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2"/>
    <p:sldMasterId id="2147483686" r:id="rId3"/>
    <p:sldMasterId id="2147483699" r:id="rId4"/>
    <p:sldMasterId id="2147483712" r:id="rId5"/>
  </p:sldMasterIdLst>
  <p:notesMasterIdLst>
    <p:notesMasterId r:id="rId21"/>
  </p:notesMasterIdLst>
  <p:sldIdLst>
    <p:sldId id="285" r:id="rId6"/>
    <p:sldId id="258" r:id="rId7"/>
    <p:sldId id="263" r:id="rId8"/>
    <p:sldId id="688" r:id="rId9"/>
    <p:sldId id="291" r:id="rId10"/>
    <p:sldId id="257" r:id="rId11"/>
    <p:sldId id="309" r:id="rId12"/>
    <p:sldId id="676" r:id="rId13"/>
    <p:sldId id="690" r:id="rId14"/>
    <p:sldId id="692" r:id="rId15"/>
    <p:sldId id="306" r:id="rId16"/>
    <p:sldId id="691" r:id="rId17"/>
    <p:sldId id="669" r:id="rId18"/>
    <p:sldId id="685" r:id="rId19"/>
    <p:sldId id="693" r:id="rId20"/>
  </p:sldIdLst>
  <p:sldSz cx="12192000" cy="6858000"/>
  <p:notesSz cx="6858000" cy="9144000"/>
  <p:embeddedFontLst>
    <p:embeddedFont>
      <p:font typeface="SimSun" pitchFamily="2" charset="-122"/>
      <p:regular r:id="rId22"/>
    </p:embeddedFont>
    <p:embeddedFont>
      <p:font typeface="等线" charset="-122"/>
      <p:regular r:id="rId23"/>
      <p:bold r:id="rId24"/>
    </p:embeddedFont>
    <p:embeddedFont>
      <p:font typeface="Cambria" pitchFamily="18" charset="0"/>
      <p:regular r:id="rId25"/>
      <p:bold r:id="rId26"/>
      <p:italic r:id="rId27"/>
      <p:boldItalic r:id="rId28"/>
    </p:embeddedFont>
    <p:embeddedFont>
      <p:font typeface="字魂27号-布丁体" charset="-122"/>
      <p:regular r:id="rId29"/>
    </p:embeddedFont>
    <p:embeddedFont>
      <p:font typeface="字魂59号-创粗黑" charset="-122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Permanent Marker" charset="0"/>
      <p:regular r:id="rId35"/>
    </p:embeddedFont>
    <p:embeddedFont>
      <p:font typeface="Nunito" charset="0"/>
      <p:regular r:id="rId36"/>
      <p:bold r:id="rId37"/>
      <p:italic r:id="rId38"/>
      <p:boldItalic r:id="rId39"/>
    </p:embeddedFont>
    <p:embeddedFont>
      <p:font typeface=".VnTime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43">
          <p15:clr>
            <a:srgbClr val="A4A3A4"/>
          </p15:clr>
        </p15:guide>
        <p15:guide id="2" pos="3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07C"/>
    <a:srgbClr val="718CFF"/>
    <a:srgbClr val="ECEC2B"/>
    <a:srgbClr val="5BAC95"/>
    <a:srgbClr val="F19115"/>
    <a:srgbClr val="E27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 snapToObjects="1" showGuides="1">
      <p:cViewPr>
        <p:scale>
          <a:sx n="76" d="100"/>
          <a:sy n="76" d="100"/>
        </p:scale>
        <p:origin x="-468" y="66"/>
      </p:cViewPr>
      <p:guideLst>
        <p:guide orient="horz" pos="1243"/>
        <p:guide pos="39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2F077-497E-403B-B209-C1ADF3A47C82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972C-01CF-4E58-B70B-52F38AD633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926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4857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9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730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93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2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vid 2: Lý thuyết chung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90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16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18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6318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65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9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4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88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3954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2596"/>
      </p:ext>
    </p:extLst>
  </p:cSld>
  <p:clrMapOvr>
    <a:masterClrMapping/>
  </p:clrMapOvr>
  <p:transition spd="slow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924379"/>
      </p:ext>
    </p:extLst>
  </p:cSld>
  <p:clrMapOvr>
    <a:masterClrMapping/>
  </p:clrMapOvr>
  <p:transition spd="slow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64753"/>
      </p:ext>
    </p:extLst>
  </p:cSld>
  <p:clrMapOvr>
    <a:masterClrMapping/>
  </p:clrMapOvr>
  <p:transition spd="slow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09426"/>
      </p:ext>
    </p:extLst>
  </p:cSld>
  <p:clrMapOvr>
    <a:masterClrMapping/>
  </p:clrMapOvr>
  <p:transition spd="slow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82581"/>
      </p:ext>
    </p:extLst>
  </p:cSld>
  <p:clrMapOvr>
    <a:masterClrMapping/>
  </p:clrMapOvr>
  <p:transition spd="slow"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12484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26902"/>
      </p:ext>
    </p:extLst>
  </p:cSld>
  <p:clrMapOvr>
    <a:masterClrMapping/>
  </p:clrMapOvr>
  <p:transition spd="slow"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2001"/>
      </p:ext>
    </p:extLst>
  </p:cSld>
  <p:clrMapOvr>
    <a:masterClrMapping/>
  </p:clrMapOvr>
  <p:transition spd="slow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62543"/>
      </p:ext>
    </p:extLst>
  </p:cSld>
  <p:clrMapOvr>
    <a:masterClrMapping/>
  </p:clrMapOvr>
  <p:transition spd="slow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34838"/>
      </p:ext>
    </p:extLst>
  </p:cSld>
  <p:clrMapOvr>
    <a:masterClrMapping/>
  </p:clrMapOvr>
  <p:transition spd="slow"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72961"/>
      </p:ext>
    </p:extLst>
  </p:cSld>
  <p:clrMapOvr>
    <a:masterClrMapping/>
  </p:clrMapOvr>
  <p:transition spd="slow"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75980"/>
      </p:ext>
    </p:extLst>
  </p:cSld>
  <p:clrMapOvr>
    <a:masterClrMapping/>
  </p:clrMapOvr>
  <p:transition spd="slow"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32845"/>
      </p:ext>
    </p:extLst>
  </p:cSld>
  <p:clrMapOvr>
    <a:masterClrMapping/>
  </p:clrMapOvr>
  <p:transition spd="slow"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849351"/>
      </p:ext>
    </p:extLst>
  </p:cSld>
  <p:clrMapOvr>
    <a:masterClrMapping/>
  </p:clrMapOvr>
  <p:transition spd="slow"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38121"/>
      </p:ext>
    </p:extLst>
  </p:cSld>
  <p:clrMapOvr>
    <a:masterClrMapping/>
  </p:clrMapOvr>
  <p:transition spd="slow" advClick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89437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7472"/>
      </p:ext>
    </p:extLst>
  </p:cSld>
  <p:clrMapOvr>
    <a:masterClrMapping/>
  </p:clrMapOvr>
  <p:transition spd="slow"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66722"/>
      </p:ext>
    </p:extLst>
  </p:cSld>
  <p:clrMapOvr>
    <a:masterClrMapping/>
  </p:clrMapOvr>
  <p:transition spd="slow" advClick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88208"/>
      </p:ext>
    </p:extLst>
  </p:cSld>
  <p:clrMapOvr>
    <a:masterClrMapping/>
  </p:clrMapOvr>
  <p:transition spd="slow" advClick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84789"/>
      </p:ext>
    </p:extLst>
  </p:cSld>
  <p:clrMapOvr>
    <a:masterClrMapping/>
  </p:clrMapOvr>
  <p:transition spd="slow" advClick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99471"/>
      </p:ext>
    </p:extLst>
  </p:cSld>
  <p:clrMapOvr>
    <a:masterClrMapping/>
  </p:clrMapOvr>
  <p:transition spd="slow" advClick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80008"/>
      </p:ext>
    </p:extLst>
  </p:cSld>
  <p:clrMapOvr>
    <a:masterClrMapping/>
  </p:clrMapOvr>
  <p:transition spd="slow" advClick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45593"/>
      </p:ext>
    </p:extLst>
  </p:cSld>
  <p:clrMapOvr>
    <a:masterClrMapping/>
  </p:clrMapOvr>
  <p:transition spd="slow" advClick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34884"/>
      </p:ext>
    </p:extLst>
  </p:cSld>
  <p:clrMapOvr>
    <a:masterClrMapping/>
  </p:clrMapOvr>
  <p:transition spd="slow" advClick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" name="Google Shape;12;p34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34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34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34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4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34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34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4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34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34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4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34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34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4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34"/>
          <p:cNvGrpSpPr/>
          <p:nvPr/>
        </p:nvGrpSpPr>
        <p:grpSpPr>
          <a:xfrm>
            <a:off x="8351265" y="445983"/>
            <a:ext cx="390871" cy="450635"/>
            <a:chOff x="4505050" y="4336350"/>
            <a:chExt cx="69000" cy="79550"/>
          </a:xfrm>
        </p:grpSpPr>
        <p:sp>
          <p:nvSpPr>
            <p:cNvPr id="31" name="Google Shape;31;p3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34"/>
          <p:cNvGrpSpPr/>
          <p:nvPr/>
        </p:nvGrpSpPr>
        <p:grpSpPr>
          <a:xfrm>
            <a:off x="11232012" y="4671536"/>
            <a:ext cx="332523" cy="353200"/>
            <a:chOff x="3861700" y="5390125"/>
            <a:chExt cx="35600" cy="37825"/>
          </a:xfrm>
        </p:grpSpPr>
        <p:sp>
          <p:nvSpPr>
            <p:cNvPr id="46" name="Google Shape;46;p3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34"/>
          <p:cNvGrpSpPr/>
          <p:nvPr/>
        </p:nvGrpSpPr>
        <p:grpSpPr>
          <a:xfrm rot="-4077480">
            <a:off x="1863399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3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4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3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34"/>
          <p:cNvGrpSpPr/>
          <p:nvPr/>
        </p:nvGrpSpPr>
        <p:grpSpPr>
          <a:xfrm rot="-6349521">
            <a:off x="7855841" y="6098861"/>
            <a:ext cx="390865" cy="450628"/>
            <a:chOff x="4505050" y="4336350"/>
            <a:chExt cx="69000" cy="79550"/>
          </a:xfrm>
        </p:grpSpPr>
        <p:sp>
          <p:nvSpPr>
            <p:cNvPr id="64" name="Google Shape;64;p3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332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979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5" name="Google Shape;165;p37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66" name="Google Shape;166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37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69" name="Google Shape;169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37"/>
          <p:cNvGrpSpPr/>
          <p:nvPr/>
        </p:nvGrpSpPr>
        <p:grpSpPr>
          <a:xfrm>
            <a:off x="10696431" y="1053916"/>
            <a:ext cx="390871" cy="450635"/>
            <a:chOff x="4505050" y="4336350"/>
            <a:chExt cx="69000" cy="79550"/>
          </a:xfrm>
        </p:grpSpPr>
        <p:sp>
          <p:nvSpPr>
            <p:cNvPr id="172" name="Google Shape;172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37"/>
          <p:cNvGrpSpPr/>
          <p:nvPr/>
        </p:nvGrpSpPr>
        <p:grpSpPr>
          <a:xfrm>
            <a:off x="10946812" y="5955969"/>
            <a:ext cx="332523" cy="353200"/>
            <a:chOff x="3861700" y="5390125"/>
            <a:chExt cx="35600" cy="37825"/>
          </a:xfrm>
        </p:grpSpPr>
        <p:sp>
          <p:nvSpPr>
            <p:cNvPr id="187" name="Google Shape;187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37"/>
          <p:cNvGrpSpPr/>
          <p:nvPr/>
        </p:nvGrpSpPr>
        <p:grpSpPr>
          <a:xfrm>
            <a:off x="681410" y="5806615"/>
            <a:ext cx="220076" cy="465364"/>
            <a:chOff x="3422400" y="4860725"/>
            <a:chExt cx="24475" cy="51750"/>
          </a:xfrm>
        </p:grpSpPr>
        <p:sp>
          <p:nvSpPr>
            <p:cNvPr id="194" name="Google Shape;194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37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98" name="Google Shape;19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27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317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Google Shape;207;p38"/>
          <p:cNvSpPr txBox="1">
            <a:spLocks noGrp="1"/>
          </p:cNvSpPr>
          <p:nvPr>
            <p:ph type="title" idx="2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317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Google Shape;209;p38"/>
          <p:cNvSpPr txBox="1">
            <a:spLocks noGrp="1"/>
          </p:cNvSpPr>
          <p:nvPr>
            <p:ph type="title" idx="4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317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1" name="Google Shape;211;p38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12" name="Google Shape;21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8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215" name="Google Shape;21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38"/>
          <p:cNvGrpSpPr/>
          <p:nvPr/>
        </p:nvGrpSpPr>
        <p:grpSpPr>
          <a:xfrm>
            <a:off x="1617897" y="4179416"/>
            <a:ext cx="390871" cy="450635"/>
            <a:chOff x="4505050" y="4336350"/>
            <a:chExt cx="69000" cy="79550"/>
          </a:xfrm>
        </p:grpSpPr>
        <p:sp>
          <p:nvSpPr>
            <p:cNvPr id="218" name="Google Shape;218;p3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38"/>
          <p:cNvGrpSpPr/>
          <p:nvPr/>
        </p:nvGrpSpPr>
        <p:grpSpPr>
          <a:xfrm>
            <a:off x="10344979" y="2573569"/>
            <a:ext cx="332523" cy="353200"/>
            <a:chOff x="3861700" y="5390125"/>
            <a:chExt cx="35600" cy="37825"/>
          </a:xfrm>
        </p:grpSpPr>
        <p:sp>
          <p:nvSpPr>
            <p:cNvPr id="233" name="Google Shape;233;p3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38"/>
          <p:cNvGrpSpPr/>
          <p:nvPr/>
        </p:nvGrpSpPr>
        <p:grpSpPr>
          <a:xfrm rot="-4426457">
            <a:off x="5986298" y="532263"/>
            <a:ext cx="220076" cy="465365"/>
            <a:chOff x="3422400" y="4860725"/>
            <a:chExt cx="24475" cy="51750"/>
          </a:xfrm>
        </p:grpSpPr>
        <p:sp>
          <p:nvSpPr>
            <p:cNvPr id="240" name="Google Shape;240;p3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54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39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245" name="Google Shape;245;p3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39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248" name="Google Shape;248;p3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39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251" name="Google Shape;251;p3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4" name="Google Shape;254;p39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1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6" name="Google Shape;256;p39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1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3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title" idx="5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3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 idx="6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3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60" name="Google Shape;260;p39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261" name="Google Shape;261;p3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9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264" name="Google Shape;264;p3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39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1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8" name="Google Shape;268;p39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7864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kern="0" smtClean="0"/>
              <a:pPr/>
              <a:t>‹#›</a:t>
            </a:fld>
            <a:endParaRPr lang="en-US" kern="0"/>
          </a:p>
        </p:txBody>
      </p:sp>
      <p:sp>
        <p:nvSpPr>
          <p:cNvPr id="383" name="Google Shape;383;p44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4" name="Google Shape;384;p44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317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85" name="Google Shape;385;p44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386" name="Google Shape;386;p4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44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389" name="Google Shape;389;p4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44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392" name="Google Shape;392;p4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44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395" name="Google Shape;395;p4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44"/>
          <p:cNvGrpSpPr/>
          <p:nvPr/>
        </p:nvGrpSpPr>
        <p:grpSpPr>
          <a:xfrm>
            <a:off x="4864879" y="1504536"/>
            <a:ext cx="332523" cy="353200"/>
            <a:chOff x="3861700" y="5390125"/>
            <a:chExt cx="35600" cy="37825"/>
          </a:xfrm>
        </p:grpSpPr>
        <p:sp>
          <p:nvSpPr>
            <p:cNvPr id="398" name="Google Shape;398;p4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449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45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406" name="Google Shape;406;p4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45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409" name="Google Shape;409;p4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45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412" name="Google Shape;412;p4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45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415" name="Google Shape;415;p4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45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418" name="Google Shape;418;p4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45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421" name="Google Shape;421;p4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45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3813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6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317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6" name="Google Shape;426;p46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27" name="Google Shape;427;p46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428" name="Google Shape;428;p4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46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431" name="Google Shape;431;p4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46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434" name="Google Shape;434;p4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46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437" name="Google Shape;437;p4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6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440" name="Google Shape;440;p4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endParaRPr sz="19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918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2419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3010195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BB31-84E6-B94F-8562-E535ECEB75D4}" type="datetimeFigureOut">
              <a:rPr kumimoji="1" lang="zh-CN" altLang="en-US" smtClean="0"/>
              <a:t>2022/12/3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>
    <p:fade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BB31-84E6-B94F-8562-E535ECEB75D4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D0CD-54D8-C040-8ABE-554E07913EF5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4705"/>
            </a:srgbClr>
          </a:solidFill>
          <a:ln>
            <a:noFill/>
          </a:ln>
        </p:spPr>
        <p:txBody>
          <a:bodyPr spcFirstLastPara="1" wrap="square" lIns="91531" tIns="45766" rIns="91531" bIns="45766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9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7446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5757E09F-6655-CC25-8A84-D18B4AE8F6B4}"/>
              </a:ext>
            </a:extLst>
          </p:cNvPr>
          <p:cNvGrpSpPr/>
          <p:nvPr/>
        </p:nvGrpSpPr>
        <p:grpSpPr>
          <a:xfrm>
            <a:off x="-55364" y="3700145"/>
            <a:ext cx="12256889" cy="3167380"/>
            <a:chOff x="-1" y="6744"/>
            <a:chExt cx="15613" cy="4056"/>
          </a:xfrm>
        </p:grpSpPr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xmlns="" id="{DE021916-576B-A4F4-D613-12AFDAEFC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/>
            <a:srcRect r="23940"/>
            <a:stretch>
              <a:fillRect/>
            </a:stretch>
          </p:blipFill>
          <p:spPr>
            <a:xfrm>
              <a:off x="-1" y="6744"/>
              <a:ext cx="14261" cy="4056"/>
            </a:xfrm>
            <a:prstGeom prst="rect">
              <a:avLst/>
            </a:prstGeom>
          </p:spPr>
        </p:pic>
        <p:pic>
          <p:nvPicPr>
            <p:cNvPr id="14" name="图片 82">
              <a:extLst>
                <a:ext uri="{FF2B5EF4-FFF2-40B4-BE49-F238E27FC236}">
                  <a16:creationId xmlns:a16="http://schemas.microsoft.com/office/drawing/2014/main" xmlns="" id="{21631F78-98F5-77E2-6F8D-5BFCE92F8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/>
            <a:srcRect r="23940"/>
            <a:stretch>
              <a:fillRect/>
            </a:stretch>
          </p:blipFill>
          <p:spPr>
            <a:xfrm flipH="1">
              <a:off x="1351" y="6744"/>
              <a:ext cx="14261" cy="4056"/>
            </a:xfrm>
            <a:prstGeom prst="rect">
              <a:avLst/>
            </a:prstGeom>
          </p:spPr>
        </p:pic>
      </p:grpSp>
      <p:pic>
        <p:nvPicPr>
          <p:cNvPr id="4" name="图片 3" descr="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735" y="2540"/>
            <a:ext cx="12240260" cy="6864985"/>
          </a:xfrm>
          <a:prstGeom prst="rect">
            <a:avLst/>
          </a:prstGeom>
        </p:spPr>
      </p:pic>
      <p:pic>
        <p:nvPicPr>
          <p:cNvPr id="7" name="图片 6" descr="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59" y="435167"/>
            <a:ext cx="1265129" cy="1333943"/>
          </a:xfrm>
          <a:prstGeom prst="rect">
            <a:avLst/>
          </a:prstGeom>
        </p:spPr>
      </p:pic>
      <p:pic>
        <p:nvPicPr>
          <p:cNvPr id="8" name="图片 7" descr="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830" y="564515"/>
            <a:ext cx="1314450" cy="14097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91222" y="1685764"/>
            <a:ext cx="92066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4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kumimoji="1"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 55</a:t>
            </a:r>
            <a:endParaRPr kumimoji="1" lang="en-US" altLang="zh-CN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kumimoji="1"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TÓM TẮT Ý CHÍNH </a:t>
            </a:r>
          </a:p>
          <a:p>
            <a:pPr algn="ctr"/>
            <a:r>
              <a:rPr kumimoji="1"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DO NGƯỜI KHÁC TRÌNH BÀY</a:t>
            </a:r>
            <a:endParaRPr kumimoji="1"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圆角矩形标注 19">
            <a:extLst>
              <a:ext uri="{FF2B5EF4-FFF2-40B4-BE49-F238E27FC236}">
                <a16:creationId xmlns:a16="http://schemas.microsoft.com/office/drawing/2014/main" xmlns="" id="{F287941F-F81A-4D93-8675-66F2558F26EF}"/>
              </a:ext>
            </a:extLst>
          </p:cNvPr>
          <p:cNvSpPr/>
          <p:nvPr/>
        </p:nvSpPr>
        <p:spPr>
          <a:xfrm flipH="1">
            <a:off x="3407079" y="695740"/>
            <a:ext cx="4622105" cy="833755"/>
          </a:xfrm>
          <a:prstGeom prst="wedgeRoundRectCallout">
            <a:avLst/>
          </a:prstGeom>
          <a:solidFill>
            <a:srgbClr val="8BC6DB"/>
          </a:solidFill>
          <a:ln>
            <a:noFill/>
          </a:ln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127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NÓI VÀ NGHE 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17">
            <a:extLst>
              <a:ext uri="{FF2B5EF4-FFF2-40B4-BE49-F238E27FC236}">
                <a16:creationId xmlns:a16="http://schemas.microsoft.com/office/drawing/2014/main" xmlns="" id="{FDC6B211-D686-E292-0F7D-5EAFED96217E}"/>
              </a:ext>
            </a:extLst>
          </p:cNvPr>
          <p:cNvGrpSpPr/>
          <p:nvPr/>
        </p:nvGrpSpPr>
        <p:grpSpPr>
          <a:xfrm>
            <a:off x="-792886" y="4381786"/>
            <a:ext cx="13344203" cy="4295041"/>
            <a:chOff x="-361356" y="1450230"/>
            <a:chExt cx="12804540" cy="6755438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2E319F99-9BE2-A9FC-6C8C-7619D3633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361356" y="2096676"/>
              <a:ext cx="3461331" cy="6108992"/>
            </a:xfrm>
            <a:prstGeom prst="rect">
              <a:avLst/>
            </a:prstGeom>
          </p:spPr>
        </p:pic>
        <p:pic>
          <p:nvPicPr>
            <p:cNvPr id="10" name="图片 7">
              <a:extLst>
                <a:ext uri="{FF2B5EF4-FFF2-40B4-BE49-F238E27FC236}">
                  <a16:creationId xmlns:a16="http://schemas.microsoft.com/office/drawing/2014/main" xmlns="" id="{AC33EAA0-FA28-98ED-50DC-052BFCC4F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630404" y="1450230"/>
              <a:ext cx="2812780" cy="6101847"/>
            </a:xfrm>
            <a:prstGeom prst="rect">
              <a:avLst/>
            </a:prstGeom>
          </p:spPr>
        </p:pic>
      </p:grpSp>
      <p:pic>
        <p:nvPicPr>
          <p:cNvPr id="12" name="图片 66" descr="微信截图_20220505112400">
            <a:extLst>
              <a:ext uri="{FF2B5EF4-FFF2-40B4-BE49-F238E27FC236}">
                <a16:creationId xmlns:a16="http://schemas.microsoft.com/office/drawing/2014/main" xmlns="" id="{8920F74A-A562-0B7D-B6E2-184374111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340000">
            <a:off x="5309277" y="5196402"/>
            <a:ext cx="1513723" cy="129748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260" y="-116351"/>
            <a:ext cx="12240260" cy="6864985"/>
          </a:xfrm>
          <a:prstGeom prst="rect">
            <a:avLst/>
          </a:prstGeom>
        </p:spPr>
      </p:pic>
      <p:pic>
        <p:nvPicPr>
          <p:cNvPr id="10" name="图片 9" descr="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30" y="564515"/>
            <a:ext cx="1314450" cy="1409700"/>
          </a:xfrm>
          <a:prstGeom prst="rect">
            <a:avLst/>
          </a:prstGeom>
        </p:spPr>
      </p:pic>
      <p:pic>
        <p:nvPicPr>
          <p:cNvPr id="33" name="图片 32" descr="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55" y="769620"/>
            <a:ext cx="1332230" cy="999490"/>
          </a:xfrm>
          <a:prstGeom prst="rect">
            <a:avLst/>
          </a:prstGeom>
        </p:spPr>
      </p:pic>
      <p:grpSp>
        <p:nvGrpSpPr>
          <p:cNvPr id="2" name="组合 18">
            <a:extLst>
              <a:ext uri="{FF2B5EF4-FFF2-40B4-BE49-F238E27FC236}">
                <a16:creationId xmlns:a16="http://schemas.microsoft.com/office/drawing/2014/main" xmlns="" id="{39146E46-A4B7-D195-3C6B-4429D55338E6}"/>
              </a:ext>
            </a:extLst>
          </p:cNvPr>
          <p:cNvGrpSpPr/>
          <p:nvPr/>
        </p:nvGrpSpPr>
        <p:grpSpPr>
          <a:xfrm>
            <a:off x="551145" y="1503997"/>
            <a:ext cx="9381995" cy="3471545"/>
            <a:chOff x="3938" y="2569"/>
            <a:chExt cx="11420" cy="5467"/>
          </a:xfrm>
        </p:grpSpPr>
        <p:grpSp>
          <p:nvGrpSpPr>
            <p:cNvPr id="4" name="组合 11">
              <a:extLst>
                <a:ext uri="{FF2B5EF4-FFF2-40B4-BE49-F238E27FC236}">
                  <a16:creationId xmlns:a16="http://schemas.microsoft.com/office/drawing/2014/main" xmlns="" id="{4BAD4181-CFEC-78BE-A7AD-6224A43AB5B6}"/>
                </a:ext>
              </a:extLst>
            </p:cNvPr>
            <p:cNvGrpSpPr/>
            <p:nvPr/>
          </p:nvGrpSpPr>
          <p:grpSpPr>
            <a:xfrm>
              <a:off x="3938" y="2569"/>
              <a:ext cx="11420" cy="5467"/>
              <a:chOff x="-159" y="2556"/>
              <a:chExt cx="11420" cy="5467"/>
            </a:xfrm>
          </p:grpSpPr>
          <p:sp>
            <p:nvSpPr>
              <p:cNvPr id="7" name="椭圆形标注 12">
                <a:extLst>
                  <a:ext uri="{FF2B5EF4-FFF2-40B4-BE49-F238E27FC236}">
                    <a16:creationId xmlns:a16="http://schemas.microsoft.com/office/drawing/2014/main" xmlns="" id="{02FB8709-B2DC-41B8-8E28-1DF954A0B2F8}"/>
                  </a:ext>
                </a:extLst>
              </p:cNvPr>
              <p:cNvSpPr/>
              <p:nvPr/>
            </p:nvSpPr>
            <p:spPr>
              <a:xfrm flipH="1">
                <a:off x="-159" y="2556"/>
                <a:ext cx="11420" cy="5467"/>
              </a:xfrm>
              <a:prstGeom prst="wedgeEllipse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prstClr val="white"/>
                  </a:solidFill>
                  <a:latin typeface="思源黑体 CN Light" panose="020B0300000000000000" charset="-122"/>
                  <a:ea typeface="思源黑体 CN Light" panose="020B0300000000000000" charset="-122"/>
                </a:endParaRPr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xmlns="" id="{81E35E0B-F192-8E1B-7712-184FB3C36754}"/>
                  </a:ext>
                </a:extLst>
              </p:cNvPr>
              <p:cNvSpPr txBox="1"/>
              <p:nvPr/>
            </p:nvSpPr>
            <p:spPr>
              <a:xfrm>
                <a:off x="76" y="4883"/>
                <a:ext cx="11185" cy="24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- HS </a:t>
                </a:r>
                <a:r>
                  <a:rPr lang="en-US" sz="3200" b="1" i="1" kern="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trình</a:t>
                </a:r>
                <a:r>
                  <a:rPr lang="en-US" sz="3200" b="1" i="1" kern="1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bày</a:t>
                </a:r>
                <a:r>
                  <a:rPr lang="en-US" sz="3200" b="1" i="1" kern="1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bài</a:t>
                </a:r>
                <a:r>
                  <a:rPr lang="en-US" sz="3200" b="1" i="1" kern="1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văn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biểu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cảm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đã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chuẩn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bị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ở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nhà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HS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nghe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tóm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tắt</a:t>
                </a:r>
                <a:r>
                  <a:rPr lang="en-US" sz="3200" b="1" i="1" kern="1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nội</a:t>
                </a:r>
                <a:r>
                  <a:rPr lang="en-US" sz="3200" b="1" i="1" kern="1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kern="1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dung.</a:t>
                </a:r>
                <a:endParaRPr lang="en-US" sz="3200" b="1" dirty="0">
                  <a:solidFill>
                    <a:srgbClr val="0070C0"/>
                  </a:solidFill>
                  <a:latin typeface=".VnTime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圆角矩形 14">
              <a:extLst>
                <a:ext uri="{FF2B5EF4-FFF2-40B4-BE49-F238E27FC236}">
                  <a16:creationId xmlns:a16="http://schemas.microsoft.com/office/drawing/2014/main" xmlns="" id="{5AF5B7C2-AF0E-1D4E-F459-5D65580CC7F5}"/>
                </a:ext>
              </a:extLst>
            </p:cNvPr>
            <p:cNvSpPr/>
            <p:nvPr/>
          </p:nvSpPr>
          <p:spPr>
            <a:xfrm>
              <a:off x="6708" y="3532"/>
              <a:ext cx="5880" cy="8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xmlns="" id="{B6A0260B-A1B6-4A68-5DC5-D9B6C768790B}"/>
                </a:ext>
              </a:extLst>
            </p:cNvPr>
            <p:cNvSpPr txBox="1"/>
            <p:nvPr/>
          </p:nvSpPr>
          <p:spPr>
            <a:xfrm>
              <a:off x="6703" y="3198"/>
              <a:ext cx="5880" cy="123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思源黑体 CN Heavy" panose="020B0A00000000000000" charset="-122"/>
                  <a:cs typeface="Times New Roman" panose="02020603050405020304" pitchFamily="18" charset="0"/>
                </a:rPr>
                <a:t>Nhiệm</a:t>
              </a: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Heavy" panose="020B0A00000000000000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思源黑体 CN Heavy" panose="020B0A00000000000000" charset="-122"/>
                  <a:cs typeface="Times New Roman" panose="02020603050405020304" pitchFamily="18" charset="0"/>
                </a:rPr>
                <a:t>vụ</a:t>
              </a:r>
              <a:endPara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anose="020B0A00000000000000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34">
            <a:extLst>
              <a:ext uri="{FF2B5EF4-FFF2-40B4-BE49-F238E27FC236}">
                <a16:creationId xmlns:a16="http://schemas.microsoft.com/office/drawing/2014/main" xmlns="" id="{831F3E09-6B8A-87E5-FB7B-C9858E9C73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78247" y="3971205"/>
            <a:ext cx="3989292" cy="24584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70386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35298" y="691892"/>
            <a:ext cx="85530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3200" b="1" u="sng" dirty="0" err="1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</a:t>
            </a:r>
            <a:r>
              <a:rPr kumimoji="1" lang="en-US" altLang="zh-CN" sz="3200" b="1" u="sng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200" b="1" u="sng" dirty="0" err="1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cầu</a:t>
            </a:r>
            <a:r>
              <a:rPr kumimoji="1" lang="en-US" altLang="zh-CN" sz="3200" b="1" u="sng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200" b="1" dirty="0" smtClean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kumimoji="1" lang="zh-CN" altLang="en-US" sz="3200" b="1" u="sng" dirty="0">
              <a:ln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 descr="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30" y="564515"/>
            <a:ext cx="1314450" cy="1409700"/>
          </a:xfrm>
          <a:prstGeom prst="rect">
            <a:avLst/>
          </a:prstGeom>
        </p:spPr>
      </p:pic>
      <p:pic>
        <p:nvPicPr>
          <p:cNvPr id="11" name="图片 10" descr="图片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30" y="4161790"/>
            <a:ext cx="3215640" cy="2364105"/>
          </a:xfrm>
          <a:prstGeom prst="rect">
            <a:avLst/>
          </a:prstGeom>
        </p:spPr>
      </p:pic>
      <p:pic>
        <p:nvPicPr>
          <p:cNvPr id="33" name="图片 32" descr="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55" y="769620"/>
            <a:ext cx="1332230" cy="999490"/>
          </a:xfrm>
          <a:prstGeom prst="rect">
            <a:avLst/>
          </a:prstGeom>
        </p:spPr>
      </p:pic>
      <p:grpSp>
        <p:nvGrpSpPr>
          <p:cNvPr id="3" name="Google Shape;329;p5">
            <a:extLst>
              <a:ext uri="{FF2B5EF4-FFF2-40B4-BE49-F238E27FC236}">
                <a16:creationId xmlns:a16="http://schemas.microsoft.com/office/drawing/2014/main" xmlns="" id="{0B102030-FEE2-C69B-394A-9144AE433DD6}"/>
              </a:ext>
            </a:extLst>
          </p:cNvPr>
          <p:cNvGrpSpPr/>
          <p:nvPr/>
        </p:nvGrpSpPr>
        <p:grpSpPr>
          <a:xfrm>
            <a:off x="9542682" y="5103760"/>
            <a:ext cx="469557" cy="971304"/>
            <a:chOff x="8020975" y="2170350"/>
            <a:chExt cx="974075" cy="2601050"/>
          </a:xfrm>
        </p:grpSpPr>
        <p:sp>
          <p:nvSpPr>
            <p:cNvPr id="15" name="Google Shape;330;p5">
              <a:extLst>
                <a:ext uri="{FF2B5EF4-FFF2-40B4-BE49-F238E27FC236}">
                  <a16:creationId xmlns:a16="http://schemas.microsoft.com/office/drawing/2014/main" xmlns="" id="{6B2EA323-24F0-C16C-9945-110EEF64F60F}"/>
                </a:ext>
              </a:extLst>
            </p:cNvPr>
            <p:cNvSpPr/>
            <p:nvPr/>
          </p:nvSpPr>
          <p:spPr>
            <a:xfrm>
              <a:off x="8194424" y="4665200"/>
              <a:ext cx="732600" cy="106200"/>
            </a:xfrm>
            <a:prstGeom prst="ellipse">
              <a:avLst/>
            </a:prstGeom>
            <a:solidFill>
              <a:srgbClr val="AA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331;p5">
              <a:extLst>
                <a:ext uri="{FF2B5EF4-FFF2-40B4-BE49-F238E27FC236}">
                  <a16:creationId xmlns:a16="http://schemas.microsoft.com/office/drawing/2014/main" xmlns="" id="{A2539CDE-E080-247A-2828-6C1879F7067D}"/>
                </a:ext>
              </a:extLst>
            </p:cNvPr>
            <p:cNvGrpSpPr/>
            <p:nvPr/>
          </p:nvGrpSpPr>
          <p:grpSpPr>
            <a:xfrm>
              <a:off x="8020975" y="2170350"/>
              <a:ext cx="974075" cy="2541375"/>
              <a:chOff x="8020975" y="2170350"/>
              <a:chExt cx="974075" cy="2541375"/>
            </a:xfrm>
          </p:grpSpPr>
          <p:sp>
            <p:nvSpPr>
              <p:cNvPr id="18" name="Google Shape;332;p5">
                <a:extLst>
                  <a:ext uri="{FF2B5EF4-FFF2-40B4-BE49-F238E27FC236}">
                    <a16:creationId xmlns:a16="http://schemas.microsoft.com/office/drawing/2014/main" xmlns="" id="{292B836F-A40B-C0CE-3B0B-AF1292F0F228}"/>
                  </a:ext>
                </a:extLst>
              </p:cNvPr>
              <p:cNvSpPr/>
              <p:nvPr/>
            </p:nvSpPr>
            <p:spPr>
              <a:xfrm>
                <a:off x="8268125" y="4072150"/>
                <a:ext cx="588750" cy="639575"/>
              </a:xfrm>
              <a:custGeom>
                <a:avLst/>
                <a:gdLst/>
                <a:ahLst/>
                <a:cxnLst/>
                <a:rect l="l" t="t" r="r" b="b"/>
                <a:pathLst>
                  <a:path w="23550" h="25583" extrusionOk="0">
                    <a:moveTo>
                      <a:pt x="20335" y="0"/>
                    </a:moveTo>
                    <a:cubicBezTo>
                      <a:pt x="20207" y="0"/>
                      <a:pt x="20076" y="6"/>
                      <a:pt x="19941" y="16"/>
                    </a:cubicBezTo>
                    <a:cubicBezTo>
                      <a:pt x="19253" y="37"/>
                      <a:pt x="18543" y="120"/>
                      <a:pt x="17855" y="120"/>
                    </a:cubicBezTo>
                    <a:lnTo>
                      <a:pt x="5632" y="120"/>
                    </a:lnTo>
                    <a:cubicBezTo>
                      <a:pt x="5236" y="120"/>
                      <a:pt x="4652" y="162"/>
                      <a:pt x="4256" y="162"/>
                    </a:cubicBezTo>
                    <a:lnTo>
                      <a:pt x="3714" y="162"/>
                    </a:lnTo>
                    <a:cubicBezTo>
                      <a:pt x="3332" y="132"/>
                      <a:pt x="2950" y="112"/>
                      <a:pt x="2560" y="112"/>
                    </a:cubicBezTo>
                    <a:cubicBezTo>
                      <a:pt x="2417" y="112"/>
                      <a:pt x="2274" y="115"/>
                      <a:pt x="2128" y="120"/>
                    </a:cubicBezTo>
                    <a:cubicBezTo>
                      <a:pt x="1398" y="162"/>
                      <a:pt x="731" y="350"/>
                      <a:pt x="376" y="1080"/>
                    </a:cubicBezTo>
                    <a:cubicBezTo>
                      <a:pt x="1" y="1831"/>
                      <a:pt x="189" y="3103"/>
                      <a:pt x="168" y="3916"/>
                    </a:cubicBezTo>
                    <a:cubicBezTo>
                      <a:pt x="168" y="4813"/>
                      <a:pt x="168" y="5731"/>
                      <a:pt x="189" y="6649"/>
                    </a:cubicBezTo>
                    <a:cubicBezTo>
                      <a:pt x="209" y="6774"/>
                      <a:pt x="189" y="6899"/>
                      <a:pt x="209" y="7024"/>
                    </a:cubicBezTo>
                    <a:cubicBezTo>
                      <a:pt x="230" y="7129"/>
                      <a:pt x="230" y="7233"/>
                      <a:pt x="230" y="7337"/>
                    </a:cubicBezTo>
                    <a:cubicBezTo>
                      <a:pt x="355" y="10132"/>
                      <a:pt x="710" y="12927"/>
                      <a:pt x="1294" y="15659"/>
                    </a:cubicBezTo>
                    <a:cubicBezTo>
                      <a:pt x="1586" y="17286"/>
                      <a:pt x="2066" y="18850"/>
                      <a:pt x="2733" y="20352"/>
                    </a:cubicBezTo>
                    <a:cubicBezTo>
                      <a:pt x="3130" y="21228"/>
                      <a:pt x="3651" y="22042"/>
                      <a:pt x="4256" y="22751"/>
                    </a:cubicBezTo>
                    <a:cubicBezTo>
                      <a:pt x="5048" y="23689"/>
                      <a:pt x="6070" y="24399"/>
                      <a:pt x="7218" y="24795"/>
                    </a:cubicBezTo>
                    <a:cubicBezTo>
                      <a:pt x="7718" y="24983"/>
                      <a:pt x="8115" y="25233"/>
                      <a:pt x="8636" y="25316"/>
                    </a:cubicBezTo>
                    <a:cubicBezTo>
                      <a:pt x="9283" y="25462"/>
                      <a:pt x="9950" y="25525"/>
                      <a:pt x="10638" y="25567"/>
                    </a:cubicBezTo>
                    <a:cubicBezTo>
                      <a:pt x="10994" y="25577"/>
                      <a:pt x="11350" y="25583"/>
                      <a:pt x="11706" y="25583"/>
                    </a:cubicBezTo>
                    <a:cubicBezTo>
                      <a:pt x="12728" y="25583"/>
                      <a:pt x="13753" y="25540"/>
                      <a:pt x="14789" y="25462"/>
                    </a:cubicBezTo>
                    <a:cubicBezTo>
                      <a:pt x="16270" y="25358"/>
                      <a:pt x="17417" y="25129"/>
                      <a:pt x="18564" y="24148"/>
                    </a:cubicBezTo>
                    <a:cubicBezTo>
                      <a:pt x="19148" y="23627"/>
                      <a:pt x="19503" y="23043"/>
                      <a:pt x="19920" y="22542"/>
                    </a:cubicBezTo>
                    <a:cubicBezTo>
                      <a:pt x="20629" y="21583"/>
                      <a:pt x="21192" y="20540"/>
                      <a:pt x="21609" y="19414"/>
                    </a:cubicBezTo>
                    <a:cubicBezTo>
                      <a:pt x="22444" y="17224"/>
                      <a:pt x="22840" y="14867"/>
                      <a:pt x="23049" y="12531"/>
                    </a:cubicBezTo>
                    <a:cubicBezTo>
                      <a:pt x="23215" y="10674"/>
                      <a:pt x="23299" y="8818"/>
                      <a:pt x="23278" y="6941"/>
                    </a:cubicBezTo>
                    <a:cubicBezTo>
                      <a:pt x="23278" y="6837"/>
                      <a:pt x="23278" y="6691"/>
                      <a:pt x="23299" y="6565"/>
                    </a:cubicBezTo>
                    <a:cubicBezTo>
                      <a:pt x="23278" y="5835"/>
                      <a:pt x="23257" y="5126"/>
                      <a:pt x="23215" y="4417"/>
                    </a:cubicBezTo>
                    <a:cubicBezTo>
                      <a:pt x="23132" y="2853"/>
                      <a:pt x="23549" y="558"/>
                      <a:pt x="21693" y="141"/>
                    </a:cubicBezTo>
                    <a:cubicBezTo>
                      <a:pt x="21380" y="58"/>
                      <a:pt x="21046" y="16"/>
                      <a:pt x="20713" y="16"/>
                    </a:cubicBezTo>
                    <a:cubicBezTo>
                      <a:pt x="20587" y="6"/>
                      <a:pt x="20462" y="0"/>
                      <a:pt x="20335" y="0"/>
                    </a:cubicBezTo>
                    <a:close/>
                  </a:path>
                </a:pathLst>
              </a:custGeom>
              <a:solidFill>
                <a:srgbClr val="BB8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33;p5">
                <a:extLst>
                  <a:ext uri="{FF2B5EF4-FFF2-40B4-BE49-F238E27FC236}">
                    <a16:creationId xmlns:a16="http://schemas.microsoft.com/office/drawing/2014/main" xmlns="" id="{3B158994-B5E4-6CAC-3327-2CE365C90290}"/>
                  </a:ext>
                </a:extLst>
              </p:cNvPr>
              <p:cNvSpPr/>
              <p:nvPr/>
            </p:nvSpPr>
            <p:spPr>
              <a:xfrm>
                <a:off x="8237375" y="4072425"/>
                <a:ext cx="642425" cy="206750"/>
              </a:xfrm>
              <a:custGeom>
                <a:avLst/>
                <a:gdLst/>
                <a:ahLst/>
                <a:cxnLst/>
                <a:rect l="l" t="t" r="r" b="b"/>
                <a:pathLst>
                  <a:path w="25697" h="8270" extrusionOk="0">
                    <a:moveTo>
                      <a:pt x="22248" y="0"/>
                    </a:moveTo>
                    <a:cubicBezTo>
                      <a:pt x="22153" y="0"/>
                      <a:pt x="22058" y="2"/>
                      <a:pt x="21963" y="5"/>
                    </a:cubicBezTo>
                    <a:lnTo>
                      <a:pt x="21943" y="5"/>
                    </a:lnTo>
                    <a:cubicBezTo>
                      <a:pt x="21671" y="26"/>
                      <a:pt x="21421" y="26"/>
                      <a:pt x="21150" y="47"/>
                    </a:cubicBezTo>
                    <a:cubicBezTo>
                      <a:pt x="20608" y="89"/>
                      <a:pt x="20065" y="130"/>
                      <a:pt x="19523" y="130"/>
                    </a:cubicBezTo>
                    <a:lnTo>
                      <a:pt x="6278" y="130"/>
                    </a:lnTo>
                    <a:cubicBezTo>
                      <a:pt x="5903" y="130"/>
                      <a:pt x="5382" y="172"/>
                      <a:pt x="4964" y="172"/>
                    </a:cubicBezTo>
                    <a:lnTo>
                      <a:pt x="4798" y="172"/>
                    </a:lnTo>
                    <a:cubicBezTo>
                      <a:pt x="4718" y="176"/>
                      <a:pt x="4635" y="178"/>
                      <a:pt x="4550" y="178"/>
                    </a:cubicBezTo>
                    <a:cubicBezTo>
                      <a:pt x="4188" y="178"/>
                      <a:pt x="3780" y="147"/>
                      <a:pt x="3358" y="130"/>
                    </a:cubicBezTo>
                    <a:cubicBezTo>
                      <a:pt x="3201" y="124"/>
                      <a:pt x="3042" y="120"/>
                      <a:pt x="2884" y="120"/>
                    </a:cubicBezTo>
                    <a:cubicBezTo>
                      <a:pt x="1949" y="120"/>
                      <a:pt x="1033" y="269"/>
                      <a:pt x="605" y="1090"/>
                    </a:cubicBezTo>
                    <a:cubicBezTo>
                      <a:pt x="209" y="1841"/>
                      <a:pt x="397" y="3113"/>
                      <a:pt x="376" y="3926"/>
                    </a:cubicBezTo>
                    <a:cubicBezTo>
                      <a:pt x="376" y="4844"/>
                      <a:pt x="0" y="6429"/>
                      <a:pt x="1043" y="6867"/>
                    </a:cubicBezTo>
                    <a:cubicBezTo>
                      <a:pt x="1189" y="6909"/>
                      <a:pt x="1314" y="6972"/>
                      <a:pt x="1439" y="7013"/>
                    </a:cubicBezTo>
                    <a:cubicBezTo>
                      <a:pt x="2691" y="7472"/>
                      <a:pt x="4130" y="7639"/>
                      <a:pt x="5402" y="7827"/>
                    </a:cubicBezTo>
                    <a:cubicBezTo>
                      <a:pt x="7694" y="8125"/>
                      <a:pt x="9998" y="8270"/>
                      <a:pt x="12304" y="8270"/>
                    </a:cubicBezTo>
                    <a:cubicBezTo>
                      <a:pt x="13062" y="8270"/>
                      <a:pt x="13821" y="8254"/>
                      <a:pt x="14580" y="8223"/>
                    </a:cubicBezTo>
                    <a:cubicBezTo>
                      <a:pt x="15977" y="8181"/>
                      <a:pt x="17396" y="8077"/>
                      <a:pt x="18772" y="7910"/>
                    </a:cubicBezTo>
                    <a:cubicBezTo>
                      <a:pt x="20086" y="7764"/>
                      <a:pt x="21379" y="7576"/>
                      <a:pt x="22652" y="7305"/>
                    </a:cubicBezTo>
                    <a:cubicBezTo>
                      <a:pt x="23257" y="7201"/>
                      <a:pt x="23924" y="7159"/>
                      <a:pt x="24508" y="6930"/>
                    </a:cubicBezTo>
                    <a:cubicBezTo>
                      <a:pt x="24571" y="6930"/>
                      <a:pt x="24612" y="6909"/>
                      <a:pt x="24654" y="6888"/>
                    </a:cubicBezTo>
                    <a:cubicBezTo>
                      <a:pt x="24883" y="6805"/>
                      <a:pt x="25071" y="6638"/>
                      <a:pt x="25217" y="6450"/>
                    </a:cubicBezTo>
                    <a:cubicBezTo>
                      <a:pt x="25572" y="5908"/>
                      <a:pt x="25363" y="5136"/>
                      <a:pt x="25342" y="4406"/>
                    </a:cubicBezTo>
                    <a:cubicBezTo>
                      <a:pt x="25238" y="2863"/>
                      <a:pt x="25697" y="568"/>
                      <a:pt x="23695" y="151"/>
                    </a:cubicBezTo>
                    <a:cubicBezTo>
                      <a:pt x="23223" y="46"/>
                      <a:pt x="22736" y="0"/>
                      <a:pt x="22248" y="0"/>
                    </a:cubicBezTo>
                    <a:close/>
                  </a:path>
                </a:pathLst>
              </a:custGeom>
              <a:solidFill>
                <a:srgbClr val="BB8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34;p5">
                <a:extLst>
                  <a:ext uri="{FF2B5EF4-FFF2-40B4-BE49-F238E27FC236}">
                    <a16:creationId xmlns:a16="http://schemas.microsoft.com/office/drawing/2014/main" xmlns="" id="{D5A8D06A-2E54-E96C-F44A-6BFE65FEFCCF}"/>
                  </a:ext>
                </a:extLst>
              </p:cNvPr>
              <p:cNvSpPr/>
              <p:nvPr/>
            </p:nvSpPr>
            <p:spPr>
              <a:xfrm>
                <a:off x="8676425" y="4078800"/>
                <a:ext cx="448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793" extrusionOk="0">
                    <a:moveTo>
                      <a:pt x="1294" y="0"/>
                    </a:moveTo>
                    <a:cubicBezTo>
                      <a:pt x="1210" y="0"/>
                      <a:pt x="1127" y="21"/>
                      <a:pt x="1043" y="21"/>
                    </a:cubicBezTo>
                    <a:lnTo>
                      <a:pt x="772" y="42"/>
                    </a:lnTo>
                    <a:cubicBezTo>
                      <a:pt x="668" y="63"/>
                      <a:pt x="564" y="63"/>
                      <a:pt x="459" y="84"/>
                    </a:cubicBezTo>
                    <a:cubicBezTo>
                      <a:pt x="355" y="105"/>
                      <a:pt x="251" y="167"/>
                      <a:pt x="167" y="209"/>
                    </a:cubicBezTo>
                    <a:cubicBezTo>
                      <a:pt x="63" y="272"/>
                      <a:pt x="0" y="376"/>
                      <a:pt x="21" y="501"/>
                    </a:cubicBezTo>
                    <a:cubicBezTo>
                      <a:pt x="42" y="605"/>
                      <a:pt x="126" y="689"/>
                      <a:pt x="230" y="730"/>
                    </a:cubicBezTo>
                    <a:lnTo>
                      <a:pt x="209" y="730"/>
                    </a:lnTo>
                    <a:cubicBezTo>
                      <a:pt x="313" y="772"/>
                      <a:pt x="418" y="793"/>
                      <a:pt x="543" y="793"/>
                    </a:cubicBezTo>
                    <a:cubicBezTo>
                      <a:pt x="626" y="793"/>
                      <a:pt x="710" y="793"/>
                      <a:pt x="793" y="772"/>
                    </a:cubicBezTo>
                    <a:lnTo>
                      <a:pt x="1064" y="751"/>
                    </a:lnTo>
                    <a:cubicBezTo>
                      <a:pt x="1168" y="751"/>
                      <a:pt x="1294" y="730"/>
                      <a:pt x="1398" y="710"/>
                    </a:cubicBezTo>
                    <a:cubicBezTo>
                      <a:pt x="1794" y="605"/>
                      <a:pt x="1711" y="0"/>
                      <a:pt x="1294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35;p5">
                <a:extLst>
                  <a:ext uri="{FF2B5EF4-FFF2-40B4-BE49-F238E27FC236}">
                    <a16:creationId xmlns:a16="http://schemas.microsoft.com/office/drawing/2014/main" xmlns="" id="{1E3FC0AB-D8F7-B75D-4396-BDB920F2D2D4}"/>
                  </a:ext>
                </a:extLst>
              </p:cNvPr>
              <p:cNvSpPr/>
              <p:nvPr/>
            </p:nvSpPr>
            <p:spPr>
              <a:xfrm>
                <a:off x="8283250" y="4052200"/>
                <a:ext cx="5574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22298" h="3380" extrusionOk="0">
                    <a:moveTo>
                      <a:pt x="11160" y="1"/>
                    </a:moveTo>
                    <a:cubicBezTo>
                      <a:pt x="5007" y="1"/>
                      <a:pt x="1" y="752"/>
                      <a:pt x="1" y="1690"/>
                    </a:cubicBezTo>
                    <a:cubicBezTo>
                      <a:pt x="1" y="2629"/>
                      <a:pt x="5007" y="3380"/>
                      <a:pt x="11160" y="3380"/>
                    </a:cubicBezTo>
                    <a:cubicBezTo>
                      <a:pt x="17313" y="3380"/>
                      <a:pt x="22298" y="2629"/>
                      <a:pt x="22298" y="1690"/>
                    </a:cubicBezTo>
                    <a:cubicBezTo>
                      <a:pt x="22298" y="752"/>
                      <a:pt x="17313" y="1"/>
                      <a:pt x="11160" y="1"/>
                    </a:cubicBezTo>
                    <a:close/>
                  </a:path>
                </a:pathLst>
              </a:custGeom>
              <a:solidFill>
                <a:srgbClr val="9965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36;p5">
                <a:extLst>
                  <a:ext uri="{FF2B5EF4-FFF2-40B4-BE49-F238E27FC236}">
                    <a16:creationId xmlns:a16="http://schemas.microsoft.com/office/drawing/2014/main" xmlns="" id="{53208828-8BB8-4C44-5CA2-10DFA1C1D17A}"/>
                  </a:ext>
                </a:extLst>
              </p:cNvPr>
              <p:cNvSpPr/>
              <p:nvPr/>
            </p:nvSpPr>
            <p:spPr>
              <a:xfrm>
                <a:off x="8283250" y="4051675"/>
                <a:ext cx="5574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22298" h="3380" extrusionOk="0">
                    <a:moveTo>
                      <a:pt x="10555" y="1"/>
                    </a:moveTo>
                    <a:cubicBezTo>
                      <a:pt x="10200" y="1"/>
                      <a:pt x="9866" y="22"/>
                      <a:pt x="9533" y="22"/>
                    </a:cubicBezTo>
                    <a:lnTo>
                      <a:pt x="9366" y="22"/>
                    </a:lnTo>
                    <a:cubicBezTo>
                      <a:pt x="9011" y="22"/>
                      <a:pt x="8636" y="43"/>
                      <a:pt x="8323" y="43"/>
                    </a:cubicBezTo>
                    <a:cubicBezTo>
                      <a:pt x="7989" y="63"/>
                      <a:pt x="7656" y="84"/>
                      <a:pt x="7343" y="105"/>
                    </a:cubicBezTo>
                    <a:cubicBezTo>
                      <a:pt x="6926" y="126"/>
                      <a:pt x="6508" y="147"/>
                      <a:pt x="6112" y="168"/>
                    </a:cubicBezTo>
                    <a:cubicBezTo>
                      <a:pt x="2483" y="460"/>
                      <a:pt x="1" y="1044"/>
                      <a:pt x="1" y="1690"/>
                    </a:cubicBezTo>
                    <a:cubicBezTo>
                      <a:pt x="1" y="2399"/>
                      <a:pt x="2754" y="3004"/>
                      <a:pt x="6696" y="3255"/>
                    </a:cubicBezTo>
                    <a:cubicBezTo>
                      <a:pt x="7092" y="3296"/>
                      <a:pt x="7510" y="3317"/>
                      <a:pt x="7948" y="3338"/>
                    </a:cubicBezTo>
                    <a:lnTo>
                      <a:pt x="8907" y="3359"/>
                    </a:lnTo>
                    <a:lnTo>
                      <a:pt x="9741" y="3380"/>
                    </a:lnTo>
                    <a:lnTo>
                      <a:pt x="13266" y="3380"/>
                    </a:lnTo>
                    <a:cubicBezTo>
                      <a:pt x="18397" y="3234"/>
                      <a:pt x="22298" y="2545"/>
                      <a:pt x="22298" y="1711"/>
                    </a:cubicBezTo>
                    <a:cubicBezTo>
                      <a:pt x="22298" y="898"/>
                      <a:pt x="18460" y="209"/>
                      <a:pt x="13371" y="43"/>
                    </a:cubicBezTo>
                    <a:lnTo>
                      <a:pt x="12891" y="22"/>
                    </a:lnTo>
                    <a:lnTo>
                      <a:pt x="12223" y="1"/>
                    </a:lnTo>
                    <a:close/>
                  </a:path>
                </a:pathLst>
              </a:custGeom>
              <a:solidFill>
                <a:srgbClr val="754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37;p5">
                <a:extLst>
                  <a:ext uri="{FF2B5EF4-FFF2-40B4-BE49-F238E27FC236}">
                    <a16:creationId xmlns:a16="http://schemas.microsoft.com/office/drawing/2014/main" xmlns="" id="{13F96C5B-6324-B291-2376-422E77FD1442}"/>
                  </a:ext>
                </a:extLst>
              </p:cNvPr>
              <p:cNvSpPr/>
              <p:nvPr/>
            </p:nvSpPr>
            <p:spPr>
              <a:xfrm>
                <a:off x="8258750" y="4054425"/>
                <a:ext cx="6033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3187" extrusionOk="0">
                    <a:moveTo>
                      <a:pt x="13099" y="0"/>
                    </a:moveTo>
                    <a:cubicBezTo>
                      <a:pt x="13083" y="0"/>
                      <a:pt x="13068" y="6"/>
                      <a:pt x="13057" y="16"/>
                    </a:cubicBezTo>
                    <a:lnTo>
                      <a:pt x="9532" y="16"/>
                    </a:lnTo>
                    <a:cubicBezTo>
                      <a:pt x="9345" y="37"/>
                      <a:pt x="9178" y="37"/>
                      <a:pt x="9011" y="37"/>
                    </a:cubicBezTo>
                    <a:lnTo>
                      <a:pt x="8656" y="37"/>
                    </a:lnTo>
                    <a:lnTo>
                      <a:pt x="8427" y="58"/>
                    </a:lnTo>
                    <a:lnTo>
                      <a:pt x="7885" y="58"/>
                    </a:lnTo>
                    <a:cubicBezTo>
                      <a:pt x="7676" y="58"/>
                      <a:pt x="7447" y="79"/>
                      <a:pt x="7238" y="99"/>
                    </a:cubicBezTo>
                    <a:lnTo>
                      <a:pt x="6612" y="99"/>
                    </a:lnTo>
                    <a:lnTo>
                      <a:pt x="5757" y="162"/>
                    </a:lnTo>
                    <a:lnTo>
                      <a:pt x="5590" y="183"/>
                    </a:lnTo>
                    <a:lnTo>
                      <a:pt x="5444" y="183"/>
                    </a:lnTo>
                    <a:cubicBezTo>
                      <a:pt x="4422" y="287"/>
                      <a:pt x="3525" y="391"/>
                      <a:pt x="2754" y="537"/>
                    </a:cubicBezTo>
                    <a:lnTo>
                      <a:pt x="2608" y="558"/>
                    </a:lnTo>
                    <a:lnTo>
                      <a:pt x="2441" y="579"/>
                    </a:lnTo>
                    <a:cubicBezTo>
                      <a:pt x="918" y="871"/>
                      <a:pt x="0" y="1226"/>
                      <a:pt x="0" y="1622"/>
                    </a:cubicBezTo>
                    <a:cubicBezTo>
                      <a:pt x="0" y="2060"/>
                      <a:pt x="1252" y="2477"/>
                      <a:pt x="3296" y="2769"/>
                    </a:cubicBezTo>
                    <a:lnTo>
                      <a:pt x="3484" y="2811"/>
                    </a:lnTo>
                    <a:lnTo>
                      <a:pt x="3651" y="2832"/>
                    </a:lnTo>
                    <a:cubicBezTo>
                      <a:pt x="3901" y="2853"/>
                      <a:pt x="4151" y="2894"/>
                      <a:pt x="4401" y="2915"/>
                    </a:cubicBezTo>
                    <a:cubicBezTo>
                      <a:pt x="4568" y="2936"/>
                      <a:pt x="4735" y="2957"/>
                      <a:pt x="4902" y="2978"/>
                    </a:cubicBezTo>
                    <a:cubicBezTo>
                      <a:pt x="5403" y="3019"/>
                      <a:pt x="5945" y="3082"/>
                      <a:pt x="6508" y="3124"/>
                    </a:cubicBezTo>
                    <a:lnTo>
                      <a:pt x="6842" y="3124"/>
                    </a:lnTo>
                    <a:lnTo>
                      <a:pt x="7238" y="3145"/>
                    </a:lnTo>
                    <a:cubicBezTo>
                      <a:pt x="7280" y="3155"/>
                      <a:pt x="7332" y="3155"/>
                      <a:pt x="7381" y="3155"/>
                    </a:cubicBezTo>
                    <a:cubicBezTo>
                      <a:pt x="7431" y="3155"/>
                      <a:pt x="7478" y="3155"/>
                      <a:pt x="7509" y="3165"/>
                    </a:cubicBezTo>
                    <a:cubicBezTo>
                      <a:pt x="7551" y="3186"/>
                      <a:pt x="7614" y="3186"/>
                      <a:pt x="7676" y="3186"/>
                    </a:cubicBezTo>
                    <a:lnTo>
                      <a:pt x="14517" y="3186"/>
                    </a:lnTo>
                    <a:cubicBezTo>
                      <a:pt x="14726" y="3186"/>
                      <a:pt x="14955" y="3165"/>
                      <a:pt x="15164" y="3165"/>
                    </a:cubicBezTo>
                    <a:lnTo>
                      <a:pt x="15665" y="3165"/>
                    </a:lnTo>
                    <a:cubicBezTo>
                      <a:pt x="16144" y="3145"/>
                      <a:pt x="16582" y="3124"/>
                      <a:pt x="17020" y="3103"/>
                    </a:cubicBezTo>
                    <a:lnTo>
                      <a:pt x="17145" y="3103"/>
                    </a:lnTo>
                    <a:lnTo>
                      <a:pt x="17312" y="3082"/>
                    </a:lnTo>
                    <a:lnTo>
                      <a:pt x="17855" y="3082"/>
                    </a:lnTo>
                    <a:cubicBezTo>
                      <a:pt x="19169" y="2999"/>
                      <a:pt x="20483" y="2832"/>
                      <a:pt x="21776" y="2602"/>
                    </a:cubicBezTo>
                    <a:cubicBezTo>
                      <a:pt x="21818" y="2602"/>
                      <a:pt x="21880" y="2581"/>
                      <a:pt x="21943" y="2581"/>
                    </a:cubicBezTo>
                    <a:lnTo>
                      <a:pt x="22110" y="2540"/>
                    </a:lnTo>
                    <a:cubicBezTo>
                      <a:pt x="23403" y="2269"/>
                      <a:pt x="24133" y="1956"/>
                      <a:pt x="24133" y="1601"/>
                    </a:cubicBezTo>
                    <a:cubicBezTo>
                      <a:pt x="24133" y="1288"/>
                      <a:pt x="23570" y="1017"/>
                      <a:pt x="22527" y="725"/>
                    </a:cubicBezTo>
                    <a:lnTo>
                      <a:pt x="22381" y="683"/>
                    </a:lnTo>
                    <a:cubicBezTo>
                      <a:pt x="22318" y="663"/>
                      <a:pt x="22276" y="663"/>
                      <a:pt x="22214" y="642"/>
                    </a:cubicBezTo>
                    <a:cubicBezTo>
                      <a:pt x="21004" y="391"/>
                      <a:pt x="19753" y="225"/>
                      <a:pt x="18501" y="120"/>
                    </a:cubicBezTo>
                    <a:lnTo>
                      <a:pt x="18355" y="99"/>
                    </a:lnTo>
                    <a:lnTo>
                      <a:pt x="17813" y="99"/>
                    </a:lnTo>
                    <a:cubicBezTo>
                      <a:pt x="17802" y="110"/>
                      <a:pt x="17787" y="115"/>
                      <a:pt x="17769" y="115"/>
                    </a:cubicBezTo>
                    <a:cubicBezTo>
                      <a:pt x="17750" y="115"/>
                      <a:pt x="17729" y="110"/>
                      <a:pt x="17709" y="99"/>
                    </a:cubicBezTo>
                    <a:lnTo>
                      <a:pt x="17396" y="99"/>
                    </a:lnTo>
                    <a:cubicBezTo>
                      <a:pt x="16916" y="79"/>
                      <a:pt x="16395" y="58"/>
                      <a:pt x="15873" y="16"/>
                    </a:cubicBezTo>
                    <a:lnTo>
                      <a:pt x="13183" y="16"/>
                    </a:lnTo>
                    <a:cubicBezTo>
                      <a:pt x="13172" y="6"/>
                      <a:pt x="13167" y="0"/>
                      <a:pt x="13162" y="0"/>
                    </a:cubicBezTo>
                    <a:cubicBezTo>
                      <a:pt x="13156" y="0"/>
                      <a:pt x="13151" y="6"/>
                      <a:pt x="13141" y="16"/>
                    </a:cubicBezTo>
                    <a:cubicBezTo>
                      <a:pt x="13130" y="6"/>
                      <a:pt x="13115" y="0"/>
                      <a:pt x="13099" y="0"/>
                    </a:cubicBezTo>
                    <a:close/>
                  </a:path>
                </a:pathLst>
              </a:custGeom>
              <a:solidFill>
                <a:srgbClr val="9E66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38;p5">
                <a:extLst>
                  <a:ext uri="{FF2B5EF4-FFF2-40B4-BE49-F238E27FC236}">
                    <a16:creationId xmlns:a16="http://schemas.microsoft.com/office/drawing/2014/main" xmlns="" id="{8EAB924A-C8D3-B4C2-232F-C5AF05217B24}"/>
                  </a:ext>
                </a:extLst>
              </p:cNvPr>
              <p:cNvSpPr/>
              <p:nvPr/>
            </p:nvSpPr>
            <p:spPr>
              <a:xfrm>
                <a:off x="8336450" y="4072825"/>
                <a:ext cx="543350" cy="638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25556" extrusionOk="0">
                    <a:moveTo>
                      <a:pt x="17708" y="1"/>
                    </a:moveTo>
                    <a:cubicBezTo>
                      <a:pt x="17542" y="1"/>
                      <a:pt x="17375" y="10"/>
                      <a:pt x="17208" y="10"/>
                    </a:cubicBezTo>
                    <a:cubicBezTo>
                      <a:pt x="17208" y="31"/>
                      <a:pt x="17187" y="31"/>
                      <a:pt x="17187" y="52"/>
                    </a:cubicBezTo>
                    <a:cubicBezTo>
                      <a:pt x="16791" y="823"/>
                      <a:pt x="16645" y="1637"/>
                      <a:pt x="16457" y="2638"/>
                    </a:cubicBezTo>
                    <a:cubicBezTo>
                      <a:pt x="16123" y="4453"/>
                      <a:pt x="15560" y="6205"/>
                      <a:pt x="14809" y="7894"/>
                    </a:cubicBezTo>
                    <a:cubicBezTo>
                      <a:pt x="13745" y="10272"/>
                      <a:pt x="12265" y="12441"/>
                      <a:pt x="10450" y="14318"/>
                    </a:cubicBezTo>
                    <a:cubicBezTo>
                      <a:pt x="7592" y="17238"/>
                      <a:pt x="3963" y="19303"/>
                      <a:pt x="0" y="20325"/>
                    </a:cubicBezTo>
                    <a:cubicBezTo>
                      <a:pt x="397" y="21201"/>
                      <a:pt x="918" y="22015"/>
                      <a:pt x="1523" y="22724"/>
                    </a:cubicBezTo>
                    <a:cubicBezTo>
                      <a:pt x="2315" y="23662"/>
                      <a:pt x="3337" y="24372"/>
                      <a:pt x="4485" y="24768"/>
                    </a:cubicBezTo>
                    <a:cubicBezTo>
                      <a:pt x="4985" y="24956"/>
                      <a:pt x="5382" y="25206"/>
                      <a:pt x="5903" y="25289"/>
                    </a:cubicBezTo>
                    <a:cubicBezTo>
                      <a:pt x="6550" y="25435"/>
                      <a:pt x="7217" y="25498"/>
                      <a:pt x="7905" y="25540"/>
                    </a:cubicBezTo>
                    <a:cubicBezTo>
                      <a:pt x="8261" y="25550"/>
                      <a:pt x="8617" y="25556"/>
                      <a:pt x="8973" y="25556"/>
                    </a:cubicBezTo>
                    <a:cubicBezTo>
                      <a:pt x="9995" y="25556"/>
                      <a:pt x="11020" y="25513"/>
                      <a:pt x="12056" y="25435"/>
                    </a:cubicBezTo>
                    <a:cubicBezTo>
                      <a:pt x="13537" y="25331"/>
                      <a:pt x="14684" y="25102"/>
                      <a:pt x="15831" y="24121"/>
                    </a:cubicBezTo>
                    <a:cubicBezTo>
                      <a:pt x="16415" y="23600"/>
                      <a:pt x="16770" y="23016"/>
                      <a:pt x="17187" y="22515"/>
                    </a:cubicBezTo>
                    <a:cubicBezTo>
                      <a:pt x="17896" y="21556"/>
                      <a:pt x="18459" y="20513"/>
                      <a:pt x="18876" y="19387"/>
                    </a:cubicBezTo>
                    <a:cubicBezTo>
                      <a:pt x="19711" y="17176"/>
                      <a:pt x="20107" y="14840"/>
                      <a:pt x="20316" y="12483"/>
                    </a:cubicBezTo>
                    <a:cubicBezTo>
                      <a:pt x="20482" y="10647"/>
                      <a:pt x="20566" y="8770"/>
                      <a:pt x="20545" y="6914"/>
                    </a:cubicBezTo>
                    <a:cubicBezTo>
                      <a:pt x="20608" y="6914"/>
                      <a:pt x="20649" y="6893"/>
                      <a:pt x="20691" y="6872"/>
                    </a:cubicBezTo>
                    <a:cubicBezTo>
                      <a:pt x="20920" y="6789"/>
                      <a:pt x="21108" y="6622"/>
                      <a:pt x="21254" y="6434"/>
                    </a:cubicBezTo>
                    <a:cubicBezTo>
                      <a:pt x="21609" y="5892"/>
                      <a:pt x="21400" y="5120"/>
                      <a:pt x="21358" y="4411"/>
                    </a:cubicBezTo>
                    <a:cubicBezTo>
                      <a:pt x="21275" y="2847"/>
                      <a:pt x="21734" y="573"/>
                      <a:pt x="19732" y="135"/>
                    </a:cubicBezTo>
                    <a:cubicBezTo>
                      <a:pt x="19245" y="48"/>
                      <a:pt x="18758" y="5"/>
                      <a:pt x="18272" y="5"/>
                    </a:cubicBezTo>
                    <a:cubicBezTo>
                      <a:pt x="18174" y="5"/>
                      <a:pt x="18077" y="7"/>
                      <a:pt x="17980" y="10"/>
                    </a:cubicBezTo>
                    <a:lnTo>
                      <a:pt x="17959" y="10"/>
                    </a:lnTo>
                    <a:cubicBezTo>
                      <a:pt x="17875" y="3"/>
                      <a:pt x="17792" y="1"/>
                      <a:pt x="17708" y="1"/>
                    </a:cubicBezTo>
                    <a:close/>
                  </a:path>
                </a:pathLst>
              </a:custGeom>
              <a:solidFill>
                <a:srgbClr val="9E66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39;p5">
                <a:extLst>
                  <a:ext uri="{FF2B5EF4-FFF2-40B4-BE49-F238E27FC236}">
                    <a16:creationId xmlns:a16="http://schemas.microsoft.com/office/drawing/2014/main" xmlns="" id="{E43C6569-3CF0-5EE5-75E3-8EDED374A2AF}"/>
                  </a:ext>
                </a:extLst>
              </p:cNvPr>
              <p:cNvSpPr/>
              <p:nvPr/>
            </p:nvSpPr>
            <p:spPr>
              <a:xfrm>
                <a:off x="8435125" y="4665425"/>
                <a:ext cx="2778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038" extrusionOk="0">
                    <a:moveTo>
                      <a:pt x="10925" y="0"/>
                    </a:moveTo>
                    <a:cubicBezTo>
                      <a:pt x="10716" y="0"/>
                      <a:pt x="10508" y="63"/>
                      <a:pt x="10299" y="146"/>
                    </a:cubicBezTo>
                    <a:cubicBezTo>
                      <a:pt x="10090" y="209"/>
                      <a:pt x="9882" y="250"/>
                      <a:pt x="9673" y="292"/>
                    </a:cubicBezTo>
                    <a:cubicBezTo>
                      <a:pt x="9214" y="396"/>
                      <a:pt x="8776" y="480"/>
                      <a:pt x="8318" y="542"/>
                    </a:cubicBezTo>
                    <a:cubicBezTo>
                      <a:pt x="7661" y="603"/>
                      <a:pt x="7004" y="642"/>
                      <a:pt x="6348" y="642"/>
                    </a:cubicBezTo>
                    <a:cubicBezTo>
                      <a:pt x="6108" y="642"/>
                      <a:pt x="5867" y="637"/>
                      <a:pt x="5627" y="626"/>
                    </a:cubicBezTo>
                    <a:cubicBezTo>
                      <a:pt x="4730" y="605"/>
                      <a:pt x="3854" y="542"/>
                      <a:pt x="2957" y="459"/>
                    </a:cubicBezTo>
                    <a:cubicBezTo>
                      <a:pt x="2019" y="376"/>
                      <a:pt x="1059" y="355"/>
                      <a:pt x="141" y="209"/>
                    </a:cubicBezTo>
                    <a:cubicBezTo>
                      <a:pt x="134" y="207"/>
                      <a:pt x="128" y="207"/>
                      <a:pt x="122" y="207"/>
                    </a:cubicBezTo>
                    <a:cubicBezTo>
                      <a:pt x="32" y="207"/>
                      <a:pt x="1" y="337"/>
                      <a:pt x="79" y="376"/>
                    </a:cubicBezTo>
                    <a:lnTo>
                      <a:pt x="100" y="355"/>
                    </a:lnTo>
                    <a:cubicBezTo>
                      <a:pt x="997" y="605"/>
                      <a:pt x="1914" y="772"/>
                      <a:pt x="2853" y="834"/>
                    </a:cubicBezTo>
                    <a:cubicBezTo>
                      <a:pt x="3791" y="939"/>
                      <a:pt x="4730" y="1001"/>
                      <a:pt x="5689" y="1022"/>
                    </a:cubicBezTo>
                    <a:cubicBezTo>
                      <a:pt x="5919" y="1033"/>
                      <a:pt x="6151" y="1038"/>
                      <a:pt x="6384" y="1038"/>
                    </a:cubicBezTo>
                    <a:cubicBezTo>
                      <a:pt x="7084" y="1038"/>
                      <a:pt x="7796" y="991"/>
                      <a:pt x="8484" y="897"/>
                    </a:cubicBezTo>
                    <a:cubicBezTo>
                      <a:pt x="8943" y="855"/>
                      <a:pt x="9381" y="772"/>
                      <a:pt x="9840" y="668"/>
                    </a:cubicBezTo>
                    <a:cubicBezTo>
                      <a:pt x="10216" y="584"/>
                      <a:pt x="10737" y="522"/>
                      <a:pt x="11029" y="250"/>
                    </a:cubicBezTo>
                    <a:cubicBezTo>
                      <a:pt x="11112" y="146"/>
                      <a:pt x="11050" y="0"/>
                      <a:pt x="10925" y="0"/>
                    </a:cubicBezTo>
                    <a:close/>
                  </a:path>
                </a:pathLst>
              </a:custGeom>
              <a:solidFill>
                <a:srgbClr val="BB8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40;p5">
                <a:extLst>
                  <a:ext uri="{FF2B5EF4-FFF2-40B4-BE49-F238E27FC236}">
                    <a16:creationId xmlns:a16="http://schemas.microsoft.com/office/drawing/2014/main" xmlns="" id="{2D0BC871-1964-896C-84E7-915A00B83211}"/>
                  </a:ext>
                </a:extLst>
              </p:cNvPr>
              <p:cNvSpPr/>
              <p:nvPr/>
            </p:nvSpPr>
            <p:spPr>
              <a:xfrm>
                <a:off x="8300475" y="4293100"/>
                <a:ext cx="21400" cy="789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3157" extrusionOk="0">
                    <a:moveTo>
                      <a:pt x="459" y="1"/>
                    </a:moveTo>
                    <a:cubicBezTo>
                      <a:pt x="407" y="1"/>
                      <a:pt x="355" y="22"/>
                      <a:pt x="313" y="63"/>
                    </a:cubicBezTo>
                    <a:lnTo>
                      <a:pt x="271" y="63"/>
                    </a:lnTo>
                    <a:cubicBezTo>
                      <a:pt x="167" y="147"/>
                      <a:pt x="84" y="272"/>
                      <a:pt x="42" y="418"/>
                    </a:cubicBezTo>
                    <a:cubicBezTo>
                      <a:pt x="21" y="564"/>
                      <a:pt x="0" y="710"/>
                      <a:pt x="21" y="877"/>
                    </a:cubicBezTo>
                    <a:lnTo>
                      <a:pt x="21" y="1628"/>
                    </a:lnTo>
                    <a:cubicBezTo>
                      <a:pt x="21" y="1878"/>
                      <a:pt x="42" y="2149"/>
                      <a:pt x="104" y="2420"/>
                    </a:cubicBezTo>
                    <a:cubicBezTo>
                      <a:pt x="125" y="2525"/>
                      <a:pt x="167" y="2650"/>
                      <a:pt x="209" y="2775"/>
                    </a:cubicBezTo>
                    <a:cubicBezTo>
                      <a:pt x="250" y="2900"/>
                      <a:pt x="271" y="3067"/>
                      <a:pt x="417" y="3129"/>
                    </a:cubicBezTo>
                    <a:cubicBezTo>
                      <a:pt x="452" y="3147"/>
                      <a:pt x="490" y="3157"/>
                      <a:pt x="527" y="3157"/>
                    </a:cubicBezTo>
                    <a:cubicBezTo>
                      <a:pt x="580" y="3157"/>
                      <a:pt x="631" y="3137"/>
                      <a:pt x="668" y="3088"/>
                    </a:cubicBezTo>
                    <a:cubicBezTo>
                      <a:pt x="793" y="3004"/>
                      <a:pt x="772" y="2879"/>
                      <a:pt x="793" y="2733"/>
                    </a:cubicBezTo>
                    <a:cubicBezTo>
                      <a:pt x="814" y="2608"/>
                      <a:pt x="834" y="2483"/>
                      <a:pt x="834" y="2358"/>
                    </a:cubicBezTo>
                    <a:cubicBezTo>
                      <a:pt x="855" y="2107"/>
                      <a:pt x="855" y="1836"/>
                      <a:pt x="834" y="1586"/>
                    </a:cubicBezTo>
                    <a:cubicBezTo>
                      <a:pt x="814" y="1315"/>
                      <a:pt x="814" y="1085"/>
                      <a:pt x="814" y="835"/>
                    </a:cubicBezTo>
                    <a:cubicBezTo>
                      <a:pt x="834" y="689"/>
                      <a:pt x="834" y="543"/>
                      <a:pt x="793" y="418"/>
                    </a:cubicBezTo>
                    <a:cubicBezTo>
                      <a:pt x="772" y="293"/>
                      <a:pt x="688" y="168"/>
                      <a:pt x="605" y="63"/>
                    </a:cubicBezTo>
                    <a:cubicBezTo>
                      <a:pt x="563" y="22"/>
                      <a:pt x="511" y="1"/>
                      <a:pt x="4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41;p5">
                <a:extLst>
                  <a:ext uri="{FF2B5EF4-FFF2-40B4-BE49-F238E27FC236}">
                    <a16:creationId xmlns:a16="http://schemas.microsoft.com/office/drawing/2014/main" xmlns="" id="{A64B5737-473E-301A-F44B-716096928259}"/>
                  </a:ext>
                </a:extLst>
              </p:cNvPr>
              <p:cNvSpPr/>
              <p:nvPr/>
            </p:nvSpPr>
            <p:spPr>
              <a:xfrm>
                <a:off x="8306200" y="4392250"/>
                <a:ext cx="72500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7728" extrusionOk="0">
                    <a:moveTo>
                      <a:pt x="530" y="1"/>
                    </a:moveTo>
                    <a:cubicBezTo>
                      <a:pt x="432" y="1"/>
                      <a:pt x="331" y="48"/>
                      <a:pt x="272" y="144"/>
                    </a:cubicBezTo>
                    <a:lnTo>
                      <a:pt x="293" y="144"/>
                    </a:lnTo>
                    <a:cubicBezTo>
                      <a:pt x="1" y="707"/>
                      <a:pt x="293" y="1541"/>
                      <a:pt x="376" y="2125"/>
                    </a:cubicBezTo>
                    <a:cubicBezTo>
                      <a:pt x="522" y="2793"/>
                      <a:pt x="668" y="3481"/>
                      <a:pt x="877" y="4148"/>
                    </a:cubicBezTo>
                    <a:cubicBezTo>
                      <a:pt x="1064" y="4795"/>
                      <a:pt x="1294" y="5421"/>
                      <a:pt x="1544" y="6046"/>
                    </a:cubicBezTo>
                    <a:cubicBezTo>
                      <a:pt x="1815" y="6672"/>
                      <a:pt x="2045" y="7298"/>
                      <a:pt x="2629" y="7715"/>
                    </a:cubicBezTo>
                    <a:cubicBezTo>
                      <a:pt x="2650" y="7724"/>
                      <a:pt x="2673" y="7728"/>
                      <a:pt x="2696" y="7728"/>
                    </a:cubicBezTo>
                    <a:cubicBezTo>
                      <a:pt x="2786" y="7728"/>
                      <a:pt x="2879" y="7664"/>
                      <a:pt x="2879" y="7548"/>
                    </a:cubicBezTo>
                    <a:cubicBezTo>
                      <a:pt x="2900" y="6902"/>
                      <a:pt x="2629" y="6338"/>
                      <a:pt x="2378" y="5754"/>
                    </a:cubicBezTo>
                    <a:cubicBezTo>
                      <a:pt x="2149" y="5170"/>
                      <a:pt x="1919" y="4482"/>
                      <a:pt x="1732" y="3836"/>
                    </a:cubicBezTo>
                    <a:cubicBezTo>
                      <a:pt x="1523" y="3189"/>
                      <a:pt x="1377" y="2584"/>
                      <a:pt x="1231" y="1938"/>
                    </a:cubicBezTo>
                    <a:cubicBezTo>
                      <a:pt x="1169" y="1625"/>
                      <a:pt x="1106" y="1312"/>
                      <a:pt x="1064" y="999"/>
                    </a:cubicBezTo>
                    <a:cubicBezTo>
                      <a:pt x="1043" y="686"/>
                      <a:pt x="939" y="352"/>
                      <a:pt x="731" y="81"/>
                    </a:cubicBezTo>
                    <a:cubicBezTo>
                      <a:pt x="677" y="28"/>
                      <a:pt x="604" y="1"/>
                      <a:pt x="5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42;p5">
                <a:extLst>
                  <a:ext uri="{FF2B5EF4-FFF2-40B4-BE49-F238E27FC236}">
                    <a16:creationId xmlns:a16="http://schemas.microsoft.com/office/drawing/2014/main" xmlns="" id="{F85AD5DA-E767-B682-705C-5EE3D8D29DD9}"/>
                  </a:ext>
                </a:extLst>
              </p:cNvPr>
              <p:cNvSpPr/>
              <p:nvPr/>
            </p:nvSpPr>
            <p:spPr>
              <a:xfrm>
                <a:off x="8020975" y="3064075"/>
                <a:ext cx="49277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19711" h="42884" extrusionOk="0">
                    <a:moveTo>
                      <a:pt x="981" y="1"/>
                    </a:moveTo>
                    <a:lnTo>
                      <a:pt x="981" y="1"/>
                    </a:lnTo>
                    <a:cubicBezTo>
                      <a:pt x="0" y="5737"/>
                      <a:pt x="2420" y="11514"/>
                      <a:pt x="5340" y="16582"/>
                    </a:cubicBezTo>
                    <a:cubicBezTo>
                      <a:pt x="8260" y="21630"/>
                      <a:pt x="11785" y="26469"/>
                      <a:pt x="13328" y="32100"/>
                    </a:cubicBezTo>
                    <a:cubicBezTo>
                      <a:pt x="13412" y="32455"/>
                      <a:pt x="13516" y="32810"/>
                      <a:pt x="13600" y="33185"/>
                    </a:cubicBezTo>
                    <a:cubicBezTo>
                      <a:pt x="13620" y="33310"/>
                      <a:pt x="13641" y="33435"/>
                      <a:pt x="13683" y="33581"/>
                    </a:cubicBezTo>
                    <a:cubicBezTo>
                      <a:pt x="13725" y="33706"/>
                      <a:pt x="13746" y="33852"/>
                      <a:pt x="13787" y="33998"/>
                    </a:cubicBezTo>
                    <a:cubicBezTo>
                      <a:pt x="13975" y="34854"/>
                      <a:pt x="14142" y="35709"/>
                      <a:pt x="14309" y="36585"/>
                    </a:cubicBezTo>
                    <a:cubicBezTo>
                      <a:pt x="14330" y="36647"/>
                      <a:pt x="14350" y="36731"/>
                      <a:pt x="14371" y="36793"/>
                    </a:cubicBezTo>
                    <a:cubicBezTo>
                      <a:pt x="14580" y="37836"/>
                      <a:pt x="14809" y="38858"/>
                      <a:pt x="15101" y="39859"/>
                    </a:cubicBezTo>
                    <a:cubicBezTo>
                      <a:pt x="15143" y="39964"/>
                      <a:pt x="15164" y="40068"/>
                      <a:pt x="15206" y="40172"/>
                    </a:cubicBezTo>
                    <a:cubicBezTo>
                      <a:pt x="15226" y="40235"/>
                      <a:pt x="15247" y="40297"/>
                      <a:pt x="15268" y="40360"/>
                    </a:cubicBezTo>
                    <a:cubicBezTo>
                      <a:pt x="15372" y="40694"/>
                      <a:pt x="15477" y="41007"/>
                      <a:pt x="15602" y="41340"/>
                    </a:cubicBezTo>
                    <a:cubicBezTo>
                      <a:pt x="15727" y="41695"/>
                      <a:pt x="15936" y="42237"/>
                      <a:pt x="16186" y="42821"/>
                    </a:cubicBezTo>
                    <a:lnTo>
                      <a:pt x="16353" y="42821"/>
                    </a:lnTo>
                    <a:lnTo>
                      <a:pt x="16770" y="42842"/>
                    </a:lnTo>
                    <a:cubicBezTo>
                      <a:pt x="16812" y="42852"/>
                      <a:pt x="16859" y="42852"/>
                      <a:pt x="16903" y="42852"/>
                    </a:cubicBezTo>
                    <a:cubicBezTo>
                      <a:pt x="16947" y="42852"/>
                      <a:pt x="16989" y="42852"/>
                      <a:pt x="17020" y="42863"/>
                    </a:cubicBezTo>
                    <a:cubicBezTo>
                      <a:pt x="17083" y="42884"/>
                      <a:pt x="17125" y="42884"/>
                      <a:pt x="17187" y="42884"/>
                    </a:cubicBezTo>
                    <a:lnTo>
                      <a:pt x="19690" y="42884"/>
                    </a:lnTo>
                    <a:cubicBezTo>
                      <a:pt x="19711" y="42717"/>
                      <a:pt x="19690" y="42550"/>
                      <a:pt x="19690" y="42383"/>
                    </a:cubicBezTo>
                    <a:cubicBezTo>
                      <a:pt x="19607" y="41465"/>
                      <a:pt x="19481" y="40548"/>
                      <a:pt x="19294" y="39630"/>
                    </a:cubicBezTo>
                    <a:cubicBezTo>
                      <a:pt x="19023" y="38274"/>
                      <a:pt x="18668" y="36939"/>
                      <a:pt x="18230" y="35625"/>
                    </a:cubicBezTo>
                    <a:cubicBezTo>
                      <a:pt x="18167" y="35417"/>
                      <a:pt x="18105" y="35208"/>
                      <a:pt x="18042" y="35000"/>
                    </a:cubicBezTo>
                    <a:cubicBezTo>
                      <a:pt x="17980" y="34812"/>
                      <a:pt x="17917" y="34603"/>
                      <a:pt x="17834" y="34395"/>
                    </a:cubicBezTo>
                    <a:lnTo>
                      <a:pt x="17792" y="34270"/>
                    </a:lnTo>
                    <a:cubicBezTo>
                      <a:pt x="17604" y="33727"/>
                      <a:pt x="17417" y="33206"/>
                      <a:pt x="17229" y="32684"/>
                    </a:cubicBezTo>
                    <a:lnTo>
                      <a:pt x="17125" y="32372"/>
                    </a:lnTo>
                    <a:cubicBezTo>
                      <a:pt x="16540" y="30766"/>
                      <a:pt x="15956" y="29180"/>
                      <a:pt x="15331" y="27595"/>
                    </a:cubicBezTo>
                    <a:cubicBezTo>
                      <a:pt x="15289" y="27491"/>
                      <a:pt x="15247" y="27366"/>
                      <a:pt x="15206" y="27261"/>
                    </a:cubicBezTo>
                    <a:cubicBezTo>
                      <a:pt x="15164" y="27178"/>
                      <a:pt x="15122" y="27074"/>
                      <a:pt x="15080" y="26990"/>
                    </a:cubicBezTo>
                    <a:cubicBezTo>
                      <a:pt x="14580" y="25718"/>
                      <a:pt x="14058" y="24467"/>
                      <a:pt x="13516" y="23236"/>
                    </a:cubicBezTo>
                    <a:cubicBezTo>
                      <a:pt x="13391" y="22965"/>
                      <a:pt x="13266" y="22715"/>
                      <a:pt x="13162" y="22485"/>
                    </a:cubicBezTo>
                    <a:cubicBezTo>
                      <a:pt x="13078" y="22256"/>
                      <a:pt x="12974" y="22026"/>
                      <a:pt x="12849" y="21797"/>
                    </a:cubicBezTo>
                    <a:cubicBezTo>
                      <a:pt x="12724" y="21526"/>
                      <a:pt x="12598" y="21234"/>
                      <a:pt x="12473" y="20983"/>
                    </a:cubicBezTo>
                    <a:cubicBezTo>
                      <a:pt x="12369" y="20775"/>
                      <a:pt x="12265" y="20566"/>
                      <a:pt x="12181" y="20399"/>
                    </a:cubicBezTo>
                    <a:cubicBezTo>
                      <a:pt x="12098" y="20212"/>
                      <a:pt x="12014" y="20024"/>
                      <a:pt x="11910" y="19857"/>
                    </a:cubicBezTo>
                    <a:cubicBezTo>
                      <a:pt x="11389" y="18793"/>
                      <a:pt x="10825" y="17750"/>
                      <a:pt x="10221" y="16728"/>
                    </a:cubicBezTo>
                    <a:cubicBezTo>
                      <a:pt x="7009" y="11201"/>
                      <a:pt x="2795" y="6133"/>
                      <a:pt x="981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43;p5">
                <a:extLst>
                  <a:ext uri="{FF2B5EF4-FFF2-40B4-BE49-F238E27FC236}">
                    <a16:creationId xmlns:a16="http://schemas.microsoft.com/office/drawing/2014/main" xmlns="" id="{0A8AE70E-B6CA-5FEF-90D4-480EF9241D8D}"/>
                  </a:ext>
                </a:extLst>
              </p:cNvPr>
              <p:cNvSpPr/>
              <p:nvPr/>
            </p:nvSpPr>
            <p:spPr>
              <a:xfrm>
                <a:off x="8144025" y="2627125"/>
                <a:ext cx="367125" cy="1509050"/>
              </a:xfrm>
              <a:custGeom>
                <a:avLst/>
                <a:gdLst/>
                <a:ahLst/>
                <a:cxnLst/>
                <a:rect l="l" t="t" r="r" b="b"/>
                <a:pathLst>
                  <a:path w="14685" h="60362" extrusionOk="0">
                    <a:moveTo>
                      <a:pt x="84" y="0"/>
                    </a:moveTo>
                    <a:cubicBezTo>
                      <a:pt x="1336" y="2920"/>
                      <a:pt x="1" y="5903"/>
                      <a:pt x="63" y="8969"/>
                    </a:cubicBezTo>
                    <a:cubicBezTo>
                      <a:pt x="105" y="11847"/>
                      <a:pt x="627" y="14705"/>
                      <a:pt x="1211" y="17520"/>
                    </a:cubicBezTo>
                    <a:cubicBezTo>
                      <a:pt x="1899" y="20858"/>
                      <a:pt x="3442" y="23945"/>
                      <a:pt x="4569" y="27157"/>
                    </a:cubicBezTo>
                    <a:cubicBezTo>
                      <a:pt x="5570" y="30118"/>
                      <a:pt x="6237" y="33164"/>
                      <a:pt x="6905" y="36209"/>
                    </a:cubicBezTo>
                    <a:lnTo>
                      <a:pt x="7134" y="37252"/>
                    </a:lnTo>
                    <a:cubicBezTo>
                      <a:pt x="7176" y="37460"/>
                      <a:pt x="7218" y="37648"/>
                      <a:pt x="7259" y="37857"/>
                    </a:cubicBezTo>
                    <a:cubicBezTo>
                      <a:pt x="7322" y="38086"/>
                      <a:pt x="7364" y="38295"/>
                      <a:pt x="7405" y="38503"/>
                    </a:cubicBezTo>
                    <a:cubicBezTo>
                      <a:pt x="8594" y="43989"/>
                      <a:pt x="9804" y="49495"/>
                      <a:pt x="11014" y="55001"/>
                    </a:cubicBezTo>
                    <a:lnTo>
                      <a:pt x="11222" y="55961"/>
                    </a:lnTo>
                    <a:cubicBezTo>
                      <a:pt x="11306" y="56357"/>
                      <a:pt x="11389" y="56753"/>
                      <a:pt x="11472" y="57150"/>
                    </a:cubicBezTo>
                    <a:cubicBezTo>
                      <a:pt x="11493" y="57191"/>
                      <a:pt x="11493" y="57212"/>
                      <a:pt x="11493" y="57233"/>
                    </a:cubicBezTo>
                    <a:cubicBezTo>
                      <a:pt x="11598" y="57692"/>
                      <a:pt x="11681" y="58130"/>
                      <a:pt x="11785" y="58568"/>
                    </a:cubicBezTo>
                    <a:cubicBezTo>
                      <a:pt x="11910" y="59173"/>
                      <a:pt x="12077" y="59778"/>
                      <a:pt x="12265" y="60362"/>
                    </a:cubicBezTo>
                    <a:lnTo>
                      <a:pt x="14685" y="60362"/>
                    </a:lnTo>
                    <a:cubicBezTo>
                      <a:pt x="14685" y="59235"/>
                      <a:pt x="14539" y="58109"/>
                      <a:pt x="14267" y="57025"/>
                    </a:cubicBezTo>
                    <a:cubicBezTo>
                      <a:pt x="14121" y="56357"/>
                      <a:pt x="13955" y="55711"/>
                      <a:pt x="13767" y="55064"/>
                    </a:cubicBezTo>
                    <a:cubicBezTo>
                      <a:pt x="13621" y="54522"/>
                      <a:pt x="13475" y="54000"/>
                      <a:pt x="13350" y="53479"/>
                    </a:cubicBezTo>
                    <a:cubicBezTo>
                      <a:pt x="13287" y="53228"/>
                      <a:pt x="13225" y="52978"/>
                      <a:pt x="13141" y="52707"/>
                    </a:cubicBezTo>
                    <a:cubicBezTo>
                      <a:pt x="13058" y="52415"/>
                      <a:pt x="12995" y="52123"/>
                      <a:pt x="12933" y="51831"/>
                    </a:cubicBezTo>
                    <a:cubicBezTo>
                      <a:pt x="12912" y="51768"/>
                      <a:pt x="12891" y="51706"/>
                      <a:pt x="12870" y="51643"/>
                    </a:cubicBezTo>
                    <a:cubicBezTo>
                      <a:pt x="12724" y="51122"/>
                      <a:pt x="12599" y="50580"/>
                      <a:pt x="12474" y="50037"/>
                    </a:cubicBezTo>
                    <a:cubicBezTo>
                      <a:pt x="11222" y="45073"/>
                      <a:pt x="10117" y="40088"/>
                      <a:pt x="9157" y="35062"/>
                    </a:cubicBezTo>
                    <a:cubicBezTo>
                      <a:pt x="9136" y="34957"/>
                      <a:pt x="9116" y="34832"/>
                      <a:pt x="9095" y="34749"/>
                    </a:cubicBezTo>
                    <a:cubicBezTo>
                      <a:pt x="9074" y="34665"/>
                      <a:pt x="9053" y="34582"/>
                      <a:pt x="9053" y="34498"/>
                    </a:cubicBezTo>
                    <a:cubicBezTo>
                      <a:pt x="8427" y="31266"/>
                      <a:pt x="7885" y="28033"/>
                      <a:pt x="7384" y="24800"/>
                    </a:cubicBezTo>
                    <a:cubicBezTo>
                      <a:pt x="6967" y="22005"/>
                      <a:pt x="6592" y="19189"/>
                      <a:pt x="5674" y="16519"/>
                    </a:cubicBezTo>
                    <a:cubicBezTo>
                      <a:pt x="5319" y="15518"/>
                      <a:pt x="4902" y="14538"/>
                      <a:pt x="4506" y="13578"/>
                    </a:cubicBezTo>
                    <a:cubicBezTo>
                      <a:pt x="4443" y="13432"/>
                      <a:pt x="4402" y="13307"/>
                      <a:pt x="4339" y="13182"/>
                    </a:cubicBezTo>
                    <a:cubicBezTo>
                      <a:pt x="4297" y="13057"/>
                      <a:pt x="4235" y="12911"/>
                      <a:pt x="4193" y="12786"/>
                    </a:cubicBezTo>
                    <a:cubicBezTo>
                      <a:pt x="3651" y="11534"/>
                      <a:pt x="3192" y="10220"/>
                      <a:pt x="2879" y="8885"/>
                    </a:cubicBezTo>
                    <a:cubicBezTo>
                      <a:pt x="2191" y="5799"/>
                      <a:pt x="1398" y="2920"/>
                      <a:pt x="84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44;p5">
                <a:extLst>
                  <a:ext uri="{FF2B5EF4-FFF2-40B4-BE49-F238E27FC236}">
                    <a16:creationId xmlns:a16="http://schemas.microsoft.com/office/drawing/2014/main" xmlns="" id="{CB21B214-AF45-5B2E-4CD9-71CE633D8852}"/>
                  </a:ext>
                </a:extLst>
              </p:cNvPr>
              <p:cNvSpPr/>
              <p:nvPr/>
            </p:nvSpPr>
            <p:spPr>
              <a:xfrm>
                <a:off x="8251975" y="2753825"/>
                <a:ext cx="308725" cy="138287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55315" extrusionOk="0">
                    <a:moveTo>
                      <a:pt x="1273" y="1"/>
                    </a:moveTo>
                    <a:cubicBezTo>
                      <a:pt x="960" y="939"/>
                      <a:pt x="689" y="1919"/>
                      <a:pt x="501" y="2900"/>
                    </a:cubicBezTo>
                    <a:cubicBezTo>
                      <a:pt x="480" y="3046"/>
                      <a:pt x="438" y="3171"/>
                      <a:pt x="417" y="3296"/>
                    </a:cubicBezTo>
                    <a:cubicBezTo>
                      <a:pt x="397" y="3421"/>
                      <a:pt x="376" y="3546"/>
                      <a:pt x="355" y="3671"/>
                    </a:cubicBezTo>
                    <a:cubicBezTo>
                      <a:pt x="125" y="5027"/>
                      <a:pt x="21" y="6383"/>
                      <a:pt x="21" y="7760"/>
                    </a:cubicBezTo>
                    <a:cubicBezTo>
                      <a:pt x="21" y="7906"/>
                      <a:pt x="0" y="8031"/>
                      <a:pt x="21" y="8177"/>
                    </a:cubicBezTo>
                    <a:cubicBezTo>
                      <a:pt x="42" y="8323"/>
                      <a:pt x="42" y="8469"/>
                      <a:pt x="42" y="8615"/>
                    </a:cubicBezTo>
                    <a:cubicBezTo>
                      <a:pt x="84" y="9720"/>
                      <a:pt x="188" y="10805"/>
                      <a:pt x="397" y="11889"/>
                    </a:cubicBezTo>
                    <a:cubicBezTo>
                      <a:pt x="751" y="13933"/>
                      <a:pt x="1398" y="15894"/>
                      <a:pt x="1773" y="17938"/>
                    </a:cubicBezTo>
                    <a:cubicBezTo>
                      <a:pt x="2420" y="21338"/>
                      <a:pt x="2336" y="24842"/>
                      <a:pt x="2733" y="28304"/>
                    </a:cubicBezTo>
                    <a:cubicBezTo>
                      <a:pt x="2962" y="30265"/>
                      <a:pt x="3317" y="32205"/>
                      <a:pt x="3776" y="34144"/>
                    </a:cubicBezTo>
                    <a:cubicBezTo>
                      <a:pt x="3817" y="34374"/>
                      <a:pt x="3880" y="34582"/>
                      <a:pt x="3942" y="34853"/>
                    </a:cubicBezTo>
                    <a:cubicBezTo>
                      <a:pt x="4005" y="35125"/>
                      <a:pt x="4068" y="35417"/>
                      <a:pt x="4130" y="35667"/>
                    </a:cubicBezTo>
                    <a:cubicBezTo>
                      <a:pt x="4464" y="37043"/>
                      <a:pt x="4839" y="38399"/>
                      <a:pt x="5194" y="39755"/>
                    </a:cubicBezTo>
                    <a:cubicBezTo>
                      <a:pt x="5632" y="41403"/>
                      <a:pt x="6195" y="43113"/>
                      <a:pt x="6737" y="44844"/>
                    </a:cubicBezTo>
                    <a:cubicBezTo>
                      <a:pt x="6821" y="45115"/>
                      <a:pt x="6904" y="45386"/>
                      <a:pt x="6967" y="45637"/>
                    </a:cubicBezTo>
                    <a:cubicBezTo>
                      <a:pt x="7071" y="45970"/>
                      <a:pt x="7175" y="46304"/>
                      <a:pt x="7280" y="46638"/>
                    </a:cubicBezTo>
                    <a:cubicBezTo>
                      <a:pt x="7822" y="48411"/>
                      <a:pt x="8239" y="50225"/>
                      <a:pt x="8531" y="52082"/>
                    </a:cubicBezTo>
                    <a:cubicBezTo>
                      <a:pt x="8573" y="52395"/>
                      <a:pt x="8615" y="52707"/>
                      <a:pt x="8656" y="53020"/>
                    </a:cubicBezTo>
                    <a:cubicBezTo>
                      <a:pt x="8677" y="53271"/>
                      <a:pt x="8698" y="53500"/>
                      <a:pt x="8719" y="53709"/>
                    </a:cubicBezTo>
                    <a:lnTo>
                      <a:pt x="8719" y="53917"/>
                    </a:lnTo>
                    <a:lnTo>
                      <a:pt x="8719" y="54480"/>
                    </a:lnTo>
                    <a:cubicBezTo>
                      <a:pt x="8698" y="54751"/>
                      <a:pt x="8677" y="55023"/>
                      <a:pt x="8677" y="55315"/>
                    </a:cubicBezTo>
                    <a:lnTo>
                      <a:pt x="12223" y="55315"/>
                    </a:lnTo>
                    <a:cubicBezTo>
                      <a:pt x="12265" y="55064"/>
                      <a:pt x="12306" y="54793"/>
                      <a:pt x="12306" y="54543"/>
                    </a:cubicBezTo>
                    <a:cubicBezTo>
                      <a:pt x="12348" y="54042"/>
                      <a:pt x="12348" y="53521"/>
                      <a:pt x="12306" y="53083"/>
                    </a:cubicBezTo>
                    <a:cubicBezTo>
                      <a:pt x="12306" y="52728"/>
                      <a:pt x="12285" y="52353"/>
                      <a:pt x="12244" y="51977"/>
                    </a:cubicBezTo>
                    <a:cubicBezTo>
                      <a:pt x="12160" y="51060"/>
                      <a:pt x="12035" y="50121"/>
                      <a:pt x="11868" y="49203"/>
                    </a:cubicBezTo>
                    <a:cubicBezTo>
                      <a:pt x="11639" y="47973"/>
                      <a:pt x="11326" y="46742"/>
                      <a:pt x="10971" y="45532"/>
                    </a:cubicBezTo>
                    <a:cubicBezTo>
                      <a:pt x="10971" y="45470"/>
                      <a:pt x="10951" y="45407"/>
                      <a:pt x="10930" y="45345"/>
                    </a:cubicBezTo>
                    <a:cubicBezTo>
                      <a:pt x="10492" y="43843"/>
                      <a:pt x="10012" y="42341"/>
                      <a:pt x="9532" y="40860"/>
                    </a:cubicBezTo>
                    <a:cubicBezTo>
                      <a:pt x="9449" y="40610"/>
                      <a:pt x="9365" y="40360"/>
                      <a:pt x="9303" y="40130"/>
                    </a:cubicBezTo>
                    <a:cubicBezTo>
                      <a:pt x="9219" y="39838"/>
                      <a:pt x="9115" y="39546"/>
                      <a:pt x="9032" y="39275"/>
                    </a:cubicBezTo>
                    <a:lnTo>
                      <a:pt x="8990" y="39087"/>
                    </a:lnTo>
                    <a:cubicBezTo>
                      <a:pt x="8927" y="38941"/>
                      <a:pt x="8886" y="38795"/>
                      <a:pt x="8844" y="38629"/>
                    </a:cubicBezTo>
                    <a:cubicBezTo>
                      <a:pt x="8823" y="38587"/>
                      <a:pt x="8802" y="38524"/>
                      <a:pt x="8802" y="38483"/>
                    </a:cubicBezTo>
                    <a:cubicBezTo>
                      <a:pt x="8740" y="38274"/>
                      <a:pt x="8677" y="38065"/>
                      <a:pt x="8615" y="37857"/>
                    </a:cubicBezTo>
                    <a:cubicBezTo>
                      <a:pt x="8031" y="35938"/>
                      <a:pt x="7592" y="33957"/>
                      <a:pt x="7342" y="31933"/>
                    </a:cubicBezTo>
                    <a:cubicBezTo>
                      <a:pt x="7238" y="31057"/>
                      <a:pt x="7175" y="30181"/>
                      <a:pt x="7134" y="29284"/>
                    </a:cubicBezTo>
                    <a:cubicBezTo>
                      <a:pt x="7113" y="28826"/>
                      <a:pt x="7113" y="28408"/>
                      <a:pt x="7092" y="27908"/>
                    </a:cubicBezTo>
                    <a:cubicBezTo>
                      <a:pt x="7071" y="27428"/>
                      <a:pt x="7071" y="26928"/>
                      <a:pt x="7071" y="26448"/>
                    </a:cubicBezTo>
                    <a:cubicBezTo>
                      <a:pt x="7050" y="24091"/>
                      <a:pt x="7050" y="21755"/>
                      <a:pt x="6654" y="19461"/>
                    </a:cubicBezTo>
                    <a:cubicBezTo>
                      <a:pt x="6633" y="19335"/>
                      <a:pt x="6612" y="19231"/>
                      <a:pt x="6591" y="19127"/>
                    </a:cubicBezTo>
                    <a:cubicBezTo>
                      <a:pt x="6570" y="18960"/>
                      <a:pt x="6529" y="18772"/>
                      <a:pt x="6487" y="18605"/>
                    </a:cubicBezTo>
                    <a:cubicBezTo>
                      <a:pt x="6445" y="18355"/>
                      <a:pt x="6383" y="18126"/>
                      <a:pt x="6320" y="17875"/>
                    </a:cubicBezTo>
                    <a:cubicBezTo>
                      <a:pt x="6299" y="17813"/>
                      <a:pt x="6278" y="17729"/>
                      <a:pt x="6258" y="17646"/>
                    </a:cubicBezTo>
                    <a:cubicBezTo>
                      <a:pt x="6195" y="17354"/>
                      <a:pt x="6112" y="17041"/>
                      <a:pt x="6028" y="16791"/>
                    </a:cubicBezTo>
                    <a:cubicBezTo>
                      <a:pt x="5945" y="16541"/>
                      <a:pt x="5882" y="16290"/>
                      <a:pt x="5799" y="16040"/>
                    </a:cubicBezTo>
                    <a:cubicBezTo>
                      <a:pt x="4088" y="10680"/>
                      <a:pt x="1022" y="5590"/>
                      <a:pt x="1273" y="1"/>
                    </a:cubicBezTo>
                    <a:close/>
                  </a:path>
                </a:pathLst>
              </a:custGeom>
              <a:solidFill>
                <a:srgbClr val="C0D6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5;p5">
                <a:extLst>
                  <a:ext uri="{FF2B5EF4-FFF2-40B4-BE49-F238E27FC236}">
                    <a16:creationId xmlns:a16="http://schemas.microsoft.com/office/drawing/2014/main" xmlns="" id="{DE2DC267-503F-51B7-E634-0801CFF8FF70}"/>
                  </a:ext>
                </a:extLst>
              </p:cNvPr>
              <p:cNvSpPr/>
              <p:nvPr/>
            </p:nvSpPr>
            <p:spPr>
              <a:xfrm>
                <a:off x="8248850" y="2724625"/>
                <a:ext cx="315500" cy="1412075"/>
              </a:xfrm>
              <a:custGeom>
                <a:avLst/>
                <a:gdLst/>
                <a:ahLst/>
                <a:cxnLst/>
                <a:rect l="l" t="t" r="r" b="b"/>
                <a:pathLst>
                  <a:path w="12620" h="56483" extrusionOk="0">
                    <a:moveTo>
                      <a:pt x="1606" y="1"/>
                    </a:moveTo>
                    <a:lnTo>
                      <a:pt x="1252" y="1043"/>
                    </a:lnTo>
                    <a:cubicBezTo>
                      <a:pt x="1001" y="1815"/>
                      <a:pt x="772" y="2608"/>
                      <a:pt x="584" y="3421"/>
                    </a:cubicBezTo>
                    <a:cubicBezTo>
                      <a:pt x="563" y="3567"/>
                      <a:pt x="522" y="3713"/>
                      <a:pt x="501" y="3859"/>
                    </a:cubicBezTo>
                    <a:cubicBezTo>
                      <a:pt x="459" y="4005"/>
                      <a:pt x="438" y="4109"/>
                      <a:pt x="417" y="4235"/>
                    </a:cubicBezTo>
                    <a:cubicBezTo>
                      <a:pt x="146" y="5632"/>
                      <a:pt x="0" y="7050"/>
                      <a:pt x="0" y="8490"/>
                    </a:cubicBezTo>
                    <a:lnTo>
                      <a:pt x="0" y="8886"/>
                    </a:lnTo>
                    <a:lnTo>
                      <a:pt x="0" y="9303"/>
                    </a:lnTo>
                    <a:cubicBezTo>
                      <a:pt x="21" y="10554"/>
                      <a:pt x="146" y="11806"/>
                      <a:pt x="376" y="13036"/>
                    </a:cubicBezTo>
                    <a:cubicBezTo>
                      <a:pt x="563" y="14079"/>
                      <a:pt x="834" y="15122"/>
                      <a:pt x="1085" y="16144"/>
                    </a:cubicBezTo>
                    <a:cubicBezTo>
                      <a:pt x="1335" y="17104"/>
                      <a:pt x="1564" y="18084"/>
                      <a:pt x="1752" y="19064"/>
                    </a:cubicBezTo>
                    <a:cubicBezTo>
                      <a:pt x="2107" y="21150"/>
                      <a:pt x="2315" y="23236"/>
                      <a:pt x="2399" y="25342"/>
                    </a:cubicBezTo>
                    <a:cubicBezTo>
                      <a:pt x="2482" y="26677"/>
                      <a:pt x="2566" y="28075"/>
                      <a:pt x="2712" y="29430"/>
                    </a:cubicBezTo>
                    <a:cubicBezTo>
                      <a:pt x="2920" y="31182"/>
                      <a:pt x="3212" y="32914"/>
                      <a:pt x="3609" y="34645"/>
                    </a:cubicBezTo>
                    <a:cubicBezTo>
                      <a:pt x="3650" y="34833"/>
                      <a:pt x="3692" y="35041"/>
                      <a:pt x="3734" y="35229"/>
                    </a:cubicBezTo>
                    <a:cubicBezTo>
                      <a:pt x="3734" y="35250"/>
                      <a:pt x="3734" y="35271"/>
                      <a:pt x="3755" y="35312"/>
                    </a:cubicBezTo>
                    <a:cubicBezTo>
                      <a:pt x="3817" y="35542"/>
                      <a:pt x="3859" y="35792"/>
                      <a:pt x="3921" y="36021"/>
                    </a:cubicBezTo>
                    <a:cubicBezTo>
                      <a:pt x="4318" y="37669"/>
                      <a:pt x="4735" y="39296"/>
                      <a:pt x="5173" y="40902"/>
                    </a:cubicBezTo>
                    <a:cubicBezTo>
                      <a:pt x="5527" y="42237"/>
                      <a:pt x="5965" y="43572"/>
                      <a:pt x="6403" y="44990"/>
                    </a:cubicBezTo>
                    <a:cubicBezTo>
                      <a:pt x="6633" y="45720"/>
                      <a:pt x="6862" y="46471"/>
                      <a:pt x="7092" y="47201"/>
                    </a:cubicBezTo>
                    <a:lnTo>
                      <a:pt x="7384" y="48202"/>
                    </a:lnTo>
                    <a:cubicBezTo>
                      <a:pt x="7551" y="48765"/>
                      <a:pt x="7697" y="49349"/>
                      <a:pt x="7843" y="49912"/>
                    </a:cubicBezTo>
                    <a:cubicBezTo>
                      <a:pt x="7843" y="49933"/>
                      <a:pt x="7843" y="49933"/>
                      <a:pt x="7843" y="49933"/>
                    </a:cubicBezTo>
                    <a:cubicBezTo>
                      <a:pt x="8072" y="50809"/>
                      <a:pt x="8260" y="51665"/>
                      <a:pt x="8406" y="52520"/>
                    </a:cubicBezTo>
                    <a:cubicBezTo>
                      <a:pt x="8448" y="52749"/>
                      <a:pt x="8468" y="52958"/>
                      <a:pt x="8510" y="53187"/>
                    </a:cubicBezTo>
                    <a:cubicBezTo>
                      <a:pt x="8552" y="53479"/>
                      <a:pt x="8594" y="53792"/>
                      <a:pt x="8614" y="54063"/>
                    </a:cubicBezTo>
                    <a:cubicBezTo>
                      <a:pt x="8635" y="54355"/>
                      <a:pt x="8656" y="54585"/>
                      <a:pt x="8677" y="54835"/>
                    </a:cubicBezTo>
                    <a:cubicBezTo>
                      <a:pt x="8677" y="54877"/>
                      <a:pt x="8677" y="54939"/>
                      <a:pt x="8677" y="54981"/>
                    </a:cubicBezTo>
                    <a:lnTo>
                      <a:pt x="8677" y="55711"/>
                    </a:lnTo>
                    <a:cubicBezTo>
                      <a:pt x="8677" y="55982"/>
                      <a:pt x="8656" y="56170"/>
                      <a:pt x="8656" y="56420"/>
                    </a:cubicBezTo>
                    <a:lnTo>
                      <a:pt x="8969" y="56420"/>
                    </a:lnTo>
                    <a:lnTo>
                      <a:pt x="8969" y="56107"/>
                    </a:lnTo>
                    <a:cubicBezTo>
                      <a:pt x="8969" y="56003"/>
                      <a:pt x="8969" y="55836"/>
                      <a:pt x="8990" y="55711"/>
                    </a:cubicBezTo>
                    <a:lnTo>
                      <a:pt x="8990" y="55627"/>
                    </a:lnTo>
                    <a:cubicBezTo>
                      <a:pt x="8990" y="55440"/>
                      <a:pt x="8990" y="55252"/>
                      <a:pt x="8990" y="55085"/>
                    </a:cubicBezTo>
                    <a:lnTo>
                      <a:pt x="8990" y="54814"/>
                    </a:lnTo>
                    <a:cubicBezTo>
                      <a:pt x="8969" y="54272"/>
                      <a:pt x="8906" y="53729"/>
                      <a:pt x="8823" y="53166"/>
                    </a:cubicBezTo>
                    <a:cubicBezTo>
                      <a:pt x="8489" y="50914"/>
                      <a:pt x="7843" y="48578"/>
                      <a:pt x="7133" y="46304"/>
                    </a:cubicBezTo>
                    <a:cubicBezTo>
                      <a:pt x="7050" y="46054"/>
                      <a:pt x="6967" y="45762"/>
                      <a:pt x="6862" y="45491"/>
                    </a:cubicBezTo>
                    <a:cubicBezTo>
                      <a:pt x="6800" y="45303"/>
                      <a:pt x="6758" y="45094"/>
                      <a:pt x="6695" y="44907"/>
                    </a:cubicBezTo>
                    <a:cubicBezTo>
                      <a:pt x="6695" y="44865"/>
                      <a:pt x="6675" y="44844"/>
                      <a:pt x="6654" y="44802"/>
                    </a:cubicBezTo>
                    <a:cubicBezTo>
                      <a:pt x="6216" y="43426"/>
                      <a:pt x="5819" y="42112"/>
                      <a:pt x="5465" y="40819"/>
                    </a:cubicBezTo>
                    <a:cubicBezTo>
                      <a:pt x="5194" y="39776"/>
                      <a:pt x="4902" y="38691"/>
                      <a:pt x="4631" y="37627"/>
                    </a:cubicBezTo>
                    <a:lnTo>
                      <a:pt x="4401" y="36710"/>
                    </a:lnTo>
                    <a:cubicBezTo>
                      <a:pt x="4339" y="36459"/>
                      <a:pt x="4276" y="36188"/>
                      <a:pt x="4213" y="35917"/>
                    </a:cubicBezTo>
                    <a:cubicBezTo>
                      <a:pt x="3671" y="33769"/>
                      <a:pt x="3275" y="31600"/>
                      <a:pt x="3025" y="29389"/>
                    </a:cubicBezTo>
                    <a:cubicBezTo>
                      <a:pt x="2858" y="28054"/>
                      <a:pt x="2774" y="26677"/>
                      <a:pt x="2691" y="25342"/>
                    </a:cubicBezTo>
                    <a:cubicBezTo>
                      <a:pt x="2566" y="23257"/>
                      <a:pt x="2441" y="21108"/>
                      <a:pt x="2044" y="19023"/>
                    </a:cubicBezTo>
                    <a:cubicBezTo>
                      <a:pt x="1877" y="18021"/>
                      <a:pt x="1627" y="17041"/>
                      <a:pt x="1377" y="16082"/>
                    </a:cubicBezTo>
                    <a:cubicBezTo>
                      <a:pt x="1126" y="15060"/>
                      <a:pt x="855" y="14017"/>
                      <a:pt x="668" y="12995"/>
                    </a:cubicBezTo>
                    <a:cubicBezTo>
                      <a:pt x="501" y="12035"/>
                      <a:pt x="396" y="11097"/>
                      <a:pt x="334" y="10137"/>
                    </a:cubicBezTo>
                    <a:cubicBezTo>
                      <a:pt x="334" y="9991"/>
                      <a:pt x="334" y="9845"/>
                      <a:pt x="313" y="9678"/>
                    </a:cubicBezTo>
                    <a:cubicBezTo>
                      <a:pt x="313" y="9532"/>
                      <a:pt x="313" y="9386"/>
                      <a:pt x="313" y="9261"/>
                    </a:cubicBezTo>
                    <a:cubicBezTo>
                      <a:pt x="292" y="7926"/>
                      <a:pt x="376" y="6591"/>
                      <a:pt x="584" y="5277"/>
                    </a:cubicBezTo>
                    <a:cubicBezTo>
                      <a:pt x="584" y="5173"/>
                      <a:pt x="605" y="5048"/>
                      <a:pt x="626" y="4923"/>
                    </a:cubicBezTo>
                    <a:lnTo>
                      <a:pt x="688" y="4547"/>
                    </a:lnTo>
                    <a:cubicBezTo>
                      <a:pt x="855" y="3734"/>
                      <a:pt x="1043" y="2941"/>
                      <a:pt x="1272" y="2149"/>
                    </a:cubicBezTo>
                    <a:cubicBezTo>
                      <a:pt x="1356" y="5736"/>
                      <a:pt x="2733" y="9178"/>
                      <a:pt x="4067" y="12536"/>
                    </a:cubicBezTo>
                    <a:cubicBezTo>
                      <a:pt x="4777" y="14288"/>
                      <a:pt x="5486" y="16103"/>
                      <a:pt x="6028" y="17938"/>
                    </a:cubicBezTo>
                    <a:cubicBezTo>
                      <a:pt x="6111" y="18209"/>
                      <a:pt x="6195" y="18480"/>
                      <a:pt x="6257" y="18751"/>
                    </a:cubicBezTo>
                    <a:cubicBezTo>
                      <a:pt x="6341" y="19064"/>
                      <a:pt x="6403" y="19377"/>
                      <a:pt x="6466" y="19690"/>
                    </a:cubicBezTo>
                    <a:cubicBezTo>
                      <a:pt x="6487" y="19690"/>
                      <a:pt x="6487" y="19690"/>
                      <a:pt x="6466" y="19711"/>
                    </a:cubicBezTo>
                    <a:cubicBezTo>
                      <a:pt x="6508" y="19899"/>
                      <a:pt x="6549" y="20086"/>
                      <a:pt x="6591" y="20274"/>
                    </a:cubicBezTo>
                    <a:cubicBezTo>
                      <a:pt x="6612" y="20399"/>
                      <a:pt x="6633" y="20503"/>
                      <a:pt x="6654" y="20608"/>
                    </a:cubicBezTo>
                    <a:cubicBezTo>
                      <a:pt x="6716" y="21067"/>
                      <a:pt x="6779" y="21525"/>
                      <a:pt x="6841" y="21963"/>
                    </a:cubicBezTo>
                    <a:cubicBezTo>
                      <a:pt x="6967" y="23215"/>
                      <a:pt x="7029" y="24445"/>
                      <a:pt x="7050" y="25697"/>
                    </a:cubicBezTo>
                    <a:cubicBezTo>
                      <a:pt x="7050" y="26260"/>
                      <a:pt x="7071" y="26823"/>
                      <a:pt x="7071" y="27366"/>
                    </a:cubicBezTo>
                    <a:lnTo>
                      <a:pt x="7071" y="27574"/>
                    </a:lnTo>
                    <a:cubicBezTo>
                      <a:pt x="7071" y="28054"/>
                      <a:pt x="7071" y="28554"/>
                      <a:pt x="7092" y="29055"/>
                    </a:cubicBezTo>
                    <a:cubicBezTo>
                      <a:pt x="7092" y="30390"/>
                      <a:pt x="7175" y="31746"/>
                      <a:pt x="7321" y="33080"/>
                    </a:cubicBezTo>
                    <a:cubicBezTo>
                      <a:pt x="7613" y="35291"/>
                      <a:pt x="8114" y="37481"/>
                      <a:pt x="8781" y="39609"/>
                    </a:cubicBezTo>
                    <a:cubicBezTo>
                      <a:pt x="8844" y="39817"/>
                      <a:pt x="8906" y="40026"/>
                      <a:pt x="8969" y="40235"/>
                    </a:cubicBezTo>
                    <a:lnTo>
                      <a:pt x="9032" y="40443"/>
                    </a:lnTo>
                    <a:lnTo>
                      <a:pt x="9178" y="40881"/>
                    </a:lnTo>
                    <a:cubicBezTo>
                      <a:pt x="9219" y="41006"/>
                      <a:pt x="9261" y="41152"/>
                      <a:pt x="9282" y="41277"/>
                    </a:cubicBezTo>
                    <a:cubicBezTo>
                      <a:pt x="9365" y="41507"/>
                      <a:pt x="9449" y="41757"/>
                      <a:pt x="9511" y="41987"/>
                    </a:cubicBezTo>
                    <a:cubicBezTo>
                      <a:pt x="9595" y="42237"/>
                      <a:pt x="9657" y="42425"/>
                      <a:pt x="9720" y="42654"/>
                    </a:cubicBezTo>
                    <a:cubicBezTo>
                      <a:pt x="9720" y="42675"/>
                      <a:pt x="9741" y="42696"/>
                      <a:pt x="9762" y="42717"/>
                    </a:cubicBezTo>
                    <a:cubicBezTo>
                      <a:pt x="10158" y="43947"/>
                      <a:pt x="10533" y="45199"/>
                      <a:pt x="10909" y="46450"/>
                    </a:cubicBezTo>
                    <a:cubicBezTo>
                      <a:pt x="10930" y="46513"/>
                      <a:pt x="10950" y="46575"/>
                      <a:pt x="10971" y="46659"/>
                    </a:cubicBezTo>
                    <a:cubicBezTo>
                      <a:pt x="11451" y="48327"/>
                      <a:pt x="11826" y="50017"/>
                      <a:pt x="12098" y="51748"/>
                    </a:cubicBezTo>
                    <a:cubicBezTo>
                      <a:pt x="12139" y="52186"/>
                      <a:pt x="12202" y="52624"/>
                      <a:pt x="12244" y="53062"/>
                    </a:cubicBezTo>
                    <a:lnTo>
                      <a:pt x="12244" y="53104"/>
                    </a:lnTo>
                    <a:cubicBezTo>
                      <a:pt x="12306" y="53959"/>
                      <a:pt x="12327" y="54835"/>
                      <a:pt x="12285" y="55711"/>
                    </a:cubicBezTo>
                    <a:cubicBezTo>
                      <a:pt x="12264" y="55961"/>
                      <a:pt x="12244" y="56232"/>
                      <a:pt x="12181" y="56483"/>
                    </a:cubicBezTo>
                    <a:lnTo>
                      <a:pt x="12515" y="56483"/>
                    </a:lnTo>
                    <a:cubicBezTo>
                      <a:pt x="12536" y="56378"/>
                      <a:pt x="12556" y="56253"/>
                      <a:pt x="12556" y="56149"/>
                    </a:cubicBezTo>
                    <a:cubicBezTo>
                      <a:pt x="12577" y="55982"/>
                      <a:pt x="12598" y="55857"/>
                      <a:pt x="12598" y="55711"/>
                    </a:cubicBezTo>
                    <a:cubicBezTo>
                      <a:pt x="12619" y="55419"/>
                      <a:pt x="12619" y="55127"/>
                      <a:pt x="12619" y="54835"/>
                    </a:cubicBezTo>
                    <a:cubicBezTo>
                      <a:pt x="12619" y="54272"/>
                      <a:pt x="12598" y="53667"/>
                      <a:pt x="12536" y="53104"/>
                    </a:cubicBezTo>
                    <a:cubicBezTo>
                      <a:pt x="12431" y="51873"/>
                      <a:pt x="12244" y="50663"/>
                      <a:pt x="11993" y="49474"/>
                    </a:cubicBezTo>
                    <a:cubicBezTo>
                      <a:pt x="11785" y="48515"/>
                      <a:pt x="11534" y="47556"/>
                      <a:pt x="11263" y="46596"/>
                    </a:cubicBezTo>
                    <a:cubicBezTo>
                      <a:pt x="11242" y="46554"/>
                      <a:pt x="11242" y="46513"/>
                      <a:pt x="11222" y="46471"/>
                    </a:cubicBezTo>
                    <a:cubicBezTo>
                      <a:pt x="10846" y="45157"/>
                      <a:pt x="10450" y="43885"/>
                      <a:pt x="10033" y="42612"/>
                    </a:cubicBezTo>
                    <a:cubicBezTo>
                      <a:pt x="9887" y="42133"/>
                      <a:pt x="9720" y="41653"/>
                      <a:pt x="9574" y="41173"/>
                    </a:cubicBezTo>
                    <a:cubicBezTo>
                      <a:pt x="9490" y="40902"/>
                      <a:pt x="9407" y="40610"/>
                      <a:pt x="9324" y="40339"/>
                    </a:cubicBezTo>
                    <a:lnTo>
                      <a:pt x="9324" y="40339"/>
                    </a:lnTo>
                    <a:cubicBezTo>
                      <a:pt x="9324" y="40339"/>
                      <a:pt x="9324" y="40339"/>
                      <a:pt x="9324" y="40339"/>
                    </a:cubicBezTo>
                    <a:cubicBezTo>
                      <a:pt x="9279" y="40184"/>
                      <a:pt x="9235" y="40047"/>
                      <a:pt x="9191" y="39909"/>
                    </a:cubicBezTo>
                    <a:lnTo>
                      <a:pt x="9191" y="39909"/>
                    </a:lnTo>
                    <a:cubicBezTo>
                      <a:pt x="9156" y="39790"/>
                      <a:pt x="9123" y="39670"/>
                      <a:pt x="9094" y="39546"/>
                    </a:cubicBezTo>
                    <a:cubicBezTo>
                      <a:pt x="9052" y="39442"/>
                      <a:pt x="9032" y="39359"/>
                      <a:pt x="9011" y="39254"/>
                    </a:cubicBezTo>
                    <a:cubicBezTo>
                      <a:pt x="8987" y="39194"/>
                      <a:pt x="8970" y="39148"/>
                      <a:pt x="8955" y="39108"/>
                    </a:cubicBezTo>
                    <a:lnTo>
                      <a:pt x="8955" y="39108"/>
                    </a:lnTo>
                    <a:cubicBezTo>
                      <a:pt x="8946" y="39075"/>
                      <a:pt x="8937" y="39042"/>
                      <a:pt x="8927" y="39004"/>
                    </a:cubicBezTo>
                    <a:cubicBezTo>
                      <a:pt x="8927" y="38983"/>
                      <a:pt x="8927" y="38963"/>
                      <a:pt x="8907" y="38942"/>
                    </a:cubicBezTo>
                    <a:lnTo>
                      <a:pt x="8907" y="38942"/>
                    </a:lnTo>
                    <a:cubicBezTo>
                      <a:pt x="8907" y="38942"/>
                      <a:pt x="8907" y="38942"/>
                      <a:pt x="8906" y="38941"/>
                    </a:cubicBezTo>
                    <a:cubicBezTo>
                      <a:pt x="8889" y="38884"/>
                      <a:pt x="8872" y="38827"/>
                      <a:pt x="8855" y="38771"/>
                    </a:cubicBezTo>
                    <a:lnTo>
                      <a:pt x="8855" y="38771"/>
                    </a:lnTo>
                    <a:cubicBezTo>
                      <a:pt x="8817" y="38631"/>
                      <a:pt x="8784" y="38484"/>
                      <a:pt x="8740" y="38337"/>
                    </a:cubicBezTo>
                    <a:cubicBezTo>
                      <a:pt x="8239" y="36605"/>
                      <a:pt x="7864" y="34833"/>
                      <a:pt x="7634" y="33039"/>
                    </a:cubicBezTo>
                    <a:cubicBezTo>
                      <a:pt x="7571" y="32642"/>
                      <a:pt x="7551" y="32225"/>
                      <a:pt x="7509" y="31829"/>
                    </a:cubicBezTo>
                    <a:cubicBezTo>
                      <a:pt x="7467" y="31328"/>
                      <a:pt x="7446" y="30849"/>
                      <a:pt x="7425" y="30369"/>
                    </a:cubicBezTo>
                    <a:lnTo>
                      <a:pt x="7425" y="30369"/>
                    </a:lnTo>
                    <a:cubicBezTo>
                      <a:pt x="7425" y="30369"/>
                      <a:pt x="7425" y="30369"/>
                      <a:pt x="7425" y="30369"/>
                    </a:cubicBezTo>
                    <a:cubicBezTo>
                      <a:pt x="7405" y="29889"/>
                      <a:pt x="7384" y="29472"/>
                      <a:pt x="7384" y="29013"/>
                    </a:cubicBezTo>
                    <a:cubicBezTo>
                      <a:pt x="7363" y="28450"/>
                      <a:pt x="7363" y="27908"/>
                      <a:pt x="7363" y="27345"/>
                    </a:cubicBezTo>
                    <a:cubicBezTo>
                      <a:pt x="7342" y="25009"/>
                      <a:pt x="7321" y="22568"/>
                      <a:pt x="6883" y="20191"/>
                    </a:cubicBezTo>
                    <a:cubicBezTo>
                      <a:pt x="6841" y="20024"/>
                      <a:pt x="6800" y="19836"/>
                      <a:pt x="6758" y="19669"/>
                    </a:cubicBezTo>
                    <a:cubicBezTo>
                      <a:pt x="6716" y="19440"/>
                      <a:pt x="6675" y="19210"/>
                      <a:pt x="6612" y="18981"/>
                    </a:cubicBezTo>
                    <a:cubicBezTo>
                      <a:pt x="6549" y="18751"/>
                      <a:pt x="6508" y="18564"/>
                      <a:pt x="6445" y="18355"/>
                    </a:cubicBezTo>
                    <a:cubicBezTo>
                      <a:pt x="6403" y="18209"/>
                      <a:pt x="6362" y="18042"/>
                      <a:pt x="6320" y="17875"/>
                    </a:cubicBezTo>
                    <a:cubicBezTo>
                      <a:pt x="6237" y="17625"/>
                      <a:pt x="6174" y="17354"/>
                      <a:pt x="6091" y="17104"/>
                    </a:cubicBezTo>
                    <a:cubicBezTo>
                      <a:pt x="6007" y="16833"/>
                      <a:pt x="5924" y="16645"/>
                      <a:pt x="5861" y="16415"/>
                    </a:cubicBezTo>
                    <a:cubicBezTo>
                      <a:pt x="5402" y="15039"/>
                      <a:pt x="4860" y="13704"/>
                      <a:pt x="4339" y="12390"/>
                    </a:cubicBezTo>
                    <a:cubicBezTo>
                      <a:pt x="2879" y="8761"/>
                      <a:pt x="1377" y="5006"/>
                      <a:pt x="1564" y="1085"/>
                    </a:cubicBezTo>
                    <a:lnTo>
                      <a:pt x="1606" y="1"/>
                    </a:lnTo>
                    <a:close/>
                  </a:path>
                </a:pathLst>
              </a:custGeom>
              <a:solidFill>
                <a:srgbClr val="2E3B46"/>
              </a:solidFill>
              <a:ln w="9525" cap="flat" cmpd="sng">
                <a:solidFill>
                  <a:srgbClr val="AAB1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46;p5">
                <a:extLst>
                  <a:ext uri="{FF2B5EF4-FFF2-40B4-BE49-F238E27FC236}">
                    <a16:creationId xmlns:a16="http://schemas.microsoft.com/office/drawing/2014/main" xmlns="" id="{2C6E04A4-DF85-1CCC-6BE6-502111EAA97A}"/>
                  </a:ext>
                </a:extLst>
              </p:cNvPr>
              <p:cNvSpPr/>
              <p:nvPr/>
            </p:nvSpPr>
            <p:spPr>
              <a:xfrm>
                <a:off x="8225900" y="2434700"/>
                <a:ext cx="361375" cy="1702000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68080" extrusionOk="0">
                    <a:moveTo>
                      <a:pt x="0" y="1"/>
                    </a:moveTo>
                    <a:cubicBezTo>
                      <a:pt x="126" y="293"/>
                      <a:pt x="230" y="564"/>
                      <a:pt x="313" y="856"/>
                    </a:cubicBezTo>
                    <a:cubicBezTo>
                      <a:pt x="1627" y="4589"/>
                      <a:pt x="2065" y="8323"/>
                      <a:pt x="1481" y="12223"/>
                    </a:cubicBezTo>
                    <a:cubicBezTo>
                      <a:pt x="1335" y="13308"/>
                      <a:pt x="1314" y="14392"/>
                      <a:pt x="1419" y="15456"/>
                    </a:cubicBezTo>
                    <a:cubicBezTo>
                      <a:pt x="1440" y="15644"/>
                      <a:pt x="1460" y="15811"/>
                      <a:pt x="1481" y="15998"/>
                    </a:cubicBezTo>
                    <a:cubicBezTo>
                      <a:pt x="1481" y="16165"/>
                      <a:pt x="1523" y="16332"/>
                      <a:pt x="1544" y="16499"/>
                    </a:cubicBezTo>
                    <a:cubicBezTo>
                      <a:pt x="1878" y="18918"/>
                      <a:pt x="2608" y="21296"/>
                      <a:pt x="3129" y="23674"/>
                    </a:cubicBezTo>
                    <a:cubicBezTo>
                      <a:pt x="4130" y="28221"/>
                      <a:pt x="5152" y="32580"/>
                      <a:pt x="5423" y="37211"/>
                    </a:cubicBezTo>
                    <a:cubicBezTo>
                      <a:pt x="5507" y="38420"/>
                      <a:pt x="5590" y="39630"/>
                      <a:pt x="5695" y="40861"/>
                    </a:cubicBezTo>
                    <a:cubicBezTo>
                      <a:pt x="5736" y="41382"/>
                      <a:pt x="5778" y="41903"/>
                      <a:pt x="5820" y="42446"/>
                    </a:cubicBezTo>
                    <a:cubicBezTo>
                      <a:pt x="5882" y="42967"/>
                      <a:pt x="5924" y="43530"/>
                      <a:pt x="5987" y="44052"/>
                    </a:cubicBezTo>
                    <a:cubicBezTo>
                      <a:pt x="6237" y="46617"/>
                      <a:pt x="6550" y="49162"/>
                      <a:pt x="6925" y="51706"/>
                    </a:cubicBezTo>
                    <a:cubicBezTo>
                      <a:pt x="6946" y="51915"/>
                      <a:pt x="6988" y="52103"/>
                      <a:pt x="7009" y="52332"/>
                    </a:cubicBezTo>
                    <a:cubicBezTo>
                      <a:pt x="7050" y="52582"/>
                      <a:pt x="7092" y="52812"/>
                      <a:pt x="7134" y="53041"/>
                    </a:cubicBezTo>
                    <a:cubicBezTo>
                      <a:pt x="7321" y="54397"/>
                      <a:pt x="7551" y="55753"/>
                      <a:pt x="7801" y="57129"/>
                    </a:cubicBezTo>
                    <a:cubicBezTo>
                      <a:pt x="7864" y="57547"/>
                      <a:pt x="7947" y="57964"/>
                      <a:pt x="8010" y="58381"/>
                    </a:cubicBezTo>
                    <a:cubicBezTo>
                      <a:pt x="8114" y="58881"/>
                      <a:pt x="8197" y="59361"/>
                      <a:pt x="8302" y="59841"/>
                    </a:cubicBezTo>
                    <a:cubicBezTo>
                      <a:pt x="8615" y="61509"/>
                      <a:pt x="8969" y="63178"/>
                      <a:pt x="9345" y="64826"/>
                    </a:cubicBezTo>
                    <a:cubicBezTo>
                      <a:pt x="9407" y="65118"/>
                      <a:pt x="9449" y="65389"/>
                      <a:pt x="9532" y="65702"/>
                    </a:cubicBezTo>
                    <a:cubicBezTo>
                      <a:pt x="9616" y="66036"/>
                      <a:pt x="9678" y="66348"/>
                      <a:pt x="9762" y="66661"/>
                    </a:cubicBezTo>
                    <a:cubicBezTo>
                      <a:pt x="9804" y="66870"/>
                      <a:pt x="9845" y="67078"/>
                      <a:pt x="9908" y="67266"/>
                    </a:cubicBezTo>
                    <a:cubicBezTo>
                      <a:pt x="9908" y="67287"/>
                      <a:pt x="9908" y="67308"/>
                      <a:pt x="9908" y="67329"/>
                    </a:cubicBezTo>
                    <a:cubicBezTo>
                      <a:pt x="9970" y="67579"/>
                      <a:pt x="10033" y="67829"/>
                      <a:pt x="10116" y="68059"/>
                    </a:cubicBezTo>
                    <a:lnTo>
                      <a:pt x="10596" y="68059"/>
                    </a:lnTo>
                    <a:lnTo>
                      <a:pt x="10972" y="68080"/>
                    </a:lnTo>
                    <a:lnTo>
                      <a:pt x="14225" y="68080"/>
                    </a:lnTo>
                    <a:cubicBezTo>
                      <a:pt x="14246" y="68059"/>
                      <a:pt x="14246" y="68038"/>
                      <a:pt x="14267" y="68017"/>
                    </a:cubicBezTo>
                    <a:cubicBezTo>
                      <a:pt x="14288" y="67934"/>
                      <a:pt x="14288" y="67871"/>
                      <a:pt x="14309" y="67808"/>
                    </a:cubicBezTo>
                    <a:cubicBezTo>
                      <a:pt x="14330" y="67725"/>
                      <a:pt x="14350" y="67642"/>
                      <a:pt x="14371" y="67537"/>
                    </a:cubicBezTo>
                    <a:cubicBezTo>
                      <a:pt x="14392" y="67412"/>
                      <a:pt x="14413" y="67266"/>
                      <a:pt x="14434" y="67120"/>
                    </a:cubicBezTo>
                    <a:cubicBezTo>
                      <a:pt x="14455" y="66828"/>
                      <a:pt x="14455" y="66536"/>
                      <a:pt x="14434" y="66244"/>
                    </a:cubicBezTo>
                    <a:cubicBezTo>
                      <a:pt x="14455" y="66223"/>
                      <a:pt x="14455" y="66223"/>
                      <a:pt x="14434" y="66223"/>
                    </a:cubicBezTo>
                    <a:cubicBezTo>
                      <a:pt x="14434" y="65931"/>
                      <a:pt x="14413" y="65639"/>
                      <a:pt x="14371" y="65368"/>
                    </a:cubicBezTo>
                    <a:cubicBezTo>
                      <a:pt x="14371" y="65264"/>
                      <a:pt x="14350" y="65160"/>
                      <a:pt x="14350" y="65076"/>
                    </a:cubicBezTo>
                    <a:cubicBezTo>
                      <a:pt x="14330" y="64972"/>
                      <a:pt x="14309" y="64888"/>
                      <a:pt x="14309" y="64784"/>
                    </a:cubicBezTo>
                    <a:cubicBezTo>
                      <a:pt x="14288" y="64742"/>
                      <a:pt x="14288" y="64680"/>
                      <a:pt x="14288" y="64638"/>
                    </a:cubicBezTo>
                    <a:lnTo>
                      <a:pt x="14225" y="64117"/>
                    </a:lnTo>
                    <a:cubicBezTo>
                      <a:pt x="14163" y="63741"/>
                      <a:pt x="14121" y="63366"/>
                      <a:pt x="14058" y="62990"/>
                    </a:cubicBezTo>
                    <a:cubicBezTo>
                      <a:pt x="13975" y="62427"/>
                      <a:pt x="13871" y="61843"/>
                      <a:pt x="13766" y="61259"/>
                    </a:cubicBezTo>
                    <a:cubicBezTo>
                      <a:pt x="13725" y="61009"/>
                      <a:pt x="13683" y="60779"/>
                      <a:pt x="13641" y="60508"/>
                    </a:cubicBezTo>
                    <a:cubicBezTo>
                      <a:pt x="13600" y="60258"/>
                      <a:pt x="13558" y="60029"/>
                      <a:pt x="13495" y="59778"/>
                    </a:cubicBezTo>
                    <a:cubicBezTo>
                      <a:pt x="13349" y="58965"/>
                      <a:pt x="13182" y="58172"/>
                      <a:pt x="13016" y="57359"/>
                    </a:cubicBezTo>
                    <a:cubicBezTo>
                      <a:pt x="12870" y="56671"/>
                      <a:pt x="12724" y="55961"/>
                      <a:pt x="12578" y="55252"/>
                    </a:cubicBezTo>
                    <a:lnTo>
                      <a:pt x="12515" y="55065"/>
                    </a:lnTo>
                    <a:cubicBezTo>
                      <a:pt x="11848" y="52019"/>
                      <a:pt x="11138" y="48974"/>
                      <a:pt x="10534" y="45929"/>
                    </a:cubicBezTo>
                    <a:cubicBezTo>
                      <a:pt x="10513" y="45825"/>
                      <a:pt x="10492" y="45720"/>
                      <a:pt x="10471" y="45616"/>
                    </a:cubicBezTo>
                    <a:cubicBezTo>
                      <a:pt x="10450" y="45491"/>
                      <a:pt x="10429" y="45387"/>
                      <a:pt x="10408" y="45282"/>
                    </a:cubicBezTo>
                    <a:cubicBezTo>
                      <a:pt x="10137" y="43843"/>
                      <a:pt x="9887" y="42404"/>
                      <a:pt x="9678" y="40944"/>
                    </a:cubicBezTo>
                    <a:cubicBezTo>
                      <a:pt x="9282" y="38274"/>
                      <a:pt x="9094" y="35584"/>
                      <a:pt x="9115" y="32893"/>
                    </a:cubicBezTo>
                    <a:lnTo>
                      <a:pt x="9115" y="32538"/>
                    </a:lnTo>
                    <a:cubicBezTo>
                      <a:pt x="9136" y="31829"/>
                      <a:pt x="9157" y="31120"/>
                      <a:pt x="9178" y="30411"/>
                    </a:cubicBezTo>
                    <a:lnTo>
                      <a:pt x="9178" y="30244"/>
                    </a:lnTo>
                    <a:cubicBezTo>
                      <a:pt x="9178" y="30223"/>
                      <a:pt x="9178" y="30202"/>
                      <a:pt x="9178" y="30182"/>
                    </a:cubicBezTo>
                    <a:lnTo>
                      <a:pt x="9178" y="29931"/>
                    </a:lnTo>
                    <a:cubicBezTo>
                      <a:pt x="9199" y="29014"/>
                      <a:pt x="9199" y="28096"/>
                      <a:pt x="9136" y="27199"/>
                    </a:cubicBezTo>
                    <a:cubicBezTo>
                      <a:pt x="9115" y="27032"/>
                      <a:pt x="9115" y="26886"/>
                      <a:pt x="9094" y="26719"/>
                    </a:cubicBezTo>
                    <a:cubicBezTo>
                      <a:pt x="9094" y="26677"/>
                      <a:pt x="9074" y="26615"/>
                      <a:pt x="9074" y="26573"/>
                    </a:cubicBezTo>
                    <a:cubicBezTo>
                      <a:pt x="9053" y="26365"/>
                      <a:pt x="9032" y="26135"/>
                      <a:pt x="8990" y="25927"/>
                    </a:cubicBezTo>
                    <a:cubicBezTo>
                      <a:pt x="8990" y="25906"/>
                      <a:pt x="8990" y="25885"/>
                      <a:pt x="8990" y="25885"/>
                    </a:cubicBezTo>
                    <a:cubicBezTo>
                      <a:pt x="8761" y="24362"/>
                      <a:pt x="8260" y="22902"/>
                      <a:pt x="7843" y="21421"/>
                    </a:cubicBezTo>
                    <a:cubicBezTo>
                      <a:pt x="7780" y="21275"/>
                      <a:pt x="7739" y="21109"/>
                      <a:pt x="7697" y="20942"/>
                    </a:cubicBezTo>
                    <a:cubicBezTo>
                      <a:pt x="7655" y="20775"/>
                      <a:pt x="7593" y="20608"/>
                      <a:pt x="7551" y="20441"/>
                    </a:cubicBezTo>
                    <a:cubicBezTo>
                      <a:pt x="7363" y="19753"/>
                      <a:pt x="7217" y="19064"/>
                      <a:pt x="7113" y="18355"/>
                    </a:cubicBezTo>
                    <a:cubicBezTo>
                      <a:pt x="6571" y="14518"/>
                      <a:pt x="6904" y="11201"/>
                      <a:pt x="5799" y="7864"/>
                    </a:cubicBezTo>
                    <a:cubicBezTo>
                      <a:pt x="5757" y="7760"/>
                      <a:pt x="5715" y="7614"/>
                      <a:pt x="5674" y="7489"/>
                    </a:cubicBezTo>
                    <a:cubicBezTo>
                      <a:pt x="5632" y="7384"/>
                      <a:pt x="5590" y="7280"/>
                      <a:pt x="5549" y="7155"/>
                    </a:cubicBezTo>
                    <a:cubicBezTo>
                      <a:pt x="5173" y="6195"/>
                      <a:pt x="4673" y="5278"/>
                      <a:pt x="4068" y="4423"/>
                    </a:cubicBezTo>
                    <a:cubicBezTo>
                      <a:pt x="3192" y="3213"/>
                      <a:pt x="1398" y="2087"/>
                      <a:pt x="459" y="772"/>
                    </a:cubicBezTo>
                    <a:cubicBezTo>
                      <a:pt x="272" y="543"/>
                      <a:pt x="126" y="272"/>
                      <a:pt x="0" y="1"/>
                    </a:cubicBezTo>
                    <a:close/>
                  </a:path>
                </a:pathLst>
              </a:custGeom>
              <a:solidFill>
                <a:srgbClr val="CDA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47;p5">
                <a:extLst>
                  <a:ext uri="{FF2B5EF4-FFF2-40B4-BE49-F238E27FC236}">
                    <a16:creationId xmlns:a16="http://schemas.microsoft.com/office/drawing/2014/main" xmlns="" id="{7CBD1B57-5A5B-0A01-D06C-0BF0F1220DE2}"/>
                  </a:ext>
                </a:extLst>
              </p:cNvPr>
              <p:cNvSpPr/>
              <p:nvPr/>
            </p:nvSpPr>
            <p:spPr>
              <a:xfrm>
                <a:off x="8362525" y="2410725"/>
                <a:ext cx="225275" cy="172545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69018" extrusionOk="0">
                    <a:moveTo>
                      <a:pt x="1481" y="0"/>
                    </a:moveTo>
                    <a:lnTo>
                      <a:pt x="1481" y="0"/>
                    </a:lnTo>
                    <a:cubicBezTo>
                      <a:pt x="834" y="2670"/>
                      <a:pt x="417" y="5402"/>
                      <a:pt x="230" y="8156"/>
                    </a:cubicBezTo>
                    <a:cubicBezTo>
                      <a:pt x="230" y="8260"/>
                      <a:pt x="209" y="8364"/>
                      <a:pt x="209" y="8468"/>
                    </a:cubicBezTo>
                    <a:cubicBezTo>
                      <a:pt x="209" y="8594"/>
                      <a:pt x="188" y="8740"/>
                      <a:pt x="188" y="8865"/>
                    </a:cubicBezTo>
                    <a:cubicBezTo>
                      <a:pt x="0" y="12744"/>
                      <a:pt x="84" y="16665"/>
                      <a:pt x="459" y="20545"/>
                    </a:cubicBezTo>
                    <a:cubicBezTo>
                      <a:pt x="709" y="23590"/>
                      <a:pt x="1210" y="26635"/>
                      <a:pt x="1544" y="29681"/>
                    </a:cubicBezTo>
                    <a:cubicBezTo>
                      <a:pt x="1564" y="29931"/>
                      <a:pt x="1585" y="30160"/>
                      <a:pt x="1627" y="30452"/>
                    </a:cubicBezTo>
                    <a:cubicBezTo>
                      <a:pt x="1648" y="30744"/>
                      <a:pt x="1669" y="31015"/>
                      <a:pt x="1690" y="31307"/>
                    </a:cubicBezTo>
                    <a:cubicBezTo>
                      <a:pt x="1773" y="32350"/>
                      <a:pt x="1836" y="33414"/>
                      <a:pt x="1836" y="34457"/>
                    </a:cubicBezTo>
                    <a:cubicBezTo>
                      <a:pt x="1856" y="39275"/>
                      <a:pt x="855" y="44135"/>
                      <a:pt x="1752" y="48869"/>
                    </a:cubicBezTo>
                    <a:cubicBezTo>
                      <a:pt x="2211" y="51226"/>
                      <a:pt x="3108" y="53479"/>
                      <a:pt x="3671" y="55815"/>
                    </a:cubicBezTo>
                    <a:cubicBezTo>
                      <a:pt x="4005" y="57338"/>
                      <a:pt x="4234" y="58881"/>
                      <a:pt x="4339" y="60445"/>
                    </a:cubicBezTo>
                    <a:lnTo>
                      <a:pt x="4339" y="60487"/>
                    </a:lnTo>
                    <a:cubicBezTo>
                      <a:pt x="4359" y="60675"/>
                      <a:pt x="4380" y="60862"/>
                      <a:pt x="4380" y="61071"/>
                    </a:cubicBezTo>
                    <a:cubicBezTo>
                      <a:pt x="4401" y="61154"/>
                      <a:pt x="4401" y="61238"/>
                      <a:pt x="4401" y="61363"/>
                    </a:cubicBezTo>
                    <a:cubicBezTo>
                      <a:pt x="4422" y="61467"/>
                      <a:pt x="4422" y="61551"/>
                      <a:pt x="4422" y="61697"/>
                    </a:cubicBezTo>
                    <a:cubicBezTo>
                      <a:pt x="4443" y="61864"/>
                      <a:pt x="4464" y="62010"/>
                      <a:pt x="4464" y="62176"/>
                    </a:cubicBezTo>
                    <a:cubicBezTo>
                      <a:pt x="4526" y="63345"/>
                      <a:pt x="4589" y="64533"/>
                      <a:pt x="4672" y="65722"/>
                    </a:cubicBezTo>
                    <a:cubicBezTo>
                      <a:pt x="4735" y="66807"/>
                      <a:pt x="4818" y="67912"/>
                      <a:pt x="4964" y="68997"/>
                    </a:cubicBezTo>
                    <a:lnTo>
                      <a:pt x="5131" y="68997"/>
                    </a:lnTo>
                    <a:lnTo>
                      <a:pt x="5507" y="69018"/>
                    </a:lnTo>
                    <a:lnTo>
                      <a:pt x="8072" y="69018"/>
                    </a:lnTo>
                    <a:cubicBezTo>
                      <a:pt x="8176" y="68747"/>
                      <a:pt x="8260" y="68455"/>
                      <a:pt x="8364" y="68183"/>
                    </a:cubicBezTo>
                    <a:cubicBezTo>
                      <a:pt x="8385" y="68100"/>
                      <a:pt x="8385" y="68037"/>
                      <a:pt x="8427" y="67933"/>
                    </a:cubicBezTo>
                    <a:cubicBezTo>
                      <a:pt x="8447" y="67829"/>
                      <a:pt x="8468" y="67725"/>
                      <a:pt x="8510" y="67641"/>
                    </a:cubicBezTo>
                    <a:cubicBezTo>
                      <a:pt x="8531" y="67537"/>
                      <a:pt x="8573" y="67412"/>
                      <a:pt x="8593" y="67307"/>
                    </a:cubicBezTo>
                    <a:cubicBezTo>
                      <a:pt x="8677" y="66932"/>
                      <a:pt x="8739" y="66577"/>
                      <a:pt x="8802" y="66202"/>
                    </a:cubicBezTo>
                    <a:cubicBezTo>
                      <a:pt x="8802" y="66160"/>
                      <a:pt x="8802" y="66139"/>
                      <a:pt x="8802" y="66119"/>
                    </a:cubicBezTo>
                    <a:cubicBezTo>
                      <a:pt x="8823" y="66014"/>
                      <a:pt x="8823" y="65889"/>
                      <a:pt x="8844" y="65785"/>
                    </a:cubicBezTo>
                    <a:cubicBezTo>
                      <a:pt x="8844" y="65743"/>
                      <a:pt x="8844" y="65681"/>
                      <a:pt x="8865" y="65639"/>
                    </a:cubicBezTo>
                    <a:cubicBezTo>
                      <a:pt x="8885" y="65597"/>
                      <a:pt x="8885" y="65555"/>
                      <a:pt x="8885" y="65514"/>
                    </a:cubicBezTo>
                    <a:lnTo>
                      <a:pt x="8885" y="65389"/>
                    </a:lnTo>
                    <a:cubicBezTo>
                      <a:pt x="8906" y="65138"/>
                      <a:pt x="8948" y="64867"/>
                      <a:pt x="8948" y="64617"/>
                    </a:cubicBezTo>
                    <a:cubicBezTo>
                      <a:pt x="9011" y="63470"/>
                      <a:pt x="8969" y="62343"/>
                      <a:pt x="8844" y="61217"/>
                    </a:cubicBezTo>
                    <a:cubicBezTo>
                      <a:pt x="8802" y="60842"/>
                      <a:pt x="8760" y="60466"/>
                      <a:pt x="8698" y="60112"/>
                    </a:cubicBezTo>
                    <a:cubicBezTo>
                      <a:pt x="8656" y="59840"/>
                      <a:pt x="8614" y="59590"/>
                      <a:pt x="8552" y="59319"/>
                    </a:cubicBezTo>
                    <a:cubicBezTo>
                      <a:pt x="8531" y="59194"/>
                      <a:pt x="8510" y="59069"/>
                      <a:pt x="8489" y="58944"/>
                    </a:cubicBezTo>
                    <a:cubicBezTo>
                      <a:pt x="8406" y="58485"/>
                      <a:pt x="8301" y="58047"/>
                      <a:pt x="8197" y="57630"/>
                    </a:cubicBezTo>
                    <a:cubicBezTo>
                      <a:pt x="8114" y="57233"/>
                      <a:pt x="8009" y="56816"/>
                      <a:pt x="7905" y="56420"/>
                    </a:cubicBezTo>
                    <a:cubicBezTo>
                      <a:pt x="7905" y="56420"/>
                      <a:pt x="7905" y="56399"/>
                      <a:pt x="7905" y="56399"/>
                    </a:cubicBezTo>
                    <a:cubicBezTo>
                      <a:pt x="7843" y="56170"/>
                      <a:pt x="7759" y="55898"/>
                      <a:pt x="7697" y="55648"/>
                    </a:cubicBezTo>
                    <a:cubicBezTo>
                      <a:pt x="7634" y="55440"/>
                      <a:pt x="7592" y="55252"/>
                      <a:pt x="7530" y="55064"/>
                    </a:cubicBezTo>
                    <a:cubicBezTo>
                      <a:pt x="6883" y="52832"/>
                      <a:pt x="6153" y="50601"/>
                      <a:pt x="5611" y="48348"/>
                    </a:cubicBezTo>
                    <a:cubicBezTo>
                      <a:pt x="5444" y="47743"/>
                      <a:pt x="5319" y="47138"/>
                      <a:pt x="5194" y="46533"/>
                    </a:cubicBezTo>
                    <a:lnTo>
                      <a:pt x="5131" y="46221"/>
                    </a:lnTo>
                    <a:cubicBezTo>
                      <a:pt x="5110" y="46116"/>
                      <a:pt x="5089" y="46012"/>
                      <a:pt x="5069" y="45908"/>
                    </a:cubicBezTo>
                    <a:cubicBezTo>
                      <a:pt x="4714" y="44135"/>
                      <a:pt x="4464" y="42362"/>
                      <a:pt x="4276" y="40589"/>
                    </a:cubicBezTo>
                    <a:cubicBezTo>
                      <a:pt x="4005" y="37878"/>
                      <a:pt x="3859" y="35145"/>
                      <a:pt x="3775" y="32413"/>
                    </a:cubicBezTo>
                    <a:cubicBezTo>
                      <a:pt x="3775" y="32058"/>
                      <a:pt x="3755" y="31725"/>
                      <a:pt x="3755" y="31391"/>
                    </a:cubicBezTo>
                    <a:lnTo>
                      <a:pt x="3755" y="31224"/>
                    </a:lnTo>
                    <a:cubicBezTo>
                      <a:pt x="3755" y="31203"/>
                      <a:pt x="3755" y="31182"/>
                      <a:pt x="3755" y="31161"/>
                    </a:cubicBezTo>
                    <a:lnTo>
                      <a:pt x="3755" y="31141"/>
                    </a:lnTo>
                    <a:lnTo>
                      <a:pt x="3755" y="30890"/>
                    </a:lnTo>
                    <a:cubicBezTo>
                      <a:pt x="3734" y="30411"/>
                      <a:pt x="3713" y="29889"/>
                      <a:pt x="3713" y="29472"/>
                    </a:cubicBezTo>
                    <a:lnTo>
                      <a:pt x="3713" y="28158"/>
                    </a:lnTo>
                    <a:lnTo>
                      <a:pt x="3713" y="27803"/>
                    </a:lnTo>
                    <a:lnTo>
                      <a:pt x="3713" y="27678"/>
                    </a:lnTo>
                    <a:cubicBezTo>
                      <a:pt x="3713" y="27616"/>
                      <a:pt x="3713" y="27574"/>
                      <a:pt x="3713" y="27532"/>
                    </a:cubicBezTo>
                    <a:lnTo>
                      <a:pt x="3713" y="27178"/>
                    </a:lnTo>
                    <a:cubicBezTo>
                      <a:pt x="3734" y="26531"/>
                      <a:pt x="3734" y="25905"/>
                      <a:pt x="3755" y="25280"/>
                    </a:cubicBezTo>
                    <a:lnTo>
                      <a:pt x="3755" y="25092"/>
                    </a:lnTo>
                    <a:cubicBezTo>
                      <a:pt x="3775" y="24320"/>
                      <a:pt x="3817" y="23528"/>
                      <a:pt x="3838" y="22756"/>
                    </a:cubicBezTo>
                    <a:lnTo>
                      <a:pt x="3838" y="22526"/>
                    </a:lnTo>
                    <a:cubicBezTo>
                      <a:pt x="3880" y="21546"/>
                      <a:pt x="3921" y="20566"/>
                      <a:pt x="3921" y="19585"/>
                    </a:cubicBezTo>
                    <a:lnTo>
                      <a:pt x="3921" y="19398"/>
                    </a:lnTo>
                    <a:cubicBezTo>
                      <a:pt x="3942" y="18271"/>
                      <a:pt x="3942" y="17124"/>
                      <a:pt x="3901" y="15998"/>
                    </a:cubicBezTo>
                    <a:cubicBezTo>
                      <a:pt x="3796" y="13161"/>
                      <a:pt x="3191" y="10596"/>
                      <a:pt x="2586" y="7947"/>
                    </a:cubicBezTo>
                    <a:cubicBezTo>
                      <a:pt x="2524" y="7738"/>
                      <a:pt x="2482" y="7509"/>
                      <a:pt x="2420" y="7280"/>
                    </a:cubicBezTo>
                    <a:cubicBezTo>
                      <a:pt x="2378" y="7071"/>
                      <a:pt x="2315" y="6842"/>
                      <a:pt x="2274" y="6612"/>
                    </a:cubicBezTo>
                    <a:cubicBezTo>
                      <a:pt x="2086" y="5861"/>
                      <a:pt x="1940" y="5090"/>
                      <a:pt x="1773" y="4318"/>
                    </a:cubicBezTo>
                    <a:cubicBezTo>
                      <a:pt x="1502" y="2879"/>
                      <a:pt x="1418" y="1439"/>
                      <a:pt x="1481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48;p5">
                <a:extLst>
                  <a:ext uri="{FF2B5EF4-FFF2-40B4-BE49-F238E27FC236}">
                    <a16:creationId xmlns:a16="http://schemas.microsoft.com/office/drawing/2014/main" xmlns="" id="{F1FCEFA0-084B-4A0D-1AEF-C534B8063D7C}"/>
                  </a:ext>
                </a:extLst>
              </p:cNvPr>
              <p:cNvSpPr/>
              <p:nvPr/>
            </p:nvSpPr>
            <p:spPr>
              <a:xfrm>
                <a:off x="8414150" y="2180775"/>
                <a:ext cx="200250" cy="195540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78216" extrusionOk="0">
                    <a:moveTo>
                      <a:pt x="2420" y="0"/>
                    </a:moveTo>
                    <a:lnTo>
                      <a:pt x="2420" y="0"/>
                    </a:lnTo>
                    <a:cubicBezTo>
                      <a:pt x="563" y="1606"/>
                      <a:pt x="396" y="4380"/>
                      <a:pt x="375" y="6841"/>
                    </a:cubicBezTo>
                    <a:cubicBezTo>
                      <a:pt x="355" y="9824"/>
                      <a:pt x="375" y="12807"/>
                      <a:pt x="375" y="15789"/>
                    </a:cubicBezTo>
                    <a:lnTo>
                      <a:pt x="375" y="16478"/>
                    </a:lnTo>
                    <a:lnTo>
                      <a:pt x="375" y="17166"/>
                    </a:lnTo>
                    <a:cubicBezTo>
                      <a:pt x="375" y="21171"/>
                      <a:pt x="355" y="25175"/>
                      <a:pt x="250" y="29180"/>
                    </a:cubicBezTo>
                    <a:cubicBezTo>
                      <a:pt x="229" y="29680"/>
                      <a:pt x="209" y="30181"/>
                      <a:pt x="188" y="30682"/>
                    </a:cubicBezTo>
                    <a:cubicBezTo>
                      <a:pt x="188" y="30828"/>
                      <a:pt x="209" y="30953"/>
                      <a:pt x="188" y="31120"/>
                    </a:cubicBezTo>
                    <a:cubicBezTo>
                      <a:pt x="188" y="31266"/>
                      <a:pt x="188" y="31391"/>
                      <a:pt x="188" y="31516"/>
                    </a:cubicBezTo>
                    <a:cubicBezTo>
                      <a:pt x="83" y="34603"/>
                      <a:pt x="0" y="37669"/>
                      <a:pt x="21" y="40735"/>
                    </a:cubicBezTo>
                    <a:lnTo>
                      <a:pt x="21" y="41444"/>
                    </a:lnTo>
                    <a:cubicBezTo>
                      <a:pt x="42" y="41757"/>
                      <a:pt x="42" y="42049"/>
                      <a:pt x="42" y="42341"/>
                    </a:cubicBezTo>
                    <a:cubicBezTo>
                      <a:pt x="83" y="44677"/>
                      <a:pt x="209" y="46992"/>
                      <a:pt x="459" y="49307"/>
                    </a:cubicBezTo>
                    <a:cubicBezTo>
                      <a:pt x="521" y="49787"/>
                      <a:pt x="584" y="50308"/>
                      <a:pt x="626" y="50767"/>
                    </a:cubicBezTo>
                    <a:cubicBezTo>
                      <a:pt x="688" y="51226"/>
                      <a:pt x="751" y="51664"/>
                      <a:pt x="834" y="52123"/>
                    </a:cubicBezTo>
                    <a:cubicBezTo>
                      <a:pt x="939" y="52853"/>
                      <a:pt x="1064" y="53583"/>
                      <a:pt x="1189" y="54292"/>
                    </a:cubicBezTo>
                    <a:cubicBezTo>
                      <a:pt x="1481" y="55836"/>
                      <a:pt x="1836" y="57379"/>
                      <a:pt x="2148" y="58902"/>
                    </a:cubicBezTo>
                    <a:cubicBezTo>
                      <a:pt x="2190" y="59048"/>
                      <a:pt x="2211" y="59194"/>
                      <a:pt x="2232" y="59319"/>
                    </a:cubicBezTo>
                    <a:cubicBezTo>
                      <a:pt x="2253" y="59402"/>
                      <a:pt x="2274" y="59465"/>
                      <a:pt x="2274" y="59527"/>
                    </a:cubicBezTo>
                    <a:cubicBezTo>
                      <a:pt x="2336" y="59819"/>
                      <a:pt x="2399" y="60111"/>
                      <a:pt x="2440" y="60403"/>
                    </a:cubicBezTo>
                    <a:cubicBezTo>
                      <a:pt x="2545" y="60967"/>
                      <a:pt x="2649" y="61530"/>
                      <a:pt x="2732" y="62093"/>
                    </a:cubicBezTo>
                    <a:cubicBezTo>
                      <a:pt x="2774" y="62385"/>
                      <a:pt x="2816" y="62677"/>
                      <a:pt x="2837" y="62990"/>
                    </a:cubicBezTo>
                    <a:lnTo>
                      <a:pt x="2837" y="63011"/>
                    </a:lnTo>
                    <a:cubicBezTo>
                      <a:pt x="2878" y="63261"/>
                      <a:pt x="2899" y="63490"/>
                      <a:pt x="2920" y="63720"/>
                    </a:cubicBezTo>
                    <a:cubicBezTo>
                      <a:pt x="3045" y="65076"/>
                      <a:pt x="3087" y="66452"/>
                      <a:pt x="3150" y="67808"/>
                    </a:cubicBezTo>
                    <a:cubicBezTo>
                      <a:pt x="3170" y="68246"/>
                      <a:pt x="3170" y="68663"/>
                      <a:pt x="3191" y="69080"/>
                    </a:cubicBezTo>
                    <a:lnTo>
                      <a:pt x="3191" y="69226"/>
                    </a:lnTo>
                    <a:cubicBezTo>
                      <a:pt x="3212" y="69727"/>
                      <a:pt x="3233" y="70206"/>
                      <a:pt x="3275" y="70707"/>
                    </a:cubicBezTo>
                    <a:cubicBezTo>
                      <a:pt x="3337" y="72105"/>
                      <a:pt x="3504" y="73502"/>
                      <a:pt x="3754" y="74879"/>
                    </a:cubicBezTo>
                    <a:cubicBezTo>
                      <a:pt x="3859" y="75421"/>
                      <a:pt x="3984" y="75963"/>
                      <a:pt x="4151" y="76505"/>
                    </a:cubicBezTo>
                    <a:cubicBezTo>
                      <a:pt x="4318" y="77089"/>
                      <a:pt x="4526" y="77653"/>
                      <a:pt x="4776" y="78216"/>
                    </a:cubicBezTo>
                    <a:lnTo>
                      <a:pt x="7196" y="78216"/>
                    </a:lnTo>
                    <a:cubicBezTo>
                      <a:pt x="7196" y="78195"/>
                      <a:pt x="7196" y="78195"/>
                      <a:pt x="7196" y="78174"/>
                    </a:cubicBezTo>
                    <a:cubicBezTo>
                      <a:pt x="7238" y="78091"/>
                      <a:pt x="7259" y="77986"/>
                      <a:pt x="7279" y="77882"/>
                    </a:cubicBezTo>
                    <a:cubicBezTo>
                      <a:pt x="7279" y="77861"/>
                      <a:pt x="7300" y="77819"/>
                      <a:pt x="7300" y="77799"/>
                    </a:cubicBezTo>
                    <a:cubicBezTo>
                      <a:pt x="7300" y="77778"/>
                      <a:pt x="7321" y="77736"/>
                      <a:pt x="7321" y="77715"/>
                    </a:cubicBezTo>
                    <a:cubicBezTo>
                      <a:pt x="7321" y="77694"/>
                      <a:pt x="7321" y="77694"/>
                      <a:pt x="7321" y="77694"/>
                    </a:cubicBezTo>
                    <a:cubicBezTo>
                      <a:pt x="7342" y="77632"/>
                      <a:pt x="7342" y="77611"/>
                      <a:pt x="7363" y="77527"/>
                    </a:cubicBezTo>
                    <a:cubicBezTo>
                      <a:pt x="7384" y="77423"/>
                      <a:pt x="7405" y="77340"/>
                      <a:pt x="7425" y="77235"/>
                    </a:cubicBezTo>
                    <a:cubicBezTo>
                      <a:pt x="7446" y="77131"/>
                      <a:pt x="7467" y="77048"/>
                      <a:pt x="7488" y="76923"/>
                    </a:cubicBezTo>
                    <a:cubicBezTo>
                      <a:pt x="7509" y="76797"/>
                      <a:pt x="7551" y="76693"/>
                      <a:pt x="7571" y="76568"/>
                    </a:cubicBezTo>
                    <a:cubicBezTo>
                      <a:pt x="7634" y="76234"/>
                      <a:pt x="7676" y="75901"/>
                      <a:pt x="7717" y="75567"/>
                    </a:cubicBezTo>
                    <a:cubicBezTo>
                      <a:pt x="7759" y="75337"/>
                      <a:pt x="7801" y="75108"/>
                      <a:pt x="7822" y="74879"/>
                    </a:cubicBezTo>
                    <a:cubicBezTo>
                      <a:pt x="7884" y="74336"/>
                      <a:pt x="7926" y="73794"/>
                      <a:pt x="7968" y="73231"/>
                    </a:cubicBezTo>
                    <a:cubicBezTo>
                      <a:pt x="8009" y="72501"/>
                      <a:pt x="8009" y="71771"/>
                      <a:pt x="8009" y="71020"/>
                    </a:cubicBezTo>
                    <a:cubicBezTo>
                      <a:pt x="8009" y="70770"/>
                      <a:pt x="8009" y="70498"/>
                      <a:pt x="7989" y="70248"/>
                    </a:cubicBezTo>
                    <a:cubicBezTo>
                      <a:pt x="7989" y="70081"/>
                      <a:pt x="7968" y="69914"/>
                      <a:pt x="7968" y="69748"/>
                    </a:cubicBezTo>
                    <a:lnTo>
                      <a:pt x="7968" y="69560"/>
                    </a:lnTo>
                    <a:cubicBezTo>
                      <a:pt x="7968" y="69539"/>
                      <a:pt x="7968" y="69518"/>
                      <a:pt x="7968" y="69497"/>
                    </a:cubicBezTo>
                    <a:cubicBezTo>
                      <a:pt x="7926" y="68913"/>
                      <a:pt x="7905" y="68308"/>
                      <a:pt x="7843" y="67704"/>
                    </a:cubicBezTo>
                    <a:cubicBezTo>
                      <a:pt x="7822" y="67537"/>
                      <a:pt x="7801" y="67370"/>
                      <a:pt x="7801" y="67203"/>
                    </a:cubicBezTo>
                    <a:cubicBezTo>
                      <a:pt x="7780" y="67057"/>
                      <a:pt x="7780" y="66890"/>
                      <a:pt x="7759" y="66744"/>
                    </a:cubicBezTo>
                    <a:cubicBezTo>
                      <a:pt x="7613" y="65180"/>
                      <a:pt x="7405" y="63616"/>
                      <a:pt x="7196" y="62051"/>
                    </a:cubicBezTo>
                    <a:cubicBezTo>
                      <a:pt x="7175" y="61905"/>
                      <a:pt x="7154" y="61759"/>
                      <a:pt x="7133" y="61613"/>
                    </a:cubicBezTo>
                    <a:cubicBezTo>
                      <a:pt x="7113" y="61509"/>
                      <a:pt x="7092" y="61405"/>
                      <a:pt x="7092" y="61321"/>
                    </a:cubicBezTo>
                    <a:cubicBezTo>
                      <a:pt x="7050" y="61071"/>
                      <a:pt x="7029" y="60841"/>
                      <a:pt x="6987" y="60591"/>
                    </a:cubicBezTo>
                    <a:cubicBezTo>
                      <a:pt x="6841" y="59444"/>
                      <a:pt x="6695" y="58297"/>
                      <a:pt x="6570" y="57171"/>
                    </a:cubicBezTo>
                    <a:cubicBezTo>
                      <a:pt x="6362" y="55147"/>
                      <a:pt x="6216" y="53124"/>
                      <a:pt x="6111" y="51080"/>
                    </a:cubicBezTo>
                    <a:cubicBezTo>
                      <a:pt x="6090" y="50454"/>
                      <a:pt x="6070" y="49787"/>
                      <a:pt x="6049" y="49140"/>
                    </a:cubicBezTo>
                    <a:lnTo>
                      <a:pt x="6049" y="49015"/>
                    </a:lnTo>
                    <a:cubicBezTo>
                      <a:pt x="6007" y="47493"/>
                      <a:pt x="5986" y="45949"/>
                      <a:pt x="5986" y="44427"/>
                    </a:cubicBezTo>
                    <a:cubicBezTo>
                      <a:pt x="5965" y="42466"/>
                      <a:pt x="5986" y="40526"/>
                      <a:pt x="5986" y="38587"/>
                    </a:cubicBezTo>
                    <a:lnTo>
                      <a:pt x="5986" y="38441"/>
                    </a:lnTo>
                    <a:cubicBezTo>
                      <a:pt x="6007" y="36730"/>
                      <a:pt x="6007" y="35020"/>
                      <a:pt x="6007" y="33310"/>
                    </a:cubicBezTo>
                    <a:lnTo>
                      <a:pt x="6007" y="33226"/>
                    </a:lnTo>
                    <a:lnTo>
                      <a:pt x="6007" y="32705"/>
                    </a:lnTo>
                    <a:lnTo>
                      <a:pt x="6007" y="32058"/>
                    </a:lnTo>
                    <a:cubicBezTo>
                      <a:pt x="5986" y="31036"/>
                      <a:pt x="5986" y="29993"/>
                      <a:pt x="5944" y="28971"/>
                    </a:cubicBezTo>
                    <a:cubicBezTo>
                      <a:pt x="5944" y="28658"/>
                      <a:pt x="5924" y="28366"/>
                      <a:pt x="5924" y="28053"/>
                    </a:cubicBezTo>
                    <a:cubicBezTo>
                      <a:pt x="5924" y="27782"/>
                      <a:pt x="5903" y="27532"/>
                      <a:pt x="5903" y="27261"/>
                    </a:cubicBezTo>
                    <a:cubicBezTo>
                      <a:pt x="5882" y="26969"/>
                      <a:pt x="5882" y="26677"/>
                      <a:pt x="5861" y="26385"/>
                    </a:cubicBezTo>
                    <a:cubicBezTo>
                      <a:pt x="5861" y="26260"/>
                      <a:pt x="5861" y="26093"/>
                      <a:pt x="5840" y="26009"/>
                    </a:cubicBezTo>
                    <a:cubicBezTo>
                      <a:pt x="5819" y="25926"/>
                      <a:pt x="5819" y="25843"/>
                      <a:pt x="5819" y="25759"/>
                    </a:cubicBezTo>
                    <a:lnTo>
                      <a:pt x="5819" y="25592"/>
                    </a:lnTo>
                    <a:cubicBezTo>
                      <a:pt x="5673" y="22443"/>
                      <a:pt x="5340" y="19314"/>
                      <a:pt x="4818" y="16186"/>
                    </a:cubicBezTo>
                    <a:cubicBezTo>
                      <a:pt x="4756" y="15914"/>
                      <a:pt x="4714" y="15643"/>
                      <a:pt x="4651" y="15351"/>
                    </a:cubicBezTo>
                    <a:cubicBezTo>
                      <a:pt x="4610" y="15122"/>
                      <a:pt x="4568" y="14872"/>
                      <a:pt x="4505" y="14621"/>
                    </a:cubicBezTo>
                    <a:cubicBezTo>
                      <a:pt x="4338" y="13766"/>
                      <a:pt x="4151" y="12911"/>
                      <a:pt x="3942" y="12056"/>
                    </a:cubicBezTo>
                    <a:cubicBezTo>
                      <a:pt x="2941" y="8093"/>
                      <a:pt x="1481" y="3984"/>
                      <a:pt x="2420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49;p5">
                <a:extLst>
                  <a:ext uri="{FF2B5EF4-FFF2-40B4-BE49-F238E27FC236}">
                    <a16:creationId xmlns:a16="http://schemas.microsoft.com/office/drawing/2014/main" xmlns="" id="{B452B158-1E76-1280-555D-D12DD7AA0709}"/>
                  </a:ext>
                </a:extLst>
              </p:cNvPr>
              <p:cNvSpPr/>
              <p:nvPr/>
            </p:nvSpPr>
            <p:spPr>
              <a:xfrm>
                <a:off x="8548675" y="2808575"/>
                <a:ext cx="156450" cy="1327075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53083" extrusionOk="0">
                    <a:moveTo>
                      <a:pt x="2816" y="1"/>
                    </a:moveTo>
                    <a:cubicBezTo>
                      <a:pt x="2795" y="42"/>
                      <a:pt x="2774" y="63"/>
                      <a:pt x="2754" y="105"/>
                    </a:cubicBezTo>
                    <a:cubicBezTo>
                      <a:pt x="2754" y="126"/>
                      <a:pt x="2733" y="126"/>
                      <a:pt x="2733" y="147"/>
                    </a:cubicBezTo>
                    <a:cubicBezTo>
                      <a:pt x="2691" y="251"/>
                      <a:pt x="2649" y="334"/>
                      <a:pt x="2608" y="439"/>
                    </a:cubicBezTo>
                    <a:cubicBezTo>
                      <a:pt x="2190" y="1356"/>
                      <a:pt x="1857" y="2316"/>
                      <a:pt x="1565" y="3275"/>
                    </a:cubicBezTo>
                    <a:cubicBezTo>
                      <a:pt x="1544" y="3379"/>
                      <a:pt x="1523" y="3463"/>
                      <a:pt x="1481" y="3567"/>
                    </a:cubicBezTo>
                    <a:lnTo>
                      <a:pt x="1419" y="3859"/>
                    </a:lnTo>
                    <a:cubicBezTo>
                      <a:pt x="1273" y="4402"/>
                      <a:pt x="1147" y="4923"/>
                      <a:pt x="1043" y="5465"/>
                    </a:cubicBezTo>
                    <a:cubicBezTo>
                      <a:pt x="939" y="5966"/>
                      <a:pt x="855" y="6487"/>
                      <a:pt x="772" y="7009"/>
                    </a:cubicBezTo>
                    <a:cubicBezTo>
                      <a:pt x="730" y="7342"/>
                      <a:pt x="689" y="7697"/>
                      <a:pt x="647" y="8052"/>
                    </a:cubicBezTo>
                    <a:lnTo>
                      <a:pt x="647" y="8198"/>
                    </a:lnTo>
                    <a:cubicBezTo>
                      <a:pt x="563" y="8865"/>
                      <a:pt x="522" y="9553"/>
                      <a:pt x="480" y="10242"/>
                    </a:cubicBezTo>
                    <a:cubicBezTo>
                      <a:pt x="438" y="11264"/>
                      <a:pt x="417" y="12265"/>
                      <a:pt x="417" y="13287"/>
                    </a:cubicBezTo>
                    <a:lnTo>
                      <a:pt x="417" y="13495"/>
                    </a:lnTo>
                    <a:cubicBezTo>
                      <a:pt x="417" y="14121"/>
                      <a:pt x="438" y="14768"/>
                      <a:pt x="459" y="15393"/>
                    </a:cubicBezTo>
                    <a:cubicBezTo>
                      <a:pt x="501" y="16687"/>
                      <a:pt x="543" y="17959"/>
                      <a:pt x="605" y="19294"/>
                    </a:cubicBezTo>
                    <a:cubicBezTo>
                      <a:pt x="668" y="20629"/>
                      <a:pt x="709" y="21964"/>
                      <a:pt x="730" y="23257"/>
                    </a:cubicBezTo>
                    <a:lnTo>
                      <a:pt x="730" y="25968"/>
                    </a:lnTo>
                    <a:cubicBezTo>
                      <a:pt x="730" y="26656"/>
                      <a:pt x="709" y="27366"/>
                      <a:pt x="689" y="28075"/>
                    </a:cubicBezTo>
                    <a:cubicBezTo>
                      <a:pt x="605" y="31558"/>
                      <a:pt x="376" y="35041"/>
                      <a:pt x="271" y="38545"/>
                    </a:cubicBezTo>
                    <a:cubicBezTo>
                      <a:pt x="251" y="38775"/>
                      <a:pt x="251" y="39004"/>
                      <a:pt x="251" y="39234"/>
                    </a:cubicBezTo>
                    <a:cubicBezTo>
                      <a:pt x="251" y="39234"/>
                      <a:pt x="251" y="39254"/>
                      <a:pt x="251" y="39275"/>
                    </a:cubicBezTo>
                    <a:lnTo>
                      <a:pt x="251" y="39317"/>
                    </a:lnTo>
                    <a:cubicBezTo>
                      <a:pt x="230" y="39463"/>
                      <a:pt x="251" y="39609"/>
                      <a:pt x="230" y="39734"/>
                    </a:cubicBezTo>
                    <a:cubicBezTo>
                      <a:pt x="230" y="39838"/>
                      <a:pt x="230" y="39943"/>
                      <a:pt x="230" y="40047"/>
                    </a:cubicBezTo>
                    <a:lnTo>
                      <a:pt x="230" y="40235"/>
                    </a:lnTo>
                    <a:cubicBezTo>
                      <a:pt x="188" y="40819"/>
                      <a:pt x="167" y="41465"/>
                      <a:pt x="125" y="42133"/>
                    </a:cubicBezTo>
                    <a:cubicBezTo>
                      <a:pt x="105" y="42237"/>
                      <a:pt x="125" y="42320"/>
                      <a:pt x="105" y="42425"/>
                    </a:cubicBezTo>
                    <a:cubicBezTo>
                      <a:pt x="105" y="42529"/>
                      <a:pt x="105" y="42654"/>
                      <a:pt x="105" y="42758"/>
                    </a:cubicBezTo>
                    <a:cubicBezTo>
                      <a:pt x="42" y="43843"/>
                      <a:pt x="0" y="44969"/>
                      <a:pt x="0" y="46096"/>
                    </a:cubicBezTo>
                    <a:cubicBezTo>
                      <a:pt x="21" y="46367"/>
                      <a:pt x="21" y="46638"/>
                      <a:pt x="21" y="46930"/>
                    </a:cubicBezTo>
                    <a:cubicBezTo>
                      <a:pt x="42" y="47410"/>
                      <a:pt x="63" y="47910"/>
                      <a:pt x="105" y="48348"/>
                    </a:cubicBezTo>
                    <a:cubicBezTo>
                      <a:pt x="146" y="48786"/>
                      <a:pt x="188" y="49224"/>
                      <a:pt x="251" y="49662"/>
                    </a:cubicBezTo>
                    <a:cubicBezTo>
                      <a:pt x="251" y="49683"/>
                      <a:pt x="251" y="49683"/>
                      <a:pt x="251" y="49704"/>
                    </a:cubicBezTo>
                    <a:cubicBezTo>
                      <a:pt x="313" y="50079"/>
                      <a:pt x="376" y="50434"/>
                      <a:pt x="459" y="50809"/>
                    </a:cubicBezTo>
                    <a:cubicBezTo>
                      <a:pt x="501" y="51018"/>
                      <a:pt x="563" y="51268"/>
                      <a:pt x="626" y="51456"/>
                    </a:cubicBezTo>
                    <a:cubicBezTo>
                      <a:pt x="668" y="51644"/>
                      <a:pt x="730" y="51811"/>
                      <a:pt x="793" y="51998"/>
                    </a:cubicBezTo>
                    <a:cubicBezTo>
                      <a:pt x="814" y="52082"/>
                      <a:pt x="855" y="52165"/>
                      <a:pt x="897" y="52249"/>
                    </a:cubicBezTo>
                    <a:cubicBezTo>
                      <a:pt x="918" y="52332"/>
                      <a:pt x="939" y="52415"/>
                      <a:pt x="981" y="52478"/>
                    </a:cubicBezTo>
                    <a:cubicBezTo>
                      <a:pt x="1043" y="52645"/>
                      <a:pt x="1127" y="52833"/>
                      <a:pt x="1210" y="52999"/>
                    </a:cubicBezTo>
                    <a:cubicBezTo>
                      <a:pt x="1210" y="52999"/>
                      <a:pt x="1210" y="53020"/>
                      <a:pt x="1231" y="53020"/>
                    </a:cubicBezTo>
                    <a:lnTo>
                      <a:pt x="1252" y="53083"/>
                    </a:lnTo>
                    <a:lnTo>
                      <a:pt x="2920" y="53083"/>
                    </a:lnTo>
                    <a:cubicBezTo>
                      <a:pt x="3129" y="53083"/>
                      <a:pt x="3358" y="53062"/>
                      <a:pt x="3567" y="53062"/>
                    </a:cubicBezTo>
                    <a:lnTo>
                      <a:pt x="3630" y="52895"/>
                    </a:lnTo>
                    <a:cubicBezTo>
                      <a:pt x="3650" y="52833"/>
                      <a:pt x="3671" y="52770"/>
                      <a:pt x="3692" y="52707"/>
                    </a:cubicBezTo>
                    <a:cubicBezTo>
                      <a:pt x="3713" y="52624"/>
                      <a:pt x="3734" y="52541"/>
                      <a:pt x="3755" y="52478"/>
                    </a:cubicBezTo>
                    <a:cubicBezTo>
                      <a:pt x="3984" y="51602"/>
                      <a:pt x="4172" y="50705"/>
                      <a:pt x="4318" y="49808"/>
                    </a:cubicBezTo>
                    <a:cubicBezTo>
                      <a:pt x="4547" y="48369"/>
                      <a:pt x="4672" y="47013"/>
                      <a:pt x="4777" y="46471"/>
                    </a:cubicBezTo>
                    <a:cubicBezTo>
                      <a:pt x="4860" y="45929"/>
                      <a:pt x="4944" y="45386"/>
                      <a:pt x="5006" y="44844"/>
                    </a:cubicBezTo>
                    <a:cubicBezTo>
                      <a:pt x="5048" y="44594"/>
                      <a:pt x="5090" y="44364"/>
                      <a:pt x="5131" y="44072"/>
                    </a:cubicBezTo>
                    <a:cubicBezTo>
                      <a:pt x="5173" y="43760"/>
                      <a:pt x="5215" y="43488"/>
                      <a:pt x="5236" y="43176"/>
                    </a:cubicBezTo>
                    <a:cubicBezTo>
                      <a:pt x="5528" y="41152"/>
                      <a:pt x="5736" y="39129"/>
                      <a:pt x="5903" y="37085"/>
                    </a:cubicBezTo>
                    <a:cubicBezTo>
                      <a:pt x="5924" y="36835"/>
                      <a:pt x="5945" y="36605"/>
                      <a:pt x="5966" y="36376"/>
                    </a:cubicBezTo>
                    <a:cubicBezTo>
                      <a:pt x="5986" y="36126"/>
                      <a:pt x="5986" y="35896"/>
                      <a:pt x="6007" y="35646"/>
                    </a:cubicBezTo>
                    <a:cubicBezTo>
                      <a:pt x="6174" y="33289"/>
                      <a:pt x="6258" y="30932"/>
                      <a:pt x="6237" y="28554"/>
                    </a:cubicBezTo>
                    <a:cubicBezTo>
                      <a:pt x="6237" y="28262"/>
                      <a:pt x="6237" y="27991"/>
                      <a:pt x="6174" y="27678"/>
                    </a:cubicBezTo>
                    <a:lnTo>
                      <a:pt x="6174" y="27407"/>
                    </a:lnTo>
                    <a:cubicBezTo>
                      <a:pt x="6174" y="27199"/>
                      <a:pt x="6174" y="26990"/>
                      <a:pt x="6174" y="26782"/>
                    </a:cubicBezTo>
                    <a:lnTo>
                      <a:pt x="6174" y="26469"/>
                    </a:lnTo>
                    <a:cubicBezTo>
                      <a:pt x="6153" y="26135"/>
                      <a:pt x="6153" y="25801"/>
                      <a:pt x="6132" y="25468"/>
                    </a:cubicBezTo>
                    <a:lnTo>
                      <a:pt x="6132" y="25363"/>
                    </a:lnTo>
                    <a:cubicBezTo>
                      <a:pt x="6049" y="23507"/>
                      <a:pt x="5903" y="21651"/>
                      <a:pt x="5674" y="19815"/>
                    </a:cubicBezTo>
                    <a:lnTo>
                      <a:pt x="5674" y="19690"/>
                    </a:lnTo>
                    <a:cubicBezTo>
                      <a:pt x="5590" y="18939"/>
                      <a:pt x="5486" y="18209"/>
                      <a:pt x="5382" y="17458"/>
                    </a:cubicBezTo>
                    <a:lnTo>
                      <a:pt x="5382" y="17437"/>
                    </a:lnTo>
                    <a:lnTo>
                      <a:pt x="5319" y="17145"/>
                    </a:lnTo>
                    <a:cubicBezTo>
                      <a:pt x="4964" y="14809"/>
                      <a:pt x="4485" y="12473"/>
                      <a:pt x="4047" y="10137"/>
                    </a:cubicBezTo>
                    <a:cubicBezTo>
                      <a:pt x="3963" y="9658"/>
                      <a:pt x="3859" y="9199"/>
                      <a:pt x="3776" y="8719"/>
                    </a:cubicBezTo>
                    <a:cubicBezTo>
                      <a:pt x="3671" y="8135"/>
                      <a:pt x="3588" y="7551"/>
                      <a:pt x="3484" y="6967"/>
                    </a:cubicBezTo>
                    <a:cubicBezTo>
                      <a:pt x="3233" y="5403"/>
                      <a:pt x="3025" y="3838"/>
                      <a:pt x="2900" y="2274"/>
                    </a:cubicBezTo>
                    <a:cubicBezTo>
                      <a:pt x="2879" y="1815"/>
                      <a:pt x="2858" y="1335"/>
                      <a:pt x="2837" y="856"/>
                    </a:cubicBezTo>
                    <a:cubicBezTo>
                      <a:pt x="2816" y="585"/>
                      <a:pt x="2816" y="293"/>
                      <a:pt x="2816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50;p5">
                <a:extLst>
                  <a:ext uri="{FF2B5EF4-FFF2-40B4-BE49-F238E27FC236}">
                    <a16:creationId xmlns:a16="http://schemas.microsoft.com/office/drawing/2014/main" xmlns="" id="{7D250E5D-2204-07F0-C60E-E938924DD79D}"/>
                  </a:ext>
                </a:extLst>
              </p:cNvPr>
              <p:cNvSpPr/>
              <p:nvPr/>
            </p:nvSpPr>
            <p:spPr>
              <a:xfrm>
                <a:off x="8494450" y="2310075"/>
                <a:ext cx="176275" cy="18250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3003" extrusionOk="0">
                    <a:moveTo>
                      <a:pt x="4318" y="1"/>
                    </a:moveTo>
                    <a:lnTo>
                      <a:pt x="4318" y="1"/>
                    </a:lnTo>
                    <a:cubicBezTo>
                      <a:pt x="2399" y="2295"/>
                      <a:pt x="1690" y="5361"/>
                      <a:pt x="1523" y="8323"/>
                    </a:cubicBezTo>
                    <a:cubicBezTo>
                      <a:pt x="1481" y="8698"/>
                      <a:pt x="1460" y="9074"/>
                      <a:pt x="1460" y="9470"/>
                    </a:cubicBezTo>
                    <a:lnTo>
                      <a:pt x="1460" y="9491"/>
                    </a:lnTo>
                    <a:cubicBezTo>
                      <a:pt x="1460" y="9720"/>
                      <a:pt x="1460" y="9971"/>
                      <a:pt x="1460" y="10221"/>
                    </a:cubicBezTo>
                    <a:lnTo>
                      <a:pt x="1460" y="11097"/>
                    </a:lnTo>
                    <a:cubicBezTo>
                      <a:pt x="1481" y="13141"/>
                      <a:pt x="1585" y="15206"/>
                      <a:pt x="1481" y="17250"/>
                    </a:cubicBezTo>
                    <a:cubicBezTo>
                      <a:pt x="1335" y="20107"/>
                      <a:pt x="772" y="22902"/>
                      <a:pt x="417" y="25739"/>
                    </a:cubicBezTo>
                    <a:cubicBezTo>
                      <a:pt x="0" y="28888"/>
                      <a:pt x="21" y="31954"/>
                      <a:pt x="167" y="35000"/>
                    </a:cubicBezTo>
                    <a:cubicBezTo>
                      <a:pt x="209" y="35813"/>
                      <a:pt x="250" y="36627"/>
                      <a:pt x="292" y="37419"/>
                    </a:cubicBezTo>
                    <a:cubicBezTo>
                      <a:pt x="313" y="37711"/>
                      <a:pt x="334" y="38003"/>
                      <a:pt x="355" y="38316"/>
                    </a:cubicBezTo>
                    <a:cubicBezTo>
                      <a:pt x="376" y="38837"/>
                      <a:pt x="417" y="39359"/>
                      <a:pt x="438" y="39880"/>
                    </a:cubicBezTo>
                    <a:cubicBezTo>
                      <a:pt x="459" y="40297"/>
                      <a:pt x="480" y="40715"/>
                      <a:pt x="501" y="41111"/>
                    </a:cubicBezTo>
                    <a:cubicBezTo>
                      <a:pt x="605" y="43009"/>
                      <a:pt x="668" y="44907"/>
                      <a:pt x="605" y="46826"/>
                    </a:cubicBezTo>
                    <a:lnTo>
                      <a:pt x="605" y="47222"/>
                    </a:lnTo>
                    <a:lnTo>
                      <a:pt x="605" y="47243"/>
                    </a:lnTo>
                    <a:lnTo>
                      <a:pt x="605" y="47827"/>
                    </a:lnTo>
                    <a:lnTo>
                      <a:pt x="626" y="48307"/>
                    </a:lnTo>
                    <a:cubicBezTo>
                      <a:pt x="730" y="50142"/>
                      <a:pt x="980" y="51957"/>
                      <a:pt x="1356" y="53751"/>
                    </a:cubicBezTo>
                    <a:cubicBezTo>
                      <a:pt x="1377" y="53813"/>
                      <a:pt x="1377" y="53876"/>
                      <a:pt x="1398" y="53959"/>
                    </a:cubicBezTo>
                    <a:cubicBezTo>
                      <a:pt x="1731" y="55649"/>
                      <a:pt x="2107" y="57338"/>
                      <a:pt x="2420" y="59048"/>
                    </a:cubicBezTo>
                    <a:lnTo>
                      <a:pt x="2420" y="59069"/>
                    </a:lnTo>
                    <a:cubicBezTo>
                      <a:pt x="2420" y="59111"/>
                      <a:pt x="2440" y="59174"/>
                      <a:pt x="2440" y="59215"/>
                    </a:cubicBezTo>
                    <a:cubicBezTo>
                      <a:pt x="2503" y="59632"/>
                      <a:pt x="2566" y="60029"/>
                      <a:pt x="2628" y="60425"/>
                    </a:cubicBezTo>
                    <a:cubicBezTo>
                      <a:pt x="2628" y="60446"/>
                      <a:pt x="2628" y="60446"/>
                      <a:pt x="2628" y="60446"/>
                    </a:cubicBezTo>
                    <a:cubicBezTo>
                      <a:pt x="2691" y="60863"/>
                      <a:pt x="2732" y="61280"/>
                      <a:pt x="2795" y="61697"/>
                    </a:cubicBezTo>
                    <a:cubicBezTo>
                      <a:pt x="2878" y="62511"/>
                      <a:pt x="2920" y="63345"/>
                      <a:pt x="2920" y="64158"/>
                    </a:cubicBezTo>
                    <a:lnTo>
                      <a:pt x="2920" y="65076"/>
                    </a:lnTo>
                    <a:lnTo>
                      <a:pt x="2920" y="65097"/>
                    </a:lnTo>
                    <a:lnTo>
                      <a:pt x="2920" y="65514"/>
                    </a:lnTo>
                    <a:lnTo>
                      <a:pt x="2920" y="65973"/>
                    </a:lnTo>
                    <a:cubicBezTo>
                      <a:pt x="2878" y="67204"/>
                      <a:pt x="2878" y="68413"/>
                      <a:pt x="2941" y="69623"/>
                    </a:cubicBezTo>
                    <a:cubicBezTo>
                      <a:pt x="2983" y="70186"/>
                      <a:pt x="3066" y="70749"/>
                      <a:pt x="3170" y="71292"/>
                    </a:cubicBezTo>
                    <a:cubicBezTo>
                      <a:pt x="3212" y="71417"/>
                      <a:pt x="3233" y="71521"/>
                      <a:pt x="3254" y="71625"/>
                    </a:cubicBezTo>
                    <a:cubicBezTo>
                      <a:pt x="3275" y="71730"/>
                      <a:pt x="3316" y="71834"/>
                      <a:pt x="3337" y="71917"/>
                    </a:cubicBezTo>
                    <a:cubicBezTo>
                      <a:pt x="3379" y="72063"/>
                      <a:pt x="3421" y="72209"/>
                      <a:pt x="3462" y="72355"/>
                    </a:cubicBezTo>
                    <a:cubicBezTo>
                      <a:pt x="3483" y="72418"/>
                      <a:pt x="3504" y="72501"/>
                      <a:pt x="3546" y="72564"/>
                    </a:cubicBezTo>
                    <a:cubicBezTo>
                      <a:pt x="3567" y="72627"/>
                      <a:pt x="3588" y="72668"/>
                      <a:pt x="3629" y="72731"/>
                    </a:cubicBezTo>
                    <a:cubicBezTo>
                      <a:pt x="3650" y="72773"/>
                      <a:pt x="3671" y="72814"/>
                      <a:pt x="3713" y="72856"/>
                    </a:cubicBezTo>
                    <a:cubicBezTo>
                      <a:pt x="3734" y="72898"/>
                      <a:pt x="3755" y="72919"/>
                      <a:pt x="3775" y="72939"/>
                    </a:cubicBezTo>
                    <a:cubicBezTo>
                      <a:pt x="3796" y="72960"/>
                      <a:pt x="3817" y="72981"/>
                      <a:pt x="3838" y="73002"/>
                    </a:cubicBezTo>
                    <a:lnTo>
                      <a:pt x="4881" y="73002"/>
                    </a:lnTo>
                    <a:lnTo>
                      <a:pt x="4943" y="72960"/>
                    </a:lnTo>
                    <a:cubicBezTo>
                      <a:pt x="5215" y="72731"/>
                      <a:pt x="5423" y="72460"/>
                      <a:pt x="5569" y="72147"/>
                    </a:cubicBezTo>
                    <a:cubicBezTo>
                      <a:pt x="5611" y="72063"/>
                      <a:pt x="5632" y="72001"/>
                      <a:pt x="5673" y="71917"/>
                    </a:cubicBezTo>
                    <a:cubicBezTo>
                      <a:pt x="5694" y="71834"/>
                      <a:pt x="5736" y="71751"/>
                      <a:pt x="5757" y="71667"/>
                    </a:cubicBezTo>
                    <a:cubicBezTo>
                      <a:pt x="5778" y="71605"/>
                      <a:pt x="5799" y="71542"/>
                      <a:pt x="5799" y="71500"/>
                    </a:cubicBezTo>
                    <a:cubicBezTo>
                      <a:pt x="5945" y="70916"/>
                      <a:pt x="6070" y="70311"/>
                      <a:pt x="6195" y="69707"/>
                    </a:cubicBezTo>
                    <a:cubicBezTo>
                      <a:pt x="6403" y="68559"/>
                      <a:pt x="6570" y="67371"/>
                      <a:pt x="6716" y="66202"/>
                    </a:cubicBezTo>
                    <a:cubicBezTo>
                      <a:pt x="6737" y="65973"/>
                      <a:pt x="6758" y="65744"/>
                      <a:pt x="6779" y="65535"/>
                    </a:cubicBezTo>
                    <a:cubicBezTo>
                      <a:pt x="6800" y="65347"/>
                      <a:pt x="6821" y="65160"/>
                      <a:pt x="6821" y="64972"/>
                    </a:cubicBezTo>
                    <a:lnTo>
                      <a:pt x="6821" y="64847"/>
                    </a:lnTo>
                    <a:cubicBezTo>
                      <a:pt x="6841" y="64638"/>
                      <a:pt x="6862" y="64430"/>
                      <a:pt x="6883" y="64242"/>
                    </a:cubicBezTo>
                    <a:cubicBezTo>
                      <a:pt x="6883" y="64096"/>
                      <a:pt x="6904" y="63950"/>
                      <a:pt x="6904" y="63804"/>
                    </a:cubicBezTo>
                    <a:cubicBezTo>
                      <a:pt x="6925" y="63616"/>
                      <a:pt x="6925" y="63408"/>
                      <a:pt x="6946" y="63241"/>
                    </a:cubicBezTo>
                    <a:cubicBezTo>
                      <a:pt x="6946" y="63074"/>
                      <a:pt x="6967" y="62928"/>
                      <a:pt x="6967" y="62761"/>
                    </a:cubicBezTo>
                    <a:lnTo>
                      <a:pt x="6967" y="62698"/>
                    </a:lnTo>
                    <a:lnTo>
                      <a:pt x="6967" y="62573"/>
                    </a:lnTo>
                    <a:lnTo>
                      <a:pt x="6967" y="62511"/>
                    </a:lnTo>
                    <a:cubicBezTo>
                      <a:pt x="6987" y="62156"/>
                      <a:pt x="7008" y="61822"/>
                      <a:pt x="7008" y="61489"/>
                    </a:cubicBezTo>
                    <a:lnTo>
                      <a:pt x="7008" y="61468"/>
                    </a:lnTo>
                    <a:cubicBezTo>
                      <a:pt x="7029" y="61072"/>
                      <a:pt x="7050" y="60675"/>
                      <a:pt x="7050" y="60300"/>
                    </a:cubicBezTo>
                    <a:lnTo>
                      <a:pt x="7050" y="59778"/>
                    </a:lnTo>
                    <a:lnTo>
                      <a:pt x="7050" y="59257"/>
                    </a:lnTo>
                    <a:cubicBezTo>
                      <a:pt x="7050" y="57964"/>
                      <a:pt x="7050" y="56671"/>
                      <a:pt x="7008" y="55357"/>
                    </a:cubicBezTo>
                    <a:lnTo>
                      <a:pt x="7008" y="54689"/>
                    </a:lnTo>
                    <a:cubicBezTo>
                      <a:pt x="7008" y="54501"/>
                      <a:pt x="7008" y="54293"/>
                      <a:pt x="7008" y="54084"/>
                    </a:cubicBezTo>
                    <a:lnTo>
                      <a:pt x="7008" y="54043"/>
                    </a:lnTo>
                    <a:lnTo>
                      <a:pt x="7008" y="53563"/>
                    </a:lnTo>
                    <a:lnTo>
                      <a:pt x="7008" y="53021"/>
                    </a:lnTo>
                    <a:cubicBezTo>
                      <a:pt x="7008" y="52770"/>
                      <a:pt x="6987" y="52520"/>
                      <a:pt x="6987" y="52270"/>
                    </a:cubicBezTo>
                    <a:cubicBezTo>
                      <a:pt x="6967" y="51331"/>
                      <a:pt x="6946" y="50393"/>
                      <a:pt x="6925" y="49454"/>
                    </a:cubicBezTo>
                    <a:lnTo>
                      <a:pt x="6925" y="49266"/>
                    </a:lnTo>
                    <a:cubicBezTo>
                      <a:pt x="6800" y="44386"/>
                      <a:pt x="6654" y="39484"/>
                      <a:pt x="6383" y="34603"/>
                    </a:cubicBezTo>
                    <a:cubicBezTo>
                      <a:pt x="6362" y="34520"/>
                      <a:pt x="6362" y="34457"/>
                      <a:pt x="6362" y="34395"/>
                    </a:cubicBezTo>
                    <a:cubicBezTo>
                      <a:pt x="6257" y="32476"/>
                      <a:pt x="6132" y="30578"/>
                      <a:pt x="5965" y="28659"/>
                    </a:cubicBezTo>
                    <a:cubicBezTo>
                      <a:pt x="5819" y="26740"/>
                      <a:pt x="5632" y="24821"/>
                      <a:pt x="5423" y="22902"/>
                    </a:cubicBezTo>
                    <a:cubicBezTo>
                      <a:pt x="5319" y="22026"/>
                      <a:pt x="5215" y="21171"/>
                      <a:pt x="5110" y="20295"/>
                    </a:cubicBezTo>
                    <a:cubicBezTo>
                      <a:pt x="5048" y="19920"/>
                      <a:pt x="5006" y="19523"/>
                      <a:pt x="4964" y="19127"/>
                    </a:cubicBezTo>
                    <a:cubicBezTo>
                      <a:pt x="4923" y="18731"/>
                      <a:pt x="4860" y="18355"/>
                      <a:pt x="4818" y="17959"/>
                    </a:cubicBezTo>
                    <a:cubicBezTo>
                      <a:pt x="4067" y="11973"/>
                      <a:pt x="3421" y="5945"/>
                      <a:pt x="4318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51;p5">
                <a:extLst>
                  <a:ext uri="{FF2B5EF4-FFF2-40B4-BE49-F238E27FC236}">
                    <a16:creationId xmlns:a16="http://schemas.microsoft.com/office/drawing/2014/main" xmlns="" id="{901718EF-D373-F6EF-15BD-F64FE2145522}"/>
                  </a:ext>
                </a:extLst>
              </p:cNvPr>
              <p:cNvSpPr/>
              <p:nvPr/>
            </p:nvSpPr>
            <p:spPr>
              <a:xfrm>
                <a:off x="8610200" y="2749650"/>
                <a:ext cx="310275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55357" extrusionOk="0">
                    <a:moveTo>
                      <a:pt x="11013" y="1"/>
                    </a:moveTo>
                    <a:lnTo>
                      <a:pt x="11013" y="1"/>
                    </a:lnTo>
                    <a:cubicBezTo>
                      <a:pt x="11076" y="1502"/>
                      <a:pt x="10930" y="3004"/>
                      <a:pt x="10596" y="4464"/>
                    </a:cubicBezTo>
                    <a:cubicBezTo>
                      <a:pt x="10575" y="4527"/>
                      <a:pt x="10575" y="4568"/>
                      <a:pt x="10555" y="4631"/>
                    </a:cubicBezTo>
                    <a:cubicBezTo>
                      <a:pt x="9762" y="8073"/>
                      <a:pt x="8135" y="11389"/>
                      <a:pt x="6925" y="14789"/>
                    </a:cubicBezTo>
                    <a:cubicBezTo>
                      <a:pt x="6842" y="14997"/>
                      <a:pt x="6779" y="15206"/>
                      <a:pt x="6696" y="15456"/>
                    </a:cubicBezTo>
                    <a:cubicBezTo>
                      <a:pt x="6612" y="15686"/>
                      <a:pt x="6529" y="15936"/>
                      <a:pt x="6466" y="16165"/>
                    </a:cubicBezTo>
                    <a:cubicBezTo>
                      <a:pt x="6154" y="17146"/>
                      <a:pt x="5903" y="18147"/>
                      <a:pt x="5695" y="19148"/>
                    </a:cubicBezTo>
                    <a:cubicBezTo>
                      <a:pt x="4923" y="23340"/>
                      <a:pt x="5465" y="27699"/>
                      <a:pt x="4965" y="31954"/>
                    </a:cubicBezTo>
                    <a:cubicBezTo>
                      <a:pt x="4819" y="33102"/>
                      <a:pt x="4610" y="34249"/>
                      <a:pt x="4339" y="35375"/>
                    </a:cubicBezTo>
                    <a:lnTo>
                      <a:pt x="4172" y="36105"/>
                    </a:lnTo>
                    <a:cubicBezTo>
                      <a:pt x="4109" y="36314"/>
                      <a:pt x="4047" y="36543"/>
                      <a:pt x="4005" y="36752"/>
                    </a:cubicBezTo>
                    <a:cubicBezTo>
                      <a:pt x="3817" y="37377"/>
                      <a:pt x="3651" y="38024"/>
                      <a:pt x="3463" y="38650"/>
                    </a:cubicBezTo>
                    <a:cubicBezTo>
                      <a:pt x="3171" y="39630"/>
                      <a:pt x="2837" y="40610"/>
                      <a:pt x="2524" y="41591"/>
                    </a:cubicBezTo>
                    <a:cubicBezTo>
                      <a:pt x="2483" y="41757"/>
                      <a:pt x="2420" y="41924"/>
                      <a:pt x="2378" y="42091"/>
                    </a:cubicBezTo>
                    <a:cubicBezTo>
                      <a:pt x="2316" y="42279"/>
                      <a:pt x="2253" y="42446"/>
                      <a:pt x="2211" y="42613"/>
                    </a:cubicBezTo>
                    <a:cubicBezTo>
                      <a:pt x="1607" y="44511"/>
                      <a:pt x="1023" y="46388"/>
                      <a:pt x="605" y="48286"/>
                    </a:cubicBezTo>
                    <a:cubicBezTo>
                      <a:pt x="605" y="48327"/>
                      <a:pt x="605" y="48369"/>
                      <a:pt x="605" y="48390"/>
                    </a:cubicBezTo>
                    <a:cubicBezTo>
                      <a:pt x="585" y="48432"/>
                      <a:pt x="564" y="48494"/>
                      <a:pt x="564" y="48536"/>
                    </a:cubicBezTo>
                    <a:cubicBezTo>
                      <a:pt x="522" y="48745"/>
                      <a:pt x="480" y="48974"/>
                      <a:pt x="439" y="49183"/>
                    </a:cubicBezTo>
                    <a:cubicBezTo>
                      <a:pt x="439" y="49204"/>
                      <a:pt x="439" y="49204"/>
                      <a:pt x="439" y="49204"/>
                    </a:cubicBezTo>
                    <a:cubicBezTo>
                      <a:pt x="355" y="49621"/>
                      <a:pt x="293" y="50017"/>
                      <a:pt x="230" y="50413"/>
                    </a:cubicBezTo>
                    <a:cubicBezTo>
                      <a:pt x="230" y="50434"/>
                      <a:pt x="230" y="50434"/>
                      <a:pt x="230" y="50455"/>
                    </a:cubicBezTo>
                    <a:cubicBezTo>
                      <a:pt x="147" y="50976"/>
                      <a:pt x="105" y="51519"/>
                      <a:pt x="63" y="52040"/>
                    </a:cubicBezTo>
                    <a:cubicBezTo>
                      <a:pt x="42" y="52061"/>
                      <a:pt x="42" y="52082"/>
                      <a:pt x="63" y="52103"/>
                    </a:cubicBezTo>
                    <a:cubicBezTo>
                      <a:pt x="42" y="52290"/>
                      <a:pt x="21" y="52499"/>
                      <a:pt x="21" y="52708"/>
                    </a:cubicBezTo>
                    <a:cubicBezTo>
                      <a:pt x="1" y="52833"/>
                      <a:pt x="1" y="52979"/>
                      <a:pt x="1" y="53104"/>
                    </a:cubicBezTo>
                    <a:lnTo>
                      <a:pt x="1" y="53187"/>
                    </a:lnTo>
                    <a:lnTo>
                      <a:pt x="1" y="53813"/>
                    </a:lnTo>
                    <a:cubicBezTo>
                      <a:pt x="1" y="54084"/>
                      <a:pt x="1" y="54355"/>
                      <a:pt x="21" y="54626"/>
                    </a:cubicBezTo>
                    <a:cubicBezTo>
                      <a:pt x="21" y="54731"/>
                      <a:pt x="42" y="54856"/>
                      <a:pt x="42" y="54981"/>
                    </a:cubicBezTo>
                    <a:cubicBezTo>
                      <a:pt x="63" y="55064"/>
                      <a:pt x="84" y="55148"/>
                      <a:pt x="84" y="55252"/>
                    </a:cubicBezTo>
                    <a:cubicBezTo>
                      <a:pt x="105" y="55294"/>
                      <a:pt x="105" y="55336"/>
                      <a:pt x="105" y="55356"/>
                    </a:cubicBezTo>
                    <a:lnTo>
                      <a:pt x="439" y="55356"/>
                    </a:lnTo>
                    <a:cubicBezTo>
                      <a:pt x="668" y="55356"/>
                      <a:pt x="877" y="55336"/>
                      <a:pt x="1106" y="55336"/>
                    </a:cubicBezTo>
                    <a:lnTo>
                      <a:pt x="1607" y="55336"/>
                    </a:lnTo>
                    <a:cubicBezTo>
                      <a:pt x="2065" y="55315"/>
                      <a:pt x="2524" y="55294"/>
                      <a:pt x="2962" y="55273"/>
                    </a:cubicBezTo>
                    <a:lnTo>
                      <a:pt x="3087" y="55273"/>
                    </a:lnTo>
                    <a:lnTo>
                      <a:pt x="3233" y="55252"/>
                    </a:lnTo>
                    <a:lnTo>
                      <a:pt x="3651" y="55252"/>
                    </a:lnTo>
                    <a:lnTo>
                      <a:pt x="3651" y="55231"/>
                    </a:lnTo>
                    <a:cubicBezTo>
                      <a:pt x="3651" y="55231"/>
                      <a:pt x="3651" y="55210"/>
                      <a:pt x="3651" y="55210"/>
                    </a:cubicBezTo>
                    <a:lnTo>
                      <a:pt x="3651" y="54960"/>
                    </a:lnTo>
                    <a:cubicBezTo>
                      <a:pt x="3630" y="54856"/>
                      <a:pt x="3630" y="54731"/>
                      <a:pt x="3630" y="54626"/>
                    </a:cubicBezTo>
                    <a:cubicBezTo>
                      <a:pt x="3630" y="54314"/>
                      <a:pt x="3609" y="54042"/>
                      <a:pt x="3630" y="53792"/>
                    </a:cubicBezTo>
                    <a:cubicBezTo>
                      <a:pt x="3671" y="53292"/>
                      <a:pt x="3713" y="52791"/>
                      <a:pt x="3797" y="52270"/>
                    </a:cubicBezTo>
                    <a:cubicBezTo>
                      <a:pt x="3817" y="52103"/>
                      <a:pt x="3838" y="51915"/>
                      <a:pt x="3859" y="51748"/>
                    </a:cubicBezTo>
                    <a:cubicBezTo>
                      <a:pt x="3880" y="51665"/>
                      <a:pt x="3901" y="51602"/>
                      <a:pt x="3901" y="51540"/>
                    </a:cubicBezTo>
                    <a:cubicBezTo>
                      <a:pt x="3922" y="51435"/>
                      <a:pt x="3922" y="51331"/>
                      <a:pt x="3963" y="51227"/>
                    </a:cubicBezTo>
                    <a:cubicBezTo>
                      <a:pt x="4005" y="50976"/>
                      <a:pt x="4047" y="50705"/>
                      <a:pt x="4109" y="50455"/>
                    </a:cubicBezTo>
                    <a:cubicBezTo>
                      <a:pt x="4151" y="50226"/>
                      <a:pt x="4214" y="49996"/>
                      <a:pt x="4255" y="49788"/>
                    </a:cubicBezTo>
                    <a:cubicBezTo>
                      <a:pt x="4652" y="48056"/>
                      <a:pt x="5173" y="46325"/>
                      <a:pt x="5716" y="44615"/>
                    </a:cubicBezTo>
                    <a:cubicBezTo>
                      <a:pt x="5841" y="44239"/>
                      <a:pt x="5966" y="43822"/>
                      <a:pt x="6070" y="43468"/>
                    </a:cubicBezTo>
                    <a:cubicBezTo>
                      <a:pt x="6174" y="43113"/>
                      <a:pt x="6300" y="42759"/>
                      <a:pt x="6404" y="42425"/>
                    </a:cubicBezTo>
                    <a:cubicBezTo>
                      <a:pt x="6404" y="42404"/>
                      <a:pt x="6404" y="42404"/>
                      <a:pt x="6404" y="42404"/>
                    </a:cubicBezTo>
                    <a:cubicBezTo>
                      <a:pt x="6654" y="41570"/>
                      <a:pt x="6904" y="40756"/>
                      <a:pt x="7113" y="39943"/>
                    </a:cubicBezTo>
                    <a:lnTo>
                      <a:pt x="7134" y="39859"/>
                    </a:lnTo>
                    <a:cubicBezTo>
                      <a:pt x="7155" y="39797"/>
                      <a:pt x="7176" y="39755"/>
                      <a:pt x="7176" y="39713"/>
                    </a:cubicBezTo>
                    <a:cubicBezTo>
                      <a:pt x="8177" y="35980"/>
                      <a:pt x="9178" y="32226"/>
                      <a:pt x="9595" y="28409"/>
                    </a:cubicBezTo>
                    <a:cubicBezTo>
                      <a:pt x="9741" y="27178"/>
                      <a:pt x="9824" y="25947"/>
                      <a:pt x="9887" y="24696"/>
                    </a:cubicBezTo>
                    <a:cubicBezTo>
                      <a:pt x="9908" y="24300"/>
                      <a:pt x="9950" y="23924"/>
                      <a:pt x="9970" y="23528"/>
                    </a:cubicBezTo>
                    <a:cubicBezTo>
                      <a:pt x="9991" y="23111"/>
                      <a:pt x="10012" y="22694"/>
                      <a:pt x="10054" y="22297"/>
                    </a:cubicBezTo>
                    <a:cubicBezTo>
                      <a:pt x="10137" y="20858"/>
                      <a:pt x="10304" y="19440"/>
                      <a:pt x="10575" y="18042"/>
                    </a:cubicBezTo>
                    <a:cubicBezTo>
                      <a:pt x="10951" y="15998"/>
                      <a:pt x="11577" y="14017"/>
                      <a:pt x="11952" y="11994"/>
                    </a:cubicBezTo>
                    <a:cubicBezTo>
                      <a:pt x="12369" y="9616"/>
                      <a:pt x="12411" y="7197"/>
                      <a:pt x="12098" y="4819"/>
                    </a:cubicBezTo>
                    <a:cubicBezTo>
                      <a:pt x="12098" y="4631"/>
                      <a:pt x="12056" y="4464"/>
                      <a:pt x="12035" y="4297"/>
                    </a:cubicBezTo>
                    <a:cubicBezTo>
                      <a:pt x="12015" y="4110"/>
                      <a:pt x="11994" y="3922"/>
                      <a:pt x="11952" y="3755"/>
                    </a:cubicBezTo>
                    <a:cubicBezTo>
                      <a:pt x="11743" y="2483"/>
                      <a:pt x="11431" y="1231"/>
                      <a:pt x="11013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352;p5">
                <a:extLst>
                  <a:ext uri="{FF2B5EF4-FFF2-40B4-BE49-F238E27FC236}">
                    <a16:creationId xmlns:a16="http://schemas.microsoft.com/office/drawing/2014/main" xmlns="" id="{95E72A94-8CE4-1BE4-52CE-06FEB0CFADB0}"/>
                  </a:ext>
                </a:extLst>
              </p:cNvPr>
              <p:cNvSpPr/>
              <p:nvPr/>
            </p:nvSpPr>
            <p:spPr>
              <a:xfrm>
                <a:off x="8589875" y="2440450"/>
                <a:ext cx="360850" cy="1694175"/>
              </a:xfrm>
              <a:custGeom>
                <a:avLst/>
                <a:gdLst/>
                <a:ahLst/>
                <a:cxnLst/>
                <a:rect l="l" t="t" r="r" b="b"/>
                <a:pathLst>
                  <a:path w="14434" h="67767" extrusionOk="0">
                    <a:moveTo>
                      <a:pt x="14434" y="0"/>
                    </a:moveTo>
                    <a:lnTo>
                      <a:pt x="14434" y="0"/>
                    </a:lnTo>
                    <a:cubicBezTo>
                      <a:pt x="13808" y="1627"/>
                      <a:pt x="11430" y="2962"/>
                      <a:pt x="10387" y="4443"/>
                    </a:cubicBezTo>
                    <a:cubicBezTo>
                      <a:pt x="9782" y="5277"/>
                      <a:pt x="9282" y="6195"/>
                      <a:pt x="8885" y="7175"/>
                    </a:cubicBezTo>
                    <a:cubicBezTo>
                      <a:pt x="8844" y="7279"/>
                      <a:pt x="8823" y="7384"/>
                      <a:pt x="8760" y="7509"/>
                    </a:cubicBezTo>
                    <a:cubicBezTo>
                      <a:pt x="8719" y="7634"/>
                      <a:pt x="8677" y="7759"/>
                      <a:pt x="8635" y="7884"/>
                    </a:cubicBezTo>
                    <a:cubicBezTo>
                      <a:pt x="7530" y="11201"/>
                      <a:pt x="7884" y="14538"/>
                      <a:pt x="7321" y="18355"/>
                    </a:cubicBezTo>
                    <a:cubicBezTo>
                      <a:pt x="7029" y="20399"/>
                      <a:pt x="6278" y="22318"/>
                      <a:pt x="5757" y="24320"/>
                    </a:cubicBezTo>
                    <a:cubicBezTo>
                      <a:pt x="5715" y="24529"/>
                      <a:pt x="5653" y="24737"/>
                      <a:pt x="5611" y="24967"/>
                    </a:cubicBezTo>
                    <a:cubicBezTo>
                      <a:pt x="5548" y="25259"/>
                      <a:pt x="5506" y="25530"/>
                      <a:pt x="5444" y="25822"/>
                    </a:cubicBezTo>
                    <a:cubicBezTo>
                      <a:pt x="5444" y="25843"/>
                      <a:pt x="5444" y="25863"/>
                      <a:pt x="5444" y="25884"/>
                    </a:cubicBezTo>
                    <a:cubicBezTo>
                      <a:pt x="5444" y="25905"/>
                      <a:pt x="5444" y="25926"/>
                      <a:pt x="5444" y="25926"/>
                    </a:cubicBezTo>
                    <a:cubicBezTo>
                      <a:pt x="5381" y="26364"/>
                      <a:pt x="5340" y="26781"/>
                      <a:pt x="5319" y="27198"/>
                    </a:cubicBezTo>
                    <a:cubicBezTo>
                      <a:pt x="5256" y="28095"/>
                      <a:pt x="5235" y="29013"/>
                      <a:pt x="5256" y="29931"/>
                    </a:cubicBezTo>
                    <a:cubicBezTo>
                      <a:pt x="5277" y="30640"/>
                      <a:pt x="5319" y="31349"/>
                      <a:pt x="5319" y="32058"/>
                    </a:cubicBezTo>
                    <a:cubicBezTo>
                      <a:pt x="5340" y="32204"/>
                      <a:pt x="5340" y="32371"/>
                      <a:pt x="5340" y="32496"/>
                    </a:cubicBezTo>
                    <a:lnTo>
                      <a:pt x="5340" y="32913"/>
                    </a:lnTo>
                    <a:cubicBezTo>
                      <a:pt x="5360" y="34457"/>
                      <a:pt x="5298" y="36000"/>
                      <a:pt x="5173" y="37523"/>
                    </a:cubicBezTo>
                    <a:cubicBezTo>
                      <a:pt x="5027" y="39150"/>
                      <a:pt x="4818" y="40756"/>
                      <a:pt x="4568" y="42383"/>
                    </a:cubicBezTo>
                    <a:cubicBezTo>
                      <a:pt x="4213" y="44531"/>
                      <a:pt x="3796" y="46679"/>
                      <a:pt x="3316" y="48807"/>
                    </a:cubicBezTo>
                    <a:cubicBezTo>
                      <a:pt x="3275" y="49015"/>
                      <a:pt x="3233" y="49245"/>
                      <a:pt x="3191" y="49453"/>
                    </a:cubicBezTo>
                    <a:cubicBezTo>
                      <a:pt x="3129" y="49662"/>
                      <a:pt x="3087" y="49870"/>
                      <a:pt x="3045" y="50100"/>
                    </a:cubicBezTo>
                    <a:cubicBezTo>
                      <a:pt x="2816" y="51122"/>
                      <a:pt x="2586" y="52144"/>
                      <a:pt x="2357" y="53187"/>
                    </a:cubicBezTo>
                    <a:cubicBezTo>
                      <a:pt x="2336" y="53249"/>
                      <a:pt x="2315" y="53354"/>
                      <a:pt x="2294" y="53437"/>
                    </a:cubicBezTo>
                    <a:cubicBezTo>
                      <a:pt x="2044" y="54543"/>
                      <a:pt x="1815" y="55627"/>
                      <a:pt x="1564" y="56712"/>
                    </a:cubicBezTo>
                    <a:cubicBezTo>
                      <a:pt x="1564" y="56733"/>
                      <a:pt x="1564" y="56733"/>
                      <a:pt x="1564" y="56733"/>
                    </a:cubicBezTo>
                    <a:cubicBezTo>
                      <a:pt x="1564" y="56795"/>
                      <a:pt x="1544" y="56879"/>
                      <a:pt x="1523" y="56941"/>
                    </a:cubicBezTo>
                    <a:cubicBezTo>
                      <a:pt x="1481" y="57129"/>
                      <a:pt x="1439" y="57337"/>
                      <a:pt x="1398" y="57525"/>
                    </a:cubicBezTo>
                    <a:lnTo>
                      <a:pt x="1231" y="58339"/>
                    </a:lnTo>
                    <a:cubicBezTo>
                      <a:pt x="1231" y="58401"/>
                      <a:pt x="1210" y="58443"/>
                      <a:pt x="1210" y="58505"/>
                    </a:cubicBezTo>
                    <a:cubicBezTo>
                      <a:pt x="1168" y="58672"/>
                      <a:pt x="1147" y="58839"/>
                      <a:pt x="1106" y="59027"/>
                    </a:cubicBezTo>
                    <a:cubicBezTo>
                      <a:pt x="1106" y="59069"/>
                      <a:pt x="1085" y="59110"/>
                      <a:pt x="1085" y="59152"/>
                    </a:cubicBezTo>
                    <a:cubicBezTo>
                      <a:pt x="1064" y="59194"/>
                      <a:pt x="1064" y="59235"/>
                      <a:pt x="1064" y="59277"/>
                    </a:cubicBezTo>
                    <a:cubicBezTo>
                      <a:pt x="1022" y="59465"/>
                      <a:pt x="980" y="59632"/>
                      <a:pt x="960" y="59799"/>
                    </a:cubicBezTo>
                    <a:cubicBezTo>
                      <a:pt x="897" y="60049"/>
                      <a:pt x="855" y="60299"/>
                      <a:pt x="814" y="60570"/>
                    </a:cubicBezTo>
                    <a:cubicBezTo>
                      <a:pt x="605" y="61759"/>
                      <a:pt x="396" y="62948"/>
                      <a:pt x="250" y="64137"/>
                    </a:cubicBezTo>
                    <a:cubicBezTo>
                      <a:pt x="230" y="64220"/>
                      <a:pt x="230" y="64262"/>
                      <a:pt x="209" y="64387"/>
                    </a:cubicBezTo>
                    <a:cubicBezTo>
                      <a:pt x="188" y="64533"/>
                      <a:pt x="167" y="64700"/>
                      <a:pt x="167" y="64784"/>
                    </a:cubicBezTo>
                    <a:cubicBezTo>
                      <a:pt x="146" y="64888"/>
                      <a:pt x="125" y="64971"/>
                      <a:pt x="125" y="65076"/>
                    </a:cubicBezTo>
                    <a:cubicBezTo>
                      <a:pt x="104" y="65159"/>
                      <a:pt x="84" y="65263"/>
                      <a:pt x="84" y="65368"/>
                    </a:cubicBezTo>
                    <a:cubicBezTo>
                      <a:pt x="84" y="65368"/>
                      <a:pt x="84" y="65368"/>
                      <a:pt x="84" y="65388"/>
                    </a:cubicBezTo>
                    <a:cubicBezTo>
                      <a:pt x="63" y="65576"/>
                      <a:pt x="63" y="65743"/>
                      <a:pt x="42" y="65931"/>
                    </a:cubicBezTo>
                    <a:cubicBezTo>
                      <a:pt x="21" y="66139"/>
                      <a:pt x="21" y="66348"/>
                      <a:pt x="21" y="66536"/>
                    </a:cubicBezTo>
                    <a:cubicBezTo>
                      <a:pt x="0" y="66807"/>
                      <a:pt x="21" y="67078"/>
                      <a:pt x="63" y="67349"/>
                    </a:cubicBezTo>
                    <a:cubicBezTo>
                      <a:pt x="63" y="67370"/>
                      <a:pt x="63" y="67412"/>
                      <a:pt x="84" y="67432"/>
                    </a:cubicBezTo>
                    <a:cubicBezTo>
                      <a:pt x="84" y="67495"/>
                      <a:pt x="104" y="67558"/>
                      <a:pt x="125" y="67620"/>
                    </a:cubicBezTo>
                    <a:cubicBezTo>
                      <a:pt x="125" y="67641"/>
                      <a:pt x="125" y="67662"/>
                      <a:pt x="125" y="67704"/>
                    </a:cubicBezTo>
                    <a:cubicBezTo>
                      <a:pt x="146" y="67724"/>
                      <a:pt x="146" y="67745"/>
                      <a:pt x="146" y="67766"/>
                    </a:cubicBezTo>
                    <a:lnTo>
                      <a:pt x="1272" y="67766"/>
                    </a:lnTo>
                    <a:cubicBezTo>
                      <a:pt x="1481" y="67766"/>
                      <a:pt x="1710" y="67745"/>
                      <a:pt x="1919" y="67745"/>
                    </a:cubicBezTo>
                    <a:lnTo>
                      <a:pt x="2440" y="67745"/>
                    </a:lnTo>
                    <a:cubicBezTo>
                      <a:pt x="2899" y="67724"/>
                      <a:pt x="3337" y="67704"/>
                      <a:pt x="3775" y="67662"/>
                    </a:cubicBezTo>
                    <a:lnTo>
                      <a:pt x="4464" y="67662"/>
                    </a:lnTo>
                    <a:cubicBezTo>
                      <a:pt x="4464" y="67641"/>
                      <a:pt x="4464" y="67620"/>
                      <a:pt x="4464" y="67599"/>
                    </a:cubicBezTo>
                    <a:cubicBezTo>
                      <a:pt x="4484" y="67516"/>
                      <a:pt x="4526" y="67412"/>
                      <a:pt x="4547" y="67307"/>
                    </a:cubicBezTo>
                    <a:cubicBezTo>
                      <a:pt x="4568" y="67224"/>
                      <a:pt x="4589" y="67120"/>
                      <a:pt x="4610" y="67036"/>
                    </a:cubicBezTo>
                    <a:cubicBezTo>
                      <a:pt x="4756" y="66452"/>
                      <a:pt x="4881" y="65868"/>
                      <a:pt x="5027" y="65263"/>
                    </a:cubicBezTo>
                    <a:cubicBezTo>
                      <a:pt x="5068" y="65096"/>
                      <a:pt x="5110" y="64909"/>
                      <a:pt x="5131" y="64721"/>
                    </a:cubicBezTo>
                    <a:cubicBezTo>
                      <a:pt x="5173" y="64575"/>
                      <a:pt x="5194" y="64450"/>
                      <a:pt x="5235" y="64325"/>
                    </a:cubicBezTo>
                    <a:cubicBezTo>
                      <a:pt x="5256" y="64241"/>
                      <a:pt x="5277" y="64179"/>
                      <a:pt x="5277" y="64095"/>
                    </a:cubicBezTo>
                    <a:cubicBezTo>
                      <a:pt x="5653" y="62448"/>
                      <a:pt x="5986" y="60800"/>
                      <a:pt x="6299" y="59131"/>
                    </a:cubicBezTo>
                    <a:cubicBezTo>
                      <a:pt x="6299" y="59069"/>
                      <a:pt x="6320" y="59006"/>
                      <a:pt x="6341" y="58923"/>
                    </a:cubicBezTo>
                    <a:cubicBezTo>
                      <a:pt x="6466" y="58297"/>
                      <a:pt x="6570" y="57629"/>
                      <a:pt x="6695" y="56983"/>
                    </a:cubicBezTo>
                    <a:cubicBezTo>
                      <a:pt x="6758" y="56607"/>
                      <a:pt x="6821" y="56211"/>
                      <a:pt x="6883" y="55836"/>
                    </a:cubicBezTo>
                    <a:cubicBezTo>
                      <a:pt x="6946" y="55481"/>
                      <a:pt x="7008" y="55106"/>
                      <a:pt x="7071" y="54730"/>
                    </a:cubicBezTo>
                    <a:cubicBezTo>
                      <a:pt x="7530" y="51977"/>
                      <a:pt x="7905" y="49203"/>
                      <a:pt x="8218" y="46429"/>
                    </a:cubicBezTo>
                    <a:cubicBezTo>
                      <a:pt x="8260" y="46200"/>
                      <a:pt x="8260" y="45991"/>
                      <a:pt x="8301" y="45762"/>
                    </a:cubicBezTo>
                    <a:cubicBezTo>
                      <a:pt x="8322" y="45532"/>
                      <a:pt x="8343" y="45303"/>
                      <a:pt x="8385" y="45073"/>
                    </a:cubicBezTo>
                    <a:cubicBezTo>
                      <a:pt x="8656" y="42466"/>
                      <a:pt x="8865" y="39859"/>
                      <a:pt x="9031" y="37231"/>
                    </a:cubicBezTo>
                    <a:cubicBezTo>
                      <a:pt x="9323" y="32621"/>
                      <a:pt x="10345" y="28241"/>
                      <a:pt x="11326" y="23715"/>
                    </a:cubicBezTo>
                    <a:cubicBezTo>
                      <a:pt x="11785" y="21588"/>
                      <a:pt x="12431" y="19439"/>
                      <a:pt x="12807" y="17270"/>
                    </a:cubicBezTo>
                    <a:cubicBezTo>
                      <a:pt x="12848" y="17082"/>
                      <a:pt x="12869" y="16916"/>
                      <a:pt x="12890" y="16749"/>
                    </a:cubicBezTo>
                    <a:cubicBezTo>
                      <a:pt x="12911" y="16561"/>
                      <a:pt x="12953" y="16394"/>
                      <a:pt x="12974" y="16206"/>
                    </a:cubicBezTo>
                    <a:cubicBezTo>
                      <a:pt x="13140" y="14892"/>
                      <a:pt x="13140" y="13558"/>
                      <a:pt x="12974" y="12264"/>
                    </a:cubicBezTo>
                    <a:cubicBezTo>
                      <a:pt x="12348" y="8051"/>
                      <a:pt x="12911" y="4067"/>
                      <a:pt x="14434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353;p5">
                <a:extLst>
                  <a:ext uri="{FF2B5EF4-FFF2-40B4-BE49-F238E27FC236}">
                    <a16:creationId xmlns:a16="http://schemas.microsoft.com/office/drawing/2014/main" xmlns="" id="{7392DACC-3817-C344-D525-C83355CB9A93}"/>
                  </a:ext>
                </a:extLst>
              </p:cNvPr>
              <p:cNvSpPr/>
              <p:nvPr/>
            </p:nvSpPr>
            <p:spPr>
              <a:xfrm>
                <a:off x="8588825" y="2417500"/>
                <a:ext cx="225800" cy="1718150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68726" extrusionOk="0">
                    <a:moveTo>
                      <a:pt x="7572" y="0"/>
                    </a:moveTo>
                    <a:lnTo>
                      <a:pt x="7572" y="0"/>
                    </a:lnTo>
                    <a:cubicBezTo>
                      <a:pt x="7634" y="1460"/>
                      <a:pt x="7530" y="2900"/>
                      <a:pt x="7259" y="4318"/>
                    </a:cubicBezTo>
                    <a:cubicBezTo>
                      <a:pt x="6591" y="7759"/>
                      <a:pt x="5611" y="10909"/>
                      <a:pt x="5256" y="14350"/>
                    </a:cubicBezTo>
                    <a:cubicBezTo>
                      <a:pt x="5236" y="14601"/>
                      <a:pt x="5215" y="14830"/>
                      <a:pt x="5194" y="15080"/>
                    </a:cubicBezTo>
                    <a:cubicBezTo>
                      <a:pt x="5173" y="15393"/>
                      <a:pt x="5131" y="15685"/>
                      <a:pt x="5131" y="15998"/>
                    </a:cubicBezTo>
                    <a:lnTo>
                      <a:pt x="5131" y="16019"/>
                    </a:lnTo>
                    <a:cubicBezTo>
                      <a:pt x="5006" y="19648"/>
                      <a:pt x="5277" y="23277"/>
                      <a:pt x="5340" y="26907"/>
                    </a:cubicBezTo>
                    <a:cubicBezTo>
                      <a:pt x="5361" y="27324"/>
                      <a:pt x="5361" y="27720"/>
                      <a:pt x="5361" y="28158"/>
                    </a:cubicBezTo>
                    <a:cubicBezTo>
                      <a:pt x="5361" y="28617"/>
                      <a:pt x="5340" y="29013"/>
                      <a:pt x="5340" y="29493"/>
                    </a:cubicBezTo>
                    <a:cubicBezTo>
                      <a:pt x="5340" y="29952"/>
                      <a:pt x="5319" y="30432"/>
                      <a:pt x="5319" y="30890"/>
                    </a:cubicBezTo>
                    <a:cubicBezTo>
                      <a:pt x="5298" y="31766"/>
                      <a:pt x="5256" y="32622"/>
                      <a:pt x="5236" y="33498"/>
                    </a:cubicBezTo>
                    <a:cubicBezTo>
                      <a:pt x="5131" y="36376"/>
                      <a:pt x="4944" y="39275"/>
                      <a:pt x="4589" y="42133"/>
                    </a:cubicBezTo>
                    <a:cubicBezTo>
                      <a:pt x="4318" y="44239"/>
                      <a:pt x="3942" y="46325"/>
                      <a:pt x="3442" y="48369"/>
                    </a:cubicBezTo>
                    <a:cubicBezTo>
                      <a:pt x="3421" y="48494"/>
                      <a:pt x="3379" y="48619"/>
                      <a:pt x="3358" y="48744"/>
                    </a:cubicBezTo>
                    <a:cubicBezTo>
                      <a:pt x="3317" y="48911"/>
                      <a:pt x="3254" y="49099"/>
                      <a:pt x="3212" y="49266"/>
                    </a:cubicBezTo>
                    <a:cubicBezTo>
                      <a:pt x="3171" y="49454"/>
                      <a:pt x="3129" y="49620"/>
                      <a:pt x="3066" y="49787"/>
                    </a:cubicBezTo>
                    <a:cubicBezTo>
                      <a:pt x="2670" y="51226"/>
                      <a:pt x="2232" y="52666"/>
                      <a:pt x="1815" y="54084"/>
                    </a:cubicBezTo>
                    <a:cubicBezTo>
                      <a:pt x="1773" y="54167"/>
                      <a:pt x="1752" y="54272"/>
                      <a:pt x="1732" y="54355"/>
                    </a:cubicBezTo>
                    <a:cubicBezTo>
                      <a:pt x="1648" y="54626"/>
                      <a:pt x="1565" y="54918"/>
                      <a:pt x="1481" y="55210"/>
                    </a:cubicBezTo>
                    <a:cubicBezTo>
                      <a:pt x="1440" y="55315"/>
                      <a:pt x="1419" y="55440"/>
                      <a:pt x="1377" y="55586"/>
                    </a:cubicBezTo>
                    <a:cubicBezTo>
                      <a:pt x="1335" y="55711"/>
                      <a:pt x="1314" y="55857"/>
                      <a:pt x="1273" y="56003"/>
                    </a:cubicBezTo>
                    <a:cubicBezTo>
                      <a:pt x="1231" y="56149"/>
                      <a:pt x="1189" y="56274"/>
                      <a:pt x="1148" y="56420"/>
                    </a:cubicBezTo>
                    <a:cubicBezTo>
                      <a:pt x="1064" y="56712"/>
                      <a:pt x="1002" y="57025"/>
                      <a:pt x="918" y="57317"/>
                    </a:cubicBezTo>
                    <a:cubicBezTo>
                      <a:pt x="876" y="57463"/>
                      <a:pt x="856" y="57609"/>
                      <a:pt x="814" y="57776"/>
                    </a:cubicBezTo>
                    <a:cubicBezTo>
                      <a:pt x="772" y="57943"/>
                      <a:pt x="730" y="58089"/>
                      <a:pt x="710" y="58255"/>
                    </a:cubicBezTo>
                    <a:cubicBezTo>
                      <a:pt x="647" y="58485"/>
                      <a:pt x="605" y="58714"/>
                      <a:pt x="564" y="58944"/>
                    </a:cubicBezTo>
                    <a:cubicBezTo>
                      <a:pt x="146" y="60967"/>
                      <a:pt x="0" y="63053"/>
                      <a:pt x="167" y="65118"/>
                    </a:cubicBezTo>
                    <a:cubicBezTo>
                      <a:pt x="167" y="65201"/>
                      <a:pt x="188" y="65284"/>
                      <a:pt x="188" y="65368"/>
                    </a:cubicBezTo>
                    <a:cubicBezTo>
                      <a:pt x="188" y="65514"/>
                      <a:pt x="209" y="65639"/>
                      <a:pt x="230" y="65764"/>
                    </a:cubicBezTo>
                    <a:cubicBezTo>
                      <a:pt x="251" y="65973"/>
                      <a:pt x="272" y="66160"/>
                      <a:pt x="313" y="66348"/>
                    </a:cubicBezTo>
                    <a:cubicBezTo>
                      <a:pt x="355" y="66598"/>
                      <a:pt x="397" y="66828"/>
                      <a:pt x="438" y="67057"/>
                    </a:cubicBezTo>
                    <a:cubicBezTo>
                      <a:pt x="459" y="67162"/>
                      <a:pt x="480" y="67266"/>
                      <a:pt x="522" y="67370"/>
                    </a:cubicBezTo>
                    <a:cubicBezTo>
                      <a:pt x="522" y="67391"/>
                      <a:pt x="522" y="67412"/>
                      <a:pt x="522" y="67433"/>
                    </a:cubicBezTo>
                    <a:lnTo>
                      <a:pt x="584" y="67620"/>
                    </a:lnTo>
                    <a:cubicBezTo>
                      <a:pt x="584" y="67662"/>
                      <a:pt x="605" y="67704"/>
                      <a:pt x="605" y="67746"/>
                    </a:cubicBezTo>
                    <a:cubicBezTo>
                      <a:pt x="626" y="67787"/>
                      <a:pt x="626" y="67850"/>
                      <a:pt x="647" y="67892"/>
                    </a:cubicBezTo>
                    <a:cubicBezTo>
                      <a:pt x="689" y="68038"/>
                      <a:pt x="730" y="68204"/>
                      <a:pt x="793" y="68350"/>
                    </a:cubicBezTo>
                    <a:cubicBezTo>
                      <a:pt x="814" y="68455"/>
                      <a:pt x="856" y="68559"/>
                      <a:pt x="897" y="68663"/>
                    </a:cubicBezTo>
                    <a:cubicBezTo>
                      <a:pt x="897" y="68663"/>
                      <a:pt x="897" y="68684"/>
                      <a:pt x="897" y="68705"/>
                    </a:cubicBezTo>
                    <a:cubicBezTo>
                      <a:pt x="897" y="68705"/>
                      <a:pt x="897" y="68705"/>
                      <a:pt x="897" y="68726"/>
                    </a:cubicBezTo>
                    <a:lnTo>
                      <a:pt x="1314" y="68726"/>
                    </a:lnTo>
                    <a:cubicBezTo>
                      <a:pt x="1544" y="68705"/>
                      <a:pt x="1752" y="68705"/>
                      <a:pt x="1961" y="68705"/>
                    </a:cubicBezTo>
                    <a:lnTo>
                      <a:pt x="2482" y="68705"/>
                    </a:lnTo>
                    <a:cubicBezTo>
                      <a:pt x="2941" y="68684"/>
                      <a:pt x="3379" y="68642"/>
                      <a:pt x="3817" y="68622"/>
                    </a:cubicBezTo>
                    <a:lnTo>
                      <a:pt x="3963" y="68622"/>
                    </a:lnTo>
                    <a:lnTo>
                      <a:pt x="4109" y="68601"/>
                    </a:lnTo>
                    <a:cubicBezTo>
                      <a:pt x="4130" y="68580"/>
                      <a:pt x="4130" y="68538"/>
                      <a:pt x="4130" y="68496"/>
                    </a:cubicBezTo>
                    <a:cubicBezTo>
                      <a:pt x="4255" y="67537"/>
                      <a:pt x="4318" y="66557"/>
                      <a:pt x="4380" y="65576"/>
                    </a:cubicBezTo>
                    <a:cubicBezTo>
                      <a:pt x="4506" y="63762"/>
                      <a:pt x="4568" y="61947"/>
                      <a:pt x="4735" y="60153"/>
                    </a:cubicBezTo>
                    <a:cubicBezTo>
                      <a:pt x="4756" y="59799"/>
                      <a:pt x="4798" y="59444"/>
                      <a:pt x="4839" y="59090"/>
                    </a:cubicBezTo>
                    <a:cubicBezTo>
                      <a:pt x="4881" y="58714"/>
                      <a:pt x="4944" y="58318"/>
                      <a:pt x="4985" y="57922"/>
                    </a:cubicBezTo>
                    <a:cubicBezTo>
                      <a:pt x="5090" y="57213"/>
                      <a:pt x="5236" y="56503"/>
                      <a:pt x="5382" y="55794"/>
                    </a:cubicBezTo>
                    <a:cubicBezTo>
                      <a:pt x="5674" y="54564"/>
                      <a:pt x="6070" y="53333"/>
                      <a:pt x="6425" y="52102"/>
                    </a:cubicBezTo>
                    <a:cubicBezTo>
                      <a:pt x="6591" y="51602"/>
                      <a:pt x="6737" y="51101"/>
                      <a:pt x="6883" y="50580"/>
                    </a:cubicBezTo>
                    <a:cubicBezTo>
                      <a:pt x="6988" y="50204"/>
                      <a:pt x="7071" y="49808"/>
                      <a:pt x="7155" y="49433"/>
                    </a:cubicBezTo>
                    <a:cubicBezTo>
                      <a:pt x="7217" y="49245"/>
                      <a:pt x="7238" y="49057"/>
                      <a:pt x="7280" y="48849"/>
                    </a:cubicBezTo>
                    <a:cubicBezTo>
                      <a:pt x="8177" y="44114"/>
                      <a:pt x="7175" y="39254"/>
                      <a:pt x="7196" y="34436"/>
                    </a:cubicBezTo>
                    <a:cubicBezTo>
                      <a:pt x="7217" y="32809"/>
                      <a:pt x="7321" y="31203"/>
                      <a:pt x="7509" y="29576"/>
                    </a:cubicBezTo>
                    <a:cubicBezTo>
                      <a:pt x="7530" y="29326"/>
                      <a:pt x="7551" y="29055"/>
                      <a:pt x="7593" y="28826"/>
                    </a:cubicBezTo>
                    <a:cubicBezTo>
                      <a:pt x="7613" y="28596"/>
                      <a:pt x="7634" y="28367"/>
                      <a:pt x="7676" y="28137"/>
                    </a:cubicBezTo>
                    <a:cubicBezTo>
                      <a:pt x="7989" y="25613"/>
                      <a:pt x="8364" y="23069"/>
                      <a:pt x="8594" y="20524"/>
                    </a:cubicBezTo>
                    <a:cubicBezTo>
                      <a:pt x="8948" y="16645"/>
                      <a:pt x="9032" y="12765"/>
                      <a:pt x="8844" y="8865"/>
                    </a:cubicBezTo>
                    <a:cubicBezTo>
                      <a:pt x="8844" y="8740"/>
                      <a:pt x="8844" y="8594"/>
                      <a:pt x="8823" y="8469"/>
                    </a:cubicBezTo>
                    <a:cubicBezTo>
                      <a:pt x="8823" y="8343"/>
                      <a:pt x="8802" y="8218"/>
                      <a:pt x="8802" y="8114"/>
                    </a:cubicBezTo>
                    <a:cubicBezTo>
                      <a:pt x="8615" y="5382"/>
                      <a:pt x="8197" y="2670"/>
                      <a:pt x="7572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354;p5">
                <a:extLst>
                  <a:ext uri="{FF2B5EF4-FFF2-40B4-BE49-F238E27FC236}">
                    <a16:creationId xmlns:a16="http://schemas.microsoft.com/office/drawing/2014/main" xmlns="" id="{DAF69DAB-3CE6-68D9-230F-BC59C9F477C3}"/>
                  </a:ext>
                </a:extLst>
              </p:cNvPr>
              <p:cNvSpPr/>
              <p:nvPr/>
            </p:nvSpPr>
            <p:spPr>
              <a:xfrm>
                <a:off x="8466800" y="2808050"/>
                <a:ext cx="155950" cy="132760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3104" extrusionOk="0">
                    <a:moveTo>
                      <a:pt x="3463" y="1"/>
                    </a:moveTo>
                    <a:lnTo>
                      <a:pt x="3463" y="42"/>
                    </a:lnTo>
                    <a:cubicBezTo>
                      <a:pt x="3463" y="293"/>
                      <a:pt x="3442" y="501"/>
                      <a:pt x="3442" y="793"/>
                    </a:cubicBezTo>
                    <a:cubicBezTo>
                      <a:pt x="3442" y="1085"/>
                      <a:pt x="3421" y="1377"/>
                      <a:pt x="3400" y="1648"/>
                    </a:cubicBezTo>
                    <a:cubicBezTo>
                      <a:pt x="3171" y="5924"/>
                      <a:pt x="2191" y="10137"/>
                      <a:pt x="1419" y="14351"/>
                    </a:cubicBezTo>
                    <a:cubicBezTo>
                      <a:pt x="1377" y="14580"/>
                      <a:pt x="1336" y="14810"/>
                      <a:pt x="1294" y="15039"/>
                    </a:cubicBezTo>
                    <a:cubicBezTo>
                      <a:pt x="1252" y="15268"/>
                      <a:pt x="1210" y="15498"/>
                      <a:pt x="1169" y="15727"/>
                    </a:cubicBezTo>
                    <a:cubicBezTo>
                      <a:pt x="1064" y="16290"/>
                      <a:pt x="960" y="16874"/>
                      <a:pt x="877" y="17458"/>
                    </a:cubicBezTo>
                    <a:cubicBezTo>
                      <a:pt x="564" y="19523"/>
                      <a:pt x="334" y="21588"/>
                      <a:pt x="209" y="23674"/>
                    </a:cubicBezTo>
                    <a:cubicBezTo>
                      <a:pt x="188" y="24008"/>
                      <a:pt x="168" y="24362"/>
                      <a:pt x="147" y="24675"/>
                    </a:cubicBezTo>
                    <a:cubicBezTo>
                      <a:pt x="126" y="24988"/>
                      <a:pt x="105" y="25322"/>
                      <a:pt x="105" y="25635"/>
                    </a:cubicBezTo>
                    <a:cubicBezTo>
                      <a:pt x="84" y="25760"/>
                      <a:pt x="84" y="25885"/>
                      <a:pt x="84" y="26010"/>
                    </a:cubicBezTo>
                    <a:lnTo>
                      <a:pt x="84" y="26344"/>
                    </a:lnTo>
                    <a:cubicBezTo>
                      <a:pt x="1" y="28638"/>
                      <a:pt x="22" y="30912"/>
                      <a:pt x="126" y="33206"/>
                    </a:cubicBezTo>
                    <a:cubicBezTo>
                      <a:pt x="126" y="33248"/>
                      <a:pt x="126" y="33289"/>
                      <a:pt x="126" y="33331"/>
                    </a:cubicBezTo>
                    <a:cubicBezTo>
                      <a:pt x="147" y="33623"/>
                      <a:pt x="147" y="33915"/>
                      <a:pt x="168" y="34186"/>
                    </a:cubicBezTo>
                    <a:cubicBezTo>
                      <a:pt x="188" y="34478"/>
                      <a:pt x="209" y="34749"/>
                      <a:pt x="230" y="35041"/>
                    </a:cubicBezTo>
                    <a:cubicBezTo>
                      <a:pt x="230" y="35146"/>
                      <a:pt x="230" y="35292"/>
                      <a:pt x="251" y="35375"/>
                    </a:cubicBezTo>
                    <a:cubicBezTo>
                      <a:pt x="251" y="35458"/>
                      <a:pt x="251" y="35542"/>
                      <a:pt x="251" y="35625"/>
                    </a:cubicBezTo>
                    <a:cubicBezTo>
                      <a:pt x="272" y="35876"/>
                      <a:pt x="293" y="36126"/>
                      <a:pt x="314" y="36355"/>
                    </a:cubicBezTo>
                    <a:cubicBezTo>
                      <a:pt x="334" y="36585"/>
                      <a:pt x="334" y="36814"/>
                      <a:pt x="355" y="37064"/>
                    </a:cubicBezTo>
                    <a:cubicBezTo>
                      <a:pt x="501" y="38817"/>
                      <a:pt x="689" y="40589"/>
                      <a:pt x="918" y="42341"/>
                    </a:cubicBezTo>
                    <a:cubicBezTo>
                      <a:pt x="981" y="42884"/>
                      <a:pt x="1044" y="43426"/>
                      <a:pt x="1127" y="43968"/>
                    </a:cubicBezTo>
                    <a:cubicBezTo>
                      <a:pt x="1210" y="44490"/>
                      <a:pt x="1273" y="45032"/>
                      <a:pt x="1356" y="45574"/>
                    </a:cubicBezTo>
                    <a:cubicBezTo>
                      <a:pt x="1398" y="45866"/>
                      <a:pt x="1461" y="46158"/>
                      <a:pt x="1502" y="46450"/>
                    </a:cubicBezTo>
                    <a:cubicBezTo>
                      <a:pt x="1586" y="46993"/>
                      <a:pt x="1711" y="48307"/>
                      <a:pt x="1940" y="49725"/>
                    </a:cubicBezTo>
                    <a:cubicBezTo>
                      <a:pt x="2003" y="50226"/>
                      <a:pt x="2107" y="50747"/>
                      <a:pt x="2212" y="51248"/>
                    </a:cubicBezTo>
                    <a:cubicBezTo>
                      <a:pt x="2337" y="51873"/>
                      <a:pt x="2504" y="52499"/>
                      <a:pt x="2712" y="53104"/>
                    </a:cubicBezTo>
                    <a:lnTo>
                      <a:pt x="5007" y="53104"/>
                    </a:lnTo>
                    <a:lnTo>
                      <a:pt x="5048" y="53020"/>
                    </a:lnTo>
                    <a:cubicBezTo>
                      <a:pt x="5048" y="53000"/>
                      <a:pt x="5069" y="52979"/>
                      <a:pt x="5069" y="52958"/>
                    </a:cubicBezTo>
                    <a:cubicBezTo>
                      <a:pt x="5111" y="52874"/>
                      <a:pt x="5153" y="52791"/>
                      <a:pt x="5173" y="52708"/>
                    </a:cubicBezTo>
                    <a:cubicBezTo>
                      <a:pt x="5194" y="52708"/>
                      <a:pt x="5194" y="52687"/>
                      <a:pt x="5194" y="52666"/>
                    </a:cubicBezTo>
                    <a:cubicBezTo>
                      <a:pt x="5215" y="52645"/>
                      <a:pt x="5236" y="52603"/>
                      <a:pt x="5236" y="52582"/>
                    </a:cubicBezTo>
                    <a:lnTo>
                      <a:pt x="5257" y="52520"/>
                    </a:lnTo>
                    <a:cubicBezTo>
                      <a:pt x="5278" y="52499"/>
                      <a:pt x="5278" y="52478"/>
                      <a:pt x="5278" y="52457"/>
                    </a:cubicBezTo>
                    <a:cubicBezTo>
                      <a:pt x="5319" y="52395"/>
                      <a:pt x="5340" y="52332"/>
                      <a:pt x="5361" y="52249"/>
                    </a:cubicBezTo>
                    <a:cubicBezTo>
                      <a:pt x="5361" y="52249"/>
                      <a:pt x="5361" y="52249"/>
                      <a:pt x="5361" y="52228"/>
                    </a:cubicBezTo>
                    <a:cubicBezTo>
                      <a:pt x="5403" y="52165"/>
                      <a:pt x="5424" y="52082"/>
                      <a:pt x="5445" y="51998"/>
                    </a:cubicBezTo>
                    <a:cubicBezTo>
                      <a:pt x="5486" y="51915"/>
                      <a:pt x="5528" y="51811"/>
                      <a:pt x="5549" y="51727"/>
                    </a:cubicBezTo>
                    <a:cubicBezTo>
                      <a:pt x="5570" y="51644"/>
                      <a:pt x="5591" y="51581"/>
                      <a:pt x="5611" y="51498"/>
                    </a:cubicBezTo>
                    <a:cubicBezTo>
                      <a:pt x="5611" y="51477"/>
                      <a:pt x="5611" y="51456"/>
                      <a:pt x="5632" y="51435"/>
                    </a:cubicBezTo>
                    <a:cubicBezTo>
                      <a:pt x="5674" y="51248"/>
                      <a:pt x="5737" y="51060"/>
                      <a:pt x="5778" y="50851"/>
                    </a:cubicBezTo>
                    <a:cubicBezTo>
                      <a:pt x="5862" y="50497"/>
                      <a:pt x="5924" y="50142"/>
                      <a:pt x="5987" y="49767"/>
                    </a:cubicBezTo>
                    <a:lnTo>
                      <a:pt x="5987" y="49725"/>
                    </a:lnTo>
                    <a:lnTo>
                      <a:pt x="5987" y="49704"/>
                    </a:lnTo>
                    <a:cubicBezTo>
                      <a:pt x="6049" y="49287"/>
                      <a:pt x="6091" y="48870"/>
                      <a:pt x="6133" y="48390"/>
                    </a:cubicBezTo>
                    <a:cubicBezTo>
                      <a:pt x="6175" y="47931"/>
                      <a:pt x="6195" y="47452"/>
                      <a:pt x="6195" y="46951"/>
                    </a:cubicBezTo>
                    <a:cubicBezTo>
                      <a:pt x="6216" y="46784"/>
                      <a:pt x="6216" y="46596"/>
                      <a:pt x="6216" y="46409"/>
                    </a:cubicBezTo>
                    <a:lnTo>
                      <a:pt x="6216" y="46283"/>
                    </a:lnTo>
                    <a:lnTo>
                      <a:pt x="6216" y="46137"/>
                    </a:lnTo>
                    <a:lnTo>
                      <a:pt x="6216" y="46054"/>
                    </a:lnTo>
                    <a:cubicBezTo>
                      <a:pt x="6216" y="45574"/>
                      <a:pt x="6216" y="45095"/>
                      <a:pt x="6237" y="44594"/>
                    </a:cubicBezTo>
                    <a:lnTo>
                      <a:pt x="6237" y="44344"/>
                    </a:lnTo>
                    <a:lnTo>
                      <a:pt x="6237" y="44323"/>
                    </a:lnTo>
                    <a:cubicBezTo>
                      <a:pt x="6216" y="44093"/>
                      <a:pt x="6216" y="43885"/>
                      <a:pt x="6216" y="43655"/>
                    </a:cubicBezTo>
                    <a:lnTo>
                      <a:pt x="6216" y="43384"/>
                    </a:lnTo>
                    <a:cubicBezTo>
                      <a:pt x="6195" y="43259"/>
                      <a:pt x="6195" y="43155"/>
                      <a:pt x="6195" y="43030"/>
                    </a:cubicBezTo>
                    <a:cubicBezTo>
                      <a:pt x="6154" y="42425"/>
                      <a:pt x="6133" y="41841"/>
                      <a:pt x="6091" y="41278"/>
                    </a:cubicBezTo>
                    <a:cubicBezTo>
                      <a:pt x="6091" y="41090"/>
                      <a:pt x="6091" y="40923"/>
                      <a:pt x="6070" y="40756"/>
                    </a:cubicBezTo>
                    <a:cubicBezTo>
                      <a:pt x="6070" y="40589"/>
                      <a:pt x="6049" y="40423"/>
                      <a:pt x="6049" y="40256"/>
                    </a:cubicBezTo>
                    <a:cubicBezTo>
                      <a:pt x="6029" y="39943"/>
                      <a:pt x="6008" y="39609"/>
                      <a:pt x="6008" y="39317"/>
                    </a:cubicBezTo>
                    <a:cubicBezTo>
                      <a:pt x="6008" y="39192"/>
                      <a:pt x="6008" y="39067"/>
                      <a:pt x="6008" y="38942"/>
                    </a:cubicBezTo>
                    <a:cubicBezTo>
                      <a:pt x="6008" y="38629"/>
                      <a:pt x="5987" y="38337"/>
                      <a:pt x="5987" y="38045"/>
                    </a:cubicBezTo>
                    <a:lnTo>
                      <a:pt x="5945" y="37190"/>
                    </a:lnTo>
                    <a:cubicBezTo>
                      <a:pt x="5862" y="34895"/>
                      <a:pt x="5737" y="32622"/>
                      <a:pt x="5653" y="30348"/>
                    </a:cubicBezTo>
                    <a:lnTo>
                      <a:pt x="5611" y="29556"/>
                    </a:lnTo>
                    <a:cubicBezTo>
                      <a:pt x="5591" y="28951"/>
                      <a:pt x="5570" y="28325"/>
                      <a:pt x="5549" y="27699"/>
                    </a:cubicBezTo>
                    <a:cubicBezTo>
                      <a:pt x="5549" y="27074"/>
                      <a:pt x="5528" y="26406"/>
                      <a:pt x="5528" y="25760"/>
                    </a:cubicBezTo>
                    <a:lnTo>
                      <a:pt x="5528" y="25739"/>
                    </a:lnTo>
                    <a:lnTo>
                      <a:pt x="5528" y="24988"/>
                    </a:lnTo>
                    <a:cubicBezTo>
                      <a:pt x="5507" y="24425"/>
                      <a:pt x="5528" y="23841"/>
                      <a:pt x="5528" y="23278"/>
                    </a:cubicBezTo>
                    <a:cubicBezTo>
                      <a:pt x="5549" y="21380"/>
                      <a:pt x="5653" y="19461"/>
                      <a:pt x="5737" y="17542"/>
                    </a:cubicBezTo>
                    <a:cubicBezTo>
                      <a:pt x="5820" y="15519"/>
                      <a:pt x="5883" y="13516"/>
                      <a:pt x="5820" y="11514"/>
                    </a:cubicBezTo>
                    <a:cubicBezTo>
                      <a:pt x="5820" y="10993"/>
                      <a:pt x="5799" y="10471"/>
                      <a:pt x="5757" y="9950"/>
                    </a:cubicBezTo>
                    <a:cubicBezTo>
                      <a:pt x="5737" y="9387"/>
                      <a:pt x="5695" y="8823"/>
                      <a:pt x="5632" y="8281"/>
                    </a:cubicBezTo>
                    <a:lnTo>
                      <a:pt x="5632" y="8260"/>
                    </a:lnTo>
                    <a:cubicBezTo>
                      <a:pt x="5507" y="6925"/>
                      <a:pt x="5278" y="5591"/>
                      <a:pt x="4965" y="4277"/>
                    </a:cubicBezTo>
                    <a:cubicBezTo>
                      <a:pt x="4944" y="4214"/>
                      <a:pt x="4944" y="4130"/>
                      <a:pt x="4923" y="4047"/>
                    </a:cubicBezTo>
                    <a:cubicBezTo>
                      <a:pt x="4881" y="3880"/>
                      <a:pt x="4819" y="3734"/>
                      <a:pt x="4777" y="3567"/>
                    </a:cubicBezTo>
                    <a:cubicBezTo>
                      <a:pt x="4735" y="3400"/>
                      <a:pt x="4694" y="3254"/>
                      <a:pt x="4652" y="3088"/>
                    </a:cubicBezTo>
                    <a:cubicBezTo>
                      <a:pt x="4631" y="3025"/>
                      <a:pt x="4610" y="2942"/>
                      <a:pt x="4568" y="2858"/>
                    </a:cubicBezTo>
                    <a:cubicBezTo>
                      <a:pt x="4527" y="2712"/>
                      <a:pt x="4485" y="2587"/>
                      <a:pt x="4443" y="2441"/>
                    </a:cubicBezTo>
                    <a:cubicBezTo>
                      <a:pt x="4381" y="2274"/>
                      <a:pt x="4318" y="2107"/>
                      <a:pt x="4256" y="1920"/>
                    </a:cubicBezTo>
                    <a:cubicBezTo>
                      <a:pt x="4235" y="1857"/>
                      <a:pt x="4214" y="1815"/>
                      <a:pt x="4193" y="1753"/>
                    </a:cubicBezTo>
                    <a:cubicBezTo>
                      <a:pt x="4110" y="1523"/>
                      <a:pt x="4026" y="1273"/>
                      <a:pt x="3922" y="1064"/>
                    </a:cubicBezTo>
                    <a:cubicBezTo>
                      <a:pt x="3880" y="918"/>
                      <a:pt x="3818" y="793"/>
                      <a:pt x="3755" y="668"/>
                    </a:cubicBezTo>
                    <a:cubicBezTo>
                      <a:pt x="3692" y="522"/>
                      <a:pt x="3651" y="397"/>
                      <a:pt x="3588" y="272"/>
                    </a:cubicBezTo>
                    <a:lnTo>
                      <a:pt x="3463" y="1"/>
                    </a:ln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55;p5">
                <a:extLst>
                  <a:ext uri="{FF2B5EF4-FFF2-40B4-BE49-F238E27FC236}">
                    <a16:creationId xmlns:a16="http://schemas.microsoft.com/office/drawing/2014/main" xmlns="" id="{C136A3B4-4F48-41A5-C5EC-E73384ED9B92}"/>
                  </a:ext>
                </a:extLst>
              </p:cNvPr>
              <p:cNvSpPr/>
              <p:nvPr/>
            </p:nvSpPr>
            <p:spPr>
              <a:xfrm>
                <a:off x="8630525" y="2992125"/>
                <a:ext cx="364525" cy="1141450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45658" extrusionOk="0">
                    <a:moveTo>
                      <a:pt x="14580" y="0"/>
                    </a:moveTo>
                    <a:cubicBezTo>
                      <a:pt x="11452" y="3442"/>
                      <a:pt x="10326" y="7968"/>
                      <a:pt x="9387" y="12577"/>
                    </a:cubicBezTo>
                    <a:cubicBezTo>
                      <a:pt x="9303" y="12974"/>
                      <a:pt x="9220" y="13370"/>
                      <a:pt x="9157" y="13766"/>
                    </a:cubicBezTo>
                    <a:cubicBezTo>
                      <a:pt x="9074" y="14163"/>
                      <a:pt x="8991" y="14559"/>
                      <a:pt x="8928" y="14955"/>
                    </a:cubicBezTo>
                    <a:cubicBezTo>
                      <a:pt x="8594" y="16666"/>
                      <a:pt x="8240" y="18397"/>
                      <a:pt x="7802" y="20044"/>
                    </a:cubicBezTo>
                    <a:cubicBezTo>
                      <a:pt x="7531" y="21046"/>
                      <a:pt x="7218" y="22026"/>
                      <a:pt x="6884" y="23006"/>
                    </a:cubicBezTo>
                    <a:cubicBezTo>
                      <a:pt x="6821" y="23215"/>
                      <a:pt x="6738" y="23444"/>
                      <a:pt x="6655" y="23653"/>
                    </a:cubicBezTo>
                    <a:cubicBezTo>
                      <a:pt x="6592" y="23861"/>
                      <a:pt x="6509" y="24070"/>
                      <a:pt x="6446" y="24279"/>
                    </a:cubicBezTo>
                    <a:cubicBezTo>
                      <a:pt x="6175" y="25009"/>
                      <a:pt x="5904" y="25718"/>
                      <a:pt x="5633" y="26448"/>
                    </a:cubicBezTo>
                    <a:cubicBezTo>
                      <a:pt x="5487" y="26802"/>
                      <a:pt x="5341" y="27178"/>
                      <a:pt x="5195" y="27553"/>
                    </a:cubicBezTo>
                    <a:cubicBezTo>
                      <a:pt x="5007" y="28033"/>
                      <a:pt x="4798" y="28533"/>
                      <a:pt x="4611" y="29034"/>
                    </a:cubicBezTo>
                    <a:cubicBezTo>
                      <a:pt x="4193" y="30077"/>
                      <a:pt x="3776" y="31120"/>
                      <a:pt x="3380" y="32184"/>
                    </a:cubicBezTo>
                    <a:lnTo>
                      <a:pt x="3213" y="32642"/>
                    </a:lnTo>
                    <a:cubicBezTo>
                      <a:pt x="3150" y="32788"/>
                      <a:pt x="3109" y="32934"/>
                      <a:pt x="3046" y="33080"/>
                    </a:cubicBezTo>
                    <a:cubicBezTo>
                      <a:pt x="2671" y="34123"/>
                      <a:pt x="2316" y="35166"/>
                      <a:pt x="1982" y="36230"/>
                    </a:cubicBezTo>
                    <a:cubicBezTo>
                      <a:pt x="1941" y="36376"/>
                      <a:pt x="1899" y="36522"/>
                      <a:pt x="1836" y="36668"/>
                    </a:cubicBezTo>
                    <a:cubicBezTo>
                      <a:pt x="1753" y="36981"/>
                      <a:pt x="1607" y="37335"/>
                      <a:pt x="1482" y="37690"/>
                    </a:cubicBezTo>
                    <a:cubicBezTo>
                      <a:pt x="1419" y="37878"/>
                      <a:pt x="1357" y="38044"/>
                      <a:pt x="1273" y="38253"/>
                    </a:cubicBezTo>
                    <a:cubicBezTo>
                      <a:pt x="1211" y="38441"/>
                      <a:pt x="1127" y="38649"/>
                      <a:pt x="1065" y="38858"/>
                    </a:cubicBezTo>
                    <a:cubicBezTo>
                      <a:pt x="627" y="40005"/>
                      <a:pt x="314" y="41194"/>
                      <a:pt x="105" y="42383"/>
                    </a:cubicBezTo>
                    <a:cubicBezTo>
                      <a:pt x="1" y="43050"/>
                      <a:pt x="1" y="43697"/>
                      <a:pt x="105" y="44343"/>
                    </a:cubicBezTo>
                    <a:cubicBezTo>
                      <a:pt x="126" y="44448"/>
                      <a:pt x="147" y="44552"/>
                      <a:pt x="168" y="44615"/>
                    </a:cubicBezTo>
                    <a:cubicBezTo>
                      <a:pt x="189" y="44698"/>
                      <a:pt x="210" y="44781"/>
                      <a:pt x="230" y="44844"/>
                    </a:cubicBezTo>
                    <a:cubicBezTo>
                      <a:pt x="272" y="45011"/>
                      <a:pt x="335" y="45157"/>
                      <a:pt x="418" y="45303"/>
                    </a:cubicBezTo>
                    <a:cubicBezTo>
                      <a:pt x="439" y="45386"/>
                      <a:pt x="481" y="45449"/>
                      <a:pt x="502" y="45491"/>
                    </a:cubicBezTo>
                    <a:cubicBezTo>
                      <a:pt x="543" y="45553"/>
                      <a:pt x="585" y="45616"/>
                      <a:pt x="627" y="45657"/>
                    </a:cubicBezTo>
                    <a:lnTo>
                      <a:pt x="794" y="45657"/>
                    </a:lnTo>
                    <a:cubicBezTo>
                      <a:pt x="1252" y="45637"/>
                      <a:pt x="1711" y="45616"/>
                      <a:pt x="2149" y="45595"/>
                    </a:cubicBezTo>
                    <a:lnTo>
                      <a:pt x="2274" y="45595"/>
                    </a:lnTo>
                    <a:lnTo>
                      <a:pt x="2441" y="45574"/>
                    </a:lnTo>
                    <a:lnTo>
                      <a:pt x="2984" y="45574"/>
                    </a:lnTo>
                    <a:cubicBezTo>
                      <a:pt x="4298" y="45491"/>
                      <a:pt x="5591" y="45324"/>
                      <a:pt x="6884" y="45094"/>
                    </a:cubicBezTo>
                    <a:cubicBezTo>
                      <a:pt x="6947" y="45094"/>
                      <a:pt x="7009" y="45073"/>
                      <a:pt x="7072" y="45053"/>
                    </a:cubicBezTo>
                    <a:cubicBezTo>
                      <a:pt x="7259" y="44469"/>
                      <a:pt x="7426" y="43843"/>
                      <a:pt x="7531" y="43217"/>
                    </a:cubicBezTo>
                    <a:cubicBezTo>
                      <a:pt x="7635" y="42779"/>
                      <a:pt x="7697" y="42341"/>
                      <a:pt x="7802" y="41924"/>
                    </a:cubicBezTo>
                    <a:cubicBezTo>
                      <a:pt x="10117" y="31454"/>
                      <a:pt x="11765" y="20858"/>
                      <a:pt x="12745" y="10179"/>
                    </a:cubicBezTo>
                    <a:cubicBezTo>
                      <a:pt x="13058" y="6737"/>
                      <a:pt x="13329" y="3212"/>
                      <a:pt x="14580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56;p5">
                <a:extLst>
                  <a:ext uri="{FF2B5EF4-FFF2-40B4-BE49-F238E27FC236}">
                    <a16:creationId xmlns:a16="http://schemas.microsoft.com/office/drawing/2014/main" xmlns="" id="{16D7634D-EC39-8535-9130-519FE1565A89}"/>
                  </a:ext>
                </a:extLst>
              </p:cNvPr>
              <p:cNvSpPr/>
              <p:nvPr/>
            </p:nvSpPr>
            <p:spPr>
              <a:xfrm>
                <a:off x="8580475" y="2411250"/>
                <a:ext cx="151250" cy="1721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8872" extrusionOk="0">
                    <a:moveTo>
                      <a:pt x="4318" y="0"/>
                    </a:moveTo>
                    <a:cubicBezTo>
                      <a:pt x="1753" y="2920"/>
                      <a:pt x="1586" y="7154"/>
                      <a:pt x="1544" y="11034"/>
                    </a:cubicBezTo>
                    <a:cubicBezTo>
                      <a:pt x="1544" y="11972"/>
                      <a:pt x="1523" y="12911"/>
                      <a:pt x="1523" y="13870"/>
                    </a:cubicBezTo>
                    <a:lnTo>
                      <a:pt x="1523" y="13891"/>
                    </a:lnTo>
                    <a:lnTo>
                      <a:pt x="1523" y="15059"/>
                    </a:lnTo>
                    <a:lnTo>
                      <a:pt x="1523" y="15998"/>
                    </a:lnTo>
                    <a:lnTo>
                      <a:pt x="1523" y="16186"/>
                    </a:lnTo>
                    <a:cubicBezTo>
                      <a:pt x="1482" y="25113"/>
                      <a:pt x="1440" y="34019"/>
                      <a:pt x="1044" y="42925"/>
                    </a:cubicBezTo>
                    <a:cubicBezTo>
                      <a:pt x="1023" y="43133"/>
                      <a:pt x="1023" y="43363"/>
                      <a:pt x="1002" y="43571"/>
                    </a:cubicBezTo>
                    <a:cubicBezTo>
                      <a:pt x="981" y="44030"/>
                      <a:pt x="960" y="44510"/>
                      <a:pt x="939" y="44969"/>
                    </a:cubicBezTo>
                    <a:cubicBezTo>
                      <a:pt x="877" y="46074"/>
                      <a:pt x="814" y="47180"/>
                      <a:pt x="752" y="48264"/>
                    </a:cubicBezTo>
                    <a:lnTo>
                      <a:pt x="752" y="48285"/>
                    </a:lnTo>
                    <a:cubicBezTo>
                      <a:pt x="689" y="49307"/>
                      <a:pt x="626" y="50329"/>
                      <a:pt x="543" y="51351"/>
                    </a:cubicBezTo>
                    <a:lnTo>
                      <a:pt x="480" y="52060"/>
                    </a:lnTo>
                    <a:cubicBezTo>
                      <a:pt x="480" y="52165"/>
                      <a:pt x="460" y="52248"/>
                      <a:pt x="460" y="52352"/>
                    </a:cubicBezTo>
                    <a:cubicBezTo>
                      <a:pt x="460" y="52498"/>
                      <a:pt x="439" y="52644"/>
                      <a:pt x="439" y="52790"/>
                    </a:cubicBezTo>
                    <a:cubicBezTo>
                      <a:pt x="293" y="54480"/>
                      <a:pt x="105" y="56816"/>
                      <a:pt x="42" y="59256"/>
                    </a:cubicBezTo>
                    <a:cubicBezTo>
                      <a:pt x="21" y="59507"/>
                      <a:pt x="21" y="59778"/>
                      <a:pt x="21" y="60028"/>
                    </a:cubicBezTo>
                    <a:lnTo>
                      <a:pt x="21" y="61113"/>
                    </a:lnTo>
                    <a:lnTo>
                      <a:pt x="21" y="61133"/>
                    </a:lnTo>
                    <a:cubicBezTo>
                      <a:pt x="1" y="62301"/>
                      <a:pt x="42" y="63470"/>
                      <a:pt x="126" y="64554"/>
                    </a:cubicBezTo>
                    <a:lnTo>
                      <a:pt x="126" y="64658"/>
                    </a:lnTo>
                    <a:lnTo>
                      <a:pt x="126" y="64679"/>
                    </a:lnTo>
                    <a:cubicBezTo>
                      <a:pt x="147" y="64930"/>
                      <a:pt x="167" y="65180"/>
                      <a:pt x="209" y="65430"/>
                    </a:cubicBezTo>
                    <a:cubicBezTo>
                      <a:pt x="209" y="65472"/>
                      <a:pt x="209" y="65514"/>
                      <a:pt x="209" y="65555"/>
                    </a:cubicBezTo>
                    <a:cubicBezTo>
                      <a:pt x="230" y="65722"/>
                      <a:pt x="251" y="65868"/>
                      <a:pt x="272" y="66014"/>
                    </a:cubicBezTo>
                    <a:cubicBezTo>
                      <a:pt x="293" y="66202"/>
                      <a:pt x="334" y="66369"/>
                      <a:pt x="355" y="66536"/>
                    </a:cubicBezTo>
                    <a:cubicBezTo>
                      <a:pt x="376" y="66598"/>
                      <a:pt x="397" y="66661"/>
                      <a:pt x="397" y="66723"/>
                    </a:cubicBezTo>
                    <a:cubicBezTo>
                      <a:pt x="418" y="66848"/>
                      <a:pt x="439" y="66974"/>
                      <a:pt x="460" y="67099"/>
                    </a:cubicBezTo>
                    <a:cubicBezTo>
                      <a:pt x="501" y="67286"/>
                      <a:pt x="543" y="67474"/>
                      <a:pt x="585" y="67662"/>
                    </a:cubicBezTo>
                    <a:cubicBezTo>
                      <a:pt x="606" y="67745"/>
                      <a:pt x="626" y="67829"/>
                      <a:pt x="668" y="67912"/>
                    </a:cubicBezTo>
                    <a:cubicBezTo>
                      <a:pt x="668" y="67954"/>
                      <a:pt x="689" y="67975"/>
                      <a:pt x="689" y="68016"/>
                    </a:cubicBezTo>
                    <a:cubicBezTo>
                      <a:pt x="710" y="68079"/>
                      <a:pt x="731" y="68142"/>
                      <a:pt x="752" y="68204"/>
                    </a:cubicBezTo>
                    <a:cubicBezTo>
                      <a:pt x="752" y="68225"/>
                      <a:pt x="752" y="68225"/>
                      <a:pt x="772" y="68246"/>
                    </a:cubicBezTo>
                    <a:cubicBezTo>
                      <a:pt x="793" y="68308"/>
                      <a:pt x="814" y="68392"/>
                      <a:pt x="835" y="68454"/>
                    </a:cubicBezTo>
                    <a:cubicBezTo>
                      <a:pt x="856" y="68517"/>
                      <a:pt x="898" y="68580"/>
                      <a:pt x="918" y="68642"/>
                    </a:cubicBezTo>
                    <a:cubicBezTo>
                      <a:pt x="939" y="68726"/>
                      <a:pt x="1002" y="68809"/>
                      <a:pt x="1064" y="68872"/>
                    </a:cubicBezTo>
                    <a:lnTo>
                      <a:pt x="1690" y="68872"/>
                    </a:lnTo>
                    <a:cubicBezTo>
                      <a:pt x="1920" y="68872"/>
                      <a:pt x="2128" y="68851"/>
                      <a:pt x="2358" y="68851"/>
                    </a:cubicBezTo>
                    <a:lnTo>
                      <a:pt x="2858" y="68851"/>
                    </a:lnTo>
                    <a:cubicBezTo>
                      <a:pt x="3317" y="68830"/>
                      <a:pt x="3776" y="68809"/>
                      <a:pt x="4214" y="68788"/>
                    </a:cubicBezTo>
                    <a:lnTo>
                      <a:pt x="4339" y="68788"/>
                    </a:lnTo>
                    <a:lnTo>
                      <a:pt x="4485" y="68767"/>
                    </a:lnTo>
                    <a:lnTo>
                      <a:pt x="4652" y="68767"/>
                    </a:lnTo>
                    <a:cubicBezTo>
                      <a:pt x="4673" y="68746"/>
                      <a:pt x="4694" y="68726"/>
                      <a:pt x="4735" y="68705"/>
                    </a:cubicBezTo>
                    <a:cubicBezTo>
                      <a:pt x="4777" y="68621"/>
                      <a:pt x="4840" y="68559"/>
                      <a:pt x="4881" y="68475"/>
                    </a:cubicBezTo>
                    <a:cubicBezTo>
                      <a:pt x="4923" y="68350"/>
                      <a:pt x="4986" y="68225"/>
                      <a:pt x="5006" y="68100"/>
                    </a:cubicBezTo>
                    <a:cubicBezTo>
                      <a:pt x="5152" y="67516"/>
                      <a:pt x="5236" y="66932"/>
                      <a:pt x="5278" y="66348"/>
                    </a:cubicBezTo>
                    <a:cubicBezTo>
                      <a:pt x="5278" y="66160"/>
                      <a:pt x="5298" y="65952"/>
                      <a:pt x="5319" y="65806"/>
                    </a:cubicBezTo>
                    <a:cubicBezTo>
                      <a:pt x="5319" y="65639"/>
                      <a:pt x="5319" y="65472"/>
                      <a:pt x="5319" y="65305"/>
                    </a:cubicBezTo>
                    <a:lnTo>
                      <a:pt x="5319" y="65055"/>
                    </a:lnTo>
                    <a:lnTo>
                      <a:pt x="5319" y="64742"/>
                    </a:lnTo>
                    <a:lnTo>
                      <a:pt x="5319" y="63949"/>
                    </a:lnTo>
                    <a:lnTo>
                      <a:pt x="5319" y="63240"/>
                    </a:lnTo>
                    <a:cubicBezTo>
                      <a:pt x="5298" y="62239"/>
                      <a:pt x="5257" y="61238"/>
                      <a:pt x="5236" y="60403"/>
                    </a:cubicBezTo>
                    <a:lnTo>
                      <a:pt x="5236" y="60383"/>
                    </a:lnTo>
                    <a:cubicBezTo>
                      <a:pt x="5215" y="60070"/>
                      <a:pt x="5194" y="59799"/>
                      <a:pt x="5194" y="59527"/>
                    </a:cubicBezTo>
                    <a:lnTo>
                      <a:pt x="5194" y="59298"/>
                    </a:lnTo>
                    <a:lnTo>
                      <a:pt x="5194" y="59194"/>
                    </a:lnTo>
                    <a:lnTo>
                      <a:pt x="5194" y="59110"/>
                    </a:lnTo>
                    <a:lnTo>
                      <a:pt x="5194" y="58505"/>
                    </a:lnTo>
                    <a:lnTo>
                      <a:pt x="5194" y="58130"/>
                    </a:lnTo>
                    <a:cubicBezTo>
                      <a:pt x="5215" y="57546"/>
                      <a:pt x="5236" y="56962"/>
                      <a:pt x="5257" y="56378"/>
                    </a:cubicBezTo>
                    <a:cubicBezTo>
                      <a:pt x="5257" y="56211"/>
                      <a:pt x="5257" y="56065"/>
                      <a:pt x="5257" y="55898"/>
                    </a:cubicBezTo>
                    <a:lnTo>
                      <a:pt x="5257" y="55419"/>
                    </a:lnTo>
                    <a:cubicBezTo>
                      <a:pt x="5298" y="53750"/>
                      <a:pt x="5361" y="52060"/>
                      <a:pt x="5403" y="50371"/>
                    </a:cubicBezTo>
                    <a:cubicBezTo>
                      <a:pt x="5403" y="50142"/>
                      <a:pt x="5424" y="49954"/>
                      <a:pt x="5424" y="49704"/>
                    </a:cubicBezTo>
                    <a:cubicBezTo>
                      <a:pt x="5424" y="49453"/>
                      <a:pt x="5444" y="49224"/>
                      <a:pt x="5444" y="48974"/>
                    </a:cubicBezTo>
                    <a:cubicBezTo>
                      <a:pt x="5549" y="45553"/>
                      <a:pt x="5632" y="42111"/>
                      <a:pt x="5736" y="38691"/>
                    </a:cubicBezTo>
                    <a:cubicBezTo>
                      <a:pt x="5736" y="38691"/>
                      <a:pt x="5736" y="38670"/>
                      <a:pt x="5736" y="38670"/>
                    </a:cubicBezTo>
                    <a:cubicBezTo>
                      <a:pt x="5778" y="36876"/>
                      <a:pt x="5820" y="35082"/>
                      <a:pt x="5882" y="33289"/>
                    </a:cubicBezTo>
                    <a:lnTo>
                      <a:pt x="5882" y="33268"/>
                    </a:lnTo>
                    <a:lnTo>
                      <a:pt x="5882" y="33184"/>
                    </a:lnTo>
                    <a:cubicBezTo>
                      <a:pt x="5945" y="31120"/>
                      <a:pt x="6008" y="29076"/>
                      <a:pt x="6029" y="27031"/>
                    </a:cubicBezTo>
                    <a:cubicBezTo>
                      <a:pt x="6008" y="27011"/>
                      <a:pt x="6008" y="27011"/>
                      <a:pt x="6029" y="27011"/>
                    </a:cubicBezTo>
                    <a:lnTo>
                      <a:pt x="6029" y="26155"/>
                    </a:lnTo>
                    <a:lnTo>
                      <a:pt x="6029" y="25509"/>
                    </a:lnTo>
                    <a:cubicBezTo>
                      <a:pt x="6049" y="22422"/>
                      <a:pt x="5924" y="19335"/>
                      <a:pt x="5653" y="16248"/>
                    </a:cubicBezTo>
                    <a:cubicBezTo>
                      <a:pt x="5653" y="16165"/>
                      <a:pt x="5632" y="16081"/>
                      <a:pt x="5632" y="15998"/>
                    </a:cubicBezTo>
                    <a:cubicBezTo>
                      <a:pt x="5611" y="15768"/>
                      <a:pt x="5570" y="15539"/>
                      <a:pt x="5549" y="15310"/>
                    </a:cubicBezTo>
                    <a:cubicBezTo>
                      <a:pt x="5528" y="15080"/>
                      <a:pt x="5507" y="14830"/>
                      <a:pt x="5465" y="14600"/>
                    </a:cubicBezTo>
                    <a:cubicBezTo>
                      <a:pt x="4881" y="9720"/>
                      <a:pt x="3922" y="4860"/>
                      <a:pt x="4318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57;p5">
                <a:extLst>
                  <a:ext uri="{FF2B5EF4-FFF2-40B4-BE49-F238E27FC236}">
                    <a16:creationId xmlns:a16="http://schemas.microsoft.com/office/drawing/2014/main" xmlns="" id="{301FCF2F-BF7C-7615-01EF-F41034FE6A82}"/>
                  </a:ext>
                </a:extLst>
              </p:cNvPr>
              <p:cNvSpPr/>
              <p:nvPr/>
            </p:nvSpPr>
            <p:spPr>
              <a:xfrm>
                <a:off x="8118475" y="3489575"/>
                <a:ext cx="340525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25802" extrusionOk="0">
                    <a:moveTo>
                      <a:pt x="793" y="0"/>
                    </a:moveTo>
                    <a:lnTo>
                      <a:pt x="793" y="0"/>
                    </a:lnTo>
                    <a:cubicBezTo>
                      <a:pt x="1" y="3525"/>
                      <a:pt x="898" y="7259"/>
                      <a:pt x="2316" y="10617"/>
                    </a:cubicBezTo>
                    <a:cubicBezTo>
                      <a:pt x="3734" y="13954"/>
                      <a:pt x="5695" y="17041"/>
                      <a:pt x="7176" y="20378"/>
                    </a:cubicBezTo>
                    <a:cubicBezTo>
                      <a:pt x="7510" y="21150"/>
                      <a:pt x="7843" y="22151"/>
                      <a:pt x="8219" y="23173"/>
                    </a:cubicBezTo>
                    <a:cubicBezTo>
                      <a:pt x="8490" y="23924"/>
                      <a:pt x="8761" y="24696"/>
                      <a:pt x="9095" y="25405"/>
                    </a:cubicBezTo>
                    <a:lnTo>
                      <a:pt x="9282" y="25426"/>
                    </a:lnTo>
                    <a:cubicBezTo>
                      <a:pt x="9512" y="25467"/>
                      <a:pt x="9762" y="25509"/>
                      <a:pt x="10012" y="25530"/>
                    </a:cubicBezTo>
                    <a:cubicBezTo>
                      <a:pt x="10179" y="25551"/>
                      <a:pt x="10346" y="25572"/>
                      <a:pt x="10513" y="25593"/>
                    </a:cubicBezTo>
                    <a:cubicBezTo>
                      <a:pt x="11014" y="25634"/>
                      <a:pt x="11556" y="25676"/>
                      <a:pt x="12119" y="25718"/>
                    </a:cubicBezTo>
                    <a:lnTo>
                      <a:pt x="12286" y="25718"/>
                    </a:lnTo>
                    <a:lnTo>
                      <a:pt x="12453" y="25739"/>
                    </a:lnTo>
                    <a:lnTo>
                      <a:pt x="12870" y="25759"/>
                    </a:lnTo>
                    <a:cubicBezTo>
                      <a:pt x="12912" y="25770"/>
                      <a:pt x="12959" y="25770"/>
                      <a:pt x="13003" y="25770"/>
                    </a:cubicBezTo>
                    <a:cubicBezTo>
                      <a:pt x="13047" y="25770"/>
                      <a:pt x="13089" y="25770"/>
                      <a:pt x="13120" y="25780"/>
                    </a:cubicBezTo>
                    <a:cubicBezTo>
                      <a:pt x="13183" y="25801"/>
                      <a:pt x="13225" y="25801"/>
                      <a:pt x="13287" y="25801"/>
                    </a:cubicBezTo>
                    <a:lnTo>
                      <a:pt x="13621" y="25801"/>
                    </a:lnTo>
                    <a:cubicBezTo>
                      <a:pt x="13579" y="25572"/>
                      <a:pt x="13537" y="25363"/>
                      <a:pt x="13475" y="25175"/>
                    </a:cubicBezTo>
                    <a:cubicBezTo>
                      <a:pt x="13225" y="24341"/>
                      <a:pt x="12953" y="23507"/>
                      <a:pt x="12682" y="22693"/>
                    </a:cubicBezTo>
                    <a:cubicBezTo>
                      <a:pt x="12661" y="22652"/>
                      <a:pt x="12661" y="22610"/>
                      <a:pt x="12640" y="22568"/>
                    </a:cubicBezTo>
                    <a:cubicBezTo>
                      <a:pt x="12494" y="22172"/>
                      <a:pt x="12369" y="21797"/>
                      <a:pt x="12244" y="21421"/>
                    </a:cubicBezTo>
                    <a:cubicBezTo>
                      <a:pt x="12119" y="21108"/>
                      <a:pt x="11994" y="20795"/>
                      <a:pt x="11869" y="20483"/>
                    </a:cubicBezTo>
                    <a:cubicBezTo>
                      <a:pt x="11410" y="19314"/>
                      <a:pt x="10847" y="18167"/>
                      <a:pt x="10179" y="17083"/>
                    </a:cubicBezTo>
                    <a:cubicBezTo>
                      <a:pt x="10138" y="17020"/>
                      <a:pt x="10096" y="16978"/>
                      <a:pt x="10033" y="16853"/>
                    </a:cubicBezTo>
                    <a:cubicBezTo>
                      <a:pt x="9950" y="16749"/>
                      <a:pt x="9846" y="16603"/>
                      <a:pt x="9783" y="16499"/>
                    </a:cubicBezTo>
                    <a:cubicBezTo>
                      <a:pt x="9720" y="16394"/>
                      <a:pt x="9637" y="16290"/>
                      <a:pt x="9554" y="16165"/>
                    </a:cubicBezTo>
                    <a:cubicBezTo>
                      <a:pt x="7614" y="13433"/>
                      <a:pt x="5007" y="11138"/>
                      <a:pt x="3380" y="8197"/>
                    </a:cubicBezTo>
                    <a:cubicBezTo>
                      <a:pt x="1982" y="5674"/>
                      <a:pt x="1377" y="2816"/>
                      <a:pt x="793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58;p5">
                <a:extLst>
                  <a:ext uri="{FF2B5EF4-FFF2-40B4-BE49-F238E27FC236}">
                    <a16:creationId xmlns:a16="http://schemas.microsoft.com/office/drawing/2014/main" xmlns="" id="{929B6CF1-7224-6528-52F8-CF01D02746CA}"/>
                  </a:ext>
                </a:extLst>
              </p:cNvPr>
              <p:cNvSpPr/>
              <p:nvPr/>
            </p:nvSpPr>
            <p:spPr>
              <a:xfrm>
                <a:off x="8020975" y="3064075"/>
                <a:ext cx="49277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19711" h="42884" extrusionOk="0">
                    <a:moveTo>
                      <a:pt x="981" y="1"/>
                    </a:moveTo>
                    <a:lnTo>
                      <a:pt x="981" y="1"/>
                    </a:lnTo>
                    <a:cubicBezTo>
                      <a:pt x="0" y="5737"/>
                      <a:pt x="2420" y="11514"/>
                      <a:pt x="5340" y="16582"/>
                    </a:cubicBezTo>
                    <a:cubicBezTo>
                      <a:pt x="8260" y="21630"/>
                      <a:pt x="11785" y="26469"/>
                      <a:pt x="13328" y="32100"/>
                    </a:cubicBezTo>
                    <a:cubicBezTo>
                      <a:pt x="13412" y="32455"/>
                      <a:pt x="13516" y="32810"/>
                      <a:pt x="13600" y="33185"/>
                    </a:cubicBezTo>
                    <a:cubicBezTo>
                      <a:pt x="13620" y="33310"/>
                      <a:pt x="13641" y="33435"/>
                      <a:pt x="13683" y="33581"/>
                    </a:cubicBezTo>
                    <a:cubicBezTo>
                      <a:pt x="13725" y="33706"/>
                      <a:pt x="13746" y="33852"/>
                      <a:pt x="13787" y="33998"/>
                    </a:cubicBezTo>
                    <a:cubicBezTo>
                      <a:pt x="13975" y="34854"/>
                      <a:pt x="14142" y="35709"/>
                      <a:pt x="14309" y="36585"/>
                    </a:cubicBezTo>
                    <a:cubicBezTo>
                      <a:pt x="14330" y="36647"/>
                      <a:pt x="14350" y="36731"/>
                      <a:pt x="14371" y="36793"/>
                    </a:cubicBezTo>
                    <a:cubicBezTo>
                      <a:pt x="14580" y="37836"/>
                      <a:pt x="14809" y="38858"/>
                      <a:pt x="15101" y="39859"/>
                    </a:cubicBezTo>
                    <a:cubicBezTo>
                      <a:pt x="15143" y="39964"/>
                      <a:pt x="15164" y="40068"/>
                      <a:pt x="15206" y="40172"/>
                    </a:cubicBezTo>
                    <a:cubicBezTo>
                      <a:pt x="15226" y="40235"/>
                      <a:pt x="15247" y="40297"/>
                      <a:pt x="15268" y="40360"/>
                    </a:cubicBezTo>
                    <a:cubicBezTo>
                      <a:pt x="15372" y="40694"/>
                      <a:pt x="15477" y="41007"/>
                      <a:pt x="15602" y="41340"/>
                    </a:cubicBezTo>
                    <a:cubicBezTo>
                      <a:pt x="15727" y="41695"/>
                      <a:pt x="15936" y="42237"/>
                      <a:pt x="16186" y="42821"/>
                    </a:cubicBezTo>
                    <a:lnTo>
                      <a:pt x="16353" y="42821"/>
                    </a:lnTo>
                    <a:lnTo>
                      <a:pt x="16770" y="42842"/>
                    </a:lnTo>
                    <a:cubicBezTo>
                      <a:pt x="16812" y="42852"/>
                      <a:pt x="16859" y="42852"/>
                      <a:pt x="16903" y="42852"/>
                    </a:cubicBezTo>
                    <a:cubicBezTo>
                      <a:pt x="16947" y="42852"/>
                      <a:pt x="16989" y="42852"/>
                      <a:pt x="17020" y="42863"/>
                    </a:cubicBezTo>
                    <a:cubicBezTo>
                      <a:pt x="17083" y="42884"/>
                      <a:pt x="17125" y="42884"/>
                      <a:pt x="17187" y="42884"/>
                    </a:cubicBezTo>
                    <a:lnTo>
                      <a:pt x="19690" y="42884"/>
                    </a:lnTo>
                    <a:cubicBezTo>
                      <a:pt x="19711" y="42717"/>
                      <a:pt x="19690" y="42550"/>
                      <a:pt x="19690" y="42383"/>
                    </a:cubicBezTo>
                    <a:cubicBezTo>
                      <a:pt x="19607" y="41465"/>
                      <a:pt x="19481" y="40548"/>
                      <a:pt x="19294" y="39630"/>
                    </a:cubicBezTo>
                    <a:cubicBezTo>
                      <a:pt x="19023" y="38274"/>
                      <a:pt x="18668" y="36939"/>
                      <a:pt x="18230" y="35625"/>
                    </a:cubicBezTo>
                    <a:cubicBezTo>
                      <a:pt x="18167" y="35417"/>
                      <a:pt x="18105" y="35208"/>
                      <a:pt x="18042" y="35000"/>
                    </a:cubicBezTo>
                    <a:cubicBezTo>
                      <a:pt x="17980" y="34812"/>
                      <a:pt x="17917" y="34603"/>
                      <a:pt x="17834" y="34395"/>
                    </a:cubicBezTo>
                    <a:lnTo>
                      <a:pt x="17792" y="34270"/>
                    </a:lnTo>
                    <a:cubicBezTo>
                      <a:pt x="17604" y="33727"/>
                      <a:pt x="17417" y="33206"/>
                      <a:pt x="17229" y="32684"/>
                    </a:cubicBezTo>
                    <a:lnTo>
                      <a:pt x="17125" y="32372"/>
                    </a:lnTo>
                    <a:cubicBezTo>
                      <a:pt x="16540" y="30766"/>
                      <a:pt x="15956" y="29180"/>
                      <a:pt x="15331" y="27595"/>
                    </a:cubicBezTo>
                    <a:cubicBezTo>
                      <a:pt x="15289" y="27491"/>
                      <a:pt x="15247" y="27366"/>
                      <a:pt x="15206" y="27261"/>
                    </a:cubicBezTo>
                    <a:cubicBezTo>
                      <a:pt x="15164" y="27178"/>
                      <a:pt x="15122" y="27074"/>
                      <a:pt x="15080" y="26990"/>
                    </a:cubicBezTo>
                    <a:cubicBezTo>
                      <a:pt x="14580" y="25718"/>
                      <a:pt x="14058" y="24467"/>
                      <a:pt x="13516" y="23236"/>
                    </a:cubicBezTo>
                    <a:cubicBezTo>
                      <a:pt x="13391" y="22965"/>
                      <a:pt x="13266" y="22715"/>
                      <a:pt x="13162" y="22485"/>
                    </a:cubicBezTo>
                    <a:cubicBezTo>
                      <a:pt x="13078" y="22256"/>
                      <a:pt x="12974" y="22026"/>
                      <a:pt x="12849" y="21797"/>
                    </a:cubicBezTo>
                    <a:cubicBezTo>
                      <a:pt x="12724" y="21526"/>
                      <a:pt x="12598" y="21234"/>
                      <a:pt x="12473" y="20983"/>
                    </a:cubicBezTo>
                    <a:cubicBezTo>
                      <a:pt x="12369" y="20775"/>
                      <a:pt x="12265" y="20566"/>
                      <a:pt x="12181" y="20399"/>
                    </a:cubicBezTo>
                    <a:cubicBezTo>
                      <a:pt x="12098" y="20212"/>
                      <a:pt x="12014" y="20024"/>
                      <a:pt x="11910" y="19857"/>
                    </a:cubicBezTo>
                    <a:cubicBezTo>
                      <a:pt x="11389" y="18793"/>
                      <a:pt x="10825" y="17750"/>
                      <a:pt x="10221" y="16728"/>
                    </a:cubicBezTo>
                    <a:cubicBezTo>
                      <a:pt x="7009" y="11201"/>
                      <a:pt x="2795" y="6133"/>
                      <a:pt x="981" y="1"/>
                    </a:cubicBezTo>
                    <a:close/>
                  </a:path>
                </a:pathLst>
              </a:custGeom>
              <a:solidFill>
                <a:srgbClr val="C0D6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59;p5">
                <a:extLst>
                  <a:ext uri="{FF2B5EF4-FFF2-40B4-BE49-F238E27FC236}">
                    <a16:creationId xmlns:a16="http://schemas.microsoft.com/office/drawing/2014/main" xmlns="" id="{B998795C-DD68-8474-5EBC-A62D72F53C56}"/>
                  </a:ext>
                </a:extLst>
              </p:cNvPr>
              <p:cNvSpPr/>
              <p:nvPr/>
            </p:nvSpPr>
            <p:spPr>
              <a:xfrm>
                <a:off x="8362525" y="2410725"/>
                <a:ext cx="225275" cy="172545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69018" extrusionOk="0">
                    <a:moveTo>
                      <a:pt x="1481" y="0"/>
                    </a:moveTo>
                    <a:lnTo>
                      <a:pt x="1481" y="0"/>
                    </a:lnTo>
                    <a:cubicBezTo>
                      <a:pt x="834" y="2670"/>
                      <a:pt x="417" y="5402"/>
                      <a:pt x="230" y="8156"/>
                    </a:cubicBezTo>
                    <a:cubicBezTo>
                      <a:pt x="230" y="8260"/>
                      <a:pt x="209" y="8364"/>
                      <a:pt x="209" y="8468"/>
                    </a:cubicBezTo>
                    <a:cubicBezTo>
                      <a:pt x="209" y="8594"/>
                      <a:pt x="188" y="8740"/>
                      <a:pt x="188" y="8865"/>
                    </a:cubicBezTo>
                    <a:cubicBezTo>
                      <a:pt x="0" y="12744"/>
                      <a:pt x="84" y="16665"/>
                      <a:pt x="459" y="20545"/>
                    </a:cubicBezTo>
                    <a:cubicBezTo>
                      <a:pt x="709" y="23590"/>
                      <a:pt x="1210" y="26635"/>
                      <a:pt x="1544" y="29681"/>
                    </a:cubicBezTo>
                    <a:cubicBezTo>
                      <a:pt x="1564" y="29931"/>
                      <a:pt x="1585" y="30160"/>
                      <a:pt x="1627" y="30452"/>
                    </a:cubicBezTo>
                    <a:cubicBezTo>
                      <a:pt x="1648" y="30744"/>
                      <a:pt x="1669" y="31015"/>
                      <a:pt x="1690" y="31307"/>
                    </a:cubicBezTo>
                    <a:cubicBezTo>
                      <a:pt x="1773" y="32350"/>
                      <a:pt x="1836" y="33414"/>
                      <a:pt x="1836" y="34457"/>
                    </a:cubicBezTo>
                    <a:cubicBezTo>
                      <a:pt x="1856" y="39275"/>
                      <a:pt x="855" y="44135"/>
                      <a:pt x="1752" y="48869"/>
                    </a:cubicBezTo>
                    <a:cubicBezTo>
                      <a:pt x="2211" y="51226"/>
                      <a:pt x="3108" y="53479"/>
                      <a:pt x="3671" y="55815"/>
                    </a:cubicBezTo>
                    <a:cubicBezTo>
                      <a:pt x="4005" y="57338"/>
                      <a:pt x="4234" y="58881"/>
                      <a:pt x="4339" y="60445"/>
                    </a:cubicBezTo>
                    <a:lnTo>
                      <a:pt x="4339" y="60487"/>
                    </a:lnTo>
                    <a:cubicBezTo>
                      <a:pt x="4359" y="60675"/>
                      <a:pt x="4380" y="60862"/>
                      <a:pt x="4380" y="61071"/>
                    </a:cubicBezTo>
                    <a:cubicBezTo>
                      <a:pt x="4401" y="61154"/>
                      <a:pt x="4401" y="61238"/>
                      <a:pt x="4401" y="61363"/>
                    </a:cubicBezTo>
                    <a:cubicBezTo>
                      <a:pt x="4422" y="61467"/>
                      <a:pt x="4422" y="61551"/>
                      <a:pt x="4422" y="61697"/>
                    </a:cubicBezTo>
                    <a:cubicBezTo>
                      <a:pt x="4443" y="61864"/>
                      <a:pt x="4464" y="62010"/>
                      <a:pt x="4464" y="62176"/>
                    </a:cubicBezTo>
                    <a:cubicBezTo>
                      <a:pt x="4526" y="63345"/>
                      <a:pt x="4589" y="64533"/>
                      <a:pt x="4672" y="65722"/>
                    </a:cubicBezTo>
                    <a:cubicBezTo>
                      <a:pt x="4735" y="66807"/>
                      <a:pt x="4818" y="67912"/>
                      <a:pt x="4964" y="68997"/>
                    </a:cubicBezTo>
                    <a:lnTo>
                      <a:pt x="5131" y="68997"/>
                    </a:lnTo>
                    <a:lnTo>
                      <a:pt x="5507" y="69018"/>
                    </a:lnTo>
                    <a:lnTo>
                      <a:pt x="8072" y="69018"/>
                    </a:lnTo>
                    <a:cubicBezTo>
                      <a:pt x="8176" y="68747"/>
                      <a:pt x="8260" y="68455"/>
                      <a:pt x="8364" y="68183"/>
                    </a:cubicBezTo>
                    <a:cubicBezTo>
                      <a:pt x="8385" y="68100"/>
                      <a:pt x="8385" y="68037"/>
                      <a:pt x="8427" y="67933"/>
                    </a:cubicBezTo>
                    <a:cubicBezTo>
                      <a:pt x="8447" y="67829"/>
                      <a:pt x="8468" y="67725"/>
                      <a:pt x="8510" y="67641"/>
                    </a:cubicBezTo>
                    <a:cubicBezTo>
                      <a:pt x="8531" y="67537"/>
                      <a:pt x="8573" y="67412"/>
                      <a:pt x="8593" y="67307"/>
                    </a:cubicBezTo>
                    <a:cubicBezTo>
                      <a:pt x="8677" y="66932"/>
                      <a:pt x="8739" y="66577"/>
                      <a:pt x="8802" y="66202"/>
                    </a:cubicBezTo>
                    <a:cubicBezTo>
                      <a:pt x="8802" y="66160"/>
                      <a:pt x="8802" y="66139"/>
                      <a:pt x="8802" y="66119"/>
                    </a:cubicBezTo>
                    <a:cubicBezTo>
                      <a:pt x="8823" y="66014"/>
                      <a:pt x="8823" y="65889"/>
                      <a:pt x="8844" y="65785"/>
                    </a:cubicBezTo>
                    <a:cubicBezTo>
                      <a:pt x="8844" y="65743"/>
                      <a:pt x="8844" y="65681"/>
                      <a:pt x="8865" y="65639"/>
                    </a:cubicBezTo>
                    <a:cubicBezTo>
                      <a:pt x="8885" y="65597"/>
                      <a:pt x="8885" y="65555"/>
                      <a:pt x="8885" y="65514"/>
                    </a:cubicBezTo>
                    <a:lnTo>
                      <a:pt x="8885" y="65389"/>
                    </a:lnTo>
                    <a:cubicBezTo>
                      <a:pt x="8906" y="65138"/>
                      <a:pt x="8948" y="64867"/>
                      <a:pt x="8948" y="64617"/>
                    </a:cubicBezTo>
                    <a:cubicBezTo>
                      <a:pt x="9011" y="63470"/>
                      <a:pt x="8969" y="62343"/>
                      <a:pt x="8844" y="61217"/>
                    </a:cubicBezTo>
                    <a:cubicBezTo>
                      <a:pt x="8802" y="60842"/>
                      <a:pt x="8760" y="60466"/>
                      <a:pt x="8698" y="60112"/>
                    </a:cubicBezTo>
                    <a:cubicBezTo>
                      <a:pt x="8656" y="59840"/>
                      <a:pt x="8614" y="59590"/>
                      <a:pt x="8552" y="59319"/>
                    </a:cubicBezTo>
                    <a:cubicBezTo>
                      <a:pt x="8531" y="59194"/>
                      <a:pt x="8510" y="59069"/>
                      <a:pt x="8489" y="58944"/>
                    </a:cubicBezTo>
                    <a:cubicBezTo>
                      <a:pt x="8406" y="58485"/>
                      <a:pt x="8301" y="58047"/>
                      <a:pt x="8197" y="57630"/>
                    </a:cubicBezTo>
                    <a:cubicBezTo>
                      <a:pt x="8114" y="57233"/>
                      <a:pt x="8009" y="56816"/>
                      <a:pt x="7905" y="56420"/>
                    </a:cubicBezTo>
                    <a:cubicBezTo>
                      <a:pt x="7905" y="56420"/>
                      <a:pt x="7905" y="56399"/>
                      <a:pt x="7905" y="56399"/>
                    </a:cubicBezTo>
                    <a:cubicBezTo>
                      <a:pt x="7843" y="56170"/>
                      <a:pt x="7759" y="55898"/>
                      <a:pt x="7697" y="55648"/>
                    </a:cubicBezTo>
                    <a:cubicBezTo>
                      <a:pt x="7634" y="55440"/>
                      <a:pt x="7592" y="55252"/>
                      <a:pt x="7530" y="55064"/>
                    </a:cubicBezTo>
                    <a:cubicBezTo>
                      <a:pt x="6883" y="52832"/>
                      <a:pt x="6153" y="50601"/>
                      <a:pt x="5611" y="48348"/>
                    </a:cubicBezTo>
                    <a:cubicBezTo>
                      <a:pt x="5444" y="47743"/>
                      <a:pt x="5319" y="47138"/>
                      <a:pt x="5194" y="46533"/>
                    </a:cubicBezTo>
                    <a:lnTo>
                      <a:pt x="5131" y="46221"/>
                    </a:lnTo>
                    <a:cubicBezTo>
                      <a:pt x="5110" y="46116"/>
                      <a:pt x="5089" y="46012"/>
                      <a:pt x="5069" y="45908"/>
                    </a:cubicBezTo>
                    <a:cubicBezTo>
                      <a:pt x="4714" y="44135"/>
                      <a:pt x="4464" y="42362"/>
                      <a:pt x="4276" y="40589"/>
                    </a:cubicBezTo>
                    <a:cubicBezTo>
                      <a:pt x="4005" y="37878"/>
                      <a:pt x="3859" y="35145"/>
                      <a:pt x="3775" y="32413"/>
                    </a:cubicBezTo>
                    <a:cubicBezTo>
                      <a:pt x="3775" y="32058"/>
                      <a:pt x="3755" y="31725"/>
                      <a:pt x="3755" y="31391"/>
                    </a:cubicBezTo>
                    <a:lnTo>
                      <a:pt x="3755" y="31224"/>
                    </a:lnTo>
                    <a:cubicBezTo>
                      <a:pt x="3755" y="31203"/>
                      <a:pt x="3755" y="31182"/>
                      <a:pt x="3755" y="31161"/>
                    </a:cubicBezTo>
                    <a:lnTo>
                      <a:pt x="3755" y="31141"/>
                    </a:lnTo>
                    <a:lnTo>
                      <a:pt x="3755" y="30890"/>
                    </a:lnTo>
                    <a:cubicBezTo>
                      <a:pt x="3734" y="30411"/>
                      <a:pt x="3713" y="29889"/>
                      <a:pt x="3713" y="29472"/>
                    </a:cubicBezTo>
                    <a:lnTo>
                      <a:pt x="3713" y="28158"/>
                    </a:lnTo>
                    <a:lnTo>
                      <a:pt x="3713" y="27803"/>
                    </a:lnTo>
                    <a:lnTo>
                      <a:pt x="3713" y="27678"/>
                    </a:lnTo>
                    <a:cubicBezTo>
                      <a:pt x="3713" y="27616"/>
                      <a:pt x="3713" y="27574"/>
                      <a:pt x="3713" y="27532"/>
                    </a:cubicBezTo>
                    <a:lnTo>
                      <a:pt x="3713" y="27178"/>
                    </a:lnTo>
                    <a:cubicBezTo>
                      <a:pt x="3734" y="26531"/>
                      <a:pt x="3734" y="25905"/>
                      <a:pt x="3755" y="25280"/>
                    </a:cubicBezTo>
                    <a:lnTo>
                      <a:pt x="3755" y="25092"/>
                    </a:lnTo>
                    <a:cubicBezTo>
                      <a:pt x="3775" y="24320"/>
                      <a:pt x="3817" y="23528"/>
                      <a:pt x="3838" y="22756"/>
                    </a:cubicBezTo>
                    <a:lnTo>
                      <a:pt x="3838" y="22526"/>
                    </a:lnTo>
                    <a:cubicBezTo>
                      <a:pt x="3880" y="21546"/>
                      <a:pt x="3921" y="20566"/>
                      <a:pt x="3921" y="19585"/>
                    </a:cubicBezTo>
                    <a:lnTo>
                      <a:pt x="3921" y="19398"/>
                    </a:lnTo>
                    <a:cubicBezTo>
                      <a:pt x="3942" y="18271"/>
                      <a:pt x="3942" y="17124"/>
                      <a:pt x="3901" y="15998"/>
                    </a:cubicBezTo>
                    <a:cubicBezTo>
                      <a:pt x="3796" y="13161"/>
                      <a:pt x="3191" y="10596"/>
                      <a:pt x="2586" y="7947"/>
                    </a:cubicBezTo>
                    <a:cubicBezTo>
                      <a:pt x="2524" y="7738"/>
                      <a:pt x="2482" y="7509"/>
                      <a:pt x="2420" y="7280"/>
                    </a:cubicBezTo>
                    <a:cubicBezTo>
                      <a:pt x="2378" y="7071"/>
                      <a:pt x="2315" y="6842"/>
                      <a:pt x="2274" y="6612"/>
                    </a:cubicBezTo>
                    <a:cubicBezTo>
                      <a:pt x="2086" y="5861"/>
                      <a:pt x="1940" y="5090"/>
                      <a:pt x="1773" y="4318"/>
                    </a:cubicBezTo>
                    <a:cubicBezTo>
                      <a:pt x="1502" y="2879"/>
                      <a:pt x="1418" y="1439"/>
                      <a:pt x="1481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60;p5">
                <a:extLst>
                  <a:ext uri="{FF2B5EF4-FFF2-40B4-BE49-F238E27FC236}">
                    <a16:creationId xmlns:a16="http://schemas.microsoft.com/office/drawing/2014/main" xmlns="" id="{3D273FE9-E318-AB63-42D1-B49132DB8B49}"/>
                  </a:ext>
                </a:extLst>
              </p:cNvPr>
              <p:cNvSpPr/>
              <p:nvPr/>
            </p:nvSpPr>
            <p:spPr>
              <a:xfrm>
                <a:off x="8414150" y="2180775"/>
                <a:ext cx="200250" cy="195540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78216" extrusionOk="0">
                    <a:moveTo>
                      <a:pt x="2420" y="0"/>
                    </a:moveTo>
                    <a:lnTo>
                      <a:pt x="2420" y="0"/>
                    </a:lnTo>
                    <a:cubicBezTo>
                      <a:pt x="563" y="1606"/>
                      <a:pt x="396" y="4380"/>
                      <a:pt x="375" y="6841"/>
                    </a:cubicBezTo>
                    <a:cubicBezTo>
                      <a:pt x="355" y="9824"/>
                      <a:pt x="375" y="12807"/>
                      <a:pt x="375" y="15789"/>
                    </a:cubicBezTo>
                    <a:lnTo>
                      <a:pt x="375" y="16478"/>
                    </a:lnTo>
                    <a:lnTo>
                      <a:pt x="375" y="17166"/>
                    </a:lnTo>
                    <a:cubicBezTo>
                      <a:pt x="375" y="21171"/>
                      <a:pt x="355" y="25175"/>
                      <a:pt x="250" y="29180"/>
                    </a:cubicBezTo>
                    <a:cubicBezTo>
                      <a:pt x="229" y="29680"/>
                      <a:pt x="209" y="30181"/>
                      <a:pt x="188" y="30682"/>
                    </a:cubicBezTo>
                    <a:cubicBezTo>
                      <a:pt x="188" y="30828"/>
                      <a:pt x="209" y="30953"/>
                      <a:pt x="188" y="31120"/>
                    </a:cubicBezTo>
                    <a:cubicBezTo>
                      <a:pt x="188" y="31266"/>
                      <a:pt x="188" y="31391"/>
                      <a:pt x="188" y="31516"/>
                    </a:cubicBezTo>
                    <a:cubicBezTo>
                      <a:pt x="83" y="34603"/>
                      <a:pt x="0" y="37669"/>
                      <a:pt x="21" y="40735"/>
                    </a:cubicBezTo>
                    <a:lnTo>
                      <a:pt x="21" y="41444"/>
                    </a:lnTo>
                    <a:cubicBezTo>
                      <a:pt x="42" y="41757"/>
                      <a:pt x="42" y="42049"/>
                      <a:pt x="42" y="42341"/>
                    </a:cubicBezTo>
                    <a:cubicBezTo>
                      <a:pt x="83" y="44677"/>
                      <a:pt x="209" y="46992"/>
                      <a:pt x="459" y="49307"/>
                    </a:cubicBezTo>
                    <a:cubicBezTo>
                      <a:pt x="521" y="49787"/>
                      <a:pt x="584" y="50308"/>
                      <a:pt x="626" y="50767"/>
                    </a:cubicBezTo>
                    <a:cubicBezTo>
                      <a:pt x="688" y="51226"/>
                      <a:pt x="751" y="51664"/>
                      <a:pt x="834" y="52123"/>
                    </a:cubicBezTo>
                    <a:cubicBezTo>
                      <a:pt x="939" y="52853"/>
                      <a:pt x="1064" y="53583"/>
                      <a:pt x="1189" y="54292"/>
                    </a:cubicBezTo>
                    <a:cubicBezTo>
                      <a:pt x="1481" y="55836"/>
                      <a:pt x="1836" y="57379"/>
                      <a:pt x="2148" y="58902"/>
                    </a:cubicBezTo>
                    <a:cubicBezTo>
                      <a:pt x="2190" y="59048"/>
                      <a:pt x="2211" y="59194"/>
                      <a:pt x="2232" y="59319"/>
                    </a:cubicBezTo>
                    <a:cubicBezTo>
                      <a:pt x="2253" y="59402"/>
                      <a:pt x="2274" y="59465"/>
                      <a:pt x="2274" y="59527"/>
                    </a:cubicBezTo>
                    <a:cubicBezTo>
                      <a:pt x="2336" y="59819"/>
                      <a:pt x="2399" y="60111"/>
                      <a:pt x="2440" y="60403"/>
                    </a:cubicBezTo>
                    <a:cubicBezTo>
                      <a:pt x="2545" y="60967"/>
                      <a:pt x="2649" y="61530"/>
                      <a:pt x="2732" y="62093"/>
                    </a:cubicBezTo>
                    <a:cubicBezTo>
                      <a:pt x="2774" y="62385"/>
                      <a:pt x="2816" y="62677"/>
                      <a:pt x="2837" y="62990"/>
                    </a:cubicBezTo>
                    <a:lnTo>
                      <a:pt x="2837" y="63011"/>
                    </a:lnTo>
                    <a:cubicBezTo>
                      <a:pt x="2878" y="63261"/>
                      <a:pt x="2899" y="63490"/>
                      <a:pt x="2920" y="63720"/>
                    </a:cubicBezTo>
                    <a:cubicBezTo>
                      <a:pt x="3045" y="65076"/>
                      <a:pt x="3087" y="66452"/>
                      <a:pt x="3150" y="67808"/>
                    </a:cubicBezTo>
                    <a:cubicBezTo>
                      <a:pt x="3170" y="68246"/>
                      <a:pt x="3170" y="68663"/>
                      <a:pt x="3191" y="69080"/>
                    </a:cubicBezTo>
                    <a:lnTo>
                      <a:pt x="3191" y="69226"/>
                    </a:lnTo>
                    <a:cubicBezTo>
                      <a:pt x="3212" y="69727"/>
                      <a:pt x="3233" y="70206"/>
                      <a:pt x="3275" y="70707"/>
                    </a:cubicBezTo>
                    <a:cubicBezTo>
                      <a:pt x="3337" y="72105"/>
                      <a:pt x="3504" y="73502"/>
                      <a:pt x="3754" y="74879"/>
                    </a:cubicBezTo>
                    <a:cubicBezTo>
                      <a:pt x="3859" y="75421"/>
                      <a:pt x="3984" y="75963"/>
                      <a:pt x="4151" y="76505"/>
                    </a:cubicBezTo>
                    <a:cubicBezTo>
                      <a:pt x="4318" y="77089"/>
                      <a:pt x="4526" y="77653"/>
                      <a:pt x="4776" y="78216"/>
                    </a:cubicBezTo>
                    <a:lnTo>
                      <a:pt x="7196" y="78216"/>
                    </a:lnTo>
                    <a:cubicBezTo>
                      <a:pt x="7196" y="78195"/>
                      <a:pt x="7196" y="78195"/>
                      <a:pt x="7196" y="78174"/>
                    </a:cubicBezTo>
                    <a:cubicBezTo>
                      <a:pt x="7238" y="78091"/>
                      <a:pt x="7259" y="77986"/>
                      <a:pt x="7279" y="77882"/>
                    </a:cubicBezTo>
                    <a:cubicBezTo>
                      <a:pt x="7279" y="77861"/>
                      <a:pt x="7300" y="77819"/>
                      <a:pt x="7300" y="77799"/>
                    </a:cubicBezTo>
                    <a:cubicBezTo>
                      <a:pt x="7300" y="77778"/>
                      <a:pt x="7321" y="77736"/>
                      <a:pt x="7321" y="77715"/>
                    </a:cubicBezTo>
                    <a:cubicBezTo>
                      <a:pt x="7321" y="77694"/>
                      <a:pt x="7321" y="77694"/>
                      <a:pt x="7321" y="77694"/>
                    </a:cubicBezTo>
                    <a:cubicBezTo>
                      <a:pt x="7342" y="77632"/>
                      <a:pt x="7342" y="77611"/>
                      <a:pt x="7363" y="77527"/>
                    </a:cubicBezTo>
                    <a:cubicBezTo>
                      <a:pt x="7384" y="77423"/>
                      <a:pt x="7405" y="77340"/>
                      <a:pt x="7425" y="77235"/>
                    </a:cubicBezTo>
                    <a:cubicBezTo>
                      <a:pt x="7446" y="77131"/>
                      <a:pt x="7467" y="77048"/>
                      <a:pt x="7488" y="76923"/>
                    </a:cubicBezTo>
                    <a:cubicBezTo>
                      <a:pt x="7509" y="76797"/>
                      <a:pt x="7551" y="76693"/>
                      <a:pt x="7571" y="76568"/>
                    </a:cubicBezTo>
                    <a:cubicBezTo>
                      <a:pt x="7634" y="76234"/>
                      <a:pt x="7676" y="75901"/>
                      <a:pt x="7717" y="75567"/>
                    </a:cubicBezTo>
                    <a:cubicBezTo>
                      <a:pt x="7759" y="75337"/>
                      <a:pt x="7801" y="75108"/>
                      <a:pt x="7822" y="74879"/>
                    </a:cubicBezTo>
                    <a:cubicBezTo>
                      <a:pt x="7884" y="74336"/>
                      <a:pt x="7926" y="73794"/>
                      <a:pt x="7968" y="73231"/>
                    </a:cubicBezTo>
                    <a:cubicBezTo>
                      <a:pt x="8009" y="72501"/>
                      <a:pt x="8009" y="71771"/>
                      <a:pt x="8009" y="71020"/>
                    </a:cubicBezTo>
                    <a:cubicBezTo>
                      <a:pt x="8009" y="70770"/>
                      <a:pt x="8009" y="70498"/>
                      <a:pt x="7989" y="70248"/>
                    </a:cubicBezTo>
                    <a:cubicBezTo>
                      <a:pt x="7989" y="70081"/>
                      <a:pt x="7968" y="69914"/>
                      <a:pt x="7968" y="69748"/>
                    </a:cubicBezTo>
                    <a:lnTo>
                      <a:pt x="7968" y="69560"/>
                    </a:lnTo>
                    <a:cubicBezTo>
                      <a:pt x="7968" y="69539"/>
                      <a:pt x="7968" y="69518"/>
                      <a:pt x="7968" y="69497"/>
                    </a:cubicBezTo>
                    <a:cubicBezTo>
                      <a:pt x="7926" y="68913"/>
                      <a:pt x="7905" y="68308"/>
                      <a:pt x="7843" y="67704"/>
                    </a:cubicBezTo>
                    <a:cubicBezTo>
                      <a:pt x="7822" y="67537"/>
                      <a:pt x="7801" y="67370"/>
                      <a:pt x="7801" y="67203"/>
                    </a:cubicBezTo>
                    <a:cubicBezTo>
                      <a:pt x="7780" y="67057"/>
                      <a:pt x="7780" y="66890"/>
                      <a:pt x="7759" y="66744"/>
                    </a:cubicBezTo>
                    <a:cubicBezTo>
                      <a:pt x="7613" y="65180"/>
                      <a:pt x="7405" y="63616"/>
                      <a:pt x="7196" y="62051"/>
                    </a:cubicBezTo>
                    <a:cubicBezTo>
                      <a:pt x="7175" y="61905"/>
                      <a:pt x="7154" y="61759"/>
                      <a:pt x="7133" y="61613"/>
                    </a:cubicBezTo>
                    <a:cubicBezTo>
                      <a:pt x="7113" y="61509"/>
                      <a:pt x="7092" y="61405"/>
                      <a:pt x="7092" y="61321"/>
                    </a:cubicBezTo>
                    <a:cubicBezTo>
                      <a:pt x="7050" y="61071"/>
                      <a:pt x="7029" y="60841"/>
                      <a:pt x="6987" y="60591"/>
                    </a:cubicBezTo>
                    <a:cubicBezTo>
                      <a:pt x="6841" y="59444"/>
                      <a:pt x="6695" y="58297"/>
                      <a:pt x="6570" y="57171"/>
                    </a:cubicBezTo>
                    <a:cubicBezTo>
                      <a:pt x="6362" y="55147"/>
                      <a:pt x="6216" y="53124"/>
                      <a:pt x="6111" y="51080"/>
                    </a:cubicBezTo>
                    <a:cubicBezTo>
                      <a:pt x="6090" y="50454"/>
                      <a:pt x="6070" y="49787"/>
                      <a:pt x="6049" y="49140"/>
                    </a:cubicBezTo>
                    <a:lnTo>
                      <a:pt x="6049" y="49015"/>
                    </a:lnTo>
                    <a:cubicBezTo>
                      <a:pt x="6007" y="47493"/>
                      <a:pt x="5986" y="45949"/>
                      <a:pt x="5986" y="44427"/>
                    </a:cubicBezTo>
                    <a:cubicBezTo>
                      <a:pt x="5965" y="42466"/>
                      <a:pt x="5986" y="40526"/>
                      <a:pt x="5986" y="38587"/>
                    </a:cubicBezTo>
                    <a:lnTo>
                      <a:pt x="5986" y="38441"/>
                    </a:lnTo>
                    <a:cubicBezTo>
                      <a:pt x="6007" y="36730"/>
                      <a:pt x="6007" y="35020"/>
                      <a:pt x="6007" y="33310"/>
                    </a:cubicBezTo>
                    <a:lnTo>
                      <a:pt x="6007" y="33226"/>
                    </a:lnTo>
                    <a:lnTo>
                      <a:pt x="6007" y="32705"/>
                    </a:lnTo>
                    <a:lnTo>
                      <a:pt x="6007" y="32058"/>
                    </a:lnTo>
                    <a:cubicBezTo>
                      <a:pt x="5986" y="31036"/>
                      <a:pt x="5986" y="29993"/>
                      <a:pt x="5944" y="28971"/>
                    </a:cubicBezTo>
                    <a:cubicBezTo>
                      <a:pt x="5944" y="28658"/>
                      <a:pt x="5924" y="28366"/>
                      <a:pt x="5924" y="28053"/>
                    </a:cubicBezTo>
                    <a:cubicBezTo>
                      <a:pt x="5924" y="27782"/>
                      <a:pt x="5903" y="27532"/>
                      <a:pt x="5903" y="27261"/>
                    </a:cubicBezTo>
                    <a:cubicBezTo>
                      <a:pt x="5882" y="26969"/>
                      <a:pt x="5882" y="26677"/>
                      <a:pt x="5861" y="26385"/>
                    </a:cubicBezTo>
                    <a:cubicBezTo>
                      <a:pt x="5861" y="26260"/>
                      <a:pt x="5861" y="26093"/>
                      <a:pt x="5840" y="26009"/>
                    </a:cubicBezTo>
                    <a:cubicBezTo>
                      <a:pt x="5819" y="25926"/>
                      <a:pt x="5819" y="25843"/>
                      <a:pt x="5819" y="25759"/>
                    </a:cubicBezTo>
                    <a:lnTo>
                      <a:pt x="5819" y="25592"/>
                    </a:lnTo>
                    <a:cubicBezTo>
                      <a:pt x="5673" y="22443"/>
                      <a:pt x="5340" y="19314"/>
                      <a:pt x="4818" y="16186"/>
                    </a:cubicBezTo>
                    <a:cubicBezTo>
                      <a:pt x="4756" y="15914"/>
                      <a:pt x="4714" y="15643"/>
                      <a:pt x="4651" y="15351"/>
                    </a:cubicBezTo>
                    <a:cubicBezTo>
                      <a:pt x="4610" y="15122"/>
                      <a:pt x="4568" y="14872"/>
                      <a:pt x="4505" y="14621"/>
                    </a:cubicBezTo>
                    <a:cubicBezTo>
                      <a:pt x="4338" y="13766"/>
                      <a:pt x="4151" y="12911"/>
                      <a:pt x="3942" y="12056"/>
                    </a:cubicBezTo>
                    <a:cubicBezTo>
                      <a:pt x="2941" y="8093"/>
                      <a:pt x="1481" y="3984"/>
                      <a:pt x="2420" y="0"/>
                    </a:cubicBezTo>
                    <a:close/>
                  </a:path>
                </a:pathLst>
              </a:custGeom>
              <a:solidFill>
                <a:srgbClr val="CDA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61;p5">
                <a:extLst>
                  <a:ext uri="{FF2B5EF4-FFF2-40B4-BE49-F238E27FC236}">
                    <a16:creationId xmlns:a16="http://schemas.microsoft.com/office/drawing/2014/main" xmlns="" id="{E367644E-D254-7340-F854-6CF2AFB89C7E}"/>
                  </a:ext>
                </a:extLst>
              </p:cNvPr>
              <p:cNvSpPr/>
              <p:nvPr/>
            </p:nvSpPr>
            <p:spPr>
              <a:xfrm>
                <a:off x="8411000" y="2170350"/>
                <a:ext cx="207050" cy="1966350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78654" extrusionOk="0">
                    <a:moveTo>
                      <a:pt x="2796" y="0"/>
                    </a:moveTo>
                    <a:lnTo>
                      <a:pt x="2441" y="313"/>
                    </a:lnTo>
                    <a:cubicBezTo>
                      <a:pt x="1482" y="1126"/>
                      <a:pt x="960" y="2232"/>
                      <a:pt x="689" y="3462"/>
                    </a:cubicBezTo>
                    <a:cubicBezTo>
                      <a:pt x="439" y="4714"/>
                      <a:pt x="314" y="5986"/>
                      <a:pt x="335" y="7258"/>
                    </a:cubicBezTo>
                    <a:cubicBezTo>
                      <a:pt x="314" y="9949"/>
                      <a:pt x="314" y="12661"/>
                      <a:pt x="335" y="15309"/>
                    </a:cubicBezTo>
                    <a:lnTo>
                      <a:pt x="335" y="16227"/>
                    </a:lnTo>
                    <a:lnTo>
                      <a:pt x="335" y="16936"/>
                    </a:lnTo>
                    <a:cubicBezTo>
                      <a:pt x="335" y="21108"/>
                      <a:pt x="335" y="25384"/>
                      <a:pt x="209" y="29597"/>
                    </a:cubicBezTo>
                    <a:cubicBezTo>
                      <a:pt x="209" y="29910"/>
                      <a:pt x="189" y="30243"/>
                      <a:pt x="189" y="30556"/>
                    </a:cubicBezTo>
                    <a:lnTo>
                      <a:pt x="189" y="31036"/>
                    </a:lnTo>
                    <a:cubicBezTo>
                      <a:pt x="189" y="31203"/>
                      <a:pt x="189" y="31328"/>
                      <a:pt x="168" y="31474"/>
                    </a:cubicBezTo>
                    <a:lnTo>
                      <a:pt x="168" y="31641"/>
                    </a:lnTo>
                    <a:cubicBezTo>
                      <a:pt x="84" y="34665"/>
                      <a:pt x="1" y="37627"/>
                      <a:pt x="1" y="40547"/>
                    </a:cubicBezTo>
                    <a:lnTo>
                      <a:pt x="1" y="41152"/>
                    </a:lnTo>
                    <a:lnTo>
                      <a:pt x="1" y="41861"/>
                    </a:lnTo>
                    <a:cubicBezTo>
                      <a:pt x="1" y="41882"/>
                      <a:pt x="1" y="41903"/>
                      <a:pt x="1" y="41903"/>
                    </a:cubicBezTo>
                    <a:cubicBezTo>
                      <a:pt x="1" y="42779"/>
                      <a:pt x="22" y="43655"/>
                      <a:pt x="63" y="44510"/>
                    </a:cubicBezTo>
                    <a:cubicBezTo>
                      <a:pt x="147" y="46742"/>
                      <a:pt x="335" y="48973"/>
                      <a:pt x="606" y="51226"/>
                    </a:cubicBezTo>
                    <a:cubicBezTo>
                      <a:pt x="668" y="51664"/>
                      <a:pt x="731" y="52102"/>
                      <a:pt x="793" y="52561"/>
                    </a:cubicBezTo>
                    <a:cubicBezTo>
                      <a:pt x="867" y="52985"/>
                      <a:pt x="925" y="53410"/>
                      <a:pt x="1009" y="53834"/>
                    </a:cubicBezTo>
                    <a:lnTo>
                      <a:pt x="1009" y="53834"/>
                    </a:lnTo>
                    <a:cubicBezTo>
                      <a:pt x="1014" y="53890"/>
                      <a:pt x="1018" y="53945"/>
                      <a:pt x="1023" y="54000"/>
                    </a:cubicBezTo>
                    <a:cubicBezTo>
                      <a:pt x="1065" y="54271"/>
                      <a:pt x="1127" y="54501"/>
                      <a:pt x="1169" y="54751"/>
                    </a:cubicBezTo>
                    <a:cubicBezTo>
                      <a:pt x="1357" y="55690"/>
                      <a:pt x="1544" y="56649"/>
                      <a:pt x="1753" y="57567"/>
                    </a:cubicBezTo>
                    <a:cubicBezTo>
                      <a:pt x="1920" y="58359"/>
                      <a:pt x="2087" y="59152"/>
                      <a:pt x="2254" y="59965"/>
                    </a:cubicBezTo>
                    <a:cubicBezTo>
                      <a:pt x="2316" y="60257"/>
                      <a:pt x="2358" y="60570"/>
                      <a:pt x="2420" y="60862"/>
                    </a:cubicBezTo>
                    <a:cubicBezTo>
                      <a:pt x="2420" y="60883"/>
                      <a:pt x="2420" y="60904"/>
                      <a:pt x="2441" y="60925"/>
                    </a:cubicBezTo>
                    <a:cubicBezTo>
                      <a:pt x="2462" y="61092"/>
                      <a:pt x="2483" y="61258"/>
                      <a:pt x="2525" y="61425"/>
                    </a:cubicBezTo>
                    <a:cubicBezTo>
                      <a:pt x="2566" y="61634"/>
                      <a:pt x="2608" y="61863"/>
                      <a:pt x="2629" y="62072"/>
                    </a:cubicBezTo>
                    <a:cubicBezTo>
                      <a:pt x="2650" y="62239"/>
                      <a:pt x="2692" y="62385"/>
                      <a:pt x="2712" y="62552"/>
                    </a:cubicBezTo>
                    <a:cubicBezTo>
                      <a:pt x="2754" y="62844"/>
                      <a:pt x="2775" y="63136"/>
                      <a:pt x="2817" y="63428"/>
                    </a:cubicBezTo>
                    <a:lnTo>
                      <a:pt x="2817" y="63469"/>
                    </a:lnTo>
                    <a:cubicBezTo>
                      <a:pt x="2942" y="64471"/>
                      <a:pt x="3004" y="65513"/>
                      <a:pt x="3046" y="66535"/>
                    </a:cubicBezTo>
                    <a:cubicBezTo>
                      <a:pt x="3067" y="66994"/>
                      <a:pt x="3088" y="67432"/>
                      <a:pt x="3109" y="67870"/>
                    </a:cubicBezTo>
                    <a:cubicBezTo>
                      <a:pt x="3109" y="67995"/>
                      <a:pt x="3109" y="68100"/>
                      <a:pt x="3109" y="68225"/>
                    </a:cubicBezTo>
                    <a:lnTo>
                      <a:pt x="3109" y="68371"/>
                    </a:lnTo>
                    <a:cubicBezTo>
                      <a:pt x="3130" y="68809"/>
                      <a:pt x="3150" y="69226"/>
                      <a:pt x="3171" y="69664"/>
                    </a:cubicBezTo>
                    <a:cubicBezTo>
                      <a:pt x="3213" y="70915"/>
                      <a:pt x="3296" y="72188"/>
                      <a:pt x="3442" y="73439"/>
                    </a:cubicBezTo>
                    <a:cubicBezTo>
                      <a:pt x="3505" y="73856"/>
                      <a:pt x="3547" y="74274"/>
                      <a:pt x="3630" y="74691"/>
                    </a:cubicBezTo>
                    <a:cubicBezTo>
                      <a:pt x="3651" y="74878"/>
                      <a:pt x="3693" y="75087"/>
                      <a:pt x="3734" y="75275"/>
                    </a:cubicBezTo>
                    <a:cubicBezTo>
                      <a:pt x="3797" y="75650"/>
                      <a:pt x="3880" y="76026"/>
                      <a:pt x="3985" y="76401"/>
                    </a:cubicBezTo>
                    <a:cubicBezTo>
                      <a:pt x="3985" y="76422"/>
                      <a:pt x="3985" y="76422"/>
                      <a:pt x="3985" y="76422"/>
                    </a:cubicBezTo>
                    <a:cubicBezTo>
                      <a:pt x="4047" y="76630"/>
                      <a:pt x="4089" y="76818"/>
                      <a:pt x="4152" y="77027"/>
                    </a:cubicBezTo>
                    <a:cubicBezTo>
                      <a:pt x="4318" y="77569"/>
                      <a:pt x="4506" y="78111"/>
                      <a:pt x="4736" y="78633"/>
                    </a:cubicBezTo>
                    <a:lnTo>
                      <a:pt x="5048" y="78633"/>
                    </a:lnTo>
                    <a:cubicBezTo>
                      <a:pt x="4798" y="78028"/>
                      <a:pt x="4590" y="77423"/>
                      <a:pt x="4402" y="76797"/>
                    </a:cubicBezTo>
                    <a:cubicBezTo>
                      <a:pt x="4277" y="76297"/>
                      <a:pt x="4152" y="75796"/>
                      <a:pt x="4047" y="75275"/>
                    </a:cubicBezTo>
                    <a:cubicBezTo>
                      <a:pt x="3797" y="73898"/>
                      <a:pt x="3630" y="72501"/>
                      <a:pt x="3547" y="71103"/>
                    </a:cubicBezTo>
                    <a:cubicBezTo>
                      <a:pt x="3526" y="70623"/>
                      <a:pt x="3505" y="70123"/>
                      <a:pt x="3484" y="69643"/>
                    </a:cubicBezTo>
                    <a:cubicBezTo>
                      <a:pt x="3463" y="69205"/>
                      <a:pt x="3442" y="68788"/>
                      <a:pt x="3422" y="68350"/>
                    </a:cubicBezTo>
                    <a:cubicBezTo>
                      <a:pt x="3380" y="67182"/>
                      <a:pt x="3338" y="65993"/>
                      <a:pt x="3255" y="64804"/>
                    </a:cubicBezTo>
                    <a:cubicBezTo>
                      <a:pt x="3234" y="64575"/>
                      <a:pt x="3213" y="64345"/>
                      <a:pt x="3192" y="64116"/>
                    </a:cubicBezTo>
                    <a:cubicBezTo>
                      <a:pt x="3171" y="63887"/>
                      <a:pt x="3150" y="63657"/>
                      <a:pt x="3130" y="63407"/>
                    </a:cubicBezTo>
                    <a:cubicBezTo>
                      <a:pt x="3130" y="63386"/>
                      <a:pt x="3130" y="63365"/>
                      <a:pt x="3130" y="63344"/>
                    </a:cubicBezTo>
                    <a:cubicBezTo>
                      <a:pt x="2984" y="62197"/>
                      <a:pt x="2796" y="61050"/>
                      <a:pt x="2566" y="59924"/>
                    </a:cubicBezTo>
                    <a:cubicBezTo>
                      <a:pt x="2525" y="59715"/>
                      <a:pt x="2483" y="59506"/>
                      <a:pt x="2441" y="59319"/>
                    </a:cubicBezTo>
                    <a:cubicBezTo>
                      <a:pt x="2400" y="59110"/>
                      <a:pt x="2379" y="58964"/>
                      <a:pt x="2337" y="58797"/>
                    </a:cubicBezTo>
                    <a:cubicBezTo>
                      <a:pt x="2337" y="58776"/>
                      <a:pt x="2337" y="58756"/>
                      <a:pt x="2337" y="58735"/>
                    </a:cubicBezTo>
                    <a:cubicBezTo>
                      <a:pt x="2233" y="58318"/>
                      <a:pt x="2149" y="57900"/>
                      <a:pt x="2066" y="57483"/>
                    </a:cubicBezTo>
                    <a:cubicBezTo>
                      <a:pt x="1878" y="56566"/>
                      <a:pt x="1670" y="55627"/>
                      <a:pt x="1482" y="54688"/>
                    </a:cubicBezTo>
                    <a:cubicBezTo>
                      <a:pt x="1252" y="53499"/>
                      <a:pt x="1085" y="52331"/>
                      <a:pt x="919" y="51184"/>
                    </a:cubicBezTo>
                    <a:lnTo>
                      <a:pt x="919" y="51184"/>
                    </a:lnTo>
                    <a:cubicBezTo>
                      <a:pt x="919" y="51184"/>
                      <a:pt x="919" y="51184"/>
                      <a:pt x="919" y="51184"/>
                    </a:cubicBezTo>
                    <a:cubicBezTo>
                      <a:pt x="856" y="50684"/>
                      <a:pt x="793" y="50204"/>
                      <a:pt x="752" y="49703"/>
                    </a:cubicBezTo>
                    <a:cubicBezTo>
                      <a:pt x="689" y="49078"/>
                      <a:pt x="627" y="48452"/>
                      <a:pt x="585" y="47847"/>
                    </a:cubicBezTo>
                    <a:cubicBezTo>
                      <a:pt x="481" y="46596"/>
                      <a:pt x="418" y="45365"/>
                      <a:pt x="355" y="44114"/>
                    </a:cubicBezTo>
                    <a:cubicBezTo>
                      <a:pt x="355" y="43655"/>
                      <a:pt x="335" y="43175"/>
                      <a:pt x="335" y="42716"/>
                    </a:cubicBezTo>
                    <a:cubicBezTo>
                      <a:pt x="335" y="42424"/>
                      <a:pt x="314" y="42111"/>
                      <a:pt x="314" y="41819"/>
                    </a:cubicBezTo>
                    <a:cubicBezTo>
                      <a:pt x="272" y="38732"/>
                      <a:pt x="355" y="35604"/>
                      <a:pt x="460" y="32413"/>
                    </a:cubicBezTo>
                    <a:cubicBezTo>
                      <a:pt x="460" y="32267"/>
                      <a:pt x="460" y="32141"/>
                      <a:pt x="460" y="32016"/>
                    </a:cubicBezTo>
                    <a:cubicBezTo>
                      <a:pt x="481" y="31870"/>
                      <a:pt x="460" y="31766"/>
                      <a:pt x="460" y="31641"/>
                    </a:cubicBezTo>
                    <a:lnTo>
                      <a:pt x="460" y="31599"/>
                    </a:lnTo>
                    <a:cubicBezTo>
                      <a:pt x="481" y="30932"/>
                      <a:pt x="501" y="30264"/>
                      <a:pt x="522" y="29597"/>
                    </a:cubicBezTo>
                    <a:cubicBezTo>
                      <a:pt x="627" y="25822"/>
                      <a:pt x="647" y="22005"/>
                      <a:pt x="647" y="18229"/>
                    </a:cubicBezTo>
                    <a:lnTo>
                      <a:pt x="647" y="16895"/>
                    </a:lnTo>
                    <a:lnTo>
                      <a:pt x="647" y="15309"/>
                    </a:lnTo>
                    <a:lnTo>
                      <a:pt x="647" y="7258"/>
                    </a:lnTo>
                    <a:cubicBezTo>
                      <a:pt x="668" y="5006"/>
                      <a:pt x="814" y="2482"/>
                      <a:pt x="2295" y="876"/>
                    </a:cubicBezTo>
                    <a:lnTo>
                      <a:pt x="2295" y="876"/>
                    </a:lnTo>
                    <a:cubicBezTo>
                      <a:pt x="1670" y="4130"/>
                      <a:pt x="2546" y="7467"/>
                      <a:pt x="3422" y="10679"/>
                    </a:cubicBezTo>
                    <a:cubicBezTo>
                      <a:pt x="3588" y="11305"/>
                      <a:pt x="3755" y="11910"/>
                      <a:pt x="3901" y="12514"/>
                    </a:cubicBezTo>
                    <a:cubicBezTo>
                      <a:pt x="4152" y="13599"/>
                      <a:pt x="4423" y="14705"/>
                      <a:pt x="4610" y="15789"/>
                    </a:cubicBezTo>
                    <a:cubicBezTo>
                      <a:pt x="4673" y="16081"/>
                      <a:pt x="4715" y="16373"/>
                      <a:pt x="4777" y="16644"/>
                    </a:cubicBezTo>
                    <a:cubicBezTo>
                      <a:pt x="4840" y="16999"/>
                      <a:pt x="4882" y="17333"/>
                      <a:pt x="4944" y="17687"/>
                    </a:cubicBezTo>
                    <a:cubicBezTo>
                      <a:pt x="5320" y="20127"/>
                      <a:pt x="5570" y="22568"/>
                      <a:pt x="5737" y="25029"/>
                    </a:cubicBezTo>
                    <a:lnTo>
                      <a:pt x="5778" y="25801"/>
                    </a:lnTo>
                    <a:cubicBezTo>
                      <a:pt x="5778" y="25884"/>
                      <a:pt x="5778" y="25968"/>
                      <a:pt x="5778" y="26051"/>
                    </a:cubicBezTo>
                    <a:cubicBezTo>
                      <a:pt x="5778" y="26197"/>
                      <a:pt x="5799" y="26322"/>
                      <a:pt x="5799" y="26468"/>
                    </a:cubicBezTo>
                    <a:lnTo>
                      <a:pt x="5799" y="26614"/>
                    </a:lnTo>
                    <a:cubicBezTo>
                      <a:pt x="5820" y="26990"/>
                      <a:pt x="5841" y="27344"/>
                      <a:pt x="5862" y="27699"/>
                    </a:cubicBezTo>
                    <a:cubicBezTo>
                      <a:pt x="5862" y="27699"/>
                      <a:pt x="5862" y="27699"/>
                      <a:pt x="5862" y="27699"/>
                    </a:cubicBezTo>
                    <a:lnTo>
                      <a:pt x="5862" y="27699"/>
                    </a:lnTo>
                    <a:cubicBezTo>
                      <a:pt x="5862" y="27949"/>
                      <a:pt x="5883" y="28220"/>
                      <a:pt x="5883" y="28470"/>
                    </a:cubicBezTo>
                    <a:cubicBezTo>
                      <a:pt x="5945" y="30014"/>
                      <a:pt x="5966" y="31557"/>
                      <a:pt x="5966" y="33101"/>
                    </a:cubicBezTo>
                    <a:lnTo>
                      <a:pt x="5966" y="33601"/>
                    </a:lnTo>
                    <a:lnTo>
                      <a:pt x="5966" y="34039"/>
                    </a:lnTo>
                    <a:lnTo>
                      <a:pt x="5966" y="35771"/>
                    </a:lnTo>
                    <a:lnTo>
                      <a:pt x="5966" y="38837"/>
                    </a:lnTo>
                    <a:lnTo>
                      <a:pt x="5966" y="39024"/>
                    </a:lnTo>
                    <a:lnTo>
                      <a:pt x="5966" y="39275"/>
                    </a:lnTo>
                    <a:lnTo>
                      <a:pt x="5966" y="40943"/>
                    </a:lnTo>
                    <a:cubicBezTo>
                      <a:pt x="5945" y="43738"/>
                      <a:pt x="5945" y="46575"/>
                      <a:pt x="6029" y="49411"/>
                    </a:cubicBezTo>
                    <a:lnTo>
                      <a:pt x="6029" y="49599"/>
                    </a:lnTo>
                    <a:cubicBezTo>
                      <a:pt x="6070" y="50934"/>
                      <a:pt x="6133" y="52269"/>
                      <a:pt x="6216" y="53604"/>
                    </a:cubicBezTo>
                    <a:cubicBezTo>
                      <a:pt x="6300" y="54959"/>
                      <a:pt x="6404" y="56294"/>
                      <a:pt x="6550" y="57629"/>
                    </a:cubicBezTo>
                    <a:cubicBezTo>
                      <a:pt x="6696" y="59006"/>
                      <a:pt x="6884" y="60403"/>
                      <a:pt x="7072" y="61780"/>
                    </a:cubicBezTo>
                    <a:cubicBezTo>
                      <a:pt x="7072" y="61842"/>
                      <a:pt x="7072" y="61905"/>
                      <a:pt x="7093" y="61947"/>
                    </a:cubicBezTo>
                    <a:cubicBezTo>
                      <a:pt x="7113" y="62134"/>
                      <a:pt x="7134" y="62301"/>
                      <a:pt x="7155" y="62468"/>
                    </a:cubicBezTo>
                    <a:cubicBezTo>
                      <a:pt x="7197" y="62718"/>
                      <a:pt x="7218" y="62969"/>
                      <a:pt x="7259" y="63198"/>
                    </a:cubicBezTo>
                    <a:cubicBezTo>
                      <a:pt x="7447" y="64679"/>
                      <a:pt x="7635" y="66160"/>
                      <a:pt x="7781" y="67641"/>
                    </a:cubicBezTo>
                    <a:cubicBezTo>
                      <a:pt x="7781" y="67808"/>
                      <a:pt x="7802" y="67975"/>
                      <a:pt x="7823" y="68141"/>
                    </a:cubicBezTo>
                    <a:cubicBezTo>
                      <a:pt x="7843" y="68308"/>
                      <a:pt x="7843" y="68496"/>
                      <a:pt x="7864" y="68684"/>
                    </a:cubicBezTo>
                    <a:cubicBezTo>
                      <a:pt x="7885" y="69122"/>
                      <a:pt x="7927" y="69539"/>
                      <a:pt x="7948" y="69977"/>
                    </a:cubicBezTo>
                    <a:lnTo>
                      <a:pt x="7948" y="70248"/>
                    </a:lnTo>
                    <a:cubicBezTo>
                      <a:pt x="7948" y="70394"/>
                      <a:pt x="7948" y="70540"/>
                      <a:pt x="7948" y="70707"/>
                    </a:cubicBezTo>
                    <a:cubicBezTo>
                      <a:pt x="7948" y="70957"/>
                      <a:pt x="7969" y="71207"/>
                      <a:pt x="7969" y="71458"/>
                    </a:cubicBezTo>
                    <a:lnTo>
                      <a:pt x="7969" y="72334"/>
                    </a:lnTo>
                    <a:cubicBezTo>
                      <a:pt x="7948" y="73314"/>
                      <a:pt x="7885" y="74315"/>
                      <a:pt x="7781" y="75296"/>
                    </a:cubicBezTo>
                    <a:cubicBezTo>
                      <a:pt x="7739" y="75713"/>
                      <a:pt x="7677" y="76130"/>
                      <a:pt x="7593" y="76547"/>
                    </a:cubicBezTo>
                    <a:cubicBezTo>
                      <a:pt x="7572" y="76693"/>
                      <a:pt x="7551" y="76839"/>
                      <a:pt x="7531" y="76985"/>
                    </a:cubicBezTo>
                    <a:cubicBezTo>
                      <a:pt x="7489" y="77110"/>
                      <a:pt x="7489" y="77214"/>
                      <a:pt x="7447" y="77340"/>
                    </a:cubicBezTo>
                    <a:cubicBezTo>
                      <a:pt x="7426" y="77444"/>
                      <a:pt x="7405" y="77548"/>
                      <a:pt x="7385" y="77652"/>
                    </a:cubicBezTo>
                    <a:cubicBezTo>
                      <a:pt x="7364" y="77736"/>
                      <a:pt x="7343" y="77819"/>
                      <a:pt x="7343" y="77903"/>
                    </a:cubicBezTo>
                    <a:cubicBezTo>
                      <a:pt x="7322" y="77924"/>
                      <a:pt x="7322" y="77944"/>
                      <a:pt x="7322" y="77965"/>
                    </a:cubicBezTo>
                    <a:cubicBezTo>
                      <a:pt x="7322" y="78007"/>
                      <a:pt x="7301" y="78049"/>
                      <a:pt x="7280" y="78090"/>
                    </a:cubicBezTo>
                    <a:cubicBezTo>
                      <a:pt x="7280" y="78132"/>
                      <a:pt x="7259" y="78236"/>
                      <a:pt x="7239" y="78320"/>
                    </a:cubicBezTo>
                    <a:cubicBezTo>
                      <a:pt x="7218" y="78382"/>
                      <a:pt x="7197" y="78445"/>
                      <a:pt x="7176" y="78508"/>
                    </a:cubicBezTo>
                    <a:cubicBezTo>
                      <a:pt x="7155" y="78570"/>
                      <a:pt x="7155" y="78612"/>
                      <a:pt x="7134" y="78654"/>
                    </a:cubicBezTo>
                    <a:lnTo>
                      <a:pt x="7468" y="78654"/>
                    </a:lnTo>
                    <a:cubicBezTo>
                      <a:pt x="7468" y="78591"/>
                      <a:pt x="7489" y="78549"/>
                      <a:pt x="7510" y="78487"/>
                    </a:cubicBezTo>
                    <a:cubicBezTo>
                      <a:pt x="7510" y="78424"/>
                      <a:pt x="7551" y="78320"/>
                      <a:pt x="7572" y="78216"/>
                    </a:cubicBezTo>
                    <a:cubicBezTo>
                      <a:pt x="7572" y="78216"/>
                      <a:pt x="7572" y="78216"/>
                      <a:pt x="7572" y="78195"/>
                    </a:cubicBezTo>
                    <a:cubicBezTo>
                      <a:pt x="7593" y="78132"/>
                      <a:pt x="7614" y="78049"/>
                      <a:pt x="7614" y="77986"/>
                    </a:cubicBezTo>
                    <a:lnTo>
                      <a:pt x="7614" y="77944"/>
                    </a:lnTo>
                    <a:cubicBezTo>
                      <a:pt x="7635" y="77861"/>
                      <a:pt x="7656" y="77757"/>
                      <a:pt x="7677" y="77673"/>
                    </a:cubicBezTo>
                    <a:lnTo>
                      <a:pt x="7760" y="77340"/>
                    </a:lnTo>
                    <a:cubicBezTo>
                      <a:pt x="7781" y="77235"/>
                      <a:pt x="7802" y="77152"/>
                      <a:pt x="7802" y="77048"/>
                    </a:cubicBezTo>
                    <a:cubicBezTo>
                      <a:pt x="7802" y="77048"/>
                      <a:pt x="7802" y="77006"/>
                      <a:pt x="7823" y="76964"/>
                    </a:cubicBezTo>
                    <a:cubicBezTo>
                      <a:pt x="7885" y="76630"/>
                      <a:pt x="7948" y="76297"/>
                      <a:pt x="7989" y="75963"/>
                    </a:cubicBezTo>
                    <a:cubicBezTo>
                      <a:pt x="8031" y="75754"/>
                      <a:pt x="8052" y="75525"/>
                      <a:pt x="8073" y="75296"/>
                    </a:cubicBezTo>
                    <a:cubicBezTo>
                      <a:pt x="8135" y="74774"/>
                      <a:pt x="8177" y="74253"/>
                      <a:pt x="8219" y="73710"/>
                    </a:cubicBezTo>
                    <a:cubicBezTo>
                      <a:pt x="8219" y="73710"/>
                      <a:pt x="8219" y="73690"/>
                      <a:pt x="8219" y="73690"/>
                    </a:cubicBezTo>
                    <a:cubicBezTo>
                      <a:pt x="8219" y="73564"/>
                      <a:pt x="8219" y="73439"/>
                      <a:pt x="8219" y="73335"/>
                    </a:cubicBezTo>
                    <a:cubicBezTo>
                      <a:pt x="8240" y="73064"/>
                      <a:pt x="8240" y="72793"/>
                      <a:pt x="8261" y="72501"/>
                    </a:cubicBezTo>
                    <a:cubicBezTo>
                      <a:pt x="8281" y="71896"/>
                      <a:pt x="8281" y="71291"/>
                      <a:pt x="8261" y="70707"/>
                    </a:cubicBezTo>
                    <a:cubicBezTo>
                      <a:pt x="8261" y="70519"/>
                      <a:pt x="8261" y="70352"/>
                      <a:pt x="8240" y="70165"/>
                    </a:cubicBezTo>
                    <a:cubicBezTo>
                      <a:pt x="8240" y="70123"/>
                      <a:pt x="8240" y="70081"/>
                      <a:pt x="8240" y="70039"/>
                    </a:cubicBezTo>
                    <a:lnTo>
                      <a:pt x="8240" y="69914"/>
                    </a:lnTo>
                    <a:cubicBezTo>
                      <a:pt x="8240" y="69727"/>
                      <a:pt x="8219" y="69560"/>
                      <a:pt x="8219" y="69393"/>
                    </a:cubicBezTo>
                    <a:cubicBezTo>
                      <a:pt x="8177" y="68809"/>
                      <a:pt x="8135" y="68246"/>
                      <a:pt x="8094" y="67662"/>
                    </a:cubicBezTo>
                    <a:cubicBezTo>
                      <a:pt x="8073" y="67516"/>
                      <a:pt x="8052" y="67349"/>
                      <a:pt x="8031" y="67182"/>
                    </a:cubicBezTo>
                    <a:cubicBezTo>
                      <a:pt x="8031" y="67036"/>
                      <a:pt x="8010" y="66890"/>
                      <a:pt x="7989" y="66744"/>
                    </a:cubicBezTo>
                    <a:cubicBezTo>
                      <a:pt x="7843" y="65117"/>
                      <a:pt x="7614" y="63511"/>
                      <a:pt x="7405" y="61905"/>
                    </a:cubicBezTo>
                    <a:cubicBezTo>
                      <a:pt x="7405" y="61863"/>
                      <a:pt x="7385" y="61801"/>
                      <a:pt x="7385" y="61738"/>
                    </a:cubicBezTo>
                    <a:cubicBezTo>
                      <a:pt x="7343" y="61509"/>
                      <a:pt x="7322" y="61258"/>
                      <a:pt x="7280" y="61008"/>
                    </a:cubicBezTo>
                    <a:cubicBezTo>
                      <a:pt x="7239" y="60779"/>
                      <a:pt x="7218" y="60528"/>
                      <a:pt x="7176" y="60278"/>
                    </a:cubicBezTo>
                    <a:cubicBezTo>
                      <a:pt x="7072" y="59381"/>
                      <a:pt x="6946" y="58464"/>
                      <a:pt x="6863" y="57588"/>
                    </a:cubicBezTo>
                    <a:cubicBezTo>
                      <a:pt x="6196" y="51539"/>
                      <a:pt x="6237" y="45302"/>
                      <a:pt x="6279" y="39275"/>
                    </a:cubicBezTo>
                    <a:cubicBezTo>
                      <a:pt x="6300" y="37231"/>
                      <a:pt x="6300" y="35187"/>
                      <a:pt x="6300" y="33143"/>
                    </a:cubicBezTo>
                    <a:lnTo>
                      <a:pt x="6300" y="32538"/>
                    </a:lnTo>
                    <a:cubicBezTo>
                      <a:pt x="6300" y="32517"/>
                      <a:pt x="6300" y="32496"/>
                      <a:pt x="6300" y="32496"/>
                    </a:cubicBezTo>
                    <a:cubicBezTo>
                      <a:pt x="6300" y="31453"/>
                      <a:pt x="6258" y="30410"/>
                      <a:pt x="6237" y="29367"/>
                    </a:cubicBezTo>
                    <a:cubicBezTo>
                      <a:pt x="6237" y="29054"/>
                      <a:pt x="6216" y="28742"/>
                      <a:pt x="6216" y="28429"/>
                    </a:cubicBezTo>
                    <a:cubicBezTo>
                      <a:pt x="6196" y="27991"/>
                      <a:pt x="6175" y="27553"/>
                      <a:pt x="6154" y="27136"/>
                    </a:cubicBezTo>
                    <a:cubicBezTo>
                      <a:pt x="6154" y="27010"/>
                      <a:pt x="6154" y="26864"/>
                      <a:pt x="6133" y="26760"/>
                    </a:cubicBezTo>
                    <a:lnTo>
                      <a:pt x="6133" y="26593"/>
                    </a:lnTo>
                    <a:lnTo>
                      <a:pt x="6133" y="26406"/>
                    </a:lnTo>
                    <a:cubicBezTo>
                      <a:pt x="5987" y="22839"/>
                      <a:pt x="5591" y="19293"/>
                      <a:pt x="4944" y="15789"/>
                    </a:cubicBezTo>
                    <a:cubicBezTo>
                      <a:pt x="4902" y="15539"/>
                      <a:pt x="4861" y="15289"/>
                      <a:pt x="4798" y="15059"/>
                    </a:cubicBezTo>
                    <a:lnTo>
                      <a:pt x="4798" y="15038"/>
                    </a:lnTo>
                    <a:cubicBezTo>
                      <a:pt x="4756" y="14830"/>
                      <a:pt x="4715" y="14600"/>
                      <a:pt x="4673" y="14413"/>
                    </a:cubicBezTo>
                    <a:cubicBezTo>
                      <a:pt x="4527" y="13745"/>
                      <a:pt x="4381" y="13099"/>
                      <a:pt x="4214" y="12452"/>
                    </a:cubicBezTo>
                    <a:cubicBezTo>
                      <a:pt x="4068" y="11847"/>
                      <a:pt x="3901" y="11221"/>
                      <a:pt x="3734" y="10637"/>
                    </a:cubicBezTo>
                    <a:cubicBezTo>
                      <a:pt x="2838" y="7279"/>
                      <a:pt x="1920" y="3817"/>
                      <a:pt x="2712" y="480"/>
                    </a:cubicBezTo>
                    <a:lnTo>
                      <a:pt x="2796" y="0"/>
                    </a:lnTo>
                    <a:close/>
                  </a:path>
                </a:pathLst>
              </a:custGeom>
              <a:solidFill>
                <a:srgbClr val="CDA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62;p5">
                <a:extLst>
                  <a:ext uri="{FF2B5EF4-FFF2-40B4-BE49-F238E27FC236}">
                    <a16:creationId xmlns:a16="http://schemas.microsoft.com/office/drawing/2014/main" xmlns="" id="{382B72CE-4D24-0AB4-E3D0-875E5D0654F9}"/>
                  </a:ext>
                </a:extLst>
              </p:cNvPr>
              <p:cNvSpPr/>
              <p:nvPr/>
            </p:nvSpPr>
            <p:spPr>
              <a:xfrm>
                <a:off x="8494450" y="2310075"/>
                <a:ext cx="176275" cy="18250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3003" extrusionOk="0">
                    <a:moveTo>
                      <a:pt x="4318" y="1"/>
                    </a:moveTo>
                    <a:lnTo>
                      <a:pt x="4318" y="1"/>
                    </a:lnTo>
                    <a:cubicBezTo>
                      <a:pt x="2399" y="2295"/>
                      <a:pt x="1690" y="5361"/>
                      <a:pt x="1523" y="8323"/>
                    </a:cubicBezTo>
                    <a:cubicBezTo>
                      <a:pt x="1481" y="8698"/>
                      <a:pt x="1460" y="9074"/>
                      <a:pt x="1460" y="9470"/>
                    </a:cubicBezTo>
                    <a:lnTo>
                      <a:pt x="1460" y="9491"/>
                    </a:lnTo>
                    <a:cubicBezTo>
                      <a:pt x="1460" y="9720"/>
                      <a:pt x="1460" y="9971"/>
                      <a:pt x="1460" y="10221"/>
                    </a:cubicBezTo>
                    <a:lnTo>
                      <a:pt x="1460" y="11097"/>
                    </a:lnTo>
                    <a:cubicBezTo>
                      <a:pt x="1481" y="13141"/>
                      <a:pt x="1585" y="15206"/>
                      <a:pt x="1481" y="17250"/>
                    </a:cubicBezTo>
                    <a:cubicBezTo>
                      <a:pt x="1335" y="20107"/>
                      <a:pt x="772" y="22902"/>
                      <a:pt x="417" y="25739"/>
                    </a:cubicBezTo>
                    <a:cubicBezTo>
                      <a:pt x="0" y="28888"/>
                      <a:pt x="21" y="31954"/>
                      <a:pt x="167" y="35000"/>
                    </a:cubicBezTo>
                    <a:cubicBezTo>
                      <a:pt x="209" y="35813"/>
                      <a:pt x="250" y="36627"/>
                      <a:pt x="292" y="37419"/>
                    </a:cubicBezTo>
                    <a:cubicBezTo>
                      <a:pt x="313" y="37711"/>
                      <a:pt x="334" y="38003"/>
                      <a:pt x="355" y="38316"/>
                    </a:cubicBezTo>
                    <a:cubicBezTo>
                      <a:pt x="376" y="38837"/>
                      <a:pt x="417" y="39359"/>
                      <a:pt x="438" y="39880"/>
                    </a:cubicBezTo>
                    <a:cubicBezTo>
                      <a:pt x="459" y="40297"/>
                      <a:pt x="480" y="40715"/>
                      <a:pt x="501" y="41111"/>
                    </a:cubicBezTo>
                    <a:cubicBezTo>
                      <a:pt x="605" y="43009"/>
                      <a:pt x="668" y="44907"/>
                      <a:pt x="605" y="46826"/>
                    </a:cubicBezTo>
                    <a:lnTo>
                      <a:pt x="605" y="47222"/>
                    </a:lnTo>
                    <a:lnTo>
                      <a:pt x="605" y="47243"/>
                    </a:lnTo>
                    <a:lnTo>
                      <a:pt x="605" y="47827"/>
                    </a:lnTo>
                    <a:lnTo>
                      <a:pt x="626" y="48307"/>
                    </a:lnTo>
                    <a:cubicBezTo>
                      <a:pt x="730" y="50142"/>
                      <a:pt x="980" y="51957"/>
                      <a:pt x="1356" y="53751"/>
                    </a:cubicBezTo>
                    <a:cubicBezTo>
                      <a:pt x="1377" y="53813"/>
                      <a:pt x="1377" y="53876"/>
                      <a:pt x="1398" y="53959"/>
                    </a:cubicBezTo>
                    <a:cubicBezTo>
                      <a:pt x="1731" y="55649"/>
                      <a:pt x="2107" y="57338"/>
                      <a:pt x="2420" y="59048"/>
                    </a:cubicBezTo>
                    <a:lnTo>
                      <a:pt x="2420" y="59069"/>
                    </a:lnTo>
                    <a:cubicBezTo>
                      <a:pt x="2420" y="59111"/>
                      <a:pt x="2440" y="59174"/>
                      <a:pt x="2440" y="59215"/>
                    </a:cubicBezTo>
                    <a:cubicBezTo>
                      <a:pt x="2503" y="59632"/>
                      <a:pt x="2566" y="60029"/>
                      <a:pt x="2628" y="60425"/>
                    </a:cubicBezTo>
                    <a:cubicBezTo>
                      <a:pt x="2628" y="60446"/>
                      <a:pt x="2628" y="60446"/>
                      <a:pt x="2628" y="60446"/>
                    </a:cubicBezTo>
                    <a:cubicBezTo>
                      <a:pt x="2691" y="60863"/>
                      <a:pt x="2732" y="61280"/>
                      <a:pt x="2795" y="61697"/>
                    </a:cubicBezTo>
                    <a:cubicBezTo>
                      <a:pt x="2878" y="62511"/>
                      <a:pt x="2920" y="63345"/>
                      <a:pt x="2920" y="64158"/>
                    </a:cubicBezTo>
                    <a:lnTo>
                      <a:pt x="2920" y="65076"/>
                    </a:lnTo>
                    <a:lnTo>
                      <a:pt x="2920" y="65097"/>
                    </a:lnTo>
                    <a:lnTo>
                      <a:pt x="2920" y="65514"/>
                    </a:lnTo>
                    <a:lnTo>
                      <a:pt x="2920" y="65973"/>
                    </a:lnTo>
                    <a:cubicBezTo>
                      <a:pt x="2878" y="67204"/>
                      <a:pt x="2878" y="68413"/>
                      <a:pt x="2941" y="69623"/>
                    </a:cubicBezTo>
                    <a:cubicBezTo>
                      <a:pt x="2983" y="70186"/>
                      <a:pt x="3066" y="70749"/>
                      <a:pt x="3170" y="71292"/>
                    </a:cubicBezTo>
                    <a:cubicBezTo>
                      <a:pt x="3212" y="71417"/>
                      <a:pt x="3233" y="71521"/>
                      <a:pt x="3254" y="71625"/>
                    </a:cubicBezTo>
                    <a:cubicBezTo>
                      <a:pt x="3275" y="71730"/>
                      <a:pt x="3316" y="71834"/>
                      <a:pt x="3337" y="71917"/>
                    </a:cubicBezTo>
                    <a:cubicBezTo>
                      <a:pt x="3379" y="72063"/>
                      <a:pt x="3421" y="72209"/>
                      <a:pt x="3462" y="72355"/>
                    </a:cubicBezTo>
                    <a:cubicBezTo>
                      <a:pt x="3483" y="72418"/>
                      <a:pt x="3504" y="72501"/>
                      <a:pt x="3546" y="72564"/>
                    </a:cubicBezTo>
                    <a:cubicBezTo>
                      <a:pt x="3567" y="72627"/>
                      <a:pt x="3588" y="72668"/>
                      <a:pt x="3629" y="72731"/>
                    </a:cubicBezTo>
                    <a:cubicBezTo>
                      <a:pt x="3650" y="72773"/>
                      <a:pt x="3671" y="72814"/>
                      <a:pt x="3713" y="72856"/>
                    </a:cubicBezTo>
                    <a:cubicBezTo>
                      <a:pt x="3734" y="72898"/>
                      <a:pt x="3755" y="72919"/>
                      <a:pt x="3775" y="72939"/>
                    </a:cubicBezTo>
                    <a:cubicBezTo>
                      <a:pt x="3796" y="72960"/>
                      <a:pt x="3817" y="72981"/>
                      <a:pt x="3838" y="73002"/>
                    </a:cubicBezTo>
                    <a:lnTo>
                      <a:pt x="4881" y="73002"/>
                    </a:lnTo>
                    <a:lnTo>
                      <a:pt x="4943" y="72960"/>
                    </a:lnTo>
                    <a:cubicBezTo>
                      <a:pt x="5215" y="72731"/>
                      <a:pt x="5423" y="72460"/>
                      <a:pt x="5569" y="72147"/>
                    </a:cubicBezTo>
                    <a:cubicBezTo>
                      <a:pt x="5611" y="72063"/>
                      <a:pt x="5632" y="72001"/>
                      <a:pt x="5673" y="71917"/>
                    </a:cubicBezTo>
                    <a:cubicBezTo>
                      <a:pt x="5694" y="71834"/>
                      <a:pt x="5736" y="71751"/>
                      <a:pt x="5757" y="71667"/>
                    </a:cubicBezTo>
                    <a:cubicBezTo>
                      <a:pt x="5778" y="71605"/>
                      <a:pt x="5799" y="71542"/>
                      <a:pt x="5799" y="71500"/>
                    </a:cubicBezTo>
                    <a:cubicBezTo>
                      <a:pt x="5945" y="70916"/>
                      <a:pt x="6070" y="70311"/>
                      <a:pt x="6195" y="69707"/>
                    </a:cubicBezTo>
                    <a:cubicBezTo>
                      <a:pt x="6403" y="68559"/>
                      <a:pt x="6570" y="67371"/>
                      <a:pt x="6716" y="66202"/>
                    </a:cubicBezTo>
                    <a:cubicBezTo>
                      <a:pt x="6737" y="65973"/>
                      <a:pt x="6758" y="65744"/>
                      <a:pt x="6779" y="65535"/>
                    </a:cubicBezTo>
                    <a:cubicBezTo>
                      <a:pt x="6800" y="65347"/>
                      <a:pt x="6821" y="65160"/>
                      <a:pt x="6821" y="64972"/>
                    </a:cubicBezTo>
                    <a:lnTo>
                      <a:pt x="6821" y="64847"/>
                    </a:lnTo>
                    <a:cubicBezTo>
                      <a:pt x="6841" y="64638"/>
                      <a:pt x="6862" y="64430"/>
                      <a:pt x="6883" y="64242"/>
                    </a:cubicBezTo>
                    <a:cubicBezTo>
                      <a:pt x="6883" y="64096"/>
                      <a:pt x="6904" y="63950"/>
                      <a:pt x="6904" y="63804"/>
                    </a:cubicBezTo>
                    <a:cubicBezTo>
                      <a:pt x="6925" y="63616"/>
                      <a:pt x="6925" y="63408"/>
                      <a:pt x="6946" y="63241"/>
                    </a:cubicBezTo>
                    <a:cubicBezTo>
                      <a:pt x="6946" y="63074"/>
                      <a:pt x="6967" y="62928"/>
                      <a:pt x="6967" y="62761"/>
                    </a:cubicBezTo>
                    <a:lnTo>
                      <a:pt x="6967" y="62698"/>
                    </a:lnTo>
                    <a:lnTo>
                      <a:pt x="6967" y="62573"/>
                    </a:lnTo>
                    <a:lnTo>
                      <a:pt x="6967" y="62511"/>
                    </a:lnTo>
                    <a:cubicBezTo>
                      <a:pt x="6987" y="62156"/>
                      <a:pt x="7008" y="61822"/>
                      <a:pt x="7008" y="61489"/>
                    </a:cubicBezTo>
                    <a:lnTo>
                      <a:pt x="7008" y="61468"/>
                    </a:lnTo>
                    <a:cubicBezTo>
                      <a:pt x="7029" y="61072"/>
                      <a:pt x="7050" y="60675"/>
                      <a:pt x="7050" y="60300"/>
                    </a:cubicBezTo>
                    <a:lnTo>
                      <a:pt x="7050" y="59778"/>
                    </a:lnTo>
                    <a:lnTo>
                      <a:pt x="7050" y="59257"/>
                    </a:lnTo>
                    <a:cubicBezTo>
                      <a:pt x="7050" y="57964"/>
                      <a:pt x="7050" y="56671"/>
                      <a:pt x="7008" y="55357"/>
                    </a:cubicBezTo>
                    <a:lnTo>
                      <a:pt x="7008" y="54689"/>
                    </a:lnTo>
                    <a:cubicBezTo>
                      <a:pt x="7008" y="54501"/>
                      <a:pt x="7008" y="54293"/>
                      <a:pt x="7008" y="54084"/>
                    </a:cubicBezTo>
                    <a:lnTo>
                      <a:pt x="7008" y="54043"/>
                    </a:lnTo>
                    <a:lnTo>
                      <a:pt x="7008" y="53563"/>
                    </a:lnTo>
                    <a:lnTo>
                      <a:pt x="7008" y="53021"/>
                    </a:lnTo>
                    <a:cubicBezTo>
                      <a:pt x="7008" y="52770"/>
                      <a:pt x="6987" y="52520"/>
                      <a:pt x="6987" y="52270"/>
                    </a:cubicBezTo>
                    <a:cubicBezTo>
                      <a:pt x="6967" y="51331"/>
                      <a:pt x="6946" y="50393"/>
                      <a:pt x="6925" y="49454"/>
                    </a:cubicBezTo>
                    <a:lnTo>
                      <a:pt x="6925" y="49266"/>
                    </a:lnTo>
                    <a:cubicBezTo>
                      <a:pt x="6800" y="44386"/>
                      <a:pt x="6654" y="39484"/>
                      <a:pt x="6383" y="34603"/>
                    </a:cubicBezTo>
                    <a:cubicBezTo>
                      <a:pt x="6362" y="34520"/>
                      <a:pt x="6362" y="34457"/>
                      <a:pt x="6362" y="34395"/>
                    </a:cubicBezTo>
                    <a:cubicBezTo>
                      <a:pt x="6257" y="32476"/>
                      <a:pt x="6132" y="30578"/>
                      <a:pt x="5965" y="28659"/>
                    </a:cubicBezTo>
                    <a:cubicBezTo>
                      <a:pt x="5819" y="26740"/>
                      <a:pt x="5632" y="24821"/>
                      <a:pt x="5423" y="22902"/>
                    </a:cubicBezTo>
                    <a:cubicBezTo>
                      <a:pt x="5319" y="22026"/>
                      <a:pt x="5215" y="21171"/>
                      <a:pt x="5110" y="20295"/>
                    </a:cubicBezTo>
                    <a:cubicBezTo>
                      <a:pt x="5048" y="19920"/>
                      <a:pt x="5006" y="19523"/>
                      <a:pt x="4964" y="19127"/>
                    </a:cubicBezTo>
                    <a:cubicBezTo>
                      <a:pt x="4923" y="18731"/>
                      <a:pt x="4860" y="18355"/>
                      <a:pt x="4818" y="17959"/>
                    </a:cubicBezTo>
                    <a:cubicBezTo>
                      <a:pt x="4067" y="11973"/>
                      <a:pt x="3421" y="5945"/>
                      <a:pt x="4318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63;p5">
                <a:extLst>
                  <a:ext uri="{FF2B5EF4-FFF2-40B4-BE49-F238E27FC236}">
                    <a16:creationId xmlns:a16="http://schemas.microsoft.com/office/drawing/2014/main" xmlns="" id="{C9EBFAE5-8BE2-6E22-D96D-D251FC71B4CB}"/>
                  </a:ext>
                </a:extLst>
              </p:cNvPr>
              <p:cNvSpPr/>
              <p:nvPr/>
            </p:nvSpPr>
            <p:spPr>
              <a:xfrm>
                <a:off x="8610200" y="2749650"/>
                <a:ext cx="310275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55357" extrusionOk="0">
                    <a:moveTo>
                      <a:pt x="11013" y="1"/>
                    </a:moveTo>
                    <a:lnTo>
                      <a:pt x="11013" y="1"/>
                    </a:lnTo>
                    <a:cubicBezTo>
                      <a:pt x="11076" y="1502"/>
                      <a:pt x="10930" y="3004"/>
                      <a:pt x="10596" y="4464"/>
                    </a:cubicBezTo>
                    <a:cubicBezTo>
                      <a:pt x="10575" y="4527"/>
                      <a:pt x="10575" y="4568"/>
                      <a:pt x="10555" y="4631"/>
                    </a:cubicBezTo>
                    <a:cubicBezTo>
                      <a:pt x="9762" y="8073"/>
                      <a:pt x="8135" y="11389"/>
                      <a:pt x="6925" y="14789"/>
                    </a:cubicBezTo>
                    <a:cubicBezTo>
                      <a:pt x="6842" y="14997"/>
                      <a:pt x="6779" y="15206"/>
                      <a:pt x="6696" y="15456"/>
                    </a:cubicBezTo>
                    <a:cubicBezTo>
                      <a:pt x="6612" y="15686"/>
                      <a:pt x="6529" y="15936"/>
                      <a:pt x="6466" y="16165"/>
                    </a:cubicBezTo>
                    <a:cubicBezTo>
                      <a:pt x="6154" y="17146"/>
                      <a:pt x="5903" y="18147"/>
                      <a:pt x="5695" y="19148"/>
                    </a:cubicBezTo>
                    <a:cubicBezTo>
                      <a:pt x="4923" y="23340"/>
                      <a:pt x="5465" y="27699"/>
                      <a:pt x="4965" y="31954"/>
                    </a:cubicBezTo>
                    <a:cubicBezTo>
                      <a:pt x="4819" y="33102"/>
                      <a:pt x="4610" y="34249"/>
                      <a:pt x="4339" y="35375"/>
                    </a:cubicBezTo>
                    <a:lnTo>
                      <a:pt x="4172" y="36105"/>
                    </a:lnTo>
                    <a:cubicBezTo>
                      <a:pt x="4109" y="36314"/>
                      <a:pt x="4047" y="36543"/>
                      <a:pt x="4005" y="36752"/>
                    </a:cubicBezTo>
                    <a:cubicBezTo>
                      <a:pt x="3817" y="37377"/>
                      <a:pt x="3651" y="38024"/>
                      <a:pt x="3463" y="38650"/>
                    </a:cubicBezTo>
                    <a:cubicBezTo>
                      <a:pt x="3171" y="39630"/>
                      <a:pt x="2837" y="40610"/>
                      <a:pt x="2524" y="41591"/>
                    </a:cubicBezTo>
                    <a:cubicBezTo>
                      <a:pt x="2483" y="41757"/>
                      <a:pt x="2420" y="41924"/>
                      <a:pt x="2378" y="42091"/>
                    </a:cubicBezTo>
                    <a:cubicBezTo>
                      <a:pt x="2316" y="42279"/>
                      <a:pt x="2253" y="42446"/>
                      <a:pt x="2211" y="42613"/>
                    </a:cubicBezTo>
                    <a:cubicBezTo>
                      <a:pt x="1607" y="44511"/>
                      <a:pt x="1023" y="46388"/>
                      <a:pt x="605" y="48286"/>
                    </a:cubicBezTo>
                    <a:cubicBezTo>
                      <a:pt x="605" y="48327"/>
                      <a:pt x="605" y="48369"/>
                      <a:pt x="605" y="48390"/>
                    </a:cubicBezTo>
                    <a:cubicBezTo>
                      <a:pt x="585" y="48432"/>
                      <a:pt x="564" y="48494"/>
                      <a:pt x="564" y="48536"/>
                    </a:cubicBezTo>
                    <a:cubicBezTo>
                      <a:pt x="522" y="48745"/>
                      <a:pt x="480" y="48974"/>
                      <a:pt x="439" y="49183"/>
                    </a:cubicBezTo>
                    <a:cubicBezTo>
                      <a:pt x="439" y="49204"/>
                      <a:pt x="439" y="49204"/>
                      <a:pt x="439" y="49204"/>
                    </a:cubicBezTo>
                    <a:cubicBezTo>
                      <a:pt x="355" y="49621"/>
                      <a:pt x="293" y="50017"/>
                      <a:pt x="230" y="50413"/>
                    </a:cubicBezTo>
                    <a:cubicBezTo>
                      <a:pt x="230" y="50434"/>
                      <a:pt x="230" y="50434"/>
                      <a:pt x="230" y="50455"/>
                    </a:cubicBezTo>
                    <a:cubicBezTo>
                      <a:pt x="147" y="50976"/>
                      <a:pt x="105" y="51519"/>
                      <a:pt x="63" y="52040"/>
                    </a:cubicBezTo>
                    <a:cubicBezTo>
                      <a:pt x="42" y="52061"/>
                      <a:pt x="42" y="52082"/>
                      <a:pt x="63" y="52103"/>
                    </a:cubicBezTo>
                    <a:cubicBezTo>
                      <a:pt x="42" y="52290"/>
                      <a:pt x="21" y="52499"/>
                      <a:pt x="21" y="52708"/>
                    </a:cubicBezTo>
                    <a:cubicBezTo>
                      <a:pt x="1" y="52833"/>
                      <a:pt x="1" y="52979"/>
                      <a:pt x="1" y="53104"/>
                    </a:cubicBezTo>
                    <a:lnTo>
                      <a:pt x="1" y="53187"/>
                    </a:lnTo>
                    <a:lnTo>
                      <a:pt x="1" y="53813"/>
                    </a:lnTo>
                    <a:cubicBezTo>
                      <a:pt x="1" y="54084"/>
                      <a:pt x="1" y="54355"/>
                      <a:pt x="21" y="54626"/>
                    </a:cubicBezTo>
                    <a:cubicBezTo>
                      <a:pt x="21" y="54731"/>
                      <a:pt x="42" y="54856"/>
                      <a:pt x="42" y="54981"/>
                    </a:cubicBezTo>
                    <a:cubicBezTo>
                      <a:pt x="63" y="55064"/>
                      <a:pt x="84" y="55148"/>
                      <a:pt x="84" y="55252"/>
                    </a:cubicBezTo>
                    <a:cubicBezTo>
                      <a:pt x="105" y="55294"/>
                      <a:pt x="105" y="55336"/>
                      <a:pt x="105" y="55356"/>
                    </a:cubicBezTo>
                    <a:lnTo>
                      <a:pt x="439" y="55356"/>
                    </a:lnTo>
                    <a:cubicBezTo>
                      <a:pt x="668" y="55356"/>
                      <a:pt x="877" y="55336"/>
                      <a:pt x="1106" y="55336"/>
                    </a:cubicBezTo>
                    <a:lnTo>
                      <a:pt x="1607" y="55336"/>
                    </a:lnTo>
                    <a:cubicBezTo>
                      <a:pt x="2065" y="55315"/>
                      <a:pt x="2524" y="55294"/>
                      <a:pt x="2962" y="55273"/>
                    </a:cubicBezTo>
                    <a:lnTo>
                      <a:pt x="3087" y="55273"/>
                    </a:lnTo>
                    <a:lnTo>
                      <a:pt x="3233" y="55252"/>
                    </a:lnTo>
                    <a:lnTo>
                      <a:pt x="3651" y="55252"/>
                    </a:lnTo>
                    <a:lnTo>
                      <a:pt x="3651" y="55231"/>
                    </a:lnTo>
                    <a:cubicBezTo>
                      <a:pt x="3651" y="55231"/>
                      <a:pt x="3651" y="55210"/>
                      <a:pt x="3651" y="55210"/>
                    </a:cubicBezTo>
                    <a:lnTo>
                      <a:pt x="3651" y="54960"/>
                    </a:lnTo>
                    <a:cubicBezTo>
                      <a:pt x="3630" y="54856"/>
                      <a:pt x="3630" y="54731"/>
                      <a:pt x="3630" y="54626"/>
                    </a:cubicBezTo>
                    <a:cubicBezTo>
                      <a:pt x="3630" y="54314"/>
                      <a:pt x="3609" y="54042"/>
                      <a:pt x="3630" y="53792"/>
                    </a:cubicBezTo>
                    <a:cubicBezTo>
                      <a:pt x="3671" y="53292"/>
                      <a:pt x="3713" y="52791"/>
                      <a:pt x="3797" y="52270"/>
                    </a:cubicBezTo>
                    <a:cubicBezTo>
                      <a:pt x="3817" y="52103"/>
                      <a:pt x="3838" y="51915"/>
                      <a:pt x="3859" y="51748"/>
                    </a:cubicBezTo>
                    <a:cubicBezTo>
                      <a:pt x="3880" y="51665"/>
                      <a:pt x="3901" y="51602"/>
                      <a:pt x="3901" y="51540"/>
                    </a:cubicBezTo>
                    <a:cubicBezTo>
                      <a:pt x="3922" y="51435"/>
                      <a:pt x="3922" y="51331"/>
                      <a:pt x="3963" y="51227"/>
                    </a:cubicBezTo>
                    <a:cubicBezTo>
                      <a:pt x="4005" y="50976"/>
                      <a:pt x="4047" y="50705"/>
                      <a:pt x="4109" y="50455"/>
                    </a:cubicBezTo>
                    <a:cubicBezTo>
                      <a:pt x="4151" y="50226"/>
                      <a:pt x="4214" y="49996"/>
                      <a:pt x="4255" y="49788"/>
                    </a:cubicBezTo>
                    <a:cubicBezTo>
                      <a:pt x="4652" y="48056"/>
                      <a:pt x="5173" y="46325"/>
                      <a:pt x="5716" y="44615"/>
                    </a:cubicBezTo>
                    <a:cubicBezTo>
                      <a:pt x="5841" y="44239"/>
                      <a:pt x="5966" y="43822"/>
                      <a:pt x="6070" y="43468"/>
                    </a:cubicBezTo>
                    <a:cubicBezTo>
                      <a:pt x="6174" y="43113"/>
                      <a:pt x="6300" y="42759"/>
                      <a:pt x="6404" y="42425"/>
                    </a:cubicBezTo>
                    <a:cubicBezTo>
                      <a:pt x="6404" y="42404"/>
                      <a:pt x="6404" y="42404"/>
                      <a:pt x="6404" y="42404"/>
                    </a:cubicBezTo>
                    <a:cubicBezTo>
                      <a:pt x="6654" y="41570"/>
                      <a:pt x="6904" y="40756"/>
                      <a:pt x="7113" y="39943"/>
                    </a:cubicBezTo>
                    <a:lnTo>
                      <a:pt x="7134" y="39859"/>
                    </a:lnTo>
                    <a:cubicBezTo>
                      <a:pt x="7155" y="39797"/>
                      <a:pt x="7176" y="39755"/>
                      <a:pt x="7176" y="39713"/>
                    </a:cubicBezTo>
                    <a:cubicBezTo>
                      <a:pt x="8177" y="35980"/>
                      <a:pt x="9178" y="32226"/>
                      <a:pt x="9595" y="28409"/>
                    </a:cubicBezTo>
                    <a:cubicBezTo>
                      <a:pt x="9741" y="27178"/>
                      <a:pt x="9824" y="25947"/>
                      <a:pt x="9887" y="24696"/>
                    </a:cubicBezTo>
                    <a:cubicBezTo>
                      <a:pt x="9908" y="24300"/>
                      <a:pt x="9950" y="23924"/>
                      <a:pt x="9970" y="23528"/>
                    </a:cubicBezTo>
                    <a:cubicBezTo>
                      <a:pt x="9991" y="23111"/>
                      <a:pt x="10012" y="22694"/>
                      <a:pt x="10054" y="22297"/>
                    </a:cubicBezTo>
                    <a:cubicBezTo>
                      <a:pt x="10137" y="20858"/>
                      <a:pt x="10304" y="19440"/>
                      <a:pt x="10575" y="18042"/>
                    </a:cubicBezTo>
                    <a:cubicBezTo>
                      <a:pt x="10951" y="15998"/>
                      <a:pt x="11577" y="14017"/>
                      <a:pt x="11952" y="11994"/>
                    </a:cubicBezTo>
                    <a:cubicBezTo>
                      <a:pt x="12369" y="9616"/>
                      <a:pt x="12411" y="7197"/>
                      <a:pt x="12098" y="4819"/>
                    </a:cubicBezTo>
                    <a:cubicBezTo>
                      <a:pt x="12098" y="4631"/>
                      <a:pt x="12056" y="4464"/>
                      <a:pt x="12035" y="4297"/>
                    </a:cubicBezTo>
                    <a:cubicBezTo>
                      <a:pt x="12015" y="4110"/>
                      <a:pt x="11994" y="3922"/>
                      <a:pt x="11952" y="3755"/>
                    </a:cubicBezTo>
                    <a:cubicBezTo>
                      <a:pt x="11743" y="2483"/>
                      <a:pt x="11431" y="1231"/>
                      <a:pt x="11013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64;p5">
                <a:extLst>
                  <a:ext uri="{FF2B5EF4-FFF2-40B4-BE49-F238E27FC236}">
                    <a16:creationId xmlns:a16="http://schemas.microsoft.com/office/drawing/2014/main" xmlns="" id="{A700A178-E70D-9BEC-BA49-485C6C77C037}"/>
                  </a:ext>
                </a:extLst>
              </p:cNvPr>
              <p:cNvSpPr/>
              <p:nvPr/>
            </p:nvSpPr>
            <p:spPr>
              <a:xfrm>
                <a:off x="8606550" y="2725150"/>
                <a:ext cx="318100" cy="1410500"/>
              </a:xfrm>
              <a:custGeom>
                <a:avLst/>
                <a:gdLst/>
                <a:ahLst/>
                <a:cxnLst/>
                <a:rect l="l" t="t" r="r" b="b"/>
                <a:pathLst>
                  <a:path w="12724" h="56420" extrusionOk="0">
                    <a:moveTo>
                      <a:pt x="552" y="51600"/>
                    </a:moveTo>
                    <a:lnTo>
                      <a:pt x="552" y="51600"/>
                    </a:lnTo>
                    <a:cubicBezTo>
                      <a:pt x="543" y="51642"/>
                      <a:pt x="543" y="51674"/>
                      <a:pt x="543" y="51706"/>
                    </a:cubicBezTo>
                    <a:cubicBezTo>
                      <a:pt x="546" y="51671"/>
                      <a:pt x="549" y="51635"/>
                      <a:pt x="552" y="51600"/>
                    </a:cubicBezTo>
                    <a:close/>
                    <a:moveTo>
                      <a:pt x="10993" y="0"/>
                    </a:moveTo>
                    <a:lnTo>
                      <a:pt x="11034" y="1085"/>
                    </a:lnTo>
                    <a:cubicBezTo>
                      <a:pt x="11222" y="5006"/>
                      <a:pt x="9720" y="8761"/>
                      <a:pt x="8281" y="12390"/>
                    </a:cubicBezTo>
                    <a:cubicBezTo>
                      <a:pt x="7906" y="13307"/>
                      <a:pt x="7530" y="14246"/>
                      <a:pt x="7176" y="15185"/>
                    </a:cubicBezTo>
                    <a:cubicBezTo>
                      <a:pt x="7113" y="15393"/>
                      <a:pt x="7030" y="15623"/>
                      <a:pt x="6946" y="15831"/>
                    </a:cubicBezTo>
                    <a:cubicBezTo>
                      <a:pt x="6884" y="16061"/>
                      <a:pt x="6779" y="16290"/>
                      <a:pt x="6717" y="16520"/>
                    </a:cubicBezTo>
                    <a:cubicBezTo>
                      <a:pt x="6300" y="17708"/>
                      <a:pt x="5966" y="18939"/>
                      <a:pt x="5716" y="20190"/>
                    </a:cubicBezTo>
                    <a:cubicBezTo>
                      <a:pt x="5278" y="22526"/>
                      <a:pt x="5257" y="24988"/>
                      <a:pt x="5236" y="27345"/>
                    </a:cubicBezTo>
                    <a:cubicBezTo>
                      <a:pt x="5257" y="29222"/>
                      <a:pt x="5173" y="31120"/>
                      <a:pt x="4986" y="32997"/>
                    </a:cubicBezTo>
                    <a:cubicBezTo>
                      <a:pt x="4881" y="33894"/>
                      <a:pt x="4735" y="34770"/>
                      <a:pt x="4547" y="35646"/>
                    </a:cubicBezTo>
                    <a:cubicBezTo>
                      <a:pt x="4485" y="35896"/>
                      <a:pt x="4422" y="36167"/>
                      <a:pt x="4360" y="36418"/>
                    </a:cubicBezTo>
                    <a:cubicBezTo>
                      <a:pt x="4318" y="36668"/>
                      <a:pt x="4255" y="36897"/>
                      <a:pt x="4193" y="37127"/>
                    </a:cubicBezTo>
                    <a:cubicBezTo>
                      <a:pt x="4026" y="37752"/>
                      <a:pt x="3859" y="38357"/>
                      <a:pt x="3692" y="38983"/>
                    </a:cubicBezTo>
                    <a:cubicBezTo>
                      <a:pt x="3379" y="40047"/>
                      <a:pt x="3046" y="41090"/>
                      <a:pt x="2712" y="42133"/>
                    </a:cubicBezTo>
                    <a:cubicBezTo>
                      <a:pt x="2670" y="42279"/>
                      <a:pt x="2608" y="42445"/>
                      <a:pt x="2566" y="42591"/>
                    </a:cubicBezTo>
                    <a:cubicBezTo>
                      <a:pt x="2566" y="42591"/>
                      <a:pt x="2545" y="42612"/>
                      <a:pt x="2545" y="42633"/>
                    </a:cubicBezTo>
                    <a:lnTo>
                      <a:pt x="2378" y="43134"/>
                    </a:lnTo>
                    <a:cubicBezTo>
                      <a:pt x="1815" y="44948"/>
                      <a:pt x="1231" y="46805"/>
                      <a:pt x="772" y="48703"/>
                    </a:cubicBezTo>
                    <a:cubicBezTo>
                      <a:pt x="731" y="48911"/>
                      <a:pt x="689" y="49141"/>
                      <a:pt x="626" y="49349"/>
                    </a:cubicBezTo>
                    <a:lnTo>
                      <a:pt x="605" y="49433"/>
                    </a:lnTo>
                    <a:lnTo>
                      <a:pt x="605" y="49453"/>
                    </a:lnTo>
                    <a:cubicBezTo>
                      <a:pt x="605" y="49495"/>
                      <a:pt x="585" y="49537"/>
                      <a:pt x="585" y="49579"/>
                    </a:cubicBezTo>
                    <a:cubicBezTo>
                      <a:pt x="543" y="49808"/>
                      <a:pt x="501" y="50017"/>
                      <a:pt x="459" y="50246"/>
                    </a:cubicBezTo>
                    <a:cubicBezTo>
                      <a:pt x="459" y="50267"/>
                      <a:pt x="459" y="50267"/>
                      <a:pt x="459" y="50288"/>
                    </a:cubicBezTo>
                    <a:cubicBezTo>
                      <a:pt x="376" y="50663"/>
                      <a:pt x="313" y="51060"/>
                      <a:pt x="251" y="51435"/>
                    </a:cubicBezTo>
                    <a:cubicBezTo>
                      <a:pt x="188" y="51977"/>
                      <a:pt x="126" y="52520"/>
                      <a:pt x="84" y="53083"/>
                    </a:cubicBezTo>
                    <a:cubicBezTo>
                      <a:pt x="63" y="53312"/>
                      <a:pt x="42" y="53542"/>
                      <a:pt x="21" y="53771"/>
                    </a:cubicBezTo>
                    <a:cubicBezTo>
                      <a:pt x="21" y="53917"/>
                      <a:pt x="21" y="54084"/>
                      <a:pt x="21" y="54230"/>
                    </a:cubicBezTo>
                    <a:lnTo>
                      <a:pt x="21" y="54814"/>
                    </a:lnTo>
                    <a:lnTo>
                      <a:pt x="21" y="54835"/>
                    </a:lnTo>
                    <a:lnTo>
                      <a:pt x="21" y="55314"/>
                    </a:lnTo>
                    <a:cubicBezTo>
                      <a:pt x="1" y="55335"/>
                      <a:pt x="1" y="55356"/>
                      <a:pt x="21" y="55377"/>
                    </a:cubicBezTo>
                    <a:lnTo>
                      <a:pt x="21" y="55669"/>
                    </a:lnTo>
                    <a:cubicBezTo>
                      <a:pt x="21" y="55773"/>
                      <a:pt x="21" y="55940"/>
                      <a:pt x="42" y="56065"/>
                    </a:cubicBezTo>
                    <a:cubicBezTo>
                      <a:pt x="63" y="56190"/>
                      <a:pt x="63" y="56253"/>
                      <a:pt x="84" y="56336"/>
                    </a:cubicBezTo>
                    <a:lnTo>
                      <a:pt x="84" y="56399"/>
                    </a:lnTo>
                    <a:cubicBezTo>
                      <a:pt x="84" y="56399"/>
                      <a:pt x="84" y="56420"/>
                      <a:pt x="84" y="56420"/>
                    </a:cubicBezTo>
                    <a:lnTo>
                      <a:pt x="397" y="56420"/>
                    </a:lnTo>
                    <a:cubicBezTo>
                      <a:pt x="397" y="56399"/>
                      <a:pt x="397" y="56399"/>
                      <a:pt x="397" y="56378"/>
                    </a:cubicBezTo>
                    <a:cubicBezTo>
                      <a:pt x="376" y="56316"/>
                      <a:pt x="376" y="56253"/>
                      <a:pt x="355" y="56190"/>
                    </a:cubicBezTo>
                    <a:cubicBezTo>
                      <a:pt x="334" y="56024"/>
                      <a:pt x="313" y="55836"/>
                      <a:pt x="313" y="55669"/>
                    </a:cubicBezTo>
                    <a:cubicBezTo>
                      <a:pt x="293" y="55210"/>
                      <a:pt x="293" y="54751"/>
                      <a:pt x="293" y="54292"/>
                    </a:cubicBezTo>
                    <a:cubicBezTo>
                      <a:pt x="293" y="53917"/>
                      <a:pt x="334" y="53562"/>
                      <a:pt x="355" y="53187"/>
                    </a:cubicBezTo>
                    <a:lnTo>
                      <a:pt x="355" y="53104"/>
                    </a:lnTo>
                    <a:lnTo>
                      <a:pt x="355" y="53041"/>
                    </a:lnTo>
                    <a:lnTo>
                      <a:pt x="355" y="53020"/>
                    </a:lnTo>
                    <a:cubicBezTo>
                      <a:pt x="397" y="52582"/>
                      <a:pt x="439" y="52144"/>
                      <a:pt x="501" y="51727"/>
                    </a:cubicBezTo>
                    <a:cubicBezTo>
                      <a:pt x="501" y="51664"/>
                      <a:pt x="501" y="51623"/>
                      <a:pt x="522" y="51581"/>
                    </a:cubicBezTo>
                    <a:cubicBezTo>
                      <a:pt x="546" y="51415"/>
                      <a:pt x="569" y="51253"/>
                      <a:pt x="594" y="51092"/>
                    </a:cubicBezTo>
                    <a:lnTo>
                      <a:pt x="594" y="51092"/>
                    </a:lnTo>
                    <a:cubicBezTo>
                      <a:pt x="582" y="51264"/>
                      <a:pt x="567" y="51433"/>
                      <a:pt x="552" y="51600"/>
                    </a:cubicBezTo>
                    <a:lnTo>
                      <a:pt x="552" y="51600"/>
                    </a:lnTo>
                    <a:cubicBezTo>
                      <a:pt x="555" y="51588"/>
                      <a:pt x="559" y="51574"/>
                      <a:pt x="564" y="51560"/>
                    </a:cubicBezTo>
                    <a:cubicBezTo>
                      <a:pt x="626" y="51143"/>
                      <a:pt x="689" y="50726"/>
                      <a:pt x="772" y="50288"/>
                    </a:cubicBezTo>
                    <a:cubicBezTo>
                      <a:pt x="814" y="50058"/>
                      <a:pt x="877" y="49829"/>
                      <a:pt x="918" y="49599"/>
                    </a:cubicBezTo>
                    <a:lnTo>
                      <a:pt x="877" y="49599"/>
                    </a:lnTo>
                    <a:cubicBezTo>
                      <a:pt x="897" y="49537"/>
                      <a:pt x="897" y="49453"/>
                      <a:pt x="918" y="49370"/>
                    </a:cubicBezTo>
                    <a:cubicBezTo>
                      <a:pt x="1294" y="47639"/>
                      <a:pt x="1815" y="45929"/>
                      <a:pt x="2337" y="44239"/>
                    </a:cubicBezTo>
                    <a:cubicBezTo>
                      <a:pt x="2399" y="44072"/>
                      <a:pt x="2441" y="43885"/>
                      <a:pt x="2503" y="43718"/>
                    </a:cubicBezTo>
                    <a:cubicBezTo>
                      <a:pt x="2566" y="43551"/>
                      <a:pt x="2608" y="43384"/>
                      <a:pt x="2670" y="43196"/>
                    </a:cubicBezTo>
                    <a:cubicBezTo>
                      <a:pt x="2733" y="43029"/>
                      <a:pt x="2775" y="42883"/>
                      <a:pt x="2837" y="42717"/>
                    </a:cubicBezTo>
                    <a:cubicBezTo>
                      <a:pt x="3067" y="41966"/>
                      <a:pt x="3317" y="41194"/>
                      <a:pt x="3546" y="40443"/>
                    </a:cubicBezTo>
                    <a:cubicBezTo>
                      <a:pt x="3755" y="39796"/>
                      <a:pt x="3943" y="39129"/>
                      <a:pt x="4130" y="38482"/>
                    </a:cubicBezTo>
                    <a:cubicBezTo>
                      <a:pt x="4193" y="38274"/>
                      <a:pt x="4235" y="38065"/>
                      <a:pt x="4297" y="37857"/>
                    </a:cubicBezTo>
                    <a:cubicBezTo>
                      <a:pt x="4360" y="37627"/>
                      <a:pt x="4422" y="37419"/>
                      <a:pt x="4464" y="37189"/>
                    </a:cubicBezTo>
                    <a:cubicBezTo>
                      <a:pt x="4819" y="35834"/>
                      <a:pt x="5069" y="34457"/>
                      <a:pt x="5257" y="33059"/>
                    </a:cubicBezTo>
                    <a:cubicBezTo>
                      <a:pt x="5444" y="31161"/>
                      <a:pt x="5528" y="29263"/>
                      <a:pt x="5507" y="27365"/>
                    </a:cubicBezTo>
                    <a:cubicBezTo>
                      <a:pt x="5528" y="25009"/>
                      <a:pt x="5549" y="22589"/>
                      <a:pt x="5987" y="20274"/>
                    </a:cubicBezTo>
                    <a:cubicBezTo>
                      <a:pt x="6133" y="19544"/>
                      <a:pt x="6300" y="18814"/>
                      <a:pt x="6508" y="18084"/>
                    </a:cubicBezTo>
                    <a:cubicBezTo>
                      <a:pt x="6592" y="17834"/>
                      <a:pt x="6654" y="17562"/>
                      <a:pt x="6758" y="17312"/>
                    </a:cubicBezTo>
                    <a:cubicBezTo>
                      <a:pt x="6842" y="17041"/>
                      <a:pt x="6904" y="16832"/>
                      <a:pt x="6988" y="16603"/>
                    </a:cubicBezTo>
                    <a:cubicBezTo>
                      <a:pt x="7447" y="15226"/>
                      <a:pt x="7989" y="13871"/>
                      <a:pt x="8531" y="12536"/>
                    </a:cubicBezTo>
                    <a:cubicBezTo>
                      <a:pt x="9407" y="10325"/>
                      <a:pt x="10304" y="8093"/>
                      <a:pt x="10826" y="5778"/>
                    </a:cubicBezTo>
                    <a:cubicBezTo>
                      <a:pt x="10847" y="5715"/>
                      <a:pt x="10867" y="5674"/>
                      <a:pt x="10867" y="5611"/>
                    </a:cubicBezTo>
                    <a:cubicBezTo>
                      <a:pt x="11139" y="4464"/>
                      <a:pt x="11285" y="3296"/>
                      <a:pt x="11326" y="2128"/>
                    </a:cubicBezTo>
                    <a:cubicBezTo>
                      <a:pt x="11639" y="3192"/>
                      <a:pt x="11869" y="4276"/>
                      <a:pt x="12015" y="5361"/>
                    </a:cubicBezTo>
                    <a:cubicBezTo>
                      <a:pt x="12056" y="5548"/>
                      <a:pt x="12077" y="5736"/>
                      <a:pt x="12098" y="5903"/>
                    </a:cubicBezTo>
                    <a:cubicBezTo>
                      <a:pt x="12119" y="6091"/>
                      <a:pt x="12140" y="6258"/>
                      <a:pt x="12161" y="6424"/>
                    </a:cubicBezTo>
                    <a:cubicBezTo>
                      <a:pt x="12369" y="8615"/>
                      <a:pt x="12286" y="10825"/>
                      <a:pt x="11889" y="12974"/>
                    </a:cubicBezTo>
                    <a:cubicBezTo>
                      <a:pt x="11702" y="14017"/>
                      <a:pt x="11451" y="15059"/>
                      <a:pt x="11201" y="16082"/>
                    </a:cubicBezTo>
                    <a:cubicBezTo>
                      <a:pt x="10951" y="17041"/>
                      <a:pt x="10701" y="18021"/>
                      <a:pt x="10513" y="19022"/>
                    </a:cubicBezTo>
                    <a:cubicBezTo>
                      <a:pt x="10200" y="20837"/>
                      <a:pt x="10012" y="22652"/>
                      <a:pt x="9929" y="24487"/>
                    </a:cubicBezTo>
                    <a:cubicBezTo>
                      <a:pt x="9908" y="24779"/>
                      <a:pt x="9887" y="25050"/>
                      <a:pt x="9866" y="25342"/>
                    </a:cubicBezTo>
                    <a:cubicBezTo>
                      <a:pt x="9866" y="25467"/>
                      <a:pt x="9845" y="25593"/>
                      <a:pt x="9845" y="25697"/>
                    </a:cubicBezTo>
                    <a:cubicBezTo>
                      <a:pt x="9824" y="26093"/>
                      <a:pt x="9804" y="26489"/>
                      <a:pt x="9783" y="26865"/>
                    </a:cubicBezTo>
                    <a:cubicBezTo>
                      <a:pt x="9720" y="27720"/>
                      <a:pt x="9658" y="28554"/>
                      <a:pt x="9553" y="29389"/>
                    </a:cubicBezTo>
                    <a:cubicBezTo>
                      <a:pt x="9115" y="33226"/>
                      <a:pt x="8114" y="37043"/>
                      <a:pt x="7134" y="40714"/>
                    </a:cubicBezTo>
                    <a:cubicBezTo>
                      <a:pt x="7134" y="40756"/>
                      <a:pt x="7113" y="40777"/>
                      <a:pt x="7092" y="40818"/>
                    </a:cubicBezTo>
                    <a:lnTo>
                      <a:pt x="7071" y="40944"/>
                    </a:lnTo>
                    <a:cubicBezTo>
                      <a:pt x="6946" y="41382"/>
                      <a:pt x="6821" y="41841"/>
                      <a:pt x="6675" y="42299"/>
                    </a:cubicBezTo>
                    <a:cubicBezTo>
                      <a:pt x="6571" y="42654"/>
                      <a:pt x="6466" y="43009"/>
                      <a:pt x="6362" y="43384"/>
                    </a:cubicBezTo>
                    <a:cubicBezTo>
                      <a:pt x="6237" y="43739"/>
                      <a:pt x="6133" y="44093"/>
                      <a:pt x="6028" y="44469"/>
                    </a:cubicBezTo>
                    <a:cubicBezTo>
                      <a:pt x="5987" y="44615"/>
                      <a:pt x="5924" y="44761"/>
                      <a:pt x="5882" y="44907"/>
                    </a:cubicBezTo>
                    <a:cubicBezTo>
                      <a:pt x="5340" y="46638"/>
                      <a:pt x="4777" y="48411"/>
                      <a:pt x="4339" y="50184"/>
                    </a:cubicBezTo>
                    <a:cubicBezTo>
                      <a:pt x="4297" y="50371"/>
                      <a:pt x="4255" y="50559"/>
                      <a:pt x="4214" y="50747"/>
                    </a:cubicBezTo>
                    <a:lnTo>
                      <a:pt x="4214" y="50768"/>
                    </a:lnTo>
                    <a:cubicBezTo>
                      <a:pt x="4151" y="50997"/>
                      <a:pt x="4109" y="51206"/>
                      <a:pt x="4068" y="51435"/>
                    </a:cubicBezTo>
                    <a:cubicBezTo>
                      <a:pt x="3963" y="51915"/>
                      <a:pt x="3880" y="52394"/>
                      <a:pt x="3797" y="52874"/>
                    </a:cubicBezTo>
                    <a:cubicBezTo>
                      <a:pt x="3776" y="53020"/>
                      <a:pt x="3755" y="53166"/>
                      <a:pt x="3734" y="53291"/>
                    </a:cubicBezTo>
                    <a:cubicBezTo>
                      <a:pt x="3671" y="53813"/>
                      <a:pt x="3609" y="54313"/>
                      <a:pt x="3567" y="54814"/>
                    </a:cubicBezTo>
                    <a:cubicBezTo>
                      <a:pt x="3567" y="55064"/>
                      <a:pt x="3567" y="55335"/>
                      <a:pt x="3567" y="55627"/>
                    </a:cubicBezTo>
                    <a:lnTo>
                      <a:pt x="3567" y="55732"/>
                    </a:lnTo>
                    <a:lnTo>
                      <a:pt x="3567" y="55982"/>
                    </a:lnTo>
                    <a:lnTo>
                      <a:pt x="3567" y="56211"/>
                    </a:lnTo>
                    <a:lnTo>
                      <a:pt x="3567" y="56232"/>
                    </a:lnTo>
                    <a:cubicBezTo>
                      <a:pt x="3588" y="56253"/>
                      <a:pt x="3588" y="56274"/>
                      <a:pt x="3567" y="56316"/>
                    </a:cubicBezTo>
                    <a:lnTo>
                      <a:pt x="3880" y="56316"/>
                    </a:lnTo>
                    <a:lnTo>
                      <a:pt x="3880" y="56274"/>
                    </a:lnTo>
                    <a:lnTo>
                      <a:pt x="3880" y="56044"/>
                    </a:lnTo>
                    <a:cubicBezTo>
                      <a:pt x="3880" y="55961"/>
                      <a:pt x="3880" y="55836"/>
                      <a:pt x="3859" y="55732"/>
                    </a:cubicBezTo>
                    <a:lnTo>
                      <a:pt x="3859" y="55690"/>
                    </a:lnTo>
                    <a:cubicBezTo>
                      <a:pt x="3859" y="55669"/>
                      <a:pt x="3859" y="55669"/>
                      <a:pt x="3859" y="55648"/>
                    </a:cubicBezTo>
                    <a:cubicBezTo>
                      <a:pt x="3859" y="55440"/>
                      <a:pt x="3838" y="55252"/>
                      <a:pt x="3859" y="55064"/>
                    </a:cubicBezTo>
                    <a:cubicBezTo>
                      <a:pt x="3859" y="55064"/>
                      <a:pt x="3859" y="55043"/>
                      <a:pt x="3859" y="55043"/>
                    </a:cubicBezTo>
                    <a:lnTo>
                      <a:pt x="3859" y="54856"/>
                    </a:lnTo>
                    <a:cubicBezTo>
                      <a:pt x="3901" y="54397"/>
                      <a:pt x="3943" y="53917"/>
                      <a:pt x="4005" y="53437"/>
                    </a:cubicBezTo>
                    <a:cubicBezTo>
                      <a:pt x="4005" y="53396"/>
                      <a:pt x="4005" y="53375"/>
                      <a:pt x="4026" y="53333"/>
                    </a:cubicBezTo>
                    <a:cubicBezTo>
                      <a:pt x="4047" y="53166"/>
                      <a:pt x="4068" y="52999"/>
                      <a:pt x="4089" y="52832"/>
                    </a:cubicBezTo>
                    <a:cubicBezTo>
                      <a:pt x="4089" y="52749"/>
                      <a:pt x="4109" y="52666"/>
                      <a:pt x="4130" y="52582"/>
                    </a:cubicBezTo>
                    <a:cubicBezTo>
                      <a:pt x="4151" y="52499"/>
                      <a:pt x="4172" y="52374"/>
                      <a:pt x="4193" y="52290"/>
                    </a:cubicBezTo>
                    <a:cubicBezTo>
                      <a:pt x="4235" y="52019"/>
                      <a:pt x="4276" y="51769"/>
                      <a:pt x="4339" y="51498"/>
                    </a:cubicBezTo>
                    <a:cubicBezTo>
                      <a:pt x="4589" y="50267"/>
                      <a:pt x="4923" y="49015"/>
                      <a:pt x="5298" y="47785"/>
                    </a:cubicBezTo>
                    <a:cubicBezTo>
                      <a:pt x="5319" y="47722"/>
                      <a:pt x="5340" y="47639"/>
                      <a:pt x="5361" y="47576"/>
                    </a:cubicBezTo>
                    <a:cubicBezTo>
                      <a:pt x="5424" y="47347"/>
                      <a:pt x="5507" y="47097"/>
                      <a:pt x="5570" y="46867"/>
                    </a:cubicBezTo>
                    <a:cubicBezTo>
                      <a:pt x="5695" y="46471"/>
                      <a:pt x="5820" y="46054"/>
                      <a:pt x="5945" y="45657"/>
                    </a:cubicBezTo>
                    <a:cubicBezTo>
                      <a:pt x="6008" y="45449"/>
                      <a:pt x="6070" y="45240"/>
                      <a:pt x="6133" y="45032"/>
                    </a:cubicBezTo>
                    <a:cubicBezTo>
                      <a:pt x="6195" y="44865"/>
                      <a:pt x="6237" y="44719"/>
                      <a:pt x="6279" y="44573"/>
                    </a:cubicBezTo>
                    <a:cubicBezTo>
                      <a:pt x="6675" y="43342"/>
                      <a:pt x="7030" y="42174"/>
                      <a:pt x="7342" y="41006"/>
                    </a:cubicBezTo>
                    <a:cubicBezTo>
                      <a:pt x="7342" y="40985"/>
                      <a:pt x="7363" y="40964"/>
                      <a:pt x="7363" y="40944"/>
                    </a:cubicBezTo>
                    <a:lnTo>
                      <a:pt x="7363" y="40902"/>
                    </a:lnTo>
                    <a:cubicBezTo>
                      <a:pt x="7384" y="40860"/>
                      <a:pt x="7384" y="40818"/>
                      <a:pt x="7405" y="40777"/>
                    </a:cubicBezTo>
                    <a:cubicBezTo>
                      <a:pt x="8385" y="37106"/>
                      <a:pt x="9386" y="33310"/>
                      <a:pt x="9824" y="29451"/>
                    </a:cubicBezTo>
                    <a:cubicBezTo>
                      <a:pt x="9970" y="28116"/>
                      <a:pt x="10054" y="26719"/>
                      <a:pt x="10137" y="25384"/>
                    </a:cubicBezTo>
                    <a:cubicBezTo>
                      <a:pt x="10137" y="25134"/>
                      <a:pt x="10158" y="24842"/>
                      <a:pt x="10179" y="24591"/>
                    </a:cubicBezTo>
                    <a:cubicBezTo>
                      <a:pt x="10200" y="24195"/>
                      <a:pt x="10221" y="23778"/>
                      <a:pt x="10262" y="23382"/>
                    </a:cubicBezTo>
                    <a:cubicBezTo>
                      <a:pt x="10283" y="22985"/>
                      <a:pt x="10325" y="22485"/>
                      <a:pt x="10367" y="22047"/>
                    </a:cubicBezTo>
                    <a:cubicBezTo>
                      <a:pt x="10471" y="21066"/>
                      <a:pt x="10596" y="20086"/>
                      <a:pt x="10763" y="19127"/>
                    </a:cubicBezTo>
                    <a:cubicBezTo>
                      <a:pt x="10951" y="18146"/>
                      <a:pt x="11201" y="17145"/>
                      <a:pt x="11451" y="16186"/>
                    </a:cubicBezTo>
                    <a:cubicBezTo>
                      <a:pt x="11702" y="15185"/>
                      <a:pt x="11973" y="14121"/>
                      <a:pt x="12140" y="13078"/>
                    </a:cubicBezTo>
                    <a:cubicBezTo>
                      <a:pt x="12640" y="10533"/>
                      <a:pt x="12724" y="7926"/>
                      <a:pt x="12390" y="5340"/>
                    </a:cubicBezTo>
                    <a:lnTo>
                      <a:pt x="12369" y="5340"/>
                    </a:lnTo>
                    <a:cubicBezTo>
                      <a:pt x="12348" y="5173"/>
                      <a:pt x="12327" y="4985"/>
                      <a:pt x="12286" y="4818"/>
                    </a:cubicBezTo>
                    <a:cubicBezTo>
                      <a:pt x="12265" y="4652"/>
                      <a:pt x="12223" y="4464"/>
                      <a:pt x="12202" y="4276"/>
                    </a:cubicBezTo>
                    <a:cubicBezTo>
                      <a:pt x="11973" y="3171"/>
                      <a:pt x="11702" y="2086"/>
                      <a:pt x="11347" y="1022"/>
                    </a:cubicBezTo>
                    <a:lnTo>
                      <a:pt x="10993" y="0"/>
                    </a:ln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65;p5">
                <a:extLst>
                  <a:ext uri="{FF2B5EF4-FFF2-40B4-BE49-F238E27FC236}">
                    <a16:creationId xmlns:a16="http://schemas.microsoft.com/office/drawing/2014/main" xmlns="" id="{F5D9FDA0-176D-BD49-10D2-E7D2377A88B2}"/>
                  </a:ext>
                </a:extLst>
              </p:cNvPr>
              <p:cNvSpPr/>
              <p:nvPr/>
            </p:nvSpPr>
            <p:spPr>
              <a:xfrm>
                <a:off x="8589875" y="2440450"/>
                <a:ext cx="360850" cy="1694175"/>
              </a:xfrm>
              <a:custGeom>
                <a:avLst/>
                <a:gdLst/>
                <a:ahLst/>
                <a:cxnLst/>
                <a:rect l="l" t="t" r="r" b="b"/>
                <a:pathLst>
                  <a:path w="14434" h="67767" extrusionOk="0">
                    <a:moveTo>
                      <a:pt x="14434" y="0"/>
                    </a:moveTo>
                    <a:lnTo>
                      <a:pt x="14434" y="0"/>
                    </a:lnTo>
                    <a:cubicBezTo>
                      <a:pt x="13808" y="1627"/>
                      <a:pt x="11430" y="2962"/>
                      <a:pt x="10387" y="4443"/>
                    </a:cubicBezTo>
                    <a:cubicBezTo>
                      <a:pt x="9782" y="5277"/>
                      <a:pt x="9282" y="6195"/>
                      <a:pt x="8885" y="7175"/>
                    </a:cubicBezTo>
                    <a:cubicBezTo>
                      <a:pt x="8844" y="7279"/>
                      <a:pt x="8823" y="7384"/>
                      <a:pt x="8760" y="7509"/>
                    </a:cubicBezTo>
                    <a:cubicBezTo>
                      <a:pt x="8719" y="7634"/>
                      <a:pt x="8677" y="7759"/>
                      <a:pt x="8635" y="7884"/>
                    </a:cubicBezTo>
                    <a:cubicBezTo>
                      <a:pt x="7530" y="11201"/>
                      <a:pt x="7884" y="14538"/>
                      <a:pt x="7321" y="18355"/>
                    </a:cubicBezTo>
                    <a:cubicBezTo>
                      <a:pt x="7029" y="20399"/>
                      <a:pt x="6278" y="22318"/>
                      <a:pt x="5757" y="24320"/>
                    </a:cubicBezTo>
                    <a:cubicBezTo>
                      <a:pt x="5715" y="24529"/>
                      <a:pt x="5653" y="24737"/>
                      <a:pt x="5611" y="24967"/>
                    </a:cubicBezTo>
                    <a:cubicBezTo>
                      <a:pt x="5548" y="25259"/>
                      <a:pt x="5506" y="25530"/>
                      <a:pt x="5444" y="25822"/>
                    </a:cubicBezTo>
                    <a:cubicBezTo>
                      <a:pt x="5444" y="25843"/>
                      <a:pt x="5444" y="25863"/>
                      <a:pt x="5444" y="25884"/>
                    </a:cubicBezTo>
                    <a:cubicBezTo>
                      <a:pt x="5444" y="25905"/>
                      <a:pt x="5444" y="25926"/>
                      <a:pt x="5444" y="25926"/>
                    </a:cubicBezTo>
                    <a:cubicBezTo>
                      <a:pt x="5381" y="26364"/>
                      <a:pt x="5340" y="26781"/>
                      <a:pt x="5319" y="27198"/>
                    </a:cubicBezTo>
                    <a:cubicBezTo>
                      <a:pt x="5256" y="28095"/>
                      <a:pt x="5235" y="29013"/>
                      <a:pt x="5256" y="29931"/>
                    </a:cubicBezTo>
                    <a:cubicBezTo>
                      <a:pt x="5277" y="30640"/>
                      <a:pt x="5319" y="31349"/>
                      <a:pt x="5319" y="32058"/>
                    </a:cubicBezTo>
                    <a:cubicBezTo>
                      <a:pt x="5340" y="32204"/>
                      <a:pt x="5340" y="32371"/>
                      <a:pt x="5340" y="32496"/>
                    </a:cubicBezTo>
                    <a:lnTo>
                      <a:pt x="5340" y="32913"/>
                    </a:lnTo>
                    <a:cubicBezTo>
                      <a:pt x="5360" y="34457"/>
                      <a:pt x="5298" y="36000"/>
                      <a:pt x="5173" y="37523"/>
                    </a:cubicBezTo>
                    <a:cubicBezTo>
                      <a:pt x="5027" y="39150"/>
                      <a:pt x="4818" y="40756"/>
                      <a:pt x="4568" y="42383"/>
                    </a:cubicBezTo>
                    <a:cubicBezTo>
                      <a:pt x="4213" y="44531"/>
                      <a:pt x="3796" y="46679"/>
                      <a:pt x="3316" y="48807"/>
                    </a:cubicBezTo>
                    <a:cubicBezTo>
                      <a:pt x="3275" y="49015"/>
                      <a:pt x="3233" y="49245"/>
                      <a:pt x="3191" y="49453"/>
                    </a:cubicBezTo>
                    <a:cubicBezTo>
                      <a:pt x="3129" y="49662"/>
                      <a:pt x="3087" y="49870"/>
                      <a:pt x="3045" y="50100"/>
                    </a:cubicBezTo>
                    <a:cubicBezTo>
                      <a:pt x="2816" y="51122"/>
                      <a:pt x="2586" y="52144"/>
                      <a:pt x="2357" y="53187"/>
                    </a:cubicBezTo>
                    <a:cubicBezTo>
                      <a:pt x="2336" y="53249"/>
                      <a:pt x="2315" y="53354"/>
                      <a:pt x="2294" y="53437"/>
                    </a:cubicBezTo>
                    <a:cubicBezTo>
                      <a:pt x="2044" y="54543"/>
                      <a:pt x="1815" y="55627"/>
                      <a:pt x="1564" y="56712"/>
                    </a:cubicBezTo>
                    <a:cubicBezTo>
                      <a:pt x="1564" y="56733"/>
                      <a:pt x="1564" y="56733"/>
                      <a:pt x="1564" y="56733"/>
                    </a:cubicBezTo>
                    <a:cubicBezTo>
                      <a:pt x="1564" y="56795"/>
                      <a:pt x="1544" y="56879"/>
                      <a:pt x="1523" y="56941"/>
                    </a:cubicBezTo>
                    <a:cubicBezTo>
                      <a:pt x="1481" y="57129"/>
                      <a:pt x="1439" y="57337"/>
                      <a:pt x="1398" y="57525"/>
                    </a:cubicBezTo>
                    <a:lnTo>
                      <a:pt x="1231" y="58339"/>
                    </a:lnTo>
                    <a:cubicBezTo>
                      <a:pt x="1231" y="58401"/>
                      <a:pt x="1210" y="58443"/>
                      <a:pt x="1210" y="58505"/>
                    </a:cubicBezTo>
                    <a:cubicBezTo>
                      <a:pt x="1168" y="58672"/>
                      <a:pt x="1147" y="58839"/>
                      <a:pt x="1106" y="59027"/>
                    </a:cubicBezTo>
                    <a:cubicBezTo>
                      <a:pt x="1106" y="59069"/>
                      <a:pt x="1085" y="59110"/>
                      <a:pt x="1085" y="59152"/>
                    </a:cubicBezTo>
                    <a:cubicBezTo>
                      <a:pt x="1064" y="59194"/>
                      <a:pt x="1064" y="59235"/>
                      <a:pt x="1064" y="59277"/>
                    </a:cubicBezTo>
                    <a:cubicBezTo>
                      <a:pt x="1022" y="59465"/>
                      <a:pt x="980" y="59632"/>
                      <a:pt x="960" y="59799"/>
                    </a:cubicBezTo>
                    <a:cubicBezTo>
                      <a:pt x="897" y="60049"/>
                      <a:pt x="855" y="60299"/>
                      <a:pt x="814" y="60570"/>
                    </a:cubicBezTo>
                    <a:cubicBezTo>
                      <a:pt x="605" y="61759"/>
                      <a:pt x="396" y="62948"/>
                      <a:pt x="250" y="64137"/>
                    </a:cubicBezTo>
                    <a:cubicBezTo>
                      <a:pt x="230" y="64220"/>
                      <a:pt x="230" y="64262"/>
                      <a:pt x="209" y="64387"/>
                    </a:cubicBezTo>
                    <a:cubicBezTo>
                      <a:pt x="188" y="64533"/>
                      <a:pt x="167" y="64700"/>
                      <a:pt x="167" y="64784"/>
                    </a:cubicBezTo>
                    <a:cubicBezTo>
                      <a:pt x="146" y="64888"/>
                      <a:pt x="125" y="64971"/>
                      <a:pt x="125" y="65076"/>
                    </a:cubicBezTo>
                    <a:cubicBezTo>
                      <a:pt x="104" y="65159"/>
                      <a:pt x="84" y="65263"/>
                      <a:pt x="84" y="65368"/>
                    </a:cubicBezTo>
                    <a:cubicBezTo>
                      <a:pt x="84" y="65368"/>
                      <a:pt x="84" y="65368"/>
                      <a:pt x="84" y="65388"/>
                    </a:cubicBezTo>
                    <a:cubicBezTo>
                      <a:pt x="63" y="65576"/>
                      <a:pt x="63" y="65743"/>
                      <a:pt x="42" y="65931"/>
                    </a:cubicBezTo>
                    <a:cubicBezTo>
                      <a:pt x="21" y="66139"/>
                      <a:pt x="21" y="66348"/>
                      <a:pt x="21" y="66536"/>
                    </a:cubicBezTo>
                    <a:cubicBezTo>
                      <a:pt x="0" y="66807"/>
                      <a:pt x="21" y="67078"/>
                      <a:pt x="63" y="67349"/>
                    </a:cubicBezTo>
                    <a:cubicBezTo>
                      <a:pt x="63" y="67370"/>
                      <a:pt x="63" y="67412"/>
                      <a:pt x="84" y="67432"/>
                    </a:cubicBezTo>
                    <a:cubicBezTo>
                      <a:pt x="84" y="67495"/>
                      <a:pt x="104" y="67558"/>
                      <a:pt x="125" y="67620"/>
                    </a:cubicBezTo>
                    <a:cubicBezTo>
                      <a:pt x="125" y="67641"/>
                      <a:pt x="125" y="67662"/>
                      <a:pt x="125" y="67704"/>
                    </a:cubicBezTo>
                    <a:cubicBezTo>
                      <a:pt x="146" y="67724"/>
                      <a:pt x="146" y="67745"/>
                      <a:pt x="146" y="67766"/>
                    </a:cubicBezTo>
                    <a:lnTo>
                      <a:pt x="1272" y="67766"/>
                    </a:lnTo>
                    <a:cubicBezTo>
                      <a:pt x="1481" y="67766"/>
                      <a:pt x="1710" y="67745"/>
                      <a:pt x="1919" y="67745"/>
                    </a:cubicBezTo>
                    <a:lnTo>
                      <a:pt x="2440" y="67745"/>
                    </a:lnTo>
                    <a:cubicBezTo>
                      <a:pt x="2899" y="67724"/>
                      <a:pt x="3337" y="67704"/>
                      <a:pt x="3775" y="67662"/>
                    </a:cubicBezTo>
                    <a:lnTo>
                      <a:pt x="4464" y="67662"/>
                    </a:lnTo>
                    <a:cubicBezTo>
                      <a:pt x="4464" y="67641"/>
                      <a:pt x="4464" y="67620"/>
                      <a:pt x="4464" y="67599"/>
                    </a:cubicBezTo>
                    <a:cubicBezTo>
                      <a:pt x="4484" y="67516"/>
                      <a:pt x="4526" y="67412"/>
                      <a:pt x="4547" y="67307"/>
                    </a:cubicBezTo>
                    <a:cubicBezTo>
                      <a:pt x="4568" y="67224"/>
                      <a:pt x="4589" y="67120"/>
                      <a:pt x="4610" y="67036"/>
                    </a:cubicBezTo>
                    <a:cubicBezTo>
                      <a:pt x="4756" y="66452"/>
                      <a:pt x="4881" y="65868"/>
                      <a:pt x="5027" y="65263"/>
                    </a:cubicBezTo>
                    <a:cubicBezTo>
                      <a:pt x="5068" y="65096"/>
                      <a:pt x="5110" y="64909"/>
                      <a:pt x="5131" y="64721"/>
                    </a:cubicBezTo>
                    <a:cubicBezTo>
                      <a:pt x="5173" y="64575"/>
                      <a:pt x="5194" y="64450"/>
                      <a:pt x="5235" y="64325"/>
                    </a:cubicBezTo>
                    <a:cubicBezTo>
                      <a:pt x="5256" y="64241"/>
                      <a:pt x="5277" y="64179"/>
                      <a:pt x="5277" y="64095"/>
                    </a:cubicBezTo>
                    <a:cubicBezTo>
                      <a:pt x="5653" y="62448"/>
                      <a:pt x="5986" y="60800"/>
                      <a:pt x="6299" y="59131"/>
                    </a:cubicBezTo>
                    <a:cubicBezTo>
                      <a:pt x="6299" y="59069"/>
                      <a:pt x="6320" y="59006"/>
                      <a:pt x="6341" y="58923"/>
                    </a:cubicBezTo>
                    <a:cubicBezTo>
                      <a:pt x="6466" y="58297"/>
                      <a:pt x="6570" y="57629"/>
                      <a:pt x="6695" y="56983"/>
                    </a:cubicBezTo>
                    <a:cubicBezTo>
                      <a:pt x="6758" y="56607"/>
                      <a:pt x="6821" y="56211"/>
                      <a:pt x="6883" y="55836"/>
                    </a:cubicBezTo>
                    <a:cubicBezTo>
                      <a:pt x="6946" y="55481"/>
                      <a:pt x="7008" y="55106"/>
                      <a:pt x="7071" y="54730"/>
                    </a:cubicBezTo>
                    <a:cubicBezTo>
                      <a:pt x="7530" y="51977"/>
                      <a:pt x="7905" y="49203"/>
                      <a:pt x="8218" y="46429"/>
                    </a:cubicBezTo>
                    <a:cubicBezTo>
                      <a:pt x="8260" y="46200"/>
                      <a:pt x="8260" y="45991"/>
                      <a:pt x="8301" y="45762"/>
                    </a:cubicBezTo>
                    <a:cubicBezTo>
                      <a:pt x="8322" y="45532"/>
                      <a:pt x="8343" y="45303"/>
                      <a:pt x="8385" y="45073"/>
                    </a:cubicBezTo>
                    <a:cubicBezTo>
                      <a:pt x="8656" y="42466"/>
                      <a:pt x="8865" y="39859"/>
                      <a:pt x="9031" y="37231"/>
                    </a:cubicBezTo>
                    <a:cubicBezTo>
                      <a:pt x="9323" y="32621"/>
                      <a:pt x="10345" y="28241"/>
                      <a:pt x="11326" y="23715"/>
                    </a:cubicBezTo>
                    <a:cubicBezTo>
                      <a:pt x="11785" y="21588"/>
                      <a:pt x="12431" y="19439"/>
                      <a:pt x="12807" y="17270"/>
                    </a:cubicBezTo>
                    <a:cubicBezTo>
                      <a:pt x="12848" y="17082"/>
                      <a:pt x="12869" y="16916"/>
                      <a:pt x="12890" y="16749"/>
                    </a:cubicBezTo>
                    <a:cubicBezTo>
                      <a:pt x="12911" y="16561"/>
                      <a:pt x="12953" y="16394"/>
                      <a:pt x="12974" y="16206"/>
                    </a:cubicBezTo>
                    <a:cubicBezTo>
                      <a:pt x="13140" y="14892"/>
                      <a:pt x="13140" y="13558"/>
                      <a:pt x="12974" y="12264"/>
                    </a:cubicBezTo>
                    <a:cubicBezTo>
                      <a:pt x="12348" y="8051"/>
                      <a:pt x="12911" y="4067"/>
                      <a:pt x="14434" y="0"/>
                    </a:cubicBezTo>
                    <a:close/>
                  </a:path>
                </a:pathLst>
              </a:custGeom>
              <a:solidFill>
                <a:srgbClr val="C0D6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66;p5">
                <a:extLst>
                  <a:ext uri="{FF2B5EF4-FFF2-40B4-BE49-F238E27FC236}">
                    <a16:creationId xmlns:a16="http://schemas.microsoft.com/office/drawing/2014/main" xmlns="" id="{43A192D0-5321-74C5-A49E-FA6B30D0F028}"/>
                  </a:ext>
                </a:extLst>
              </p:cNvPr>
              <p:cNvSpPr/>
              <p:nvPr/>
            </p:nvSpPr>
            <p:spPr>
              <a:xfrm>
                <a:off x="8588825" y="2417500"/>
                <a:ext cx="225800" cy="1718150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68726" extrusionOk="0">
                    <a:moveTo>
                      <a:pt x="7572" y="0"/>
                    </a:moveTo>
                    <a:lnTo>
                      <a:pt x="7572" y="0"/>
                    </a:lnTo>
                    <a:cubicBezTo>
                      <a:pt x="7634" y="1460"/>
                      <a:pt x="7530" y="2900"/>
                      <a:pt x="7259" y="4318"/>
                    </a:cubicBezTo>
                    <a:cubicBezTo>
                      <a:pt x="6591" y="7759"/>
                      <a:pt x="5611" y="10909"/>
                      <a:pt x="5256" y="14350"/>
                    </a:cubicBezTo>
                    <a:cubicBezTo>
                      <a:pt x="5236" y="14601"/>
                      <a:pt x="5215" y="14830"/>
                      <a:pt x="5194" y="15080"/>
                    </a:cubicBezTo>
                    <a:cubicBezTo>
                      <a:pt x="5173" y="15393"/>
                      <a:pt x="5131" y="15685"/>
                      <a:pt x="5131" y="15998"/>
                    </a:cubicBezTo>
                    <a:lnTo>
                      <a:pt x="5131" y="16019"/>
                    </a:lnTo>
                    <a:cubicBezTo>
                      <a:pt x="5006" y="19648"/>
                      <a:pt x="5277" y="23277"/>
                      <a:pt x="5340" y="26907"/>
                    </a:cubicBezTo>
                    <a:cubicBezTo>
                      <a:pt x="5361" y="27324"/>
                      <a:pt x="5361" y="27720"/>
                      <a:pt x="5361" y="28158"/>
                    </a:cubicBezTo>
                    <a:cubicBezTo>
                      <a:pt x="5361" y="28617"/>
                      <a:pt x="5340" y="29013"/>
                      <a:pt x="5340" y="29493"/>
                    </a:cubicBezTo>
                    <a:cubicBezTo>
                      <a:pt x="5340" y="29952"/>
                      <a:pt x="5319" y="30432"/>
                      <a:pt x="5319" y="30890"/>
                    </a:cubicBezTo>
                    <a:cubicBezTo>
                      <a:pt x="5298" y="31766"/>
                      <a:pt x="5256" y="32622"/>
                      <a:pt x="5236" y="33498"/>
                    </a:cubicBezTo>
                    <a:cubicBezTo>
                      <a:pt x="5131" y="36376"/>
                      <a:pt x="4944" y="39275"/>
                      <a:pt x="4589" y="42133"/>
                    </a:cubicBezTo>
                    <a:cubicBezTo>
                      <a:pt x="4318" y="44239"/>
                      <a:pt x="3942" y="46325"/>
                      <a:pt x="3442" y="48369"/>
                    </a:cubicBezTo>
                    <a:cubicBezTo>
                      <a:pt x="3421" y="48494"/>
                      <a:pt x="3379" y="48619"/>
                      <a:pt x="3358" y="48744"/>
                    </a:cubicBezTo>
                    <a:cubicBezTo>
                      <a:pt x="3317" y="48911"/>
                      <a:pt x="3254" y="49099"/>
                      <a:pt x="3212" y="49266"/>
                    </a:cubicBezTo>
                    <a:cubicBezTo>
                      <a:pt x="3171" y="49454"/>
                      <a:pt x="3129" y="49620"/>
                      <a:pt x="3066" y="49787"/>
                    </a:cubicBezTo>
                    <a:cubicBezTo>
                      <a:pt x="2670" y="51226"/>
                      <a:pt x="2232" y="52666"/>
                      <a:pt x="1815" y="54084"/>
                    </a:cubicBezTo>
                    <a:cubicBezTo>
                      <a:pt x="1773" y="54167"/>
                      <a:pt x="1752" y="54272"/>
                      <a:pt x="1732" y="54355"/>
                    </a:cubicBezTo>
                    <a:cubicBezTo>
                      <a:pt x="1648" y="54626"/>
                      <a:pt x="1565" y="54918"/>
                      <a:pt x="1481" y="55210"/>
                    </a:cubicBezTo>
                    <a:cubicBezTo>
                      <a:pt x="1440" y="55315"/>
                      <a:pt x="1419" y="55440"/>
                      <a:pt x="1377" y="55586"/>
                    </a:cubicBezTo>
                    <a:cubicBezTo>
                      <a:pt x="1335" y="55711"/>
                      <a:pt x="1314" y="55857"/>
                      <a:pt x="1273" y="56003"/>
                    </a:cubicBezTo>
                    <a:cubicBezTo>
                      <a:pt x="1231" y="56149"/>
                      <a:pt x="1189" y="56274"/>
                      <a:pt x="1148" y="56420"/>
                    </a:cubicBezTo>
                    <a:cubicBezTo>
                      <a:pt x="1064" y="56712"/>
                      <a:pt x="1002" y="57025"/>
                      <a:pt x="918" y="57317"/>
                    </a:cubicBezTo>
                    <a:cubicBezTo>
                      <a:pt x="876" y="57463"/>
                      <a:pt x="856" y="57609"/>
                      <a:pt x="814" y="57776"/>
                    </a:cubicBezTo>
                    <a:cubicBezTo>
                      <a:pt x="772" y="57943"/>
                      <a:pt x="730" y="58089"/>
                      <a:pt x="710" y="58255"/>
                    </a:cubicBezTo>
                    <a:cubicBezTo>
                      <a:pt x="647" y="58485"/>
                      <a:pt x="605" y="58714"/>
                      <a:pt x="564" y="58944"/>
                    </a:cubicBezTo>
                    <a:cubicBezTo>
                      <a:pt x="146" y="60967"/>
                      <a:pt x="0" y="63053"/>
                      <a:pt x="167" y="65118"/>
                    </a:cubicBezTo>
                    <a:cubicBezTo>
                      <a:pt x="167" y="65201"/>
                      <a:pt x="188" y="65284"/>
                      <a:pt x="188" y="65368"/>
                    </a:cubicBezTo>
                    <a:cubicBezTo>
                      <a:pt x="188" y="65514"/>
                      <a:pt x="209" y="65639"/>
                      <a:pt x="230" y="65764"/>
                    </a:cubicBezTo>
                    <a:cubicBezTo>
                      <a:pt x="251" y="65973"/>
                      <a:pt x="272" y="66160"/>
                      <a:pt x="313" y="66348"/>
                    </a:cubicBezTo>
                    <a:cubicBezTo>
                      <a:pt x="355" y="66598"/>
                      <a:pt x="397" y="66828"/>
                      <a:pt x="438" y="67057"/>
                    </a:cubicBezTo>
                    <a:cubicBezTo>
                      <a:pt x="459" y="67162"/>
                      <a:pt x="480" y="67266"/>
                      <a:pt x="522" y="67370"/>
                    </a:cubicBezTo>
                    <a:cubicBezTo>
                      <a:pt x="522" y="67391"/>
                      <a:pt x="522" y="67412"/>
                      <a:pt x="522" y="67433"/>
                    </a:cubicBezTo>
                    <a:lnTo>
                      <a:pt x="584" y="67620"/>
                    </a:lnTo>
                    <a:cubicBezTo>
                      <a:pt x="584" y="67662"/>
                      <a:pt x="605" y="67704"/>
                      <a:pt x="605" y="67746"/>
                    </a:cubicBezTo>
                    <a:cubicBezTo>
                      <a:pt x="626" y="67787"/>
                      <a:pt x="626" y="67850"/>
                      <a:pt x="647" y="67892"/>
                    </a:cubicBezTo>
                    <a:cubicBezTo>
                      <a:pt x="689" y="68038"/>
                      <a:pt x="730" y="68204"/>
                      <a:pt x="793" y="68350"/>
                    </a:cubicBezTo>
                    <a:cubicBezTo>
                      <a:pt x="814" y="68455"/>
                      <a:pt x="856" y="68559"/>
                      <a:pt x="897" y="68663"/>
                    </a:cubicBezTo>
                    <a:cubicBezTo>
                      <a:pt x="897" y="68663"/>
                      <a:pt x="897" y="68684"/>
                      <a:pt x="897" y="68705"/>
                    </a:cubicBezTo>
                    <a:cubicBezTo>
                      <a:pt x="897" y="68705"/>
                      <a:pt x="897" y="68705"/>
                      <a:pt x="897" y="68726"/>
                    </a:cubicBezTo>
                    <a:lnTo>
                      <a:pt x="1314" y="68726"/>
                    </a:lnTo>
                    <a:cubicBezTo>
                      <a:pt x="1544" y="68705"/>
                      <a:pt x="1752" y="68705"/>
                      <a:pt x="1961" y="68705"/>
                    </a:cubicBezTo>
                    <a:lnTo>
                      <a:pt x="2482" y="68705"/>
                    </a:lnTo>
                    <a:cubicBezTo>
                      <a:pt x="2941" y="68684"/>
                      <a:pt x="3379" y="68642"/>
                      <a:pt x="3817" y="68622"/>
                    </a:cubicBezTo>
                    <a:lnTo>
                      <a:pt x="3963" y="68622"/>
                    </a:lnTo>
                    <a:lnTo>
                      <a:pt x="4109" y="68601"/>
                    </a:lnTo>
                    <a:cubicBezTo>
                      <a:pt x="4130" y="68580"/>
                      <a:pt x="4130" y="68538"/>
                      <a:pt x="4130" y="68496"/>
                    </a:cubicBezTo>
                    <a:cubicBezTo>
                      <a:pt x="4255" y="67537"/>
                      <a:pt x="4318" y="66557"/>
                      <a:pt x="4380" y="65576"/>
                    </a:cubicBezTo>
                    <a:cubicBezTo>
                      <a:pt x="4506" y="63762"/>
                      <a:pt x="4568" y="61947"/>
                      <a:pt x="4735" y="60153"/>
                    </a:cubicBezTo>
                    <a:cubicBezTo>
                      <a:pt x="4756" y="59799"/>
                      <a:pt x="4798" y="59444"/>
                      <a:pt x="4839" y="59090"/>
                    </a:cubicBezTo>
                    <a:cubicBezTo>
                      <a:pt x="4881" y="58714"/>
                      <a:pt x="4944" y="58318"/>
                      <a:pt x="4985" y="57922"/>
                    </a:cubicBezTo>
                    <a:cubicBezTo>
                      <a:pt x="5090" y="57213"/>
                      <a:pt x="5236" y="56503"/>
                      <a:pt x="5382" y="55794"/>
                    </a:cubicBezTo>
                    <a:cubicBezTo>
                      <a:pt x="5674" y="54564"/>
                      <a:pt x="6070" y="53333"/>
                      <a:pt x="6425" y="52102"/>
                    </a:cubicBezTo>
                    <a:cubicBezTo>
                      <a:pt x="6591" y="51602"/>
                      <a:pt x="6737" y="51101"/>
                      <a:pt x="6883" y="50580"/>
                    </a:cubicBezTo>
                    <a:cubicBezTo>
                      <a:pt x="6988" y="50204"/>
                      <a:pt x="7071" y="49808"/>
                      <a:pt x="7155" y="49433"/>
                    </a:cubicBezTo>
                    <a:cubicBezTo>
                      <a:pt x="7217" y="49245"/>
                      <a:pt x="7238" y="49057"/>
                      <a:pt x="7280" y="48849"/>
                    </a:cubicBezTo>
                    <a:cubicBezTo>
                      <a:pt x="8177" y="44114"/>
                      <a:pt x="7175" y="39254"/>
                      <a:pt x="7196" y="34436"/>
                    </a:cubicBezTo>
                    <a:cubicBezTo>
                      <a:pt x="7217" y="32809"/>
                      <a:pt x="7321" y="31203"/>
                      <a:pt x="7509" y="29576"/>
                    </a:cubicBezTo>
                    <a:cubicBezTo>
                      <a:pt x="7530" y="29326"/>
                      <a:pt x="7551" y="29055"/>
                      <a:pt x="7593" y="28826"/>
                    </a:cubicBezTo>
                    <a:cubicBezTo>
                      <a:pt x="7613" y="28596"/>
                      <a:pt x="7634" y="28367"/>
                      <a:pt x="7676" y="28137"/>
                    </a:cubicBezTo>
                    <a:cubicBezTo>
                      <a:pt x="7989" y="25613"/>
                      <a:pt x="8364" y="23069"/>
                      <a:pt x="8594" y="20524"/>
                    </a:cubicBezTo>
                    <a:cubicBezTo>
                      <a:pt x="8948" y="16645"/>
                      <a:pt x="9032" y="12765"/>
                      <a:pt x="8844" y="8865"/>
                    </a:cubicBezTo>
                    <a:cubicBezTo>
                      <a:pt x="8844" y="8740"/>
                      <a:pt x="8844" y="8594"/>
                      <a:pt x="8823" y="8469"/>
                    </a:cubicBezTo>
                    <a:cubicBezTo>
                      <a:pt x="8823" y="8343"/>
                      <a:pt x="8802" y="8218"/>
                      <a:pt x="8802" y="8114"/>
                    </a:cubicBezTo>
                    <a:cubicBezTo>
                      <a:pt x="8615" y="5382"/>
                      <a:pt x="8197" y="2670"/>
                      <a:pt x="7572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67;p5">
                <a:extLst>
                  <a:ext uri="{FF2B5EF4-FFF2-40B4-BE49-F238E27FC236}">
                    <a16:creationId xmlns:a16="http://schemas.microsoft.com/office/drawing/2014/main" xmlns="" id="{FE53A4C3-B44B-DF24-016D-77BE689B16BC}"/>
                  </a:ext>
                </a:extLst>
              </p:cNvPr>
              <p:cNvSpPr/>
              <p:nvPr/>
            </p:nvSpPr>
            <p:spPr>
              <a:xfrm>
                <a:off x="8472025" y="2809625"/>
                <a:ext cx="154375" cy="13255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3021" extrusionOk="0">
                    <a:moveTo>
                      <a:pt x="3212" y="0"/>
                    </a:moveTo>
                    <a:cubicBezTo>
                      <a:pt x="3191" y="251"/>
                      <a:pt x="3191" y="501"/>
                      <a:pt x="3191" y="751"/>
                    </a:cubicBezTo>
                    <a:cubicBezTo>
                      <a:pt x="3233" y="1210"/>
                      <a:pt x="3317" y="1669"/>
                      <a:pt x="3421" y="2128"/>
                    </a:cubicBezTo>
                    <a:cubicBezTo>
                      <a:pt x="3483" y="2378"/>
                      <a:pt x="3546" y="2649"/>
                      <a:pt x="3609" y="2899"/>
                    </a:cubicBezTo>
                    <a:cubicBezTo>
                      <a:pt x="3671" y="3191"/>
                      <a:pt x="3755" y="3504"/>
                      <a:pt x="3796" y="3796"/>
                    </a:cubicBezTo>
                    <a:cubicBezTo>
                      <a:pt x="3796" y="3817"/>
                      <a:pt x="3796" y="3817"/>
                      <a:pt x="3796" y="3838"/>
                    </a:cubicBezTo>
                    <a:cubicBezTo>
                      <a:pt x="3963" y="4860"/>
                      <a:pt x="3984" y="5903"/>
                      <a:pt x="3838" y="6925"/>
                    </a:cubicBezTo>
                    <a:lnTo>
                      <a:pt x="3838" y="6946"/>
                    </a:lnTo>
                    <a:cubicBezTo>
                      <a:pt x="3796" y="7154"/>
                      <a:pt x="3734" y="7363"/>
                      <a:pt x="3692" y="7572"/>
                    </a:cubicBezTo>
                    <a:cubicBezTo>
                      <a:pt x="3650" y="7718"/>
                      <a:pt x="3588" y="7884"/>
                      <a:pt x="3546" y="8051"/>
                    </a:cubicBezTo>
                    <a:cubicBezTo>
                      <a:pt x="3254" y="8886"/>
                      <a:pt x="2879" y="9678"/>
                      <a:pt x="2566" y="10512"/>
                    </a:cubicBezTo>
                    <a:cubicBezTo>
                      <a:pt x="2003" y="12077"/>
                      <a:pt x="1669" y="13725"/>
                      <a:pt x="1606" y="15414"/>
                    </a:cubicBezTo>
                    <a:cubicBezTo>
                      <a:pt x="1544" y="16123"/>
                      <a:pt x="1419" y="16770"/>
                      <a:pt x="1314" y="17437"/>
                    </a:cubicBezTo>
                    <a:cubicBezTo>
                      <a:pt x="1273" y="17729"/>
                      <a:pt x="1231" y="18021"/>
                      <a:pt x="1210" y="18313"/>
                    </a:cubicBezTo>
                    <a:cubicBezTo>
                      <a:pt x="1189" y="18668"/>
                      <a:pt x="1210" y="19022"/>
                      <a:pt x="1231" y="19377"/>
                    </a:cubicBezTo>
                    <a:cubicBezTo>
                      <a:pt x="1252" y="19565"/>
                      <a:pt x="1273" y="19731"/>
                      <a:pt x="1314" y="19898"/>
                    </a:cubicBezTo>
                    <a:cubicBezTo>
                      <a:pt x="1377" y="20315"/>
                      <a:pt x="1439" y="20712"/>
                      <a:pt x="1523" y="21129"/>
                    </a:cubicBezTo>
                    <a:cubicBezTo>
                      <a:pt x="1752" y="22234"/>
                      <a:pt x="2003" y="23319"/>
                      <a:pt x="2023" y="24445"/>
                    </a:cubicBezTo>
                    <a:cubicBezTo>
                      <a:pt x="2003" y="25405"/>
                      <a:pt x="1877" y="26343"/>
                      <a:pt x="1627" y="27282"/>
                    </a:cubicBezTo>
                    <a:cubicBezTo>
                      <a:pt x="1585" y="27470"/>
                      <a:pt x="1523" y="27678"/>
                      <a:pt x="1481" y="27845"/>
                    </a:cubicBezTo>
                    <a:cubicBezTo>
                      <a:pt x="1439" y="27991"/>
                      <a:pt x="1398" y="28158"/>
                      <a:pt x="1356" y="28304"/>
                    </a:cubicBezTo>
                    <a:cubicBezTo>
                      <a:pt x="1189" y="28867"/>
                      <a:pt x="1001" y="29430"/>
                      <a:pt x="835" y="29973"/>
                    </a:cubicBezTo>
                    <a:cubicBezTo>
                      <a:pt x="793" y="30077"/>
                      <a:pt x="772" y="30202"/>
                      <a:pt x="730" y="30285"/>
                    </a:cubicBezTo>
                    <a:cubicBezTo>
                      <a:pt x="709" y="30369"/>
                      <a:pt x="689" y="30452"/>
                      <a:pt x="647" y="30536"/>
                    </a:cubicBezTo>
                    <a:cubicBezTo>
                      <a:pt x="647" y="30557"/>
                      <a:pt x="647" y="30577"/>
                      <a:pt x="647" y="30598"/>
                    </a:cubicBezTo>
                    <a:cubicBezTo>
                      <a:pt x="626" y="30619"/>
                      <a:pt x="626" y="30640"/>
                      <a:pt x="626" y="30640"/>
                    </a:cubicBezTo>
                    <a:cubicBezTo>
                      <a:pt x="626" y="30682"/>
                      <a:pt x="605" y="30703"/>
                      <a:pt x="605" y="30744"/>
                    </a:cubicBezTo>
                    <a:cubicBezTo>
                      <a:pt x="313" y="31704"/>
                      <a:pt x="125" y="32705"/>
                      <a:pt x="42" y="33685"/>
                    </a:cubicBezTo>
                    <a:cubicBezTo>
                      <a:pt x="21" y="33894"/>
                      <a:pt x="21" y="34102"/>
                      <a:pt x="21" y="34311"/>
                    </a:cubicBezTo>
                    <a:lnTo>
                      <a:pt x="21" y="34561"/>
                    </a:lnTo>
                    <a:lnTo>
                      <a:pt x="21" y="34978"/>
                    </a:lnTo>
                    <a:cubicBezTo>
                      <a:pt x="21" y="35062"/>
                      <a:pt x="0" y="35145"/>
                      <a:pt x="21" y="35229"/>
                    </a:cubicBezTo>
                    <a:cubicBezTo>
                      <a:pt x="42" y="35312"/>
                      <a:pt x="42" y="35395"/>
                      <a:pt x="42" y="35500"/>
                    </a:cubicBezTo>
                    <a:cubicBezTo>
                      <a:pt x="42" y="35708"/>
                      <a:pt x="42" y="35917"/>
                      <a:pt x="63" y="36125"/>
                    </a:cubicBezTo>
                    <a:cubicBezTo>
                      <a:pt x="63" y="36334"/>
                      <a:pt x="84" y="36563"/>
                      <a:pt x="105" y="36772"/>
                    </a:cubicBezTo>
                    <a:cubicBezTo>
                      <a:pt x="209" y="38712"/>
                      <a:pt x="459" y="40672"/>
                      <a:pt x="730" y="42612"/>
                    </a:cubicBezTo>
                    <a:cubicBezTo>
                      <a:pt x="793" y="43071"/>
                      <a:pt x="855" y="43551"/>
                      <a:pt x="939" y="44030"/>
                    </a:cubicBezTo>
                    <a:cubicBezTo>
                      <a:pt x="1001" y="44531"/>
                      <a:pt x="1085" y="45011"/>
                      <a:pt x="1168" y="45490"/>
                    </a:cubicBezTo>
                    <a:cubicBezTo>
                      <a:pt x="1210" y="45782"/>
                      <a:pt x="1252" y="46095"/>
                      <a:pt x="1293" y="46387"/>
                    </a:cubicBezTo>
                    <a:cubicBezTo>
                      <a:pt x="1377" y="46909"/>
                      <a:pt x="1523" y="48244"/>
                      <a:pt x="1731" y="49662"/>
                    </a:cubicBezTo>
                    <a:cubicBezTo>
                      <a:pt x="1815" y="50163"/>
                      <a:pt x="1898" y="50684"/>
                      <a:pt x="2003" y="51164"/>
                    </a:cubicBezTo>
                    <a:cubicBezTo>
                      <a:pt x="2128" y="51810"/>
                      <a:pt x="2295" y="52415"/>
                      <a:pt x="2503" y="53020"/>
                    </a:cubicBezTo>
                    <a:lnTo>
                      <a:pt x="4798" y="53020"/>
                    </a:lnTo>
                    <a:lnTo>
                      <a:pt x="4839" y="52937"/>
                    </a:lnTo>
                    <a:cubicBezTo>
                      <a:pt x="4860" y="52916"/>
                      <a:pt x="4860" y="52895"/>
                      <a:pt x="4860" y="52874"/>
                    </a:cubicBezTo>
                    <a:cubicBezTo>
                      <a:pt x="4902" y="52791"/>
                      <a:pt x="4944" y="52728"/>
                      <a:pt x="4985" y="52645"/>
                    </a:cubicBezTo>
                    <a:cubicBezTo>
                      <a:pt x="4985" y="52624"/>
                      <a:pt x="5006" y="52603"/>
                      <a:pt x="5006" y="52582"/>
                    </a:cubicBezTo>
                    <a:lnTo>
                      <a:pt x="5027" y="52519"/>
                    </a:lnTo>
                    <a:cubicBezTo>
                      <a:pt x="5048" y="52499"/>
                      <a:pt x="5048" y="52478"/>
                      <a:pt x="5069" y="52436"/>
                    </a:cubicBezTo>
                    <a:cubicBezTo>
                      <a:pt x="5069" y="52415"/>
                      <a:pt x="5069" y="52415"/>
                      <a:pt x="5090" y="52394"/>
                    </a:cubicBezTo>
                    <a:lnTo>
                      <a:pt x="5173" y="52186"/>
                    </a:lnTo>
                    <a:cubicBezTo>
                      <a:pt x="5173" y="52186"/>
                      <a:pt x="5173" y="52186"/>
                      <a:pt x="5173" y="52165"/>
                    </a:cubicBezTo>
                    <a:cubicBezTo>
                      <a:pt x="5194" y="52102"/>
                      <a:pt x="5215" y="52019"/>
                      <a:pt x="5256" y="51935"/>
                    </a:cubicBezTo>
                    <a:cubicBezTo>
                      <a:pt x="5277" y="51852"/>
                      <a:pt x="5319" y="51748"/>
                      <a:pt x="5340" y="51664"/>
                    </a:cubicBezTo>
                    <a:cubicBezTo>
                      <a:pt x="5361" y="51602"/>
                      <a:pt x="5402" y="51518"/>
                      <a:pt x="5423" y="51456"/>
                    </a:cubicBezTo>
                    <a:cubicBezTo>
                      <a:pt x="5465" y="51247"/>
                      <a:pt x="5528" y="51059"/>
                      <a:pt x="5569" y="50851"/>
                    </a:cubicBezTo>
                    <a:cubicBezTo>
                      <a:pt x="5653" y="50517"/>
                      <a:pt x="5736" y="50163"/>
                      <a:pt x="5778" y="49787"/>
                    </a:cubicBezTo>
                    <a:cubicBezTo>
                      <a:pt x="5799" y="49766"/>
                      <a:pt x="5799" y="49745"/>
                      <a:pt x="5799" y="49704"/>
                    </a:cubicBezTo>
                    <a:cubicBezTo>
                      <a:pt x="5882" y="49203"/>
                      <a:pt x="5924" y="48682"/>
                      <a:pt x="5966" y="48160"/>
                    </a:cubicBezTo>
                    <a:cubicBezTo>
                      <a:pt x="5986" y="47722"/>
                      <a:pt x="6007" y="47284"/>
                      <a:pt x="6028" y="46867"/>
                    </a:cubicBezTo>
                    <a:lnTo>
                      <a:pt x="6028" y="46325"/>
                    </a:lnTo>
                    <a:lnTo>
                      <a:pt x="6028" y="46200"/>
                    </a:lnTo>
                    <a:lnTo>
                      <a:pt x="6028" y="45970"/>
                    </a:lnTo>
                    <a:cubicBezTo>
                      <a:pt x="6028" y="45490"/>
                      <a:pt x="6049" y="45032"/>
                      <a:pt x="6070" y="44552"/>
                    </a:cubicBezTo>
                    <a:lnTo>
                      <a:pt x="6070" y="44322"/>
                    </a:lnTo>
                    <a:cubicBezTo>
                      <a:pt x="6070" y="44135"/>
                      <a:pt x="6091" y="43947"/>
                      <a:pt x="6091" y="43759"/>
                    </a:cubicBezTo>
                    <a:cubicBezTo>
                      <a:pt x="6112" y="43446"/>
                      <a:pt x="6132" y="43134"/>
                      <a:pt x="6132" y="42821"/>
                    </a:cubicBezTo>
                    <a:cubicBezTo>
                      <a:pt x="6153" y="42633"/>
                      <a:pt x="6153" y="42424"/>
                      <a:pt x="6153" y="42237"/>
                    </a:cubicBezTo>
                    <a:lnTo>
                      <a:pt x="6153" y="41986"/>
                    </a:lnTo>
                    <a:cubicBezTo>
                      <a:pt x="6174" y="41423"/>
                      <a:pt x="6153" y="40860"/>
                      <a:pt x="6112" y="40297"/>
                    </a:cubicBezTo>
                    <a:cubicBezTo>
                      <a:pt x="6091" y="40151"/>
                      <a:pt x="6070" y="40005"/>
                      <a:pt x="6070" y="39880"/>
                    </a:cubicBezTo>
                    <a:cubicBezTo>
                      <a:pt x="6049" y="39755"/>
                      <a:pt x="6028" y="39609"/>
                      <a:pt x="6028" y="39484"/>
                    </a:cubicBezTo>
                    <a:cubicBezTo>
                      <a:pt x="5986" y="39275"/>
                      <a:pt x="5966" y="39066"/>
                      <a:pt x="5924" y="38858"/>
                    </a:cubicBezTo>
                    <a:cubicBezTo>
                      <a:pt x="5861" y="38587"/>
                      <a:pt x="5799" y="38295"/>
                      <a:pt x="5736" y="38003"/>
                    </a:cubicBezTo>
                    <a:cubicBezTo>
                      <a:pt x="5528" y="37106"/>
                      <a:pt x="5361" y="36209"/>
                      <a:pt x="5236" y="35312"/>
                    </a:cubicBezTo>
                    <a:cubicBezTo>
                      <a:pt x="5173" y="34311"/>
                      <a:pt x="5152" y="33310"/>
                      <a:pt x="5215" y="32329"/>
                    </a:cubicBezTo>
                    <a:lnTo>
                      <a:pt x="5215" y="32142"/>
                    </a:lnTo>
                    <a:cubicBezTo>
                      <a:pt x="5256" y="31120"/>
                      <a:pt x="5256" y="30098"/>
                      <a:pt x="5256" y="29055"/>
                    </a:cubicBezTo>
                    <a:cubicBezTo>
                      <a:pt x="5236" y="28366"/>
                      <a:pt x="5215" y="27678"/>
                      <a:pt x="5194" y="26990"/>
                    </a:cubicBezTo>
                    <a:cubicBezTo>
                      <a:pt x="5131" y="25759"/>
                      <a:pt x="5048" y="24508"/>
                      <a:pt x="4923" y="23256"/>
                    </a:cubicBezTo>
                    <a:cubicBezTo>
                      <a:pt x="4902" y="22902"/>
                      <a:pt x="4860" y="22547"/>
                      <a:pt x="4818" y="22193"/>
                    </a:cubicBezTo>
                    <a:cubicBezTo>
                      <a:pt x="4652" y="20649"/>
                      <a:pt x="4443" y="19106"/>
                      <a:pt x="4505" y="17541"/>
                    </a:cubicBezTo>
                    <a:cubicBezTo>
                      <a:pt x="4652" y="14475"/>
                      <a:pt x="5465" y="11576"/>
                      <a:pt x="5402" y="8510"/>
                    </a:cubicBezTo>
                    <a:lnTo>
                      <a:pt x="5402" y="8218"/>
                    </a:lnTo>
                    <a:cubicBezTo>
                      <a:pt x="5298" y="6862"/>
                      <a:pt x="5090" y="5528"/>
                      <a:pt x="4735" y="4234"/>
                    </a:cubicBezTo>
                    <a:cubicBezTo>
                      <a:pt x="4714" y="4151"/>
                      <a:pt x="4693" y="4088"/>
                      <a:pt x="4672" y="4005"/>
                    </a:cubicBezTo>
                    <a:cubicBezTo>
                      <a:pt x="4631" y="3838"/>
                      <a:pt x="4589" y="3671"/>
                      <a:pt x="4547" y="3525"/>
                    </a:cubicBezTo>
                    <a:cubicBezTo>
                      <a:pt x="4505" y="3358"/>
                      <a:pt x="4464" y="3212"/>
                      <a:pt x="4401" y="3045"/>
                    </a:cubicBezTo>
                    <a:cubicBezTo>
                      <a:pt x="4380" y="2962"/>
                      <a:pt x="4359" y="2899"/>
                      <a:pt x="4339" y="2816"/>
                    </a:cubicBezTo>
                    <a:cubicBezTo>
                      <a:pt x="4297" y="2670"/>
                      <a:pt x="4255" y="2545"/>
                      <a:pt x="4213" y="2399"/>
                    </a:cubicBezTo>
                    <a:cubicBezTo>
                      <a:pt x="4151" y="2232"/>
                      <a:pt x="4088" y="2044"/>
                      <a:pt x="4026" y="1877"/>
                    </a:cubicBezTo>
                    <a:cubicBezTo>
                      <a:pt x="4005" y="1815"/>
                      <a:pt x="3984" y="1752"/>
                      <a:pt x="3942" y="1690"/>
                    </a:cubicBezTo>
                    <a:cubicBezTo>
                      <a:pt x="3880" y="1523"/>
                      <a:pt x="3775" y="1356"/>
                      <a:pt x="3692" y="1168"/>
                    </a:cubicBezTo>
                    <a:cubicBezTo>
                      <a:pt x="3629" y="1064"/>
                      <a:pt x="3567" y="981"/>
                      <a:pt x="3525" y="876"/>
                    </a:cubicBezTo>
                    <a:cubicBezTo>
                      <a:pt x="3463" y="751"/>
                      <a:pt x="3400" y="605"/>
                      <a:pt x="3358" y="480"/>
                    </a:cubicBezTo>
                    <a:cubicBezTo>
                      <a:pt x="3296" y="334"/>
                      <a:pt x="3254" y="167"/>
                      <a:pt x="3212" y="0"/>
                    </a:cubicBezTo>
                    <a:close/>
                  </a:path>
                </a:pathLst>
              </a:custGeom>
              <a:solidFill>
                <a:srgbClr val="C0D6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68;p5">
                <a:extLst>
                  <a:ext uri="{FF2B5EF4-FFF2-40B4-BE49-F238E27FC236}">
                    <a16:creationId xmlns:a16="http://schemas.microsoft.com/office/drawing/2014/main" xmlns="" id="{7A91E3AD-F9B5-1B3F-C93A-2A54B972D895}"/>
                  </a:ext>
                </a:extLst>
              </p:cNvPr>
              <p:cNvSpPr/>
              <p:nvPr/>
            </p:nvSpPr>
            <p:spPr>
              <a:xfrm>
                <a:off x="8466800" y="2781450"/>
                <a:ext cx="163750" cy="1351609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54189" extrusionOk="0">
                    <a:moveTo>
                      <a:pt x="3400" y="1"/>
                    </a:moveTo>
                    <a:lnTo>
                      <a:pt x="3275" y="1106"/>
                    </a:lnTo>
                    <a:cubicBezTo>
                      <a:pt x="3213" y="1649"/>
                      <a:pt x="3234" y="2212"/>
                      <a:pt x="3359" y="2733"/>
                    </a:cubicBezTo>
                    <a:cubicBezTo>
                      <a:pt x="3421" y="3067"/>
                      <a:pt x="3505" y="3380"/>
                      <a:pt x="3588" y="3693"/>
                    </a:cubicBezTo>
                    <a:cubicBezTo>
                      <a:pt x="3609" y="3797"/>
                      <a:pt x="3630" y="3922"/>
                      <a:pt x="3651" y="4026"/>
                    </a:cubicBezTo>
                    <a:cubicBezTo>
                      <a:pt x="3734" y="4339"/>
                      <a:pt x="3797" y="4631"/>
                      <a:pt x="3838" y="4923"/>
                    </a:cubicBezTo>
                    <a:lnTo>
                      <a:pt x="3838" y="4986"/>
                    </a:lnTo>
                    <a:cubicBezTo>
                      <a:pt x="4026" y="5987"/>
                      <a:pt x="4026" y="7009"/>
                      <a:pt x="3880" y="8031"/>
                    </a:cubicBezTo>
                    <a:cubicBezTo>
                      <a:pt x="3838" y="8240"/>
                      <a:pt x="3797" y="8448"/>
                      <a:pt x="3734" y="8657"/>
                    </a:cubicBezTo>
                    <a:cubicBezTo>
                      <a:pt x="3546" y="9283"/>
                      <a:pt x="3296" y="9929"/>
                      <a:pt x="3025" y="10534"/>
                    </a:cubicBezTo>
                    <a:cubicBezTo>
                      <a:pt x="2900" y="10868"/>
                      <a:pt x="2754" y="11222"/>
                      <a:pt x="2608" y="11577"/>
                    </a:cubicBezTo>
                    <a:cubicBezTo>
                      <a:pt x="2086" y="12974"/>
                      <a:pt x="1794" y="14497"/>
                      <a:pt x="1648" y="16541"/>
                    </a:cubicBezTo>
                    <a:cubicBezTo>
                      <a:pt x="1607" y="17000"/>
                      <a:pt x="1544" y="17438"/>
                      <a:pt x="1482" y="17876"/>
                    </a:cubicBezTo>
                    <a:cubicBezTo>
                      <a:pt x="1482" y="17918"/>
                      <a:pt x="1482" y="17959"/>
                      <a:pt x="1461" y="17980"/>
                    </a:cubicBezTo>
                    <a:cubicBezTo>
                      <a:pt x="1440" y="18189"/>
                      <a:pt x="1398" y="18376"/>
                      <a:pt x="1377" y="18564"/>
                    </a:cubicBezTo>
                    <a:cubicBezTo>
                      <a:pt x="1315" y="18877"/>
                      <a:pt x="1273" y="19190"/>
                      <a:pt x="1273" y="19503"/>
                    </a:cubicBezTo>
                    <a:cubicBezTo>
                      <a:pt x="1252" y="19857"/>
                      <a:pt x="1252" y="20191"/>
                      <a:pt x="1294" y="20525"/>
                    </a:cubicBezTo>
                    <a:cubicBezTo>
                      <a:pt x="1315" y="20712"/>
                      <a:pt x="1336" y="20879"/>
                      <a:pt x="1356" y="21046"/>
                    </a:cubicBezTo>
                    <a:cubicBezTo>
                      <a:pt x="1419" y="21442"/>
                      <a:pt x="1482" y="21860"/>
                      <a:pt x="1565" y="22235"/>
                    </a:cubicBezTo>
                    <a:cubicBezTo>
                      <a:pt x="1586" y="22360"/>
                      <a:pt x="1628" y="22485"/>
                      <a:pt x="1648" y="22611"/>
                    </a:cubicBezTo>
                    <a:cubicBezTo>
                      <a:pt x="1690" y="22819"/>
                      <a:pt x="1732" y="23007"/>
                      <a:pt x="1774" y="23215"/>
                    </a:cubicBezTo>
                    <a:cubicBezTo>
                      <a:pt x="1940" y="23987"/>
                      <a:pt x="2024" y="24759"/>
                      <a:pt x="2066" y="25531"/>
                    </a:cubicBezTo>
                    <a:cubicBezTo>
                      <a:pt x="2066" y="26240"/>
                      <a:pt x="1982" y="26928"/>
                      <a:pt x="1836" y="27616"/>
                    </a:cubicBezTo>
                    <a:cubicBezTo>
                      <a:pt x="1794" y="27867"/>
                      <a:pt x="1732" y="28096"/>
                      <a:pt x="1669" y="28346"/>
                    </a:cubicBezTo>
                    <a:cubicBezTo>
                      <a:pt x="1628" y="28534"/>
                      <a:pt x="1586" y="28722"/>
                      <a:pt x="1523" y="28909"/>
                    </a:cubicBezTo>
                    <a:cubicBezTo>
                      <a:pt x="1377" y="29473"/>
                      <a:pt x="1210" y="30015"/>
                      <a:pt x="1023" y="30536"/>
                    </a:cubicBezTo>
                    <a:cubicBezTo>
                      <a:pt x="1002" y="30620"/>
                      <a:pt x="981" y="30682"/>
                      <a:pt x="960" y="30766"/>
                    </a:cubicBezTo>
                    <a:cubicBezTo>
                      <a:pt x="960" y="30828"/>
                      <a:pt x="898" y="30954"/>
                      <a:pt x="877" y="31058"/>
                    </a:cubicBezTo>
                    <a:lnTo>
                      <a:pt x="793" y="31329"/>
                    </a:lnTo>
                    <a:lnTo>
                      <a:pt x="772" y="31371"/>
                    </a:lnTo>
                    <a:lnTo>
                      <a:pt x="752" y="31433"/>
                    </a:lnTo>
                    <a:cubicBezTo>
                      <a:pt x="752" y="31454"/>
                      <a:pt x="731" y="31496"/>
                      <a:pt x="731" y="31517"/>
                    </a:cubicBezTo>
                    <a:cubicBezTo>
                      <a:pt x="439" y="32455"/>
                      <a:pt x="209" y="33394"/>
                      <a:pt x="84" y="34353"/>
                    </a:cubicBezTo>
                    <a:cubicBezTo>
                      <a:pt x="84" y="34374"/>
                      <a:pt x="84" y="34395"/>
                      <a:pt x="84" y="34416"/>
                    </a:cubicBezTo>
                    <a:cubicBezTo>
                      <a:pt x="63" y="34562"/>
                      <a:pt x="42" y="34708"/>
                      <a:pt x="42" y="34854"/>
                    </a:cubicBezTo>
                    <a:cubicBezTo>
                      <a:pt x="22" y="35062"/>
                      <a:pt x="1" y="35292"/>
                      <a:pt x="1" y="35500"/>
                    </a:cubicBezTo>
                    <a:lnTo>
                      <a:pt x="1" y="35709"/>
                    </a:lnTo>
                    <a:lnTo>
                      <a:pt x="1" y="36043"/>
                    </a:lnTo>
                    <a:cubicBezTo>
                      <a:pt x="1" y="36251"/>
                      <a:pt x="1" y="36460"/>
                      <a:pt x="22" y="36668"/>
                    </a:cubicBezTo>
                    <a:cubicBezTo>
                      <a:pt x="42" y="36877"/>
                      <a:pt x="42" y="37086"/>
                      <a:pt x="42" y="37294"/>
                    </a:cubicBezTo>
                    <a:cubicBezTo>
                      <a:pt x="188" y="39985"/>
                      <a:pt x="543" y="42675"/>
                      <a:pt x="918" y="45199"/>
                    </a:cubicBezTo>
                    <a:cubicBezTo>
                      <a:pt x="981" y="45700"/>
                      <a:pt x="1064" y="46179"/>
                      <a:pt x="1148" y="46659"/>
                    </a:cubicBezTo>
                    <a:cubicBezTo>
                      <a:pt x="1190" y="46972"/>
                      <a:pt x="1231" y="47264"/>
                      <a:pt x="1294" y="47577"/>
                    </a:cubicBezTo>
                    <a:cubicBezTo>
                      <a:pt x="1315" y="47765"/>
                      <a:pt x="1356" y="48098"/>
                      <a:pt x="1398" y="48474"/>
                    </a:cubicBezTo>
                    <a:cubicBezTo>
                      <a:pt x="1502" y="49287"/>
                      <a:pt x="1607" y="50080"/>
                      <a:pt x="1732" y="50831"/>
                    </a:cubicBezTo>
                    <a:cubicBezTo>
                      <a:pt x="1815" y="51394"/>
                      <a:pt x="1920" y="51957"/>
                      <a:pt x="2024" y="52458"/>
                    </a:cubicBezTo>
                    <a:cubicBezTo>
                      <a:pt x="2149" y="53042"/>
                      <a:pt x="2295" y="53626"/>
                      <a:pt x="2483" y="54189"/>
                    </a:cubicBezTo>
                    <a:lnTo>
                      <a:pt x="2816" y="54189"/>
                    </a:lnTo>
                    <a:cubicBezTo>
                      <a:pt x="2462" y="53083"/>
                      <a:pt x="2191" y="51957"/>
                      <a:pt x="2045" y="50810"/>
                    </a:cubicBezTo>
                    <a:cubicBezTo>
                      <a:pt x="1878" y="49892"/>
                      <a:pt x="1774" y="49016"/>
                      <a:pt x="1711" y="48432"/>
                    </a:cubicBezTo>
                    <a:cubicBezTo>
                      <a:pt x="1648" y="48036"/>
                      <a:pt x="1628" y="47723"/>
                      <a:pt x="1586" y="47514"/>
                    </a:cubicBezTo>
                    <a:cubicBezTo>
                      <a:pt x="1461" y="46763"/>
                      <a:pt x="1356" y="45992"/>
                      <a:pt x="1231" y="45178"/>
                    </a:cubicBezTo>
                    <a:cubicBezTo>
                      <a:pt x="1148" y="44719"/>
                      <a:pt x="1085" y="44240"/>
                      <a:pt x="1023" y="43781"/>
                    </a:cubicBezTo>
                    <a:cubicBezTo>
                      <a:pt x="939" y="43218"/>
                      <a:pt x="856" y="42655"/>
                      <a:pt x="793" y="42091"/>
                    </a:cubicBezTo>
                    <a:cubicBezTo>
                      <a:pt x="647" y="40923"/>
                      <a:pt x="522" y="39755"/>
                      <a:pt x="439" y="38587"/>
                    </a:cubicBezTo>
                    <a:cubicBezTo>
                      <a:pt x="418" y="38358"/>
                      <a:pt x="397" y="38128"/>
                      <a:pt x="376" y="37920"/>
                    </a:cubicBezTo>
                    <a:lnTo>
                      <a:pt x="397" y="37628"/>
                    </a:lnTo>
                    <a:cubicBezTo>
                      <a:pt x="397" y="37503"/>
                      <a:pt x="376" y="37398"/>
                      <a:pt x="376" y="37273"/>
                    </a:cubicBezTo>
                    <a:cubicBezTo>
                      <a:pt x="355" y="36960"/>
                      <a:pt x="355" y="36668"/>
                      <a:pt x="334" y="36376"/>
                    </a:cubicBezTo>
                    <a:cubicBezTo>
                      <a:pt x="334" y="36168"/>
                      <a:pt x="334" y="35959"/>
                      <a:pt x="334" y="35730"/>
                    </a:cubicBezTo>
                    <a:lnTo>
                      <a:pt x="334" y="35500"/>
                    </a:lnTo>
                    <a:cubicBezTo>
                      <a:pt x="355" y="34374"/>
                      <a:pt x="543" y="33269"/>
                      <a:pt x="877" y="32205"/>
                    </a:cubicBezTo>
                    <a:cubicBezTo>
                      <a:pt x="877" y="32163"/>
                      <a:pt x="898" y="32142"/>
                      <a:pt x="918" y="32101"/>
                    </a:cubicBezTo>
                    <a:cubicBezTo>
                      <a:pt x="918" y="32080"/>
                      <a:pt x="918" y="32059"/>
                      <a:pt x="918" y="32038"/>
                    </a:cubicBezTo>
                    <a:cubicBezTo>
                      <a:pt x="918" y="32017"/>
                      <a:pt x="939" y="32017"/>
                      <a:pt x="939" y="31996"/>
                    </a:cubicBezTo>
                    <a:cubicBezTo>
                      <a:pt x="960" y="31913"/>
                      <a:pt x="1002" y="31809"/>
                      <a:pt x="1023" y="31725"/>
                    </a:cubicBezTo>
                    <a:cubicBezTo>
                      <a:pt x="1044" y="31663"/>
                      <a:pt x="1085" y="31538"/>
                      <a:pt x="1106" y="31433"/>
                    </a:cubicBezTo>
                    <a:cubicBezTo>
                      <a:pt x="1190" y="31162"/>
                      <a:pt x="1273" y="30933"/>
                      <a:pt x="1356" y="30682"/>
                    </a:cubicBezTo>
                    <a:cubicBezTo>
                      <a:pt x="1419" y="30432"/>
                      <a:pt x="1502" y="30161"/>
                      <a:pt x="1586" y="29890"/>
                    </a:cubicBezTo>
                    <a:cubicBezTo>
                      <a:pt x="1648" y="29765"/>
                      <a:pt x="1690" y="29619"/>
                      <a:pt x="1711" y="29473"/>
                    </a:cubicBezTo>
                    <a:cubicBezTo>
                      <a:pt x="1774" y="29327"/>
                      <a:pt x="1815" y="29160"/>
                      <a:pt x="1857" y="29014"/>
                    </a:cubicBezTo>
                    <a:cubicBezTo>
                      <a:pt x="2191" y="27887"/>
                      <a:pt x="2378" y="26740"/>
                      <a:pt x="2378" y="25572"/>
                    </a:cubicBezTo>
                    <a:cubicBezTo>
                      <a:pt x="2337" y="24571"/>
                      <a:pt x="2191" y="23570"/>
                      <a:pt x="1961" y="22590"/>
                    </a:cubicBezTo>
                    <a:cubicBezTo>
                      <a:pt x="1857" y="22068"/>
                      <a:pt x="1753" y="21547"/>
                      <a:pt x="1669" y="21025"/>
                    </a:cubicBezTo>
                    <a:cubicBezTo>
                      <a:pt x="1648" y="20858"/>
                      <a:pt x="1628" y="20671"/>
                      <a:pt x="1607" y="20504"/>
                    </a:cubicBezTo>
                    <a:cubicBezTo>
                      <a:pt x="1565" y="20170"/>
                      <a:pt x="1565" y="19836"/>
                      <a:pt x="1586" y="19503"/>
                    </a:cubicBezTo>
                    <a:cubicBezTo>
                      <a:pt x="1628" y="19002"/>
                      <a:pt x="1690" y="18522"/>
                      <a:pt x="1774" y="18043"/>
                    </a:cubicBezTo>
                    <a:cubicBezTo>
                      <a:pt x="1857" y="17542"/>
                      <a:pt x="1920" y="17062"/>
                      <a:pt x="1961" y="16562"/>
                    </a:cubicBezTo>
                    <a:cubicBezTo>
                      <a:pt x="2107" y="14560"/>
                      <a:pt x="2399" y="13079"/>
                      <a:pt x="2921" y="11702"/>
                    </a:cubicBezTo>
                    <a:cubicBezTo>
                      <a:pt x="3046" y="11347"/>
                      <a:pt x="3171" y="11014"/>
                      <a:pt x="3317" y="10680"/>
                    </a:cubicBezTo>
                    <a:cubicBezTo>
                      <a:pt x="3484" y="10346"/>
                      <a:pt x="3609" y="9992"/>
                      <a:pt x="3755" y="9637"/>
                    </a:cubicBezTo>
                    <a:cubicBezTo>
                      <a:pt x="3797" y="9491"/>
                      <a:pt x="3859" y="9345"/>
                      <a:pt x="3901" y="9220"/>
                    </a:cubicBezTo>
                    <a:cubicBezTo>
                      <a:pt x="3901" y="9199"/>
                      <a:pt x="3922" y="9178"/>
                      <a:pt x="3922" y="9157"/>
                    </a:cubicBezTo>
                    <a:cubicBezTo>
                      <a:pt x="3964" y="9011"/>
                      <a:pt x="4005" y="8865"/>
                      <a:pt x="4047" y="8719"/>
                    </a:cubicBezTo>
                    <a:cubicBezTo>
                      <a:pt x="4110" y="8532"/>
                      <a:pt x="4151" y="8323"/>
                      <a:pt x="4193" y="8115"/>
                    </a:cubicBezTo>
                    <a:cubicBezTo>
                      <a:pt x="4231" y="7889"/>
                      <a:pt x="4260" y="7660"/>
                      <a:pt x="4278" y="7430"/>
                    </a:cubicBezTo>
                    <a:lnTo>
                      <a:pt x="4278" y="7430"/>
                    </a:lnTo>
                    <a:cubicBezTo>
                      <a:pt x="4305" y="7142"/>
                      <a:pt x="4318" y="6853"/>
                      <a:pt x="4318" y="6571"/>
                    </a:cubicBezTo>
                    <a:cubicBezTo>
                      <a:pt x="4297" y="6029"/>
                      <a:pt x="4235" y="5487"/>
                      <a:pt x="4151" y="4944"/>
                    </a:cubicBezTo>
                    <a:cubicBezTo>
                      <a:pt x="4110" y="4631"/>
                      <a:pt x="4047" y="4298"/>
                      <a:pt x="3964" y="3985"/>
                    </a:cubicBezTo>
                    <a:cubicBezTo>
                      <a:pt x="3943" y="3860"/>
                      <a:pt x="3901" y="3755"/>
                      <a:pt x="3880" y="3630"/>
                    </a:cubicBezTo>
                    <a:cubicBezTo>
                      <a:pt x="3859" y="3505"/>
                      <a:pt x="3818" y="3359"/>
                      <a:pt x="3797" y="3255"/>
                    </a:cubicBezTo>
                    <a:cubicBezTo>
                      <a:pt x="3692" y="2900"/>
                      <a:pt x="3630" y="2546"/>
                      <a:pt x="3588" y="2191"/>
                    </a:cubicBezTo>
                    <a:lnTo>
                      <a:pt x="3588" y="2191"/>
                    </a:lnTo>
                    <a:cubicBezTo>
                      <a:pt x="3589" y="2205"/>
                      <a:pt x="3590" y="2219"/>
                      <a:pt x="3591" y="2232"/>
                    </a:cubicBezTo>
                    <a:lnTo>
                      <a:pt x="3591" y="2232"/>
                    </a:lnTo>
                    <a:cubicBezTo>
                      <a:pt x="3590" y="2226"/>
                      <a:pt x="3589" y="2219"/>
                      <a:pt x="3588" y="2212"/>
                    </a:cubicBezTo>
                    <a:lnTo>
                      <a:pt x="3571" y="2055"/>
                    </a:lnTo>
                    <a:lnTo>
                      <a:pt x="3571" y="2055"/>
                    </a:lnTo>
                    <a:cubicBezTo>
                      <a:pt x="3612" y="2176"/>
                      <a:pt x="3673" y="2277"/>
                      <a:pt x="3734" y="2379"/>
                    </a:cubicBezTo>
                    <a:cubicBezTo>
                      <a:pt x="3797" y="2483"/>
                      <a:pt x="3838" y="2587"/>
                      <a:pt x="3901" y="2692"/>
                    </a:cubicBezTo>
                    <a:cubicBezTo>
                      <a:pt x="3943" y="2796"/>
                      <a:pt x="4005" y="2942"/>
                      <a:pt x="4068" y="3067"/>
                    </a:cubicBezTo>
                    <a:cubicBezTo>
                      <a:pt x="4276" y="3672"/>
                      <a:pt x="4485" y="4298"/>
                      <a:pt x="4652" y="4965"/>
                    </a:cubicBezTo>
                    <a:cubicBezTo>
                      <a:pt x="4673" y="5028"/>
                      <a:pt x="4694" y="5111"/>
                      <a:pt x="4714" y="5174"/>
                    </a:cubicBezTo>
                    <a:cubicBezTo>
                      <a:pt x="5111" y="6634"/>
                      <a:pt x="5361" y="8135"/>
                      <a:pt x="5445" y="9658"/>
                    </a:cubicBezTo>
                    <a:cubicBezTo>
                      <a:pt x="5486" y="11368"/>
                      <a:pt x="5236" y="13079"/>
                      <a:pt x="4986" y="14726"/>
                    </a:cubicBezTo>
                    <a:cubicBezTo>
                      <a:pt x="4777" y="16020"/>
                      <a:pt x="4652" y="17334"/>
                      <a:pt x="4568" y="18668"/>
                    </a:cubicBezTo>
                    <a:cubicBezTo>
                      <a:pt x="4548" y="19982"/>
                      <a:pt x="4631" y="21317"/>
                      <a:pt x="4819" y="22652"/>
                    </a:cubicBezTo>
                    <a:cubicBezTo>
                      <a:pt x="4840" y="22882"/>
                      <a:pt x="4861" y="23111"/>
                      <a:pt x="4881" y="23341"/>
                    </a:cubicBezTo>
                    <a:cubicBezTo>
                      <a:pt x="4923" y="23695"/>
                      <a:pt x="4965" y="24050"/>
                      <a:pt x="5007" y="24404"/>
                    </a:cubicBezTo>
                    <a:cubicBezTo>
                      <a:pt x="5173" y="26323"/>
                      <a:pt x="5278" y="28263"/>
                      <a:pt x="5299" y="30203"/>
                    </a:cubicBezTo>
                    <a:cubicBezTo>
                      <a:pt x="5319" y="31225"/>
                      <a:pt x="5299" y="32268"/>
                      <a:pt x="5278" y="33290"/>
                    </a:cubicBezTo>
                    <a:lnTo>
                      <a:pt x="5278" y="33498"/>
                    </a:lnTo>
                    <a:lnTo>
                      <a:pt x="5278" y="33519"/>
                    </a:lnTo>
                    <a:lnTo>
                      <a:pt x="5278" y="33665"/>
                    </a:lnTo>
                    <a:cubicBezTo>
                      <a:pt x="5257" y="34416"/>
                      <a:pt x="5215" y="35188"/>
                      <a:pt x="5278" y="35959"/>
                    </a:cubicBezTo>
                    <a:cubicBezTo>
                      <a:pt x="5278" y="36126"/>
                      <a:pt x="5299" y="36293"/>
                      <a:pt x="5319" y="36460"/>
                    </a:cubicBezTo>
                    <a:cubicBezTo>
                      <a:pt x="5403" y="37252"/>
                      <a:pt x="5549" y="38066"/>
                      <a:pt x="5737" y="38838"/>
                    </a:cubicBezTo>
                    <a:cubicBezTo>
                      <a:pt x="5820" y="39234"/>
                      <a:pt x="5903" y="39630"/>
                      <a:pt x="6008" y="40027"/>
                    </a:cubicBezTo>
                    <a:cubicBezTo>
                      <a:pt x="6070" y="40360"/>
                      <a:pt x="6112" y="40673"/>
                      <a:pt x="6154" y="41007"/>
                    </a:cubicBezTo>
                    <a:cubicBezTo>
                      <a:pt x="6154" y="41132"/>
                      <a:pt x="6175" y="41278"/>
                      <a:pt x="6195" y="41424"/>
                    </a:cubicBezTo>
                    <a:cubicBezTo>
                      <a:pt x="6195" y="41570"/>
                      <a:pt x="6216" y="41737"/>
                      <a:pt x="6216" y="41904"/>
                    </a:cubicBezTo>
                    <a:cubicBezTo>
                      <a:pt x="6237" y="42300"/>
                      <a:pt x="6237" y="42717"/>
                      <a:pt x="6237" y="43113"/>
                    </a:cubicBezTo>
                    <a:lnTo>
                      <a:pt x="6237" y="43364"/>
                    </a:lnTo>
                    <a:cubicBezTo>
                      <a:pt x="6237" y="43572"/>
                      <a:pt x="6237" y="43760"/>
                      <a:pt x="6216" y="43969"/>
                    </a:cubicBezTo>
                    <a:cubicBezTo>
                      <a:pt x="6216" y="44156"/>
                      <a:pt x="6216" y="44323"/>
                      <a:pt x="6195" y="44490"/>
                    </a:cubicBezTo>
                    <a:cubicBezTo>
                      <a:pt x="6195" y="44657"/>
                      <a:pt x="6195" y="44782"/>
                      <a:pt x="6175" y="44907"/>
                    </a:cubicBezTo>
                    <a:lnTo>
                      <a:pt x="6175" y="45095"/>
                    </a:lnTo>
                    <a:cubicBezTo>
                      <a:pt x="6175" y="45199"/>
                      <a:pt x="6175" y="45324"/>
                      <a:pt x="6175" y="45449"/>
                    </a:cubicBezTo>
                    <a:cubicBezTo>
                      <a:pt x="6154" y="45554"/>
                      <a:pt x="6175" y="45616"/>
                      <a:pt x="6175" y="45700"/>
                    </a:cubicBezTo>
                    <a:lnTo>
                      <a:pt x="6175" y="45929"/>
                    </a:lnTo>
                    <a:cubicBezTo>
                      <a:pt x="6154" y="46346"/>
                      <a:pt x="6133" y="46763"/>
                      <a:pt x="6133" y="47201"/>
                    </a:cubicBezTo>
                    <a:lnTo>
                      <a:pt x="6133" y="47994"/>
                    </a:lnTo>
                    <a:cubicBezTo>
                      <a:pt x="6133" y="48265"/>
                      <a:pt x="6112" y="48578"/>
                      <a:pt x="6091" y="48870"/>
                    </a:cubicBezTo>
                    <a:cubicBezTo>
                      <a:pt x="6091" y="48995"/>
                      <a:pt x="6091" y="49100"/>
                      <a:pt x="6070" y="49225"/>
                    </a:cubicBezTo>
                    <a:cubicBezTo>
                      <a:pt x="6070" y="49225"/>
                      <a:pt x="6070" y="49246"/>
                      <a:pt x="6070" y="49266"/>
                    </a:cubicBezTo>
                    <a:cubicBezTo>
                      <a:pt x="6049" y="49788"/>
                      <a:pt x="5987" y="50309"/>
                      <a:pt x="5903" y="50852"/>
                    </a:cubicBezTo>
                    <a:cubicBezTo>
                      <a:pt x="5903" y="50872"/>
                      <a:pt x="5903" y="50893"/>
                      <a:pt x="5903" y="50914"/>
                    </a:cubicBezTo>
                    <a:cubicBezTo>
                      <a:pt x="5841" y="51269"/>
                      <a:pt x="5778" y="51623"/>
                      <a:pt x="5695" y="51978"/>
                    </a:cubicBezTo>
                    <a:cubicBezTo>
                      <a:pt x="5653" y="52166"/>
                      <a:pt x="5591" y="52332"/>
                      <a:pt x="5549" y="52520"/>
                    </a:cubicBezTo>
                    <a:cubicBezTo>
                      <a:pt x="5507" y="52624"/>
                      <a:pt x="5486" y="52708"/>
                      <a:pt x="5445" y="52812"/>
                    </a:cubicBezTo>
                    <a:cubicBezTo>
                      <a:pt x="5424" y="52916"/>
                      <a:pt x="5403" y="52979"/>
                      <a:pt x="5361" y="53062"/>
                    </a:cubicBezTo>
                    <a:cubicBezTo>
                      <a:pt x="5340" y="53146"/>
                      <a:pt x="5299" y="53229"/>
                      <a:pt x="5278" y="53313"/>
                    </a:cubicBezTo>
                    <a:cubicBezTo>
                      <a:pt x="5257" y="53375"/>
                      <a:pt x="5236" y="53438"/>
                      <a:pt x="5194" y="53500"/>
                    </a:cubicBezTo>
                    <a:cubicBezTo>
                      <a:pt x="5194" y="53500"/>
                      <a:pt x="5194" y="53521"/>
                      <a:pt x="5173" y="53521"/>
                    </a:cubicBezTo>
                    <a:cubicBezTo>
                      <a:pt x="5173" y="53563"/>
                      <a:pt x="5153" y="53584"/>
                      <a:pt x="5132" y="53626"/>
                    </a:cubicBezTo>
                    <a:cubicBezTo>
                      <a:pt x="5111" y="53688"/>
                      <a:pt x="5090" y="53730"/>
                      <a:pt x="5069" y="53772"/>
                    </a:cubicBezTo>
                    <a:cubicBezTo>
                      <a:pt x="5048" y="53834"/>
                      <a:pt x="5007" y="53918"/>
                      <a:pt x="4986" y="53980"/>
                    </a:cubicBezTo>
                    <a:cubicBezTo>
                      <a:pt x="4986" y="53980"/>
                      <a:pt x="4965" y="54001"/>
                      <a:pt x="4965" y="54022"/>
                    </a:cubicBezTo>
                    <a:lnTo>
                      <a:pt x="4965" y="54043"/>
                    </a:lnTo>
                    <a:cubicBezTo>
                      <a:pt x="4944" y="54064"/>
                      <a:pt x="4944" y="54084"/>
                      <a:pt x="4923" y="54126"/>
                    </a:cubicBezTo>
                    <a:cubicBezTo>
                      <a:pt x="4902" y="54147"/>
                      <a:pt x="4902" y="54168"/>
                      <a:pt x="4881" y="54189"/>
                    </a:cubicBezTo>
                    <a:lnTo>
                      <a:pt x="5236" y="54189"/>
                    </a:lnTo>
                    <a:cubicBezTo>
                      <a:pt x="5257" y="54147"/>
                      <a:pt x="5278" y="54105"/>
                      <a:pt x="5278" y="54064"/>
                    </a:cubicBezTo>
                    <a:cubicBezTo>
                      <a:pt x="5299" y="54022"/>
                      <a:pt x="5319" y="54001"/>
                      <a:pt x="5340" y="53959"/>
                    </a:cubicBezTo>
                    <a:cubicBezTo>
                      <a:pt x="5361" y="53938"/>
                      <a:pt x="5403" y="53834"/>
                      <a:pt x="5424" y="53772"/>
                    </a:cubicBezTo>
                    <a:cubicBezTo>
                      <a:pt x="5424" y="53751"/>
                      <a:pt x="5424" y="53751"/>
                      <a:pt x="5424" y="53751"/>
                    </a:cubicBezTo>
                    <a:cubicBezTo>
                      <a:pt x="5445" y="53688"/>
                      <a:pt x="5465" y="53646"/>
                      <a:pt x="5486" y="53584"/>
                    </a:cubicBezTo>
                    <a:cubicBezTo>
                      <a:pt x="5486" y="53584"/>
                      <a:pt x="5507" y="53563"/>
                      <a:pt x="5507" y="53563"/>
                    </a:cubicBezTo>
                    <a:cubicBezTo>
                      <a:pt x="5528" y="53480"/>
                      <a:pt x="5549" y="53417"/>
                      <a:pt x="5591" y="53354"/>
                    </a:cubicBezTo>
                    <a:cubicBezTo>
                      <a:pt x="5611" y="53292"/>
                      <a:pt x="5653" y="53188"/>
                      <a:pt x="5674" y="53104"/>
                    </a:cubicBezTo>
                    <a:cubicBezTo>
                      <a:pt x="5674" y="53083"/>
                      <a:pt x="5674" y="53083"/>
                      <a:pt x="5674" y="53083"/>
                    </a:cubicBezTo>
                    <a:cubicBezTo>
                      <a:pt x="5737" y="52937"/>
                      <a:pt x="5778" y="52770"/>
                      <a:pt x="5820" y="52624"/>
                    </a:cubicBezTo>
                    <a:cubicBezTo>
                      <a:pt x="5883" y="52437"/>
                      <a:pt x="5924" y="52228"/>
                      <a:pt x="5987" y="52020"/>
                    </a:cubicBezTo>
                    <a:cubicBezTo>
                      <a:pt x="6070" y="51644"/>
                      <a:pt x="6154" y="51248"/>
                      <a:pt x="6216" y="50852"/>
                    </a:cubicBezTo>
                    <a:cubicBezTo>
                      <a:pt x="6341" y="49913"/>
                      <a:pt x="6404" y="48974"/>
                      <a:pt x="6425" y="48036"/>
                    </a:cubicBezTo>
                    <a:cubicBezTo>
                      <a:pt x="6425" y="47806"/>
                      <a:pt x="6425" y="47577"/>
                      <a:pt x="6446" y="47347"/>
                    </a:cubicBezTo>
                    <a:lnTo>
                      <a:pt x="6446" y="47097"/>
                    </a:lnTo>
                    <a:lnTo>
                      <a:pt x="6446" y="46451"/>
                    </a:lnTo>
                    <a:cubicBezTo>
                      <a:pt x="6446" y="46221"/>
                      <a:pt x="6467" y="45929"/>
                      <a:pt x="6467" y="45679"/>
                    </a:cubicBezTo>
                    <a:lnTo>
                      <a:pt x="6467" y="45491"/>
                    </a:lnTo>
                    <a:cubicBezTo>
                      <a:pt x="6467" y="45366"/>
                      <a:pt x="6467" y="45220"/>
                      <a:pt x="6487" y="45095"/>
                    </a:cubicBezTo>
                    <a:cubicBezTo>
                      <a:pt x="6508" y="44719"/>
                      <a:pt x="6529" y="44365"/>
                      <a:pt x="6529" y="43989"/>
                    </a:cubicBezTo>
                    <a:cubicBezTo>
                      <a:pt x="6529" y="43781"/>
                      <a:pt x="6550" y="43572"/>
                      <a:pt x="6550" y="43364"/>
                    </a:cubicBezTo>
                    <a:lnTo>
                      <a:pt x="6550" y="43155"/>
                    </a:lnTo>
                    <a:cubicBezTo>
                      <a:pt x="6550" y="43155"/>
                      <a:pt x="6508" y="43134"/>
                      <a:pt x="6508" y="43134"/>
                    </a:cubicBezTo>
                    <a:lnTo>
                      <a:pt x="6508" y="42446"/>
                    </a:lnTo>
                    <a:cubicBezTo>
                      <a:pt x="6508" y="41987"/>
                      <a:pt x="6487" y="41507"/>
                      <a:pt x="6425" y="41028"/>
                    </a:cubicBezTo>
                    <a:cubicBezTo>
                      <a:pt x="6404" y="40903"/>
                      <a:pt x="6404" y="40777"/>
                      <a:pt x="6383" y="40631"/>
                    </a:cubicBezTo>
                    <a:cubicBezTo>
                      <a:pt x="6362" y="40506"/>
                      <a:pt x="6341" y="40402"/>
                      <a:pt x="6321" y="40277"/>
                    </a:cubicBezTo>
                    <a:cubicBezTo>
                      <a:pt x="6300" y="40152"/>
                      <a:pt x="6279" y="40068"/>
                      <a:pt x="6279" y="39985"/>
                    </a:cubicBezTo>
                    <a:cubicBezTo>
                      <a:pt x="6195" y="39568"/>
                      <a:pt x="6112" y="39171"/>
                      <a:pt x="6008" y="38775"/>
                    </a:cubicBezTo>
                    <a:cubicBezTo>
                      <a:pt x="5966" y="38608"/>
                      <a:pt x="5945" y="38441"/>
                      <a:pt x="5903" y="38274"/>
                    </a:cubicBezTo>
                    <a:cubicBezTo>
                      <a:pt x="5757" y="37670"/>
                      <a:pt x="5653" y="37044"/>
                      <a:pt x="5591" y="36439"/>
                    </a:cubicBezTo>
                    <a:cubicBezTo>
                      <a:pt x="5507" y="35521"/>
                      <a:pt x="5507" y="34604"/>
                      <a:pt x="5549" y="33686"/>
                    </a:cubicBezTo>
                    <a:lnTo>
                      <a:pt x="5570" y="33290"/>
                    </a:lnTo>
                    <a:cubicBezTo>
                      <a:pt x="5591" y="32685"/>
                      <a:pt x="5611" y="32059"/>
                      <a:pt x="5611" y="31454"/>
                    </a:cubicBezTo>
                    <a:lnTo>
                      <a:pt x="5611" y="31100"/>
                    </a:lnTo>
                    <a:lnTo>
                      <a:pt x="5611" y="30161"/>
                    </a:lnTo>
                    <a:cubicBezTo>
                      <a:pt x="5611" y="29493"/>
                      <a:pt x="5570" y="28805"/>
                      <a:pt x="5549" y="28138"/>
                    </a:cubicBezTo>
                    <a:cubicBezTo>
                      <a:pt x="5528" y="27700"/>
                      <a:pt x="5507" y="27283"/>
                      <a:pt x="5486" y="26865"/>
                    </a:cubicBezTo>
                    <a:lnTo>
                      <a:pt x="5486" y="26845"/>
                    </a:lnTo>
                    <a:cubicBezTo>
                      <a:pt x="5486" y="26740"/>
                      <a:pt x="5465" y="26636"/>
                      <a:pt x="5465" y="26532"/>
                    </a:cubicBezTo>
                    <a:cubicBezTo>
                      <a:pt x="5424" y="25823"/>
                      <a:pt x="5361" y="25093"/>
                      <a:pt x="5299" y="24383"/>
                    </a:cubicBezTo>
                    <a:cubicBezTo>
                      <a:pt x="5257" y="24029"/>
                      <a:pt x="5215" y="23674"/>
                      <a:pt x="5194" y="23299"/>
                    </a:cubicBezTo>
                    <a:cubicBezTo>
                      <a:pt x="5153" y="23069"/>
                      <a:pt x="5132" y="22840"/>
                      <a:pt x="5111" y="22611"/>
                    </a:cubicBezTo>
                    <a:cubicBezTo>
                      <a:pt x="4923" y="21317"/>
                      <a:pt x="4840" y="20003"/>
                      <a:pt x="4861" y="18668"/>
                    </a:cubicBezTo>
                    <a:cubicBezTo>
                      <a:pt x="4944" y="17354"/>
                      <a:pt x="5090" y="16061"/>
                      <a:pt x="5299" y="14747"/>
                    </a:cubicBezTo>
                    <a:cubicBezTo>
                      <a:pt x="5486" y="13537"/>
                      <a:pt x="5674" y="12307"/>
                      <a:pt x="5737" y="11055"/>
                    </a:cubicBezTo>
                    <a:cubicBezTo>
                      <a:pt x="5757" y="10576"/>
                      <a:pt x="5778" y="10117"/>
                      <a:pt x="5757" y="9637"/>
                    </a:cubicBezTo>
                    <a:cubicBezTo>
                      <a:pt x="5674" y="8094"/>
                      <a:pt x="5445" y="6571"/>
                      <a:pt x="5027" y="5090"/>
                    </a:cubicBezTo>
                    <a:cubicBezTo>
                      <a:pt x="4965" y="4861"/>
                      <a:pt x="4902" y="4610"/>
                      <a:pt x="4840" y="4381"/>
                    </a:cubicBezTo>
                    <a:cubicBezTo>
                      <a:pt x="4694" y="3880"/>
                      <a:pt x="4527" y="3422"/>
                      <a:pt x="4381" y="2963"/>
                    </a:cubicBezTo>
                    <a:cubicBezTo>
                      <a:pt x="4276" y="2692"/>
                      <a:pt x="4151" y="2441"/>
                      <a:pt x="4005" y="2212"/>
                    </a:cubicBezTo>
                    <a:cubicBezTo>
                      <a:pt x="3964" y="2128"/>
                      <a:pt x="3922" y="2045"/>
                      <a:pt x="3880" y="1941"/>
                    </a:cubicBezTo>
                    <a:cubicBezTo>
                      <a:pt x="3818" y="1816"/>
                      <a:pt x="3755" y="1711"/>
                      <a:pt x="3713" y="1586"/>
                    </a:cubicBezTo>
                    <a:cubicBezTo>
                      <a:pt x="3651" y="1419"/>
                      <a:pt x="3588" y="1252"/>
                      <a:pt x="3567" y="1106"/>
                    </a:cubicBezTo>
                    <a:lnTo>
                      <a:pt x="3505" y="585"/>
                    </a:lnTo>
                    <a:lnTo>
                      <a:pt x="3400" y="1"/>
                    </a:lnTo>
                    <a:close/>
                  </a:path>
                </a:pathLst>
              </a:custGeom>
              <a:solidFill>
                <a:srgbClr val="AAB18E"/>
              </a:solidFill>
              <a:ln w="9525" cap="flat" cmpd="sng">
                <a:solidFill>
                  <a:srgbClr val="AAB1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69;p5">
                <a:extLst>
                  <a:ext uri="{FF2B5EF4-FFF2-40B4-BE49-F238E27FC236}">
                    <a16:creationId xmlns:a16="http://schemas.microsoft.com/office/drawing/2014/main" xmlns="" id="{EFF70A52-FBDE-D011-8D4B-FF056BCB18AD}"/>
                  </a:ext>
                </a:extLst>
              </p:cNvPr>
              <p:cNvSpPr/>
              <p:nvPr/>
            </p:nvSpPr>
            <p:spPr>
              <a:xfrm>
                <a:off x="8630525" y="2992125"/>
                <a:ext cx="364525" cy="1141450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45658" extrusionOk="0">
                    <a:moveTo>
                      <a:pt x="14580" y="0"/>
                    </a:moveTo>
                    <a:cubicBezTo>
                      <a:pt x="11452" y="3442"/>
                      <a:pt x="10326" y="7968"/>
                      <a:pt x="9387" y="12577"/>
                    </a:cubicBezTo>
                    <a:cubicBezTo>
                      <a:pt x="9303" y="12974"/>
                      <a:pt x="9220" y="13370"/>
                      <a:pt x="9157" y="13766"/>
                    </a:cubicBezTo>
                    <a:cubicBezTo>
                      <a:pt x="9074" y="14163"/>
                      <a:pt x="8991" y="14559"/>
                      <a:pt x="8928" y="14955"/>
                    </a:cubicBezTo>
                    <a:cubicBezTo>
                      <a:pt x="8594" y="16666"/>
                      <a:pt x="8240" y="18397"/>
                      <a:pt x="7802" y="20044"/>
                    </a:cubicBezTo>
                    <a:cubicBezTo>
                      <a:pt x="7531" y="21046"/>
                      <a:pt x="7218" y="22026"/>
                      <a:pt x="6884" y="23006"/>
                    </a:cubicBezTo>
                    <a:cubicBezTo>
                      <a:pt x="6821" y="23215"/>
                      <a:pt x="6738" y="23444"/>
                      <a:pt x="6655" y="23653"/>
                    </a:cubicBezTo>
                    <a:cubicBezTo>
                      <a:pt x="6592" y="23861"/>
                      <a:pt x="6509" y="24070"/>
                      <a:pt x="6446" y="24279"/>
                    </a:cubicBezTo>
                    <a:cubicBezTo>
                      <a:pt x="6175" y="25009"/>
                      <a:pt x="5904" y="25718"/>
                      <a:pt x="5633" y="26448"/>
                    </a:cubicBezTo>
                    <a:cubicBezTo>
                      <a:pt x="5487" y="26802"/>
                      <a:pt x="5341" y="27178"/>
                      <a:pt x="5195" y="27553"/>
                    </a:cubicBezTo>
                    <a:cubicBezTo>
                      <a:pt x="5007" y="28033"/>
                      <a:pt x="4798" y="28533"/>
                      <a:pt x="4611" y="29034"/>
                    </a:cubicBezTo>
                    <a:cubicBezTo>
                      <a:pt x="4193" y="30077"/>
                      <a:pt x="3776" y="31120"/>
                      <a:pt x="3380" y="32184"/>
                    </a:cubicBezTo>
                    <a:lnTo>
                      <a:pt x="3213" y="32642"/>
                    </a:lnTo>
                    <a:cubicBezTo>
                      <a:pt x="3150" y="32788"/>
                      <a:pt x="3109" y="32934"/>
                      <a:pt x="3046" y="33080"/>
                    </a:cubicBezTo>
                    <a:cubicBezTo>
                      <a:pt x="2671" y="34123"/>
                      <a:pt x="2316" y="35166"/>
                      <a:pt x="1982" y="36230"/>
                    </a:cubicBezTo>
                    <a:cubicBezTo>
                      <a:pt x="1941" y="36376"/>
                      <a:pt x="1899" y="36522"/>
                      <a:pt x="1836" y="36668"/>
                    </a:cubicBezTo>
                    <a:cubicBezTo>
                      <a:pt x="1753" y="36981"/>
                      <a:pt x="1607" y="37335"/>
                      <a:pt x="1482" y="37690"/>
                    </a:cubicBezTo>
                    <a:cubicBezTo>
                      <a:pt x="1419" y="37878"/>
                      <a:pt x="1357" y="38044"/>
                      <a:pt x="1273" y="38253"/>
                    </a:cubicBezTo>
                    <a:cubicBezTo>
                      <a:pt x="1211" y="38441"/>
                      <a:pt x="1127" y="38649"/>
                      <a:pt x="1065" y="38858"/>
                    </a:cubicBezTo>
                    <a:cubicBezTo>
                      <a:pt x="627" y="40005"/>
                      <a:pt x="314" y="41194"/>
                      <a:pt x="105" y="42383"/>
                    </a:cubicBezTo>
                    <a:cubicBezTo>
                      <a:pt x="1" y="43050"/>
                      <a:pt x="1" y="43697"/>
                      <a:pt x="105" y="44343"/>
                    </a:cubicBezTo>
                    <a:cubicBezTo>
                      <a:pt x="126" y="44448"/>
                      <a:pt x="147" y="44552"/>
                      <a:pt x="168" y="44615"/>
                    </a:cubicBezTo>
                    <a:cubicBezTo>
                      <a:pt x="189" y="44698"/>
                      <a:pt x="210" y="44781"/>
                      <a:pt x="230" y="44844"/>
                    </a:cubicBezTo>
                    <a:cubicBezTo>
                      <a:pt x="272" y="45011"/>
                      <a:pt x="335" y="45157"/>
                      <a:pt x="418" y="45303"/>
                    </a:cubicBezTo>
                    <a:cubicBezTo>
                      <a:pt x="439" y="45386"/>
                      <a:pt x="481" y="45449"/>
                      <a:pt x="502" y="45491"/>
                    </a:cubicBezTo>
                    <a:cubicBezTo>
                      <a:pt x="543" y="45553"/>
                      <a:pt x="585" y="45616"/>
                      <a:pt x="627" y="45657"/>
                    </a:cubicBezTo>
                    <a:lnTo>
                      <a:pt x="794" y="45657"/>
                    </a:lnTo>
                    <a:cubicBezTo>
                      <a:pt x="1252" y="45637"/>
                      <a:pt x="1711" y="45616"/>
                      <a:pt x="2149" y="45595"/>
                    </a:cubicBezTo>
                    <a:lnTo>
                      <a:pt x="2274" y="45595"/>
                    </a:lnTo>
                    <a:lnTo>
                      <a:pt x="2441" y="45574"/>
                    </a:lnTo>
                    <a:lnTo>
                      <a:pt x="2984" y="45574"/>
                    </a:lnTo>
                    <a:cubicBezTo>
                      <a:pt x="4298" y="45491"/>
                      <a:pt x="5591" y="45324"/>
                      <a:pt x="6884" y="45094"/>
                    </a:cubicBezTo>
                    <a:cubicBezTo>
                      <a:pt x="6947" y="45094"/>
                      <a:pt x="7009" y="45073"/>
                      <a:pt x="7072" y="45053"/>
                    </a:cubicBezTo>
                    <a:cubicBezTo>
                      <a:pt x="7259" y="44469"/>
                      <a:pt x="7426" y="43843"/>
                      <a:pt x="7531" y="43217"/>
                    </a:cubicBezTo>
                    <a:cubicBezTo>
                      <a:pt x="7635" y="42779"/>
                      <a:pt x="7697" y="42341"/>
                      <a:pt x="7802" y="41924"/>
                    </a:cubicBezTo>
                    <a:cubicBezTo>
                      <a:pt x="10117" y="31454"/>
                      <a:pt x="11765" y="20858"/>
                      <a:pt x="12745" y="10179"/>
                    </a:cubicBezTo>
                    <a:cubicBezTo>
                      <a:pt x="13058" y="6737"/>
                      <a:pt x="13329" y="3212"/>
                      <a:pt x="14580" y="0"/>
                    </a:cubicBezTo>
                    <a:close/>
                  </a:path>
                </a:pathLst>
              </a:custGeom>
              <a:solidFill>
                <a:srgbClr val="CDAE46"/>
              </a:solidFill>
              <a:ln w="9525" cap="flat" cmpd="sng">
                <a:solidFill>
                  <a:srgbClr val="CDAE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70;p5">
                <a:extLst>
                  <a:ext uri="{FF2B5EF4-FFF2-40B4-BE49-F238E27FC236}">
                    <a16:creationId xmlns:a16="http://schemas.microsoft.com/office/drawing/2014/main" xmlns="" id="{3C7803A7-E82F-7F6F-5A61-45C784D26798}"/>
                  </a:ext>
                </a:extLst>
              </p:cNvPr>
              <p:cNvSpPr/>
              <p:nvPr/>
            </p:nvSpPr>
            <p:spPr>
              <a:xfrm>
                <a:off x="8580475" y="2411250"/>
                <a:ext cx="151250" cy="1721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8872" extrusionOk="0">
                    <a:moveTo>
                      <a:pt x="4318" y="0"/>
                    </a:moveTo>
                    <a:cubicBezTo>
                      <a:pt x="1753" y="2920"/>
                      <a:pt x="1586" y="7154"/>
                      <a:pt x="1544" y="11034"/>
                    </a:cubicBezTo>
                    <a:cubicBezTo>
                      <a:pt x="1544" y="11972"/>
                      <a:pt x="1523" y="12911"/>
                      <a:pt x="1523" y="13870"/>
                    </a:cubicBezTo>
                    <a:lnTo>
                      <a:pt x="1523" y="13891"/>
                    </a:lnTo>
                    <a:lnTo>
                      <a:pt x="1523" y="15059"/>
                    </a:lnTo>
                    <a:lnTo>
                      <a:pt x="1523" y="15998"/>
                    </a:lnTo>
                    <a:lnTo>
                      <a:pt x="1523" y="16186"/>
                    </a:lnTo>
                    <a:cubicBezTo>
                      <a:pt x="1482" y="25113"/>
                      <a:pt x="1440" y="34019"/>
                      <a:pt x="1044" y="42925"/>
                    </a:cubicBezTo>
                    <a:cubicBezTo>
                      <a:pt x="1023" y="43133"/>
                      <a:pt x="1023" y="43363"/>
                      <a:pt x="1002" y="43571"/>
                    </a:cubicBezTo>
                    <a:cubicBezTo>
                      <a:pt x="981" y="44030"/>
                      <a:pt x="960" y="44510"/>
                      <a:pt x="939" y="44969"/>
                    </a:cubicBezTo>
                    <a:cubicBezTo>
                      <a:pt x="877" y="46074"/>
                      <a:pt x="814" y="47180"/>
                      <a:pt x="752" y="48264"/>
                    </a:cubicBezTo>
                    <a:lnTo>
                      <a:pt x="752" y="48285"/>
                    </a:lnTo>
                    <a:cubicBezTo>
                      <a:pt x="689" y="49307"/>
                      <a:pt x="626" y="50329"/>
                      <a:pt x="543" y="51351"/>
                    </a:cubicBezTo>
                    <a:lnTo>
                      <a:pt x="480" y="52060"/>
                    </a:lnTo>
                    <a:cubicBezTo>
                      <a:pt x="480" y="52165"/>
                      <a:pt x="460" y="52248"/>
                      <a:pt x="460" y="52352"/>
                    </a:cubicBezTo>
                    <a:cubicBezTo>
                      <a:pt x="460" y="52498"/>
                      <a:pt x="439" y="52644"/>
                      <a:pt x="439" y="52790"/>
                    </a:cubicBezTo>
                    <a:cubicBezTo>
                      <a:pt x="293" y="54480"/>
                      <a:pt x="105" y="56816"/>
                      <a:pt x="42" y="59256"/>
                    </a:cubicBezTo>
                    <a:cubicBezTo>
                      <a:pt x="21" y="59507"/>
                      <a:pt x="21" y="59778"/>
                      <a:pt x="21" y="60028"/>
                    </a:cubicBezTo>
                    <a:lnTo>
                      <a:pt x="21" y="61113"/>
                    </a:lnTo>
                    <a:lnTo>
                      <a:pt x="21" y="61133"/>
                    </a:lnTo>
                    <a:cubicBezTo>
                      <a:pt x="1" y="62301"/>
                      <a:pt x="42" y="63470"/>
                      <a:pt x="126" y="64554"/>
                    </a:cubicBezTo>
                    <a:lnTo>
                      <a:pt x="126" y="64658"/>
                    </a:lnTo>
                    <a:lnTo>
                      <a:pt x="126" y="64679"/>
                    </a:lnTo>
                    <a:cubicBezTo>
                      <a:pt x="147" y="64930"/>
                      <a:pt x="167" y="65180"/>
                      <a:pt x="209" y="65430"/>
                    </a:cubicBezTo>
                    <a:cubicBezTo>
                      <a:pt x="209" y="65472"/>
                      <a:pt x="209" y="65514"/>
                      <a:pt x="209" y="65555"/>
                    </a:cubicBezTo>
                    <a:cubicBezTo>
                      <a:pt x="230" y="65722"/>
                      <a:pt x="251" y="65868"/>
                      <a:pt x="272" y="66014"/>
                    </a:cubicBezTo>
                    <a:cubicBezTo>
                      <a:pt x="293" y="66202"/>
                      <a:pt x="334" y="66369"/>
                      <a:pt x="355" y="66536"/>
                    </a:cubicBezTo>
                    <a:cubicBezTo>
                      <a:pt x="376" y="66598"/>
                      <a:pt x="397" y="66661"/>
                      <a:pt x="397" y="66723"/>
                    </a:cubicBezTo>
                    <a:cubicBezTo>
                      <a:pt x="418" y="66848"/>
                      <a:pt x="439" y="66974"/>
                      <a:pt x="460" y="67099"/>
                    </a:cubicBezTo>
                    <a:cubicBezTo>
                      <a:pt x="501" y="67286"/>
                      <a:pt x="543" y="67474"/>
                      <a:pt x="585" y="67662"/>
                    </a:cubicBezTo>
                    <a:cubicBezTo>
                      <a:pt x="606" y="67745"/>
                      <a:pt x="626" y="67829"/>
                      <a:pt x="668" y="67912"/>
                    </a:cubicBezTo>
                    <a:cubicBezTo>
                      <a:pt x="668" y="67954"/>
                      <a:pt x="689" y="67975"/>
                      <a:pt x="689" y="68016"/>
                    </a:cubicBezTo>
                    <a:cubicBezTo>
                      <a:pt x="710" y="68079"/>
                      <a:pt x="731" y="68142"/>
                      <a:pt x="752" y="68204"/>
                    </a:cubicBezTo>
                    <a:cubicBezTo>
                      <a:pt x="752" y="68225"/>
                      <a:pt x="752" y="68225"/>
                      <a:pt x="772" y="68246"/>
                    </a:cubicBezTo>
                    <a:cubicBezTo>
                      <a:pt x="793" y="68308"/>
                      <a:pt x="814" y="68392"/>
                      <a:pt x="835" y="68454"/>
                    </a:cubicBezTo>
                    <a:cubicBezTo>
                      <a:pt x="856" y="68517"/>
                      <a:pt x="898" y="68580"/>
                      <a:pt x="918" y="68642"/>
                    </a:cubicBezTo>
                    <a:cubicBezTo>
                      <a:pt x="939" y="68726"/>
                      <a:pt x="1002" y="68809"/>
                      <a:pt x="1064" y="68872"/>
                    </a:cubicBezTo>
                    <a:lnTo>
                      <a:pt x="1690" y="68872"/>
                    </a:lnTo>
                    <a:cubicBezTo>
                      <a:pt x="1920" y="68872"/>
                      <a:pt x="2128" y="68851"/>
                      <a:pt x="2358" y="68851"/>
                    </a:cubicBezTo>
                    <a:lnTo>
                      <a:pt x="2858" y="68851"/>
                    </a:lnTo>
                    <a:cubicBezTo>
                      <a:pt x="3317" y="68830"/>
                      <a:pt x="3776" y="68809"/>
                      <a:pt x="4214" y="68788"/>
                    </a:cubicBezTo>
                    <a:lnTo>
                      <a:pt x="4339" y="68788"/>
                    </a:lnTo>
                    <a:lnTo>
                      <a:pt x="4485" y="68767"/>
                    </a:lnTo>
                    <a:lnTo>
                      <a:pt x="4652" y="68767"/>
                    </a:lnTo>
                    <a:cubicBezTo>
                      <a:pt x="4673" y="68746"/>
                      <a:pt x="4694" y="68726"/>
                      <a:pt x="4735" y="68705"/>
                    </a:cubicBezTo>
                    <a:cubicBezTo>
                      <a:pt x="4777" y="68621"/>
                      <a:pt x="4840" y="68559"/>
                      <a:pt x="4881" y="68475"/>
                    </a:cubicBezTo>
                    <a:cubicBezTo>
                      <a:pt x="4923" y="68350"/>
                      <a:pt x="4986" y="68225"/>
                      <a:pt x="5006" y="68100"/>
                    </a:cubicBezTo>
                    <a:cubicBezTo>
                      <a:pt x="5152" y="67516"/>
                      <a:pt x="5236" y="66932"/>
                      <a:pt x="5278" y="66348"/>
                    </a:cubicBezTo>
                    <a:cubicBezTo>
                      <a:pt x="5278" y="66160"/>
                      <a:pt x="5298" y="65952"/>
                      <a:pt x="5319" y="65806"/>
                    </a:cubicBezTo>
                    <a:cubicBezTo>
                      <a:pt x="5319" y="65639"/>
                      <a:pt x="5319" y="65472"/>
                      <a:pt x="5319" y="65305"/>
                    </a:cubicBezTo>
                    <a:lnTo>
                      <a:pt x="5319" y="65055"/>
                    </a:lnTo>
                    <a:lnTo>
                      <a:pt x="5319" y="64742"/>
                    </a:lnTo>
                    <a:lnTo>
                      <a:pt x="5319" y="63949"/>
                    </a:lnTo>
                    <a:lnTo>
                      <a:pt x="5319" y="63240"/>
                    </a:lnTo>
                    <a:cubicBezTo>
                      <a:pt x="5298" y="62239"/>
                      <a:pt x="5257" y="61238"/>
                      <a:pt x="5236" y="60403"/>
                    </a:cubicBezTo>
                    <a:lnTo>
                      <a:pt x="5236" y="60383"/>
                    </a:lnTo>
                    <a:cubicBezTo>
                      <a:pt x="5215" y="60070"/>
                      <a:pt x="5194" y="59799"/>
                      <a:pt x="5194" y="59527"/>
                    </a:cubicBezTo>
                    <a:lnTo>
                      <a:pt x="5194" y="59298"/>
                    </a:lnTo>
                    <a:lnTo>
                      <a:pt x="5194" y="59194"/>
                    </a:lnTo>
                    <a:lnTo>
                      <a:pt x="5194" y="59110"/>
                    </a:lnTo>
                    <a:lnTo>
                      <a:pt x="5194" y="58505"/>
                    </a:lnTo>
                    <a:lnTo>
                      <a:pt x="5194" y="58130"/>
                    </a:lnTo>
                    <a:cubicBezTo>
                      <a:pt x="5215" y="57546"/>
                      <a:pt x="5236" y="56962"/>
                      <a:pt x="5257" y="56378"/>
                    </a:cubicBezTo>
                    <a:cubicBezTo>
                      <a:pt x="5257" y="56211"/>
                      <a:pt x="5257" y="56065"/>
                      <a:pt x="5257" y="55898"/>
                    </a:cubicBezTo>
                    <a:lnTo>
                      <a:pt x="5257" y="55419"/>
                    </a:lnTo>
                    <a:cubicBezTo>
                      <a:pt x="5298" y="53750"/>
                      <a:pt x="5361" y="52060"/>
                      <a:pt x="5403" y="50371"/>
                    </a:cubicBezTo>
                    <a:cubicBezTo>
                      <a:pt x="5403" y="50142"/>
                      <a:pt x="5424" y="49954"/>
                      <a:pt x="5424" y="49704"/>
                    </a:cubicBezTo>
                    <a:cubicBezTo>
                      <a:pt x="5424" y="49453"/>
                      <a:pt x="5444" y="49224"/>
                      <a:pt x="5444" y="48974"/>
                    </a:cubicBezTo>
                    <a:cubicBezTo>
                      <a:pt x="5549" y="45553"/>
                      <a:pt x="5632" y="42111"/>
                      <a:pt x="5736" y="38691"/>
                    </a:cubicBezTo>
                    <a:cubicBezTo>
                      <a:pt x="5736" y="38691"/>
                      <a:pt x="5736" y="38670"/>
                      <a:pt x="5736" y="38670"/>
                    </a:cubicBezTo>
                    <a:cubicBezTo>
                      <a:pt x="5778" y="36876"/>
                      <a:pt x="5820" y="35082"/>
                      <a:pt x="5882" y="33289"/>
                    </a:cubicBezTo>
                    <a:lnTo>
                      <a:pt x="5882" y="33268"/>
                    </a:lnTo>
                    <a:lnTo>
                      <a:pt x="5882" y="33184"/>
                    </a:lnTo>
                    <a:cubicBezTo>
                      <a:pt x="5945" y="31120"/>
                      <a:pt x="6008" y="29076"/>
                      <a:pt x="6029" y="27031"/>
                    </a:cubicBezTo>
                    <a:cubicBezTo>
                      <a:pt x="6008" y="27011"/>
                      <a:pt x="6008" y="27011"/>
                      <a:pt x="6029" y="27011"/>
                    </a:cubicBezTo>
                    <a:lnTo>
                      <a:pt x="6029" y="26155"/>
                    </a:lnTo>
                    <a:lnTo>
                      <a:pt x="6029" y="25509"/>
                    </a:lnTo>
                    <a:cubicBezTo>
                      <a:pt x="6049" y="22422"/>
                      <a:pt x="5924" y="19335"/>
                      <a:pt x="5653" y="16248"/>
                    </a:cubicBezTo>
                    <a:cubicBezTo>
                      <a:pt x="5653" y="16165"/>
                      <a:pt x="5632" y="16081"/>
                      <a:pt x="5632" y="15998"/>
                    </a:cubicBezTo>
                    <a:cubicBezTo>
                      <a:pt x="5611" y="15768"/>
                      <a:pt x="5570" y="15539"/>
                      <a:pt x="5549" y="15310"/>
                    </a:cubicBezTo>
                    <a:cubicBezTo>
                      <a:pt x="5528" y="15080"/>
                      <a:pt x="5507" y="14830"/>
                      <a:pt x="5465" y="14600"/>
                    </a:cubicBezTo>
                    <a:cubicBezTo>
                      <a:pt x="4881" y="9720"/>
                      <a:pt x="3922" y="4860"/>
                      <a:pt x="4318" y="0"/>
                    </a:cubicBezTo>
                    <a:close/>
                  </a:path>
                </a:pathLst>
              </a:custGeom>
              <a:solidFill>
                <a:srgbClr val="CDA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371;p5">
                <a:extLst>
                  <a:ext uri="{FF2B5EF4-FFF2-40B4-BE49-F238E27FC236}">
                    <a16:creationId xmlns:a16="http://schemas.microsoft.com/office/drawing/2014/main" xmlns="" id="{89ABA27E-C13B-1BFA-7321-FF08056421E1}"/>
                  </a:ext>
                </a:extLst>
              </p:cNvPr>
              <p:cNvSpPr/>
              <p:nvPr/>
            </p:nvSpPr>
            <p:spPr>
              <a:xfrm>
                <a:off x="8118475" y="3489575"/>
                <a:ext cx="340525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25802" extrusionOk="0">
                    <a:moveTo>
                      <a:pt x="793" y="0"/>
                    </a:moveTo>
                    <a:lnTo>
                      <a:pt x="793" y="0"/>
                    </a:lnTo>
                    <a:cubicBezTo>
                      <a:pt x="1" y="3525"/>
                      <a:pt x="898" y="7259"/>
                      <a:pt x="2316" y="10617"/>
                    </a:cubicBezTo>
                    <a:cubicBezTo>
                      <a:pt x="3734" y="13954"/>
                      <a:pt x="5695" y="17041"/>
                      <a:pt x="7176" y="20378"/>
                    </a:cubicBezTo>
                    <a:cubicBezTo>
                      <a:pt x="7510" y="21150"/>
                      <a:pt x="7843" y="22151"/>
                      <a:pt x="8219" y="23173"/>
                    </a:cubicBezTo>
                    <a:cubicBezTo>
                      <a:pt x="8490" y="23924"/>
                      <a:pt x="8761" y="24696"/>
                      <a:pt x="9095" y="25405"/>
                    </a:cubicBezTo>
                    <a:lnTo>
                      <a:pt x="9282" y="25426"/>
                    </a:lnTo>
                    <a:cubicBezTo>
                      <a:pt x="9512" y="25467"/>
                      <a:pt x="9762" y="25509"/>
                      <a:pt x="10012" y="25530"/>
                    </a:cubicBezTo>
                    <a:cubicBezTo>
                      <a:pt x="10179" y="25551"/>
                      <a:pt x="10346" y="25572"/>
                      <a:pt x="10513" y="25593"/>
                    </a:cubicBezTo>
                    <a:cubicBezTo>
                      <a:pt x="11014" y="25634"/>
                      <a:pt x="11556" y="25676"/>
                      <a:pt x="12119" y="25718"/>
                    </a:cubicBezTo>
                    <a:lnTo>
                      <a:pt x="12286" y="25718"/>
                    </a:lnTo>
                    <a:lnTo>
                      <a:pt x="12453" y="25739"/>
                    </a:lnTo>
                    <a:lnTo>
                      <a:pt x="12870" y="25759"/>
                    </a:lnTo>
                    <a:cubicBezTo>
                      <a:pt x="12912" y="25770"/>
                      <a:pt x="12959" y="25770"/>
                      <a:pt x="13003" y="25770"/>
                    </a:cubicBezTo>
                    <a:cubicBezTo>
                      <a:pt x="13047" y="25770"/>
                      <a:pt x="13089" y="25770"/>
                      <a:pt x="13120" y="25780"/>
                    </a:cubicBezTo>
                    <a:cubicBezTo>
                      <a:pt x="13183" y="25801"/>
                      <a:pt x="13225" y="25801"/>
                      <a:pt x="13287" y="25801"/>
                    </a:cubicBezTo>
                    <a:lnTo>
                      <a:pt x="13621" y="25801"/>
                    </a:lnTo>
                    <a:cubicBezTo>
                      <a:pt x="13579" y="25572"/>
                      <a:pt x="13537" y="25363"/>
                      <a:pt x="13475" y="25175"/>
                    </a:cubicBezTo>
                    <a:cubicBezTo>
                      <a:pt x="13225" y="24341"/>
                      <a:pt x="12953" y="23507"/>
                      <a:pt x="12682" y="22693"/>
                    </a:cubicBezTo>
                    <a:cubicBezTo>
                      <a:pt x="12661" y="22652"/>
                      <a:pt x="12661" y="22610"/>
                      <a:pt x="12640" y="22568"/>
                    </a:cubicBezTo>
                    <a:cubicBezTo>
                      <a:pt x="12494" y="22172"/>
                      <a:pt x="12369" y="21797"/>
                      <a:pt x="12244" y="21421"/>
                    </a:cubicBezTo>
                    <a:cubicBezTo>
                      <a:pt x="12119" y="21108"/>
                      <a:pt x="11994" y="20795"/>
                      <a:pt x="11869" y="20483"/>
                    </a:cubicBezTo>
                    <a:cubicBezTo>
                      <a:pt x="11410" y="19314"/>
                      <a:pt x="10847" y="18167"/>
                      <a:pt x="10179" y="17083"/>
                    </a:cubicBezTo>
                    <a:cubicBezTo>
                      <a:pt x="10138" y="17020"/>
                      <a:pt x="10096" y="16978"/>
                      <a:pt x="10033" y="16853"/>
                    </a:cubicBezTo>
                    <a:cubicBezTo>
                      <a:pt x="9950" y="16749"/>
                      <a:pt x="9846" y="16603"/>
                      <a:pt x="9783" y="16499"/>
                    </a:cubicBezTo>
                    <a:cubicBezTo>
                      <a:pt x="9720" y="16394"/>
                      <a:pt x="9637" y="16290"/>
                      <a:pt x="9554" y="16165"/>
                    </a:cubicBezTo>
                    <a:cubicBezTo>
                      <a:pt x="7614" y="13433"/>
                      <a:pt x="5007" y="11138"/>
                      <a:pt x="3380" y="8197"/>
                    </a:cubicBezTo>
                    <a:cubicBezTo>
                      <a:pt x="1982" y="5674"/>
                      <a:pt x="1377" y="2816"/>
                      <a:pt x="793" y="0"/>
                    </a:cubicBezTo>
                    <a:close/>
                  </a:path>
                </a:pathLst>
              </a:custGeom>
              <a:solidFill>
                <a:srgbClr val="CDA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372;p5">
                <a:extLst>
                  <a:ext uri="{FF2B5EF4-FFF2-40B4-BE49-F238E27FC236}">
                    <a16:creationId xmlns:a16="http://schemas.microsoft.com/office/drawing/2014/main" xmlns="" id="{8B8647FF-9C40-35AA-44A1-0FCCF4167823}"/>
                  </a:ext>
                </a:extLst>
              </p:cNvPr>
              <p:cNvSpPr/>
              <p:nvPr/>
            </p:nvSpPr>
            <p:spPr>
              <a:xfrm>
                <a:off x="8621675" y="3499975"/>
                <a:ext cx="3077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94" extrusionOk="0">
                    <a:moveTo>
                      <a:pt x="109" y="0"/>
                    </a:moveTo>
                    <a:cubicBezTo>
                      <a:pt x="1" y="0"/>
                      <a:pt x="6" y="189"/>
                      <a:pt x="126" y="189"/>
                    </a:cubicBezTo>
                    <a:lnTo>
                      <a:pt x="146" y="189"/>
                    </a:lnTo>
                    <a:cubicBezTo>
                      <a:pt x="480" y="252"/>
                      <a:pt x="814" y="294"/>
                      <a:pt x="1148" y="294"/>
                    </a:cubicBezTo>
                    <a:cubicBezTo>
                      <a:pt x="1210" y="273"/>
                      <a:pt x="1231" y="189"/>
                      <a:pt x="1168" y="168"/>
                    </a:cubicBezTo>
                    <a:cubicBezTo>
                      <a:pt x="835" y="85"/>
                      <a:pt x="480" y="22"/>
                      <a:pt x="126" y="2"/>
                    </a:cubicBezTo>
                    <a:cubicBezTo>
                      <a:pt x="120" y="1"/>
                      <a:pt x="114" y="0"/>
                      <a:pt x="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373;p5">
                <a:extLst>
                  <a:ext uri="{FF2B5EF4-FFF2-40B4-BE49-F238E27FC236}">
                    <a16:creationId xmlns:a16="http://schemas.microsoft.com/office/drawing/2014/main" xmlns="" id="{359720C0-ED6E-7D55-F4C7-7F8B733F6AC9}"/>
                  </a:ext>
                </a:extLst>
              </p:cNvPr>
              <p:cNvSpPr/>
              <p:nvPr/>
            </p:nvSpPr>
            <p:spPr>
              <a:xfrm>
                <a:off x="8635225" y="3437100"/>
                <a:ext cx="219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877" h="181" extrusionOk="0">
                    <a:moveTo>
                      <a:pt x="408" y="0"/>
                    </a:moveTo>
                    <a:cubicBezTo>
                      <a:pt x="309" y="0"/>
                      <a:pt x="209" y="5"/>
                      <a:pt x="105" y="14"/>
                    </a:cubicBezTo>
                    <a:cubicBezTo>
                      <a:pt x="1" y="14"/>
                      <a:pt x="1" y="181"/>
                      <a:pt x="105" y="181"/>
                    </a:cubicBezTo>
                    <a:cubicBezTo>
                      <a:pt x="355" y="181"/>
                      <a:pt x="585" y="181"/>
                      <a:pt x="835" y="139"/>
                    </a:cubicBezTo>
                    <a:cubicBezTo>
                      <a:pt x="877" y="118"/>
                      <a:pt x="877" y="55"/>
                      <a:pt x="835" y="35"/>
                    </a:cubicBezTo>
                    <a:cubicBezTo>
                      <a:pt x="688" y="10"/>
                      <a:pt x="549" y="0"/>
                      <a:pt x="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374;p5">
                <a:extLst>
                  <a:ext uri="{FF2B5EF4-FFF2-40B4-BE49-F238E27FC236}">
                    <a16:creationId xmlns:a16="http://schemas.microsoft.com/office/drawing/2014/main" xmlns="" id="{41B3C881-A387-DF53-06AC-AB41F9847675}"/>
                  </a:ext>
                </a:extLst>
              </p:cNvPr>
              <p:cNvSpPr/>
              <p:nvPr/>
            </p:nvSpPr>
            <p:spPr>
              <a:xfrm>
                <a:off x="8670700" y="3375375"/>
                <a:ext cx="15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89" extrusionOk="0">
                    <a:moveTo>
                      <a:pt x="104" y="1"/>
                    </a:moveTo>
                    <a:cubicBezTo>
                      <a:pt x="0" y="22"/>
                      <a:pt x="0" y="168"/>
                      <a:pt x="104" y="188"/>
                    </a:cubicBezTo>
                    <a:cubicBezTo>
                      <a:pt x="250" y="188"/>
                      <a:pt x="375" y="168"/>
                      <a:pt x="521" y="168"/>
                    </a:cubicBezTo>
                    <a:cubicBezTo>
                      <a:pt x="605" y="168"/>
                      <a:pt x="605" y="42"/>
                      <a:pt x="521" y="42"/>
                    </a:cubicBezTo>
                    <a:cubicBezTo>
                      <a:pt x="375" y="22"/>
                      <a:pt x="250" y="1"/>
                      <a:pt x="1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375;p5">
                <a:extLst>
                  <a:ext uri="{FF2B5EF4-FFF2-40B4-BE49-F238E27FC236}">
                    <a16:creationId xmlns:a16="http://schemas.microsoft.com/office/drawing/2014/main" xmlns="" id="{164B2301-39EA-6050-1302-772AF289E73A}"/>
                  </a:ext>
                </a:extLst>
              </p:cNvPr>
              <p:cNvSpPr/>
              <p:nvPr/>
            </p:nvSpPr>
            <p:spPr>
              <a:xfrm>
                <a:off x="8685800" y="3441400"/>
                <a:ext cx="177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18" extrusionOk="0">
                    <a:moveTo>
                      <a:pt x="264" y="0"/>
                    </a:moveTo>
                    <a:cubicBezTo>
                      <a:pt x="217" y="0"/>
                      <a:pt x="171" y="3"/>
                      <a:pt x="126" y="9"/>
                    </a:cubicBezTo>
                    <a:cubicBezTo>
                      <a:pt x="1" y="29"/>
                      <a:pt x="1" y="196"/>
                      <a:pt x="126" y="217"/>
                    </a:cubicBezTo>
                    <a:cubicBezTo>
                      <a:pt x="293" y="217"/>
                      <a:pt x="481" y="217"/>
                      <a:pt x="647" y="175"/>
                    </a:cubicBezTo>
                    <a:cubicBezTo>
                      <a:pt x="710" y="155"/>
                      <a:pt x="710" y="71"/>
                      <a:pt x="647" y="50"/>
                    </a:cubicBezTo>
                    <a:cubicBezTo>
                      <a:pt x="525" y="20"/>
                      <a:pt x="392" y="0"/>
                      <a:pt x="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376;p5">
                <a:extLst>
                  <a:ext uri="{FF2B5EF4-FFF2-40B4-BE49-F238E27FC236}">
                    <a16:creationId xmlns:a16="http://schemas.microsoft.com/office/drawing/2014/main" xmlns="" id="{DCFD848C-8604-11B8-7669-0A2AA3B83E7E}"/>
                  </a:ext>
                </a:extLst>
              </p:cNvPr>
              <p:cNvSpPr/>
              <p:nvPr/>
            </p:nvSpPr>
            <p:spPr>
              <a:xfrm>
                <a:off x="8664950" y="3540325"/>
                <a:ext cx="1880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65" extrusionOk="0">
                    <a:moveTo>
                      <a:pt x="355" y="1"/>
                    </a:moveTo>
                    <a:cubicBezTo>
                      <a:pt x="285" y="1"/>
                      <a:pt x="216" y="6"/>
                      <a:pt x="147" y="14"/>
                    </a:cubicBezTo>
                    <a:cubicBezTo>
                      <a:pt x="1" y="35"/>
                      <a:pt x="1" y="244"/>
                      <a:pt x="147" y="265"/>
                    </a:cubicBezTo>
                    <a:cubicBezTo>
                      <a:pt x="313" y="265"/>
                      <a:pt x="480" y="265"/>
                      <a:pt x="668" y="223"/>
                    </a:cubicBezTo>
                    <a:cubicBezTo>
                      <a:pt x="751" y="202"/>
                      <a:pt x="751" y="77"/>
                      <a:pt x="668" y="35"/>
                    </a:cubicBezTo>
                    <a:cubicBezTo>
                      <a:pt x="558" y="11"/>
                      <a:pt x="455" y="1"/>
                      <a:pt x="3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377;p5">
                <a:extLst>
                  <a:ext uri="{FF2B5EF4-FFF2-40B4-BE49-F238E27FC236}">
                    <a16:creationId xmlns:a16="http://schemas.microsoft.com/office/drawing/2014/main" xmlns="" id="{E8671C17-622D-B145-E193-F4AAE109051F}"/>
                  </a:ext>
                </a:extLst>
              </p:cNvPr>
              <p:cNvSpPr/>
              <p:nvPr/>
            </p:nvSpPr>
            <p:spPr>
              <a:xfrm>
                <a:off x="8652425" y="3622550"/>
                <a:ext cx="130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09" extrusionOk="0">
                    <a:moveTo>
                      <a:pt x="126" y="0"/>
                    </a:moveTo>
                    <a:cubicBezTo>
                      <a:pt x="1" y="0"/>
                      <a:pt x="1" y="209"/>
                      <a:pt x="126" y="209"/>
                    </a:cubicBezTo>
                    <a:cubicBezTo>
                      <a:pt x="230" y="209"/>
                      <a:pt x="356" y="188"/>
                      <a:pt x="460" y="167"/>
                    </a:cubicBezTo>
                    <a:cubicBezTo>
                      <a:pt x="522" y="167"/>
                      <a:pt x="522" y="63"/>
                      <a:pt x="460" y="42"/>
                    </a:cubicBezTo>
                    <a:cubicBezTo>
                      <a:pt x="356" y="21"/>
                      <a:pt x="230" y="0"/>
                      <a:pt x="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378;p5">
                <a:extLst>
                  <a:ext uri="{FF2B5EF4-FFF2-40B4-BE49-F238E27FC236}">
                    <a16:creationId xmlns:a16="http://schemas.microsoft.com/office/drawing/2014/main" xmlns="" id="{639496E6-9DF7-6251-D111-0F150AE2DA4B}"/>
                  </a:ext>
                </a:extLst>
              </p:cNvPr>
              <p:cNvSpPr/>
              <p:nvPr/>
            </p:nvSpPr>
            <p:spPr>
              <a:xfrm>
                <a:off x="8613850" y="3696575"/>
                <a:ext cx="188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93" extrusionOk="0">
                    <a:moveTo>
                      <a:pt x="147" y="1"/>
                    </a:moveTo>
                    <a:cubicBezTo>
                      <a:pt x="1" y="1"/>
                      <a:pt x="1" y="209"/>
                      <a:pt x="147" y="230"/>
                    </a:cubicBezTo>
                    <a:cubicBezTo>
                      <a:pt x="251" y="230"/>
                      <a:pt x="355" y="251"/>
                      <a:pt x="459" y="251"/>
                    </a:cubicBezTo>
                    <a:lnTo>
                      <a:pt x="493" y="251"/>
                    </a:lnTo>
                    <a:cubicBezTo>
                      <a:pt x="501" y="275"/>
                      <a:pt x="519" y="293"/>
                      <a:pt x="543" y="293"/>
                    </a:cubicBezTo>
                    <a:cubicBezTo>
                      <a:pt x="626" y="272"/>
                      <a:pt x="710" y="293"/>
                      <a:pt x="731" y="209"/>
                    </a:cubicBezTo>
                    <a:cubicBezTo>
                      <a:pt x="751" y="147"/>
                      <a:pt x="689" y="126"/>
                      <a:pt x="647" y="105"/>
                    </a:cubicBezTo>
                    <a:cubicBezTo>
                      <a:pt x="480" y="43"/>
                      <a:pt x="313" y="22"/>
                      <a:pt x="1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379;p5">
                <a:extLst>
                  <a:ext uri="{FF2B5EF4-FFF2-40B4-BE49-F238E27FC236}">
                    <a16:creationId xmlns:a16="http://schemas.microsoft.com/office/drawing/2014/main" xmlns="" id="{BC83DE8B-D105-B840-ED6E-5156224BBDBC}"/>
                  </a:ext>
                </a:extLst>
              </p:cNvPr>
              <p:cNvSpPr/>
              <p:nvPr/>
            </p:nvSpPr>
            <p:spPr>
              <a:xfrm>
                <a:off x="8628450" y="3769075"/>
                <a:ext cx="344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56" extrusionOk="0">
                    <a:moveTo>
                      <a:pt x="167" y="0"/>
                    </a:moveTo>
                    <a:cubicBezTo>
                      <a:pt x="1" y="0"/>
                      <a:pt x="1" y="271"/>
                      <a:pt x="167" y="292"/>
                    </a:cubicBezTo>
                    <a:cubicBezTo>
                      <a:pt x="410" y="332"/>
                      <a:pt x="661" y="355"/>
                      <a:pt x="910" y="355"/>
                    </a:cubicBezTo>
                    <a:cubicBezTo>
                      <a:pt x="1046" y="355"/>
                      <a:pt x="1182" y="349"/>
                      <a:pt x="1315" y="334"/>
                    </a:cubicBezTo>
                    <a:cubicBezTo>
                      <a:pt x="1356" y="313"/>
                      <a:pt x="1377" y="250"/>
                      <a:pt x="1335" y="209"/>
                    </a:cubicBezTo>
                    <a:cubicBezTo>
                      <a:pt x="960" y="84"/>
                      <a:pt x="564" y="21"/>
                      <a:pt x="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380;p5">
                <a:extLst>
                  <a:ext uri="{FF2B5EF4-FFF2-40B4-BE49-F238E27FC236}">
                    <a16:creationId xmlns:a16="http://schemas.microsoft.com/office/drawing/2014/main" xmlns="" id="{4FC06446-F3A6-C6C3-AA48-1F55C8B7B30F}"/>
                  </a:ext>
                </a:extLst>
              </p:cNvPr>
              <p:cNvSpPr/>
              <p:nvPr/>
            </p:nvSpPr>
            <p:spPr>
              <a:xfrm>
                <a:off x="8618025" y="3859275"/>
                <a:ext cx="151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72" extrusionOk="0">
                    <a:moveTo>
                      <a:pt x="188" y="0"/>
                    </a:moveTo>
                    <a:cubicBezTo>
                      <a:pt x="0" y="0"/>
                      <a:pt x="0" y="272"/>
                      <a:pt x="188" y="272"/>
                    </a:cubicBezTo>
                    <a:cubicBezTo>
                      <a:pt x="292" y="272"/>
                      <a:pt x="397" y="251"/>
                      <a:pt x="522" y="230"/>
                    </a:cubicBezTo>
                    <a:cubicBezTo>
                      <a:pt x="605" y="209"/>
                      <a:pt x="605" y="63"/>
                      <a:pt x="522" y="42"/>
                    </a:cubicBezTo>
                    <a:cubicBezTo>
                      <a:pt x="397" y="0"/>
                      <a:pt x="292" y="0"/>
                      <a:pt x="1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381;p5">
                <a:extLst>
                  <a:ext uri="{FF2B5EF4-FFF2-40B4-BE49-F238E27FC236}">
                    <a16:creationId xmlns:a16="http://schemas.microsoft.com/office/drawing/2014/main" xmlns="" id="{EF12C6CE-6E5E-2A9C-09F1-0178D1A58AE8}"/>
                  </a:ext>
                </a:extLst>
              </p:cNvPr>
              <p:cNvSpPr/>
              <p:nvPr/>
            </p:nvSpPr>
            <p:spPr>
              <a:xfrm>
                <a:off x="8602650" y="3917650"/>
                <a:ext cx="279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362" extrusionOk="0">
                    <a:moveTo>
                      <a:pt x="669" y="0"/>
                    </a:moveTo>
                    <a:cubicBezTo>
                      <a:pt x="478" y="0"/>
                      <a:pt x="289" y="48"/>
                      <a:pt x="115" y="147"/>
                    </a:cubicBezTo>
                    <a:cubicBezTo>
                      <a:pt x="1" y="185"/>
                      <a:pt x="60" y="362"/>
                      <a:pt x="181" y="362"/>
                    </a:cubicBezTo>
                    <a:cubicBezTo>
                      <a:pt x="193" y="362"/>
                      <a:pt x="206" y="360"/>
                      <a:pt x="219" y="356"/>
                    </a:cubicBezTo>
                    <a:cubicBezTo>
                      <a:pt x="344" y="314"/>
                      <a:pt x="490" y="273"/>
                      <a:pt x="636" y="252"/>
                    </a:cubicBezTo>
                    <a:cubicBezTo>
                      <a:pt x="761" y="252"/>
                      <a:pt x="907" y="252"/>
                      <a:pt x="1012" y="231"/>
                    </a:cubicBezTo>
                    <a:cubicBezTo>
                      <a:pt x="1095" y="210"/>
                      <a:pt x="1116" y="106"/>
                      <a:pt x="1053" y="64"/>
                    </a:cubicBezTo>
                    <a:cubicBezTo>
                      <a:pt x="927" y="22"/>
                      <a:pt x="798" y="0"/>
                      <a:pt x="6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382;p5">
                <a:extLst>
                  <a:ext uri="{FF2B5EF4-FFF2-40B4-BE49-F238E27FC236}">
                    <a16:creationId xmlns:a16="http://schemas.microsoft.com/office/drawing/2014/main" xmlns="" id="{924F91C7-7CA8-DFF3-9C00-9C249CCD7589}"/>
                  </a:ext>
                </a:extLst>
              </p:cNvPr>
              <p:cNvSpPr/>
              <p:nvPr/>
            </p:nvSpPr>
            <p:spPr>
              <a:xfrm>
                <a:off x="8618550" y="3958875"/>
                <a:ext cx="214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59" extrusionOk="0">
                    <a:moveTo>
                      <a:pt x="167" y="0"/>
                    </a:moveTo>
                    <a:cubicBezTo>
                      <a:pt x="0" y="0"/>
                      <a:pt x="0" y="250"/>
                      <a:pt x="167" y="250"/>
                    </a:cubicBezTo>
                    <a:cubicBezTo>
                      <a:pt x="223" y="256"/>
                      <a:pt x="279" y="259"/>
                      <a:pt x="335" y="259"/>
                    </a:cubicBezTo>
                    <a:cubicBezTo>
                      <a:pt x="487" y="259"/>
                      <a:pt x="640" y="239"/>
                      <a:pt x="793" y="209"/>
                    </a:cubicBezTo>
                    <a:cubicBezTo>
                      <a:pt x="855" y="188"/>
                      <a:pt x="855" y="84"/>
                      <a:pt x="793" y="42"/>
                    </a:cubicBezTo>
                    <a:cubicBezTo>
                      <a:pt x="584" y="21"/>
                      <a:pt x="376" y="0"/>
                      <a:pt x="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383;p5">
                <a:extLst>
                  <a:ext uri="{FF2B5EF4-FFF2-40B4-BE49-F238E27FC236}">
                    <a16:creationId xmlns:a16="http://schemas.microsoft.com/office/drawing/2014/main" xmlns="" id="{1F5EF077-C5FD-C03A-ECF4-B1EEDDC504BF}"/>
                  </a:ext>
                </a:extLst>
              </p:cNvPr>
              <p:cNvSpPr/>
              <p:nvPr/>
            </p:nvSpPr>
            <p:spPr>
              <a:xfrm>
                <a:off x="8680900" y="3299100"/>
                <a:ext cx="17450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36" extrusionOk="0">
                    <a:moveTo>
                      <a:pt x="100" y="0"/>
                    </a:moveTo>
                    <a:cubicBezTo>
                      <a:pt x="6" y="0"/>
                      <a:pt x="1" y="155"/>
                      <a:pt x="113" y="173"/>
                    </a:cubicBezTo>
                    <a:cubicBezTo>
                      <a:pt x="280" y="194"/>
                      <a:pt x="447" y="215"/>
                      <a:pt x="614" y="236"/>
                    </a:cubicBezTo>
                    <a:cubicBezTo>
                      <a:pt x="677" y="236"/>
                      <a:pt x="697" y="152"/>
                      <a:pt x="635" y="132"/>
                    </a:cubicBezTo>
                    <a:cubicBezTo>
                      <a:pt x="468" y="90"/>
                      <a:pt x="301" y="48"/>
                      <a:pt x="134" y="6"/>
                    </a:cubicBezTo>
                    <a:cubicBezTo>
                      <a:pt x="122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384;p5">
                <a:extLst>
                  <a:ext uri="{FF2B5EF4-FFF2-40B4-BE49-F238E27FC236}">
                    <a16:creationId xmlns:a16="http://schemas.microsoft.com/office/drawing/2014/main" xmlns="" id="{D1312EFF-F7D8-BCBB-7C95-8065DA1B3349}"/>
                  </a:ext>
                </a:extLst>
              </p:cNvPr>
              <p:cNvSpPr/>
              <p:nvPr/>
            </p:nvSpPr>
            <p:spPr>
              <a:xfrm>
                <a:off x="8676550" y="3237050"/>
                <a:ext cx="2075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49" extrusionOk="0">
                    <a:moveTo>
                      <a:pt x="178" y="1"/>
                    </a:moveTo>
                    <a:cubicBezTo>
                      <a:pt x="78" y="1"/>
                      <a:pt x="1" y="167"/>
                      <a:pt x="121" y="236"/>
                    </a:cubicBezTo>
                    <a:cubicBezTo>
                      <a:pt x="233" y="311"/>
                      <a:pt x="361" y="348"/>
                      <a:pt x="490" y="348"/>
                    </a:cubicBezTo>
                    <a:cubicBezTo>
                      <a:pt x="576" y="348"/>
                      <a:pt x="663" y="332"/>
                      <a:pt x="746" y="298"/>
                    </a:cubicBezTo>
                    <a:cubicBezTo>
                      <a:pt x="830" y="257"/>
                      <a:pt x="767" y="132"/>
                      <a:pt x="705" y="132"/>
                    </a:cubicBezTo>
                    <a:cubicBezTo>
                      <a:pt x="538" y="132"/>
                      <a:pt x="371" y="90"/>
                      <a:pt x="246" y="27"/>
                    </a:cubicBezTo>
                    <a:cubicBezTo>
                      <a:pt x="223" y="9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385;p5">
                <a:extLst>
                  <a:ext uri="{FF2B5EF4-FFF2-40B4-BE49-F238E27FC236}">
                    <a16:creationId xmlns:a16="http://schemas.microsoft.com/office/drawing/2014/main" xmlns="" id="{6C5F0CF0-5F62-E373-085D-992B907E7CC9}"/>
                  </a:ext>
                </a:extLst>
              </p:cNvPr>
              <p:cNvSpPr/>
              <p:nvPr/>
            </p:nvSpPr>
            <p:spPr>
              <a:xfrm>
                <a:off x="8672250" y="3160325"/>
                <a:ext cx="219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48" extrusionOk="0">
                    <a:moveTo>
                      <a:pt x="334" y="1"/>
                    </a:moveTo>
                    <a:cubicBezTo>
                      <a:pt x="271" y="1"/>
                      <a:pt x="208" y="3"/>
                      <a:pt x="147" y="9"/>
                    </a:cubicBezTo>
                    <a:cubicBezTo>
                      <a:pt x="1" y="9"/>
                      <a:pt x="1" y="239"/>
                      <a:pt x="147" y="239"/>
                    </a:cubicBezTo>
                    <a:cubicBezTo>
                      <a:pt x="208" y="245"/>
                      <a:pt x="271" y="247"/>
                      <a:pt x="334" y="247"/>
                    </a:cubicBezTo>
                    <a:cubicBezTo>
                      <a:pt x="488" y="247"/>
                      <a:pt x="646" y="233"/>
                      <a:pt x="793" y="218"/>
                    </a:cubicBezTo>
                    <a:cubicBezTo>
                      <a:pt x="877" y="176"/>
                      <a:pt x="877" y="72"/>
                      <a:pt x="793" y="30"/>
                    </a:cubicBezTo>
                    <a:cubicBezTo>
                      <a:pt x="646" y="15"/>
                      <a:pt x="488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386;p5">
                <a:extLst>
                  <a:ext uri="{FF2B5EF4-FFF2-40B4-BE49-F238E27FC236}">
                    <a16:creationId xmlns:a16="http://schemas.microsoft.com/office/drawing/2014/main" xmlns="" id="{0B669463-D885-F008-D069-6CB383965BB1}"/>
                  </a:ext>
                </a:extLst>
              </p:cNvPr>
              <p:cNvSpPr/>
              <p:nvPr/>
            </p:nvSpPr>
            <p:spPr>
              <a:xfrm>
                <a:off x="8631725" y="3167950"/>
                <a:ext cx="2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" extrusionOk="0">
                    <a:moveTo>
                      <a:pt x="406" y="1"/>
                    </a:moveTo>
                    <a:cubicBezTo>
                      <a:pt x="311" y="1"/>
                      <a:pt x="215" y="13"/>
                      <a:pt x="120" y="38"/>
                    </a:cubicBezTo>
                    <a:cubicBezTo>
                      <a:pt x="1" y="58"/>
                      <a:pt x="33" y="248"/>
                      <a:pt x="162" y="248"/>
                    </a:cubicBezTo>
                    <a:cubicBezTo>
                      <a:pt x="169" y="248"/>
                      <a:pt x="175" y="248"/>
                      <a:pt x="182" y="247"/>
                    </a:cubicBezTo>
                    <a:cubicBezTo>
                      <a:pt x="271" y="232"/>
                      <a:pt x="362" y="225"/>
                      <a:pt x="454" y="225"/>
                    </a:cubicBezTo>
                    <a:cubicBezTo>
                      <a:pt x="622" y="225"/>
                      <a:pt x="793" y="248"/>
                      <a:pt x="954" y="288"/>
                    </a:cubicBezTo>
                    <a:cubicBezTo>
                      <a:pt x="966" y="294"/>
                      <a:pt x="977" y="297"/>
                      <a:pt x="986" y="297"/>
                    </a:cubicBezTo>
                    <a:cubicBezTo>
                      <a:pt x="1047" y="297"/>
                      <a:pt x="1071" y="199"/>
                      <a:pt x="1017" y="163"/>
                    </a:cubicBezTo>
                    <a:cubicBezTo>
                      <a:pt x="828" y="62"/>
                      <a:pt x="620" y="1"/>
                      <a:pt x="4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387;p5">
                <a:extLst>
                  <a:ext uri="{FF2B5EF4-FFF2-40B4-BE49-F238E27FC236}">
                    <a16:creationId xmlns:a16="http://schemas.microsoft.com/office/drawing/2014/main" xmlns="" id="{A34E8FFA-C3C4-45A5-B799-F55B4761F5EB}"/>
                  </a:ext>
                </a:extLst>
              </p:cNvPr>
              <p:cNvSpPr/>
              <p:nvPr/>
            </p:nvSpPr>
            <p:spPr>
              <a:xfrm>
                <a:off x="8664425" y="3068550"/>
                <a:ext cx="2545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90" extrusionOk="0">
                    <a:moveTo>
                      <a:pt x="282" y="0"/>
                    </a:moveTo>
                    <a:cubicBezTo>
                      <a:pt x="237" y="0"/>
                      <a:pt x="192" y="3"/>
                      <a:pt x="147" y="9"/>
                    </a:cubicBezTo>
                    <a:cubicBezTo>
                      <a:pt x="22" y="30"/>
                      <a:pt x="1" y="239"/>
                      <a:pt x="147" y="239"/>
                    </a:cubicBezTo>
                    <a:lnTo>
                      <a:pt x="168" y="239"/>
                    </a:lnTo>
                    <a:cubicBezTo>
                      <a:pt x="212" y="236"/>
                      <a:pt x="255" y="234"/>
                      <a:pt x="298" y="234"/>
                    </a:cubicBezTo>
                    <a:cubicBezTo>
                      <a:pt x="520" y="234"/>
                      <a:pt x="730" y="280"/>
                      <a:pt x="939" y="385"/>
                    </a:cubicBezTo>
                    <a:cubicBezTo>
                      <a:pt x="945" y="388"/>
                      <a:pt x="951" y="389"/>
                      <a:pt x="956" y="389"/>
                    </a:cubicBezTo>
                    <a:cubicBezTo>
                      <a:pt x="991" y="389"/>
                      <a:pt x="1017" y="337"/>
                      <a:pt x="981" y="301"/>
                    </a:cubicBezTo>
                    <a:cubicBezTo>
                      <a:pt x="803" y="105"/>
                      <a:pt x="548" y="0"/>
                      <a:pt x="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388;p5">
                <a:extLst>
                  <a:ext uri="{FF2B5EF4-FFF2-40B4-BE49-F238E27FC236}">
                    <a16:creationId xmlns:a16="http://schemas.microsoft.com/office/drawing/2014/main" xmlns="" id="{C2E5D4A5-E833-0B3A-7F94-45E185894DB3}"/>
                  </a:ext>
                </a:extLst>
              </p:cNvPr>
              <p:cNvSpPr/>
              <p:nvPr/>
            </p:nvSpPr>
            <p:spPr>
              <a:xfrm>
                <a:off x="8655175" y="2952500"/>
                <a:ext cx="181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3" extrusionOk="0">
                    <a:moveTo>
                      <a:pt x="642" y="0"/>
                    </a:moveTo>
                    <a:cubicBezTo>
                      <a:pt x="454" y="21"/>
                      <a:pt x="266" y="42"/>
                      <a:pt x="100" y="84"/>
                    </a:cubicBezTo>
                    <a:cubicBezTo>
                      <a:pt x="1" y="103"/>
                      <a:pt x="33" y="273"/>
                      <a:pt x="125" y="273"/>
                    </a:cubicBezTo>
                    <a:cubicBezTo>
                      <a:pt x="131" y="273"/>
                      <a:pt x="136" y="272"/>
                      <a:pt x="141" y="271"/>
                    </a:cubicBezTo>
                    <a:cubicBezTo>
                      <a:pt x="308" y="230"/>
                      <a:pt x="496" y="188"/>
                      <a:pt x="663" y="146"/>
                    </a:cubicBezTo>
                    <a:cubicBezTo>
                      <a:pt x="725" y="125"/>
                      <a:pt x="725" y="0"/>
                      <a:pt x="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389;p5">
                <a:extLst>
                  <a:ext uri="{FF2B5EF4-FFF2-40B4-BE49-F238E27FC236}">
                    <a16:creationId xmlns:a16="http://schemas.microsoft.com/office/drawing/2014/main" xmlns="" id="{DC4C070A-16F6-F731-456A-65384D786CD5}"/>
                  </a:ext>
                </a:extLst>
              </p:cNvPr>
              <p:cNvSpPr/>
              <p:nvPr/>
            </p:nvSpPr>
            <p:spPr>
              <a:xfrm>
                <a:off x="8845900" y="3581350"/>
                <a:ext cx="2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397" extrusionOk="0">
                    <a:moveTo>
                      <a:pt x="146" y="0"/>
                    </a:moveTo>
                    <a:cubicBezTo>
                      <a:pt x="0" y="21"/>
                      <a:pt x="0" y="230"/>
                      <a:pt x="146" y="251"/>
                    </a:cubicBezTo>
                    <a:cubicBezTo>
                      <a:pt x="438" y="251"/>
                      <a:pt x="688" y="376"/>
                      <a:pt x="960" y="397"/>
                    </a:cubicBezTo>
                    <a:cubicBezTo>
                      <a:pt x="1001" y="376"/>
                      <a:pt x="1022" y="334"/>
                      <a:pt x="1022" y="313"/>
                    </a:cubicBezTo>
                    <a:cubicBezTo>
                      <a:pt x="814" y="42"/>
                      <a:pt x="438" y="0"/>
                      <a:pt x="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390;p5">
                <a:extLst>
                  <a:ext uri="{FF2B5EF4-FFF2-40B4-BE49-F238E27FC236}">
                    <a16:creationId xmlns:a16="http://schemas.microsoft.com/office/drawing/2014/main" xmlns="" id="{29C37060-8F7A-BBC5-563E-4BA46A9BDB21}"/>
                  </a:ext>
                </a:extLst>
              </p:cNvPr>
              <p:cNvSpPr/>
              <p:nvPr/>
            </p:nvSpPr>
            <p:spPr>
              <a:xfrm>
                <a:off x="8823475" y="3658000"/>
                <a:ext cx="13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251" extrusionOk="0">
                    <a:moveTo>
                      <a:pt x="125" y="0"/>
                    </a:moveTo>
                    <a:cubicBezTo>
                      <a:pt x="0" y="42"/>
                      <a:pt x="0" y="230"/>
                      <a:pt x="125" y="251"/>
                    </a:cubicBezTo>
                    <a:lnTo>
                      <a:pt x="313" y="251"/>
                    </a:lnTo>
                    <a:cubicBezTo>
                      <a:pt x="355" y="251"/>
                      <a:pt x="397" y="230"/>
                      <a:pt x="459" y="209"/>
                    </a:cubicBezTo>
                    <a:cubicBezTo>
                      <a:pt x="543" y="188"/>
                      <a:pt x="543" y="63"/>
                      <a:pt x="459" y="42"/>
                    </a:cubicBezTo>
                    <a:cubicBezTo>
                      <a:pt x="397" y="42"/>
                      <a:pt x="355" y="0"/>
                      <a:pt x="3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391;p5">
                <a:extLst>
                  <a:ext uri="{FF2B5EF4-FFF2-40B4-BE49-F238E27FC236}">
                    <a16:creationId xmlns:a16="http://schemas.microsoft.com/office/drawing/2014/main" xmlns="" id="{75ADAA7A-5767-078F-9444-902E93AFAA8A}"/>
                  </a:ext>
                </a:extLst>
              </p:cNvPr>
              <p:cNvSpPr/>
              <p:nvPr/>
            </p:nvSpPr>
            <p:spPr>
              <a:xfrm>
                <a:off x="8777050" y="3741775"/>
                <a:ext cx="282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21" extrusionOk="0">
                    <a:moveTo>
                      <a:pt x="407" y="0"/>
                    </a:moveTo>
                    <a:cubicBezTo>
                      <a:pt x="314" y="0"/>
                      <a:pt x="220" y="10"/>
                      <a:pt x="126" y="28"/>
                    </a:cubicBezTo>
                    <a:cubicBezTo>
                      <a:pt x="1" y="49"/>
                      <a:pt x="22" y="237"/>
                      <a:pt x="147" y="237"/>
                    </a:cubicBezTo>
                    <a:cubicBezTo>
                      <a:pt x="293" y="237"/>
                      <a:pt x="446" y="249"/>
                      <a:pt x="598" y="267"/>
                    </a:cubicBezTo>
                    <a:lnTo>
                      <a:pt x="598" y="267"/>
                    </a:lnTo>
                    <a:cubicBezTo>
                      <a:pt x="608" y="282"/>
                      <a:pt x="625" y="294"/>
                      <a:pt x="648" y="299"/>
                    </a:cubicBezTo>
                    <a:lnTo>
                      <a:pt x="968" y="318"/>
                    </a:lnTo>
                    <a:lnTo>
                      <a:pt x="968" y="318"/>
                    </a:lnTo>
                    <a:cubicBezTo>
                      <a:pt x="973" y="319"/>
                      <a:pt x="977" y="320"/>
                      <a:pt x="981" y="320"/>
                    </a:cubicBezTo>
                    <a:lnTo>
                      <a:pt x="981" y="319"/>
                    </a:lnTo>
                    <a:lnTo>
                      <a:pt x="981" y="319"/>
                    </a:lnTo>
                    <a:lnTo>
                      <a:pt x="1002" y="320"/>
                    </a:lnTo>
                    <a:cubicBezTo>
                      <a:pt x="1086" y="320"/>
                      <a:pt x="1127" y="195"/>
                      <a:pt x="1044" y="153"/>
                    </a:cubicBezTo>
                    <a:cubicBezTo>
                      <a:pt x="839" y="51"/>
                      <a:pt x="625" y="0"/>
                      <a:pt x="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392;p5">
                <a:extLst>
                  <a:ext uri="{FF2B5EF4-FFF2-40B4-BE49-F238E27FC236}">
                    <a16:creationId xmlns:a16="http://schemas.microsoft.com/office/drawing/2014/main" xmlns="" id="{2ACD6D25-45E5-1938-F9E0-B4069C7F225D}"/>
                  </a:ext>
                </a:extLst>
              </p:cNvPr>
              <p:cNvSpPr/>
              <p:nvPr/>
            </p:nvSpPr>
            <p:spPr>
              <a:xfrm>
                <a:off x="8802250" y="3807225"/>
                <a:ext cx="3000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38" extrusionOk="0">
                    <a:moveTo>
                      <a:pt x="490" y="0"/>
                    </a:moveTo>
                    <a:cubicBezTo>
                      <a:pt x="367" y="0"/>
                      <a:pt x="241" y="26"/>
                      <a:pt x="119" y="80"/>
                    </a:cubicBezTo>
                    <a:cubicBezTo>
                      <a:pt x="0" y="120"/>
                      <a:pt x="32" y="311"/>
                      <a:pt x="162" y="311"/>
                    </a:cubicBezTo>
                    <a:cubicBezTo>
                      <a:pt x="168" y="311"/>
                      <a:pt x="175" y="311"/>
                      <a:pt x="182" y="310"/>
                    </a:cubicBezTo>
                    <a:lnTo>
                      <a:pt x="203" y="310"/>
                    </a:lnTo>
                    <a:cubicBezTo>
                      <a:pt x="290" y="291"/>
                      <a:pt x="380" y="281"/>
                      <a:pt x="469" y="281"/>
                    </a:cubicBezTo>
                    <a:cubicBezTo>
                      <a:pt x="679" y="281"/>
                      <a:pt x="889" y="332"/>
                      <a:pt x="1079" y="435"/>
                    </a:cubicBezTo>
                    <a:cubicBezTo>
                      <a:pt x="1085" y="437"/>
                      <a:pt x="1092" y="438"/>
                      <a:pt x="1099" y="438"/>
                    </a:cubicBezTo>
                    <a:cubicBezTo>
                      <a:pt x="1153" y="438"/>
                      <a:pt x="1199" y="365"/>
                      <a:pt x="1162" y="310"/>
                    </a:cubicBezTo>
                    <a:cubicBezTo>
                      <a:pt x="993" y="112"/>
                      <a:pt x="74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393;p5">
                <a:extLst>
                  <a:ext uri="{FF2B5EF4-FFF2-40B4-BE49-F238E27FC236}">
                    <a16:creationId xmlns:a16="http://schemas.microsoft.com/office/drawing/2014/main" xmlns="" id="{B1403878-09A0-BE4E-6A31-FD3A9497FFAF}"/>
                  </a:ext>
                </a:extLst>
              </p:cNvPr>
              <p:cNvSpPr/>
              <p:nvPr/>
            </p:nvSpPr>
            <p:spPr>
              <a:xfrm>
                <a:off x="8870575" y="3502575"/>
                <a:ext cx="301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82" extrusionOk="0">
                    <a:moveTo>
                      <a:pt x="203" y="0"/>
                    </a:moveTo>
                    <a:cubicBezTo>
                      <a:pt x="87" y="0"/>
                      <a:pt x="0" y="171"/>
                      <a:pt x="119" y="210"/>
                    </a:cubicBezTo>
                    <a:cubicBezTo>
                      <a:pt x="432" y="356"/>
                      <a:pt x="765" y="440"/>
                      <a:pt x="1120" y="482"/>
                    </a:cubicBezTo>
                    <a:cubicBezTo>
                      <a:pt x="1182" y="461"/>
                      <a:pt x="1203" y="377"/>
                      <a:pt x="1141" y="336"/>
                    </a:cubicBezTo>
                    <a:cubicBezTo>
                      <a:pt x="849" y="169"/>
                      <a:pt x="536" y="44"/>
                      <a:pt x="223" y="2"/>
                    </a:cubicBezTo>
                    <a:cubicBezTo>
                      <a:pt x="216" y="1"/>
                      <a:pt x="210" y="0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394;p5">
                <a:extLst>
                  <a:ext uri="{FF2B5EF4-FFF2-40B4-BE49-F238E27FC236}">
                    <a16:creationId xmlns:a16="http://schemas.microsoft.com/office/drawing/2014/main" xmlns="" id="{52EC19AB-1431-390D-F007-F9687BD47D4E}"/>
                  </a:ext>
                </a:extLst>
              </p:cNvPr>
              <p:cNvSpPr/>
              <p:nvPr/>
            </p:nvSpPr>
            <p:spPr>
              <a:xfrm>
                <a:off x="8863575" y="3688950"/>
                <a:ext cx="166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72" extrusionOk="0">
                    <a:moveTo>
                      <a:pt x="156" y="0"/>
                    </a:moveTo>
                    <a:cubicBezTo>
                      <a:pt x="59" y="0"/>
                      <a:pt x="1" y="128"/>
                      <a:pt x="107" y="181"/>
                    </a:cubicBezTo>
                    <a:cubicBezTo>
                      <a:pt x="253" y="264"/>
                      <a:pt x="399" y="327"/>
                      <a:pt x="545" y="368"/>
                    </a:cubicBezTo>
                    <a:cubicBezTo>
                      <a:pt x="552" y="370"/>
                      <a:pt x="559" y="371"/>
                      <a:pt x="566" y="371"/>
                    </a:cubicBezTo>
                    <a:cubicBezTo>
                      <a:pt x="635" y="371"/>
                      <a:pt x="664" y="281"/>
                      <a:pt x="607" y="243"/>
                    </a:cubicBezTo>
                    <a:cubicBezTo>
                      <a:pt x="482" y="160"/>
                      <a:pt x="357" y="76"/>
                      <a:pt x="211" y="14"/>
                    </a:cubicBezTo>
                    <a:cubicBezTo>
                      <a:pt x="192" y="4"/>
                      <a:pt x="173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395;p5">
                <a:extLst>
                  <a:ext uri="{FF2B5EF4-FFF2-40B4-BE49-F238E27FC236}">
                    <a16:creationId xmlns:a16="http://schemas.microsoft.com/office/drawing/2014/main" xmlns="" id="{D2E310FD-1D38-38B6-4B37-3AC71C99B181}"/>
                  </a:ext>
                </a:extLst>
              </p:cNvPr>
              <p:cNvSpPr/>
              <p:nvPr/>
            </p:nvSpPr>
            <p:spPr>
              <a:xfrm>
                <a:off x="8739000" y="3913500"/>
                <a:ext cx="156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231" extrusionOk="0">
                    <a:moveTo>
                      <a:pt x="146" y="1"/>
                    </a:moveTo>
                    <a:cubicBezTo>
                      <a:pt x="0" y="21"/>
                      <a:pt x="0" y="209"/>
                      <a:pt x="146" y="230"/>
                    </a:cubicBezTo>
                    <a:cubicBezTo>
                      <a:pt x="272" y="230"/>
                      <a:pt x="418" y="209"/>
                      <a:pt x="543" y="188"/>
                    </a:cubicBezTo>
                    <a:cubicBezTo>
                      <a:pt x="626" y="167"/>
                      <a:pt x="626" y="42"/>
                      <a:pt x="543" y="21"/>
                    </a:cubicBezTo>
                    <a:cubicBezTo>
                      <a:pt x="418" y="1"/>
                      <a:pt x="272" y="1"/>
                      <a:pt x="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96;p5">
                <a:extLst>
                  <a:ext uri="{FF2B5EF4-FFF2-40B4-BE49-F238E27FC236}">
                    <a16:creationId xmlns:a16="http://schemas.microsoft.com/office/drawing/2014/main" xmlns="" id="{F738F604-0107-DF2E-92EA-14B39CB2E2A8}"/>
                  </a:ext>
                </a:extLst>
              </p:cNvPr>
              <p:cNvSpPr/>
              <p:nvPr/>
            </p:nvSpPr>
            <p:spPr>
              <a:xfrm>
                <a:off x="8787125" y="4000025"/>
                <a:ext cx="259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81" extrusionOk="0">
                    <a:moveTo>
                      <a:pt x="165" y="0"/>
                    </a:moveTo>
                    <a:cubicBezTo>
                      <a:pt x="51" y="0"/>
                      <a:pt x="0" y="191"/>
                      <a:pt x="119" y="211"/>
                    </a:cubicBezTo>
                    <a:cubicBezTo>
                      <a:pt x="338" y="257"/>
                      <a:pt x="546" y="281"/>
                      <a:pt x="759" y="281"/>
                    </a:cubicBezTo>
                    <a:cubicBezTo>
                      <a:pt x="830" y="281"/>
                      <a:pt x="902" y="278"/>
                      <a:pt x="975" y="273"/>
                    </a:cubicBezTo>
                    <a:cubicBezTo>
                      <a:pt x="1016" y="273"/>
                      <a:pt x="1037" y="211"/>
                      <a:pt x="995" y="190"/>
                    </a:cubicBezTo>
                    <a:cubicBezTo>
                      <a:pt x="724" y="85"/>
                      <a:pt x="453" y="23"/>
                      <a:pt x="182" y="2"/>
                    </a:cubicBezTo>
                    <a:cubicBezTo>
                      <a:pt x="176" y="1"/>
                      <a:pt x="170" y="0"/>
                      <a:pt x="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97;p5">
                <a:extLst>
                  <a:ext uri="{FF2B5EF4-FFF2-40B4-BE49-F238E27FC236}">
                    <a16:creationId xmlns:a16="http://schemas.microsoft.com/office/drawing/2014/main" xmlns="" id="{52EDE6DD-501C-15A6-4A65-A465E18A9AD7}"/>
                  </a:ext>
                </a:extLst>
              </p:cNvPr>
              <p:cNvSpPr/>
              <p:nvPr/>
            </p:nvSpPr>
            <p:spPr>
              <a:xfrm>
                <a:off x="8704725" y="4038100"/>
                <a:ext cx="274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589" extrusionOk="0">
                    <a:moveTo>
                      <a:pt x="205" y="0"/>
                    </a:moveTo>
                    <a:cubicBezTo>
                      <a:pt x="53" y="0"/>
                      <a:pt x="1" y="232"/>
                      <a:pt x="141" y="252"/>
                    </a:cubicBezTo>
                    <a:cubicBezTo>
                      <a:pt x="433" y="314"/>
                      <a:pt x="725" y="419"/>
                      <a:pt x="975" y="586"/>
                    </a:cubicBezTo>
                    <a:cubicBezTo>
                      <a:pt x="982" y="588"/>
                      <a:pt x="989" y="589"/>
                      <a:pt x="995" y="589"/>
                    </a:cubicBezTo>
                    <a:cubicBezTo>
                      <a:pt x="1050" y="589"/>
                      <a:pt x="1096" y="518"/>
                      <a:pt x="1059" y="481"/>
                    </a:cubicBezTo>
                    <a:cubicBezTo>
                      <a:pt x="829" y="231"/>
                      <a:pt x="537" y="64"/>
                      <a:pt x="224" y="2"/>
                    </a:cubicBezTo>
                    <a:cubicBezTo>
                      <a:pt x="218" y="1"/>
                      <a:pt x="211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398;p5">
                <a:extLst>
                  <a:ext uri="{FF2B5EF4-FFF2-40B4-BE49-F238E27FC236}">
                    <a16:creationId xmlns:a16="http://schemas.microsoft.com/office/drawing/2014/main" xmlns="" id="{815EDB3D-CDC2-D4EA-6D33-AE745CED0EB0}"/>
                  </a:ext>
                </a:extLst>
              </p:cNvPr>
              <p:cNvSpPr/>
              <p:nvPr/>
            </p:nvSpPr>
            <p:spPr>
              <a:xfrm>
                <a:off x="8342000" y="4037900"/>
                <a:ext cx="17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358" extrusionOk="0">
                    <a:moveTo>
                      <a:pt x="479" y="1"/>
                    </a:moveTo>
                    <a:cubicBezTo>
                      <a:pt x="347" y="1"/>
                      <a:pt x="207" y="74"/>
                      <a:pt x="112" y="156"/>
                    </a:cubicBezTo>
                    <a:cubicBezTo>
                      <a:pt x="1" y="251"/>
                      <a:pt x="83" y="358"/>
                      <a:pt x="184" y="358"/>
                    </a:cubicBezTo>
                    <a:cubicBezTo>
                      <a:pt x="215" y="358"/>
                      <a:pt x="249" y="347"/>
                      <a:pt x="279" y="322"/>
                    </a:cubicBezTo>
                    <a:cubicBezTo>
                      <a:pt x="404" y="218"/>
                      <a:pt x="508" y="281"/>
                      <a:pt x="633" y="239"/>
                    </a:cubicBezTo>
                    <a:cubicBezTo>
                      <a:pt x="696" y="218"/>
                      <a:pt x="717" y="114"/>
                      <a:pt x="675" y="72"/>
                    </a:cubicBezTo>
                    <a:cubicBezTo>
                      <a:pt x="617" y="21"/>
                      <a:pt x="549" y="1"/>
                      <a:pt x="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99;p5">
                <a:extLst>
                  <a:ext uri="{FF2B5EF4-FFF2-40B4-BE49-F238E27FC236}">
                    <a16:creationId xmlns:a16="http://schemas.microsoft.com/office/drawing/2014/main" xmlns="" id="{6EC40424-57AA-F0D3-A9FB-848012F931BF}"/>
                  </a:ext>
                </a:extLst>
              </p:cNvPr>
              <p:cNvSpPr/>
              <p:nvPr/>
            </p:nvSpPr>
            <p:spPr>
              <a:xfrm>
                <a:off x="8330075" y="3980675"/>
                <a:ext cx="16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12" extrusionOk="0">
                    <a:moveTo>
                      <a:pt x="573" y="1"/>
                    </a:moveTo>
                    <a:cubicBezTo>
                      <a:pt x="565" y="1"/>
                      <a:pt x="556" y="2"/>
                      <a:pt x="547" y="4"/>
                    </a:cubicBezTo>
                    <a:cubicBezTo>
                      <a:pt x="276" y="67"/>
                      <a:pt x="68" y="275"/>
                      <a:pt x="26" y="547"/>
                    </a:cubicBezTo>
                    <a:cubicBezTo>
                      <a:pt x="0" y="649"/>
                      <a:pt x="84" y="712"/>
                      <a:pt x="163" y="712"/>
                    </a:cubicBezTo>
                    <a:cubicBezTo>
                      <a:pt x="212" y="712"/>
                      <a:pt x="260" y="687"/>
                      <a:pt x="276" y="630"/>
                    </a:cubicBezTo>
                    <a:cubicBezTo>
                      <a:pt x="360" y="442"/>
                      <a:pt x="464" y="255"/>
                      <a:pt x="631" y="129"/>
                    </a:cubicBezTo>
                    <a:cubicBezTo>
                      <a:pt x="668" y="73"/>
                      <a:pt x="639" y="1"/>
                      <a:pt x="5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00;p5">
                <a:extLst>
                  <a:ext uri="{FF2B5EF4-FFF2-40B4-BE49-F238E27FC236}">
                    <a16:creationId xmlns:a16="http://schemas.microsoft.com/office/drawing/2014/main" xmlns="" id="{4D334516-8AC6-5EF8-CD16-05662D76C0FD}"/>
                  </a:ext>
                </a:extLst>
              </p:cNvPr>
              <p:cNvSpPr/>
              <p:nvPr/>
            </p:nvSpPr>
            <p:spPr>
              <a:xfrm>
                <a:off x="8295400" y="3922900"/>
                <a:ext cx="228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357" extrusionOk="0">
                    <a:moveTo>
                      <a:pt x="829" y="0"/>
                    </a:moveTo>
                    <a:cubicBezTo>
                      <a:pt x="579" y="21"/>
                      <a:pt x="349" y="83"/>
                      <a:pt x="99" y="167"/>
                    </a:cubicBezTo>
                    <a:cubicBezTo>
                      <a:pt x="1" y="206"/>
                      <a:pt x="32" y="356"/>
                      <a:pt x="123" y="356"/>
                    </a:cubicBezTo>
                    <a:cubicBezTo>
                      <a:pt x="129" y="356"/>
                      <a:pt x="134" y="356"/>
                      <a:pt x="140" y="355"/>
                    </a:cubicBezTo>
                    <a:cubicBezTo>
                      <a:pt x="391" y="292"/>
                      <a:pt x="641" y="209"/>
                      <a:pt x="871" y="83"/>
                    </a:cubicBezTo>
                    <a:cubicBezTo>
                      <a:pt x="912" y="63"/>
                      <a:pt x="891" y="0"/>
                      <a:pt x="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01;p5">
                <a:extLst>
                  <a:ext uri="{FF2B5EF4-FFF2-40B4-BE49-F238E27FC236}">
                    <a16:creationId xmlns:a16="http://schemas.microsoft.com/office/drawing/2014/main" xmlns="" id="{0F0A0009-871E-F5A9-8121-A0155661AD80}"/>
                  </a:ext>
                </a:extLst>
              </p:cNvPr>
              <p:cNvSpPr/>
              <p:nvPr/>
            </p:nvSpPr>
            <p:spPr>
              <a:xfrm>
                <a:off x="8371325" y="3975500"/>
                <a:ext cx="183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12" extrusionOk="0">
                    <a:moveTo>
                      <a:pt x="508" y="0"/>
                    </a:moveTo>
                    <a:cubicBezTo>
                      <a:pt x="343" y="0"/>
                      <a:pt x="175" y="70"/>
                      <a:pt x="65" y="211"/>
                    </a:cubicBezTo>
                    <a:cubicBezTo>
                      <a:pt x="0" y="292"/>
                      <a:pt x="87" y="411"/>
                      <a:pt x="168" y="411"/>
                    </a:cubicBezTo>
                    <a:cubicBezTo>
                      <a:pt x="191" y="411"/>
                      <a:pt x="214" y="401"/>
                      <a:pt x="232" y="378"/>
                    </a:cubicBezTo>
                    <a:cubicBezTo>
                      <a:pt x="336" y="232"/>
                      <a:pt x="503" y="149"/>
                      <a:pt x="670" y="128"/>
                    </a:cubicBezTo>
                    <a:cubicBezTo>
                      <a:pt x="733" y="128"/>
                      <a:pt x="712" y="44"/>
                      <a:pt x="670" y="24"/>
                    </a:cubicBezTo>
                    <a:cubicBezTo>
                      <a:pt x="618" y="8"/>
                      <a:pt x="563" y="0"/>
                      <a:pt x="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02;p5">
                <a:extLst>
                  <a:ext uri="{FF2B5EF4-FFF2-40B4-BE49-F238E27FC236}">
                    <a16:creationId xmlns:a16="http://schemas.microsoft.com/office/drawing/2014/main" xmlns="" id="{06B6B59B-3C22-533D-6BAA-1EDFBBF2EF72}"/>
                  </a:ext>
                </a:extLst>
              </p:cNvPr>
              <p:cNvSpPr/>
              <p:nvPr/>
            </p:nvSpPr>
            <p:spPr>
              <a:xfrm>
                <a:off x="8394200" y="4059950"/>
                <a:ext cx="2090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60" extrusionOk="0">
                    <a:moveTo>
                      <a:pt x="755" y="0"/>
                    </a:moveTo>
                    <a:cubicBezTo>
                      <a:pt x="749" y="0"/>
                      <a:pt x="742" y="1"/>
                      <a:pt x="735" y="4"/>
                    </a:cubicBezTo>
                    <a:cubicBezTo>
                      <a:pt x="506" y="108"/>
                      <a:pt x="297" y="233"/>
                      <a:pt x="89" y="379"/>
                    </a:cubicBezTo>
                    <a:cubicBezTo>
                      <a:pt x="1" y="432"/>
                      <a:pt x="62" y="560"/>
                      <a:pt x="146" y="560"/>
                    </a:cubicBezTo>
                    <a:cubicBezTo>
                      <a:pt x="161" y="560"/>
                      <a:pt x="177" y="555"/>
                      <a:pt x="193" y="546"/>
                    </a:cubicBezTo>
                    <a:cubicBezTo>
                      <a:pt x="402" y="421"/>
                      <a:pt x="610" y="275"/>
                      <a:pt x="798" y="108"/>
                    </a:cubicBezTo>
                    <a:cubicBezTo>
                      <a:pt x="835" y="71"/>
                      <a:pt x="806" y="0"/>
                      <a:pt x="7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03;p5">
                <a:extLst>
                  <a:ext uri="{FF2B5EF4-FFF2-40B4-BE49-F238E27FC236}">
                    <a16:creationId xmlns:a16="http://schemas.microsoft.com/office/drawing/2014/main" xmlns="" id="{82D9BACA-860C-8610-FC6C-7CCE14AB6983}"/>
                  </a:ext>
                </a:extLst>
              </p:cNvPr>
              <p:cNvSpPr/>
              <p:nvPr/>
            </p:nvSpPr>
            <p:spPr>
              <a:xfrm>
                <a:off x="8368775" y="4123650"/>
                <a:ext cx="177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88" extrusionOk="0">
                    <a:moveTo>
                      <a:pt x="647" y="0"/>
                    </a:moveTo>
                    <a:cubicBezTo>
                      <a:pt x="418" y="21"/>
                      <a:pt x="209" y="63"/>
                      <a:pt x="0" y="146"/>
                    </a:cubicBezTo>
                    <a:cubicBezTo>
                      <a:pt x="167" y="167"/>
                      <a:pt x="313" y="167"/>
                      <a:pt x="501" y="188"/>
                    </a:cubicBezTo>
                    <a:cubicBezTo>
                      <a:pt x="543" y="167"/>
                      <a:pt x="605" y="125"/>
                      <a:pt x="668" y="104"/>
                    </a:cubicBezTo>
                    <a:cubicBezTo>
                      <a:pt x="710" y="63"/>
                      <a:pt x="689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04;p5">
                <a:extLst>
                  <a:ext uri="{FF2B5EF4-FFF2-40B4-BE49-F238E27FC236}">
                    <a16:creationId xmlns:a16="http://schemas.microsoft.com/office/drawing/2014/main" xmlns="" id="{0A23853D-D9F5-C41E-6B5B-A59285250C09}"/>
                  </a:ext>
                </a:extLst>
              </p:cNvPr>
              <p:cNvSpPr/>
              <p:nvPr/>
            </p:nvSpPr>
            <p:spPr>
              <a:xfrm>
                <a:off x="8260700" y="3875575"/>
                <a:ext cx="220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406" extrusionOk="0">
                    <a:moveTo>
                      <a:pt x="584" y="0"/>
                    </a:moveTo>
                    <a:cubicBezTo>
                      <a:pt x="397" y="0"/>
                      <a:pt x="222" y="71"/>
                      <a:pt x="89" y="204"/>
                    </a:cubicBezTo>
                    <a:cubicBezTo>
                      <a:pt x="1" y="274"/>
                      <a:pt x="92" y="405"/>
                      <a:pt x="186" y="405"/>
                    </a:cubicBezTo>
                    <a:cubicBezTo>
                      <a:pt x="203" y="405"/>
                      <a:pt x="219" y="401"/>
                      <a:pt x="235" y="391"/>
                    </a:cubicBezTo>
                    <a:cubicBezTo>
                      <a:pt x="402" y="287"/>
                      <a:pt x="611" y="204"/>
                      <a:pt x="819" y="162"/>
                    </a:cubicBezTo>
                    <a:cubicBezTo>
                      <a:pt x="882" y="141"/>
                      <a:pt x="882" y="58"/>
                      <a:pt x="819" y="37"/>
                    </a:cubicBezTo>
                    <a:cubicBezTo>
                      <a:pt x="740" y="12"/>
                      <a:pt x="661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05;p5">
                <a:extLst>
                  <a:ext uri="{FF2B5EF4-FFF2-40B4-BE49-F238E27FC236}">
                    <a16:creationId xmlns:a16="http://schemas.microsoft.com/office/drawing/2014/main" xmlns="" id="{AFFB2872-2395-37CA-0F64-BE963134EF24}"/>
                  </a:ext>
                </a:extLst>
              </p:cNvPr>
              <p:cNvSpPr/>
              <p:nvPr/>
            </p:nvSpPr>
            <p:spPr>
              <a:xfrm>
                <a:off x="8217025" y="3812350"/>
                <a:ext cx="42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47" extrusionOk="0">
                    <a:moveTo>
                      <a:pt x="84" y="0"/>
                    </a:moveTo>
                    <a:cubicBezTo>
                      <a:pt x="1" y="0"/>
                      <a:pt x="1" y="125"/>
                      <a:pt x="84" y="146"/>
                    </a:cubicBezTo>
                    <a:cubicBezTo>
                      <a:pt x="168" y="125"/>
                      <a:pt x="168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06;p5">
                <a:extLst>
                  <a:ext uri="{FF2B5EF4-FFF2-40B4-BE49-F238E27FC236}">
                    <a16:creationId xmlns:a16="http://schemas.microsoft.com/office/drawing/2014/main" xmlns="" id="{983A75A7-B099-DEAA-BC11-F846ADF2DDBE}"/>
                  </a:ext>
                </a:extLst>
              </p:cNvPr>
              <p:cNvSpPr/>
              <p:nvPr/>
            </p:nvSpPr>
            <p:spPr>
              <a:xfrm>
                <a:off x="8294275" y="3845200"/>
                <a:ext cx="161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398" extrusionOk="0">
                    <a:moveTo>
                      <a:pt x="444" y="1"/>
                    </a:moveTo>
                    <a:cubicBezTo>
                      <a:pt x="286" y="1"/>
                      <a:pt x="142" y="84"/>
                      <a:pt x="60" y="230"/>
                    </a:cubicBezTo>
                    <a:cubicBezTo>
                      <a:pt x="1" y="319"/>
                      <a:pt x="90" y="398"/>
                      <a:pt x="168" y="398"/>
                    </a:cubicBezTo>
                    <a:cubicBezTo>
                      <a:pt x="200" y="398"/>
                      <a:pt x="230" y="385"/>
                      <a:pt x="248" y="355"/>
                    </a:cubicBezTo>
                    <a:lnTo>
                      <a:pt x="269" y="355"/>
                    </a:lnTo>
                    <a:cubicBezTo>
                      <a:pt x="332" y="230"/>
                      <a:pt x="457" y="146"/>
                      <a:pt x="582" y="146"/>
                    </a:cubicBezTo>
                    <a:cubicBezTo>
                      <a:pt x="644" y="146"/>
                      <a:pt x="644" y="42"/>
                      <a:pt x="582" y="21"/>
                    </a:cubicBezTo>
                    <a:cubicBezTo>
                      <a:pt x="536" y="7"/>
                      <a:pt x="489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07;p5">
                <a:extLst>
                  <a:ext uri="{FF2B5EF4-FFF2-40B4-BE49-F238E27FC236}">
                    <a16:creationId xmlns:a16="http://schemas.microsoft.com/office/drawing/2014/main" xmlns="" id="{3B7C76BC-7CF3-1161-0D98-8C708300BC05}"/>
                  </a:ext>
                </a:extLst>
              </p:cNvPr>
              <p:cNvSpPr/>
              <p:nvPr/>
            </p:nvSpPr>
            <p:spPr>
              <a:xfrm>
                <a:off x="8254225" y="3809225"/>
                <a:ext cx="82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11" extrusionOk="0">
                    <a:moveTo>
                      <a:pt x="140" y="0"/>
                    </a:moveTo>
                    <a:cubicBezTo>
                      <a:pt x="1" y="20"/>
                      <a:pt x="13" y="210"/>
                      <a:pt x="141" y="210"/>
                    </a:cubicBezTo>
                    <a:cubicBezTo>
                      <a:pt x="147" y="210"/>
                      <a:pt x="154" y="210"/>
                      <a:pt x="161" y="209"/>
                    </a:cubicBezTo>
                    <a:lnTo>
                      <a:pt x="161" y="188"/>
                    </a:lnTo>
                    <a:cubicBezTo>
                      <a:pt x="202" y="188"/>
                      <a:pt x="244" y="167"/>
                      <a:pt x="265" y="146"/>
                    </a:cubicBezTo>
                    <a:cubicBezTo>
                      <a:pt x="327" y="104"/>
                      <a:pt x="327" y="21"/>
                      <a:pt x="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08;p5">
                <a:extLst>
                  <a:ext uri="{FF2B5EF4-FFF2-40B4-BE49-F238E27FC236}">
                    <a16:creationId xmlns:a16="http://schemas.microsoft.com/office/drawing/2014/main" xmlns="" id="{F0E9F01C-DD09-5A25-BADE-AB8F21DDEE5C}"/>
                  </a:ext>
                </a:extLst>
              </p:cNvPr>
              <p:cNvSpPr/>
              <p:nvPr/>
            </p:nvSpPr>
            <p:spPr>
              <a:xfrm>
                <a:off x="8169975" y="3426400"/>
                <a:ext cx="205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397" extrusionOk="0">
                    <a:moveTo>
                      <a:pt x="552" y="1"/>
                    </a:moveTo>
                    <a:cubicBezTo>
                      <a:pt x="367" y="1"/>
                      <a:pt x="186" y="85"/>
                      <a:pt x="68" y="233"/>
                    </a:cubicBezTo>
                    <a:cubicBezTo>
                      <a:pt x="1" y="301"/>
                      <a:pt x="70" y="396"/>
                      <a:pt x="155" y="396"/>
                    </a:cubicBezTo>
                    <a:cubicBezTo>
                      <a:pt x="174" y="396"/>
                      <a:pt x="195" y="391"/>
                      <a:pt x="214" y="379"/>
                    </a:cubicBezTo>
                    <a:cubicBezTo>
                      <a:pt x="360" y="254"/>
                      <a:pt x="569" y="171"/>
                      <a:pt x="757" y="171"/>
                    </a:cubicBezTo>
                    <a:cubicBezTo>
                      <a:pt x="819" y="150"/>
                      <a:pt x="819" y="66"/>
                      <a:pt x="777" y="45"/>
                    </a:cubicBezTo>
                    <a:cubicBezTo>
                      <a:pt x="704" y="15"/>
                      <a:pt x="628" y="1"/>
                      <a:pt x="552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09;p5">
                <a:extLst>
                  <a:ext uri="{FF2B5EF4-FFF2-40B4-BE49-F238E27FC236}">
                    <a16:creationId xmlns:a16="http://schemas.microsoft.com/office/drawing/2014/main" xmlns="" id="{6EDB5A41-E0A5-F0DF-A96A-222FFA6EE10F}"/>
                  </a:ext>
                </a:extLst>
              </p:cNvPr>
              <p:cNvSpPr/>
              <p:nvPr/>
            </p:nvSpPr>
            <p:spPr>
              <a:xfrm>
                <a:off x="8213525" y="3463375"/>
                <a:ext cx="76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9" extrusionOk="0">
                    <a:moveTo>
                      <a:pt x="228" y="0"/>
                    </a:moveTo>
                    <a:cubicBezTo>
                      <a:pt x="219" y="0"/>
                      <a:pt x="211" y="2"/>
                      <a:pt x="203" y="6"/>
                    </a:cubicBezTo>
                    <a:lnTo>
                      <a:pt x="78" y="68"/>
                    </a:lnTo>
                    <a:cubicBezTo>
                      <a:pt x="1" y="130"/>
                      <a:pt x="62" y="238"/>
                      <a:pt x="132" y="238"/>
                    </a:cubicBezTo>
                    <a:cubicBezTo>
                      <a:pt x="156" y="238"/>
                      <a:pt x="182" y="225"/>
                      <a:pt x="203" y="193"/>
                    </a:cubicBezTo>
                    <a:lnTo>
                      <a:pt x="287" y="68"/>
                    </a:lnTo>
                    <a:cubicBezTo>
                      <a:pt x="304" y="34"/>
                      <a:pt x="265" y="0"/>
                      <a:pt x="228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10;p5">
                <a:extLst>
                  <a:ext uri="{FF2B5EF4-FFF2-40B4-BE49-F238E27FC236}">
                    <a16:creationId xmlns:a16="http://schemas.microsoft.com/office/drawing/2014/main" xmlns="" id="{CEADF003-782C-06C2-8A6D-CAA6D69C44A4}"/>
                  </a:ext>
                </a:extLst>
              </p:cNvPr>
              <p:cNvSpPr/>
              <p:nvPr/>
            </p:nvSpPr>
            <p:spPr>
              <a:xfrm>
                <a:off x="8124500" y="3356000"/>
                <a:ext cx="17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45" extrusionOk="0">
                    <a:moveTo>
                      <a:pt x="634" y="1"/>
                    </a:moveTo>
                    <a:cubicBezTo>
                      <a:pt x="628" y="1"/>
                      <a:pt x="622" y="2"/>
                      <a:pt x="615" y="4"/>
                    </a:cubicBezTo>
                    <a:cubicBezTo>
                      <a:pt x="448" y="46"/>
                      <a:pt x="281" y="108"/>
                      <a:pt x="93" y="192"/>
                    </a:cubicBezTo>
                    <a:cubicBezTo>
                      <a:pt x="1" y="210"/>
                      <a:pt x="40" y="344"/>
                      <a:pt x="109" y="344"/>
                    </a:cubicBezTo>
                    <a:cubicBezTo>
                      <a:pt x="117" y="344"/>
                      <a:pt x="126" y="342"/>
                      <a:pt x="135" y="338"/>
                    </a:cubicBezTo>
                    <a:cubicBezTo>
                      <a:pt x="323" y="275"/>
                      <a:pt x="490" y="192"/>
                      <a:pt x="657" y="108"/>
                    </a:cubicBezTo>
                    <a:cubicBezTo>
                      <a:pt x="712" y="71"/>
                      <a:pt x="685" y="1"/>
                      <a:pt x="634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11;p5">
                <a:extLst>
                  <a:ext uri="{FF2B5EF4-FFF2-40B4-BE49-F238E27FC236}">
                    <a16:creationId xmlns:a16="http://schemas.microsoft.com/office/drawing/2014/main" xmlns="" id="{60193EE2-3530-FB53-8628-C176DAA7CEDB}"/>
                  </a:ext>
                </a:extLst>
              </p:cNvPr>
              <p:cNvSpPr/>
              <p:nvPr/>
            </p:nvSpPr>
            <p:spPr>
              <a:xfrm>
                <a:off x="8188150" y="3496275"/>
                <a:ext cx="1100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62" extrusionOk="0">
                    <a:moveTo>
                      <a:pt x="341" y="0"/>
                    </a:moveTo>
                    <a:cubicBezTo>
                      <a:pt x="335" y="0"/>
                      <a:pt x="328" y="1"/>
                      <a:pt x="322" y="4"/>
                    </a:cubicBezTo>
                    <a:cubicBezTo>
                      <a:pt x="238" y="24"/>
                      <a:pt x="155" y="45"/>
                      <a:pt x="92" y="87"/>
                    </a:cubicBezTo>
                    <a:cubicBezTo>
                      <a:pt x="1" y="142"/>
                      <a:pt x="54" y="261"/>
                      <a:pt x="139" y="261"/>
                    </a:cubicBezTo>
                    <a:cubicBezTo>
                      <a:pt x="150" y="261"/>
                      <a:pt x="163" y="259"/>
                      <a:pt x="176" y="254"/>
                    </a:cubicBezTo>
                    <a:cubicBezTo>
                      <a:pt x="238" y="212"/>
                      <a:pt x="322" y="170"/>
                      <a:pt x="384" y="129"/>
                    </a:cubicBezTo>
                    <a:cubicBezTo>
                      <a:pt x="440" y="73"/>
                      <a:pt x="396" y="0"/>
                      <a:pt x="341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12;p5">
                <a:extLst>
                  <a:ext uri="{FF2B5EF4-FFF2-40B4-BE49-F238E27FC236}">
                    <a16:creationId xmlns:a16="http://schemas.microsoft.com/office/drawing/2014/main" xmlns="" id="{42B0520F-8B5E-CF1F-589E-3F65F8BE9C9E}"/>
                  </a:ext>
                </a:extLst>
              </p:cNvPr>
              <p:cNvSpPr/>
              <p:nvPr/>
            </p:nvSpPr>
            <p:spPr>
              <a:xfrm>
                <a:off x="8247675" y="3567800"/>
                <a:ext cx="16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19" extrusionOk="0">
                    <a:moveTo>
                      <a:pt x="589" y="0"/>
                    </a:moveTo>
                    <a:cubicBezTo>
                      <a:pt x="381" y="42"/>
                      <a:pt x="193" y="146"/>
                      <a:pt x="47" y="313"/>
                    </a:cubicBezTo>
                    <a:cubicBezTo>
                      <a:pt x="0" y="360"/>
                      <a:pt x="59" y="419"/>
                      <a:pt x="109" y="419"/>
                    </a:cubicBezTo>
                    <a:cubicBezTo>
                      <a:pt x="125" y="419"/>
                      <a:pt x="141" y="412"/>
                      <a:pt x="151" y="396"/>
                    </a:cubicBezTo>
                    <a:cubicBezTo>
                      <a:pt x="277" y="250"/>
                      <a:pt x="423" y="146"/>
                      <a:pt x="610" y="84"/>
                    </a:cubicBezTo>
                    <a:cubicBezTo>
                      <a:pt x="673" y="84"/>
                      <a:pt x="652" y="0"/>
                      <a:pt x="589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13;p5">
                <a:extLst>
                  <a:ext uri="{FF2B5EF4-FFF2-40B4-BE49-F238E27FC236}">
                    <a16:creationId xmlns:a16="http://schemas.microsoft.com/office/drawing/2014/main" xmlns="" id="{E9B27A6F-66FE-F6C0-21D2-BB168C975945}"/>
                  </a:ext>
                </a:extLst>
              </p:cNvPr>
              <p:cNvSpPr/>
              <p:nvPr/>
            </p:nvSpPr>
            <p:spPr>
              <a:xfrm>
                <a:off x="8292450" y="3593350"/>
                <a:ext cx="153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2" extrusionOk="0">
                    <a:moveTo>
                      <a:pt x="530" y="0"/>
                    </a:moveTo>
                    <a:cubicBezTo>
                      <a:pt x="384" y="42"/>
                      <a:pt x="217" y="104"/>
                      <a:pt x="92" y="167"/>
                    </a:cubicBezTo>
                    <a:cubicBezTo>
                      <a:pt x="0" y="222"/>
                      <a:pt x="69" y="341"/>
                      <a:pt x="144" y="341"/>
                    </a:cubicBezTo>
                    <a:cubicBezTo>
                      <a:pt x="154" y="341"/>
                      <a:pt x="165" y="339"/>
                      <a:pt x="175" y="334"/>
                    </a:cubicBezTo>
                    <a:cubicBezTo>
                      <a:pt x="321" y="250"/>
                      <a:pt x="446" y="188"/>
                      <a:pt x="571" y="84"/>
                    </a:cubicBezTo>
                    <a:cubicBezTo>
                      <a:pt x="613" y="42"/>
                      <a:pt x="571" y="0"/>
                      <a:pt x="530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14;p5">
                <a:extLst>
                  <a:ext uri="{FF2B5EF4-FFF2-40B4-BE49-F238E27FC236}">
                    <a16:creationId xmlns:a16="http://schemas.microsoft.com/office/drawing/2014/main" xmlns="" id="{4404041C-67C2-DF23-99AC-3271A1B48469}"/>
                  </a:ext>
                </a:extLst>
              </p:cNvPr>
              <p:cNvSpPr/>
              <p:nvPr/>
            </p:nvSpPr>
            <p:spPr>
              <a:xfrm>
                <a:off x="8290300" y="3664775"/>
                <a:ext cx="143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21" extrusionOk="0">
                    <a:moveTo>
                      <a:pt x="511" y="1"/>
                    </a:moveTo>
                    <a:cubicBezTo>
                      <a:pt x="365" y="42"/>
                      <a:pt x="219" y="105"/>
                      <a:pt x="73" y="167"/>
                    </a:cubicBezTo>
                    <a:cubicBezTo>
                      <a:pt x="0" y="204"/>
                      <a:pt x="55" y="321"/>
                      <a:pt x="126" y="321"/>
                    </a:cubicBezTo>
                    <a:cubicBezTo>
                      <a:pt x="136" y="321"/>
                      <a:pt x="147" y="319"/>
                      <a:pt x="157" y="313"/>
                    </a:cubicBezTo>
                    <a:cubicBezTo>
                      <a:pt x="303" y="251"/>
                      <a:pt x="428" y="167"/>
                      <a:pt x="553" y="63"/>
                    </a:cubicBezTo>
                    <a:cubicBezTo>
                      <a:pt x="574" y="21"/>
                      <a:pt x="553" y="1"/>
                      <a:pt x="511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15;p5">
                <a:extLst>
                  <a:ext uri="{FF2B5EF4-FFF2-40B4-BE49-F238E27FC236}">
                    <a16:creationId xmlns:a16="http://schemas.microsoft.com/office/drawing/2014/main" xmlns="" id="{7983C86C-C552-F959-CC27-1F950D26CDE9}"/>
                  </a:ext>
                </a:extLst>
              </p:cNvPr>
              <p:cNvSpPr/>
              <p:nvPr/>
            </p:nvSpPr>
            <p:spPr>
              <a:xfrm>
                <a:off x="8318100" y="3707775"/>
                <a:ext cx="10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1" extrusionOk="0">
                    <a:moveTo>
                      <a:pt x="332" y="0"/>
                    </a:moveTo>
                    <a:cubicBezTo>
                      <a:pt x="320" y="0"/>
                      <a:pt x="308" y="4"/>
                      <a:pt x="296" y="12"/>
                    </a:cubicBezTo>
                    <a:cubicBezTo>
                      <a:pt x="213" y="74"/>
                      <a:pt x="129" y="137"/>
                      <a:pt x="67" y="199"/>
                    </a:cubicBezTo>
                    <a:cubicBezTo>
                      <a:pt x="1" y="265"/>
                      <a:pt x="65" y="370"/>
                      <a:pt x="136" y="370"/>
                    </a:cubicBezTo>
                    <a:cubicBezTo>
                      <a:pt x="155" y="370"/>
                      <a:pt x="174" y="363"/>
                      <a:pt x="192" y="345"/>
                    </a:cubicBezTo>
                    <a:cubicBezTo>
                      <a:pt x="275" y="262"/>
                      <a:pt x="338" y="199"/>
                      <a:pt x="401" y="95"/>
                    </a:cubicBezTo>
                    <a:cubicBezTo>
                      <a:pt x="417" y="61"/>
                      <a:pt x="380" y="0"/>
                      <a:pt x="332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16;p5">
                <a:extLst>
                  <a:ext uri="{FF2B5EF4-FFF2-40B4-BE49-F238E27FC236}">
                    <a16:creationId xmlns:a16="http://schemas.microsoft.com/office/drawing/2014/main" xmlns="" id="{7BDF0002-B71A-12D3-26D0-478817DAAC83}"/>
                  </a:ext>
                </a:extLst>
              </p:cNvPr>
              <p:cNvSpPr/>
              <p:nvPr/>
            </p:nvSpPr>
            <p:spPr>
              <a:xfrm>
                <a:off x="8445425" y="2818475"/>
                <a:ext cx="109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31" extrusionOk="0">
                    <a:moveTo>
                      <a:pt x="147" y="1"/>
                    </a:moveTo>
                    <a:cubicBezTo>
                      <a:pt x="1" y="22"/>
                      <a:pt x="1" y="230"/>
                      <a:pt x="147" y="230"/>
                    </a:cubicBezTo>
                    <a:cubicBezTo>
                      <a:pt x="209" y="230"/>
                      <a:pt x="293" y="230"/>
                      <a:pt x="376" y="209"/>
                    </a:cubicBezTo>
                    <a:cubicBezTo>
                      <a:pt x="439" y="168"/>
                      <a:pt x="439" y="63"/>
                      <a:pt x="376" y="43"/>
                    </a:cubicBezTo>
                    <a:cubicBezTo>
                      <a:pt x="293" y="22"/>
                      <a:pt x="209" y="1"/>
                      <a:pt x="1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17;p5">
                <a:extLst>
                  <a:ext uri="{FF2B5EF4-FFF2-40B4-BE49-F238E27FC236}">
                    <a16:creationId xmlns:a16="http://schemas.microsoft.com/office/drawing/2014/main" xmlns="" id="{0199BA11-71B5-ABDB-85F9-D6F60E96F46A}"/>
                  </a:ext>
                </a:extLst>
              </p:cNvPr>
              <p:cNvSpPr/>
              <p:nvPr/>
            </p:nvSpPr>
            <p:spPr>
              <a:xfrm>
                <a:off x="8477825" y="2756425"/>
                <a:ext cx="208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10" extrusionOk="0">
                    <a:moveTo>
                      <a:pt x="790" y="1"/>
                    </a:moveTo>
                    <a:cubicBezTo>
                      <a:pt x="540" y="22"/>
                      <a:pt x="311" y="43"/>
                      <a:pt x="60" y="84"/>
                    </a:cubicBezTo>
                    <a:cubicBezTo>
                      <a:pt x="1" y="84"/>
                      <a:pt x="17" y="198"/>
                      <a:pt x="91" y="209"/>
                    </a:cubicBezTo>
                    <a:lnTo>
                      <a:pt x="91" y="209"/>
                    </a:lnTo>
                    <a:cubicBezTo>
                      <a:pt x="337" y="187"/>
                      <a:pt x="564" y="146"/>
                      <a:pt x="790" y="84"/>
                    </a:cubicBezTo>
                    <a:cubicBezTo>
                      <a:pt x="832" y="63"/>
                      <a:pt x="832" y="1"/>
                      <a:pt x="790" y="1"/>
                    </a:cubicBezTo>
                    <a:close/>
                    <a:moveTo>
                      <a:pt x="91" y="209"/>
                    </a:moveTo>
                    <a:cubicBezTo>
                      <a:pt x="87" y="209"/>
                      <a:pt x="84" y="209"/>
                      <a:pt x="81" y="209"/>
                    </a:cubicBezTo>
                    <a:lnTo>
                      <a:pt x="102" y="209"/>
                    </a:lnTo>
                    <a:cubicBezTo>
                      <a:pt x="98" y="209"/>
                      <a:pt x="94" y="209"/>
                      <a:pt x="91" y="2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18;p5">
                <a:extLst>
                  <a:ext uri="{FF2B5EF4-FFF2-40B4-BE49-F238E27FC236}">
                    <a16:creationId xmlns:a16="http://schemas.microsoft.com/office/drawing/2014/main" xmlns="" id="{4B44E3BA-DEC4-D87C-770B-A032D16FE40A}"/>
                  </a:ext>
                </a:extLst>
              </p:cNvPr>
              <p:cNvSpPr/>
              <p:nvPr/>
            </p:nvSpPr>
            <p:spPr>
              <a:xfrm>
                <a:off x="8478550" y="2812700"/>
                <a:ext cx="137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59" extrusionOk="0">
                    <a:moveTo>
                      <a:pt x="466" y="0"/>
                    </a:moveTo>
                    <a:cubicBezTo>
                      <a:pt x="461" y="0"/>
                      <a:pt x="455" y="1"/>
                      <a:pt x="448" y="2"/>
                    </a:cubicBezTo>
                    <a:cubicBezTo>
                      <a:pt x="344" y="2"/>
                      <a:pt x="219" y="23"/>
                      <a:pt x="115" y="65"/>
                    </a:cubicBezTo>
                    <a:cubicBezTo>
                      <a:pt x="1" y="84"/>
                      <a:pt x="42" y="258"/>
                      <a:pt x="145" y="258"/>
                    </a:cubicBezTo>
                    <a:cubicBezTo>
                      <a:pt x="155" y="258"/>
                      <a:pt x="166" y="256"/>
                      <a:pt x="177" y="253"/>
                    </a:cubicBezTo>
                    <a:cubicBezTo>
                      <a:pt x="282" y="211"/>
                      <a:pt x="386" y="169"/>
                      <a:pt x="490" y="128"/>
                    </a:cubicBezTo>
                    <a:cubicBezTo>
                      <a:pt x="548" y="108"/>
                      <a:pt x="535" y="0"/>
                      <a:pt x="4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19;p5">
                <a:extLst>
                  <a:ext uri="{FF2B5EF4-FFF2-40B4-BE49-F238E27FC236}">
                    <a16:creationId xmlns:a16="http://schemas.microsoft.com/office/drawing/2014/main" xmlns="" id="{B2E2830F-5C57-EB71-ECDE-3C9699F822CD}"/>
                  </a:ext>
                </a:extLst>
              </p:cNvPr>
              <p:cNvSpPr/>
              <p:nvPr/>
            </p:nvSpPr>
            <p:spPr>
              <a:xfrm>
                <a:off x="8453775" y="2895650"/>
                <a:ext cx="146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9" extrusionOk="0">
                    <a:moveTo>
                      <a:pt x="105" y="1"/>
                    </a:moveTo>
                    <a:cubicBezTo>
                      <a:pt x="0" y="1"/>
                      <a:pt x="0" y="168"/>
                      <a:pt x="105" y="188"/>
                    </a:cubicBezTo>
                    <a:cubicBezTo>
                      <a:pt x="251" y="188"/>
                      <a:pt x="376" y="168"/>
                      <a:pt x="522" y="147"/>
                    </a:cubicBezTo>
                    <a:cubicBezTo>
                      <a:pt x="584" y="147"/>
                      <a:pt x="584" y="42"/>
                      <a:pt x="522" y="22"/>
                    </a:cubicBezTo>
                    <a:cubicBezTo>
                      <a:pt x="376" y="1"/>
                      <a:pt x="251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20;p5">
                <a:extLst>
                  <a:ext uri="{FF2B5EF4-FFF2-40B4-BE49-F238E27FC236}">
                    <a16:creationId xmlns:a16="http://schemas.microsoft.com/office/drawing/2014/main" xmlns="" id="{4BBC4604-E404-7AD8-357F-ABE689F06C3F}"/>
                  </a:ext>
                </a:extLst>
              </p:cNvPr>
              <p:cNvSpPr/>
              <p:nvPr/>
            </p:nvSpPr>
            <p:spPr>
              <a:xfrm>
                <a:off x="8436900" y="2973750"/>
                <a:ext cx="315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319" extrusionOk="0">
                    <a:moveTo>
                      <a:pt x="667" y="0"/>
                    </a:moveTo>
                    <a:cubicBezTo>
                      <a:pt x="482" y="0"/>
                      <a:pt x="300" y="37"/>
                      <a:pt x="133" y="110"/>
                    </a:cubicBezTo>
                    <a:cubicBezTo>
                      <a:pt x="0" y="129"/>
                      <a:pt x="40" y="303"/>
                      <a:pt x="158" y="303"/>
                    </a:cubicBezTo>
                    <a:cubicBezTo>
                      <a:pt x="170" y="303"/>
                      <a:pt x="182" y="301"/>
                      <a:pt x="195" y="297"/>
                    </a:cubicBezTo>
                    <a:lnTo>
                      <a:pt x="195" y="318"/>
                    </a:lnTo>
                    <a:cubicBezTo>
                      <a:pt x="529" y="235"/>
                      <a:pt x="863" y="256"/>
                      <a:pt x="1218" y="193"/>
                    </a:cubicBezTo>
                    <a:cubicBezTo>
                      <a:pt x="1259" y="172"/>
                      <a:pt x="1259" y="110"/>
                      <a:pt x="1218" y="110"/>
                    </a:cubicBezTo>
                    <a:cubicBezTo>
                      <a:pt x="1040" y="37"/>
                      <a:pt x="853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21;p5">
                <a:extLst>
                  <a:ext uri="{FF2B5EF4-FFF2-40B4-BE49-F238E27FC236}">
                    <a16:creationId xmlns:a16="http://schemas.microsoft.com/office/drawing/2014/main" xmlns="" id="{39210AF1-0082-BC59-D20C-3DB4A8926CBF}"/>
                  </a:ext>
                </a:extLst>
              </p:cNvPr>
              <p:cNvSpPr/>
              <p:nvPr/>
            </p:nvSpPr>
            <p:spPr>
              <a:xfrm>
                <a:off x="8451225" y="3036450"/>
                <a:ext cx="2812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53" extrusionOk="0">
                    <a:moveTo>
                      <a:pt x="1041" y="0"/>
                    </a:moveTo>
                    <a:cubicBezTo>
                      <a:pt x="728" y="0"/>
                      <a:pt x="436" y="21"/>
                      <a:pt x="123" y="84"/>
                    </a:cubicBezTo>
                    <a:cubicBezTo>
                      <a:pt x="24" y="84"/>
                      <a:pt x="0" y="252"/>
                      <a:pt x="105" y="252"/>
                    </a:cubicBezTo>
                    <a:cubicBezTo>
                      <a:pt x="110" y="252"/>
                      <a:pt x="116" y="252"/>
                      <a:pt x="123" y="251"/>
                    </a:cubicBezTo>
                    <a:cubicBezTo>
                      <a:pt x="436" y="251"/>
                      <a:pt x="749" y="188"/>
                      <a:pt x="1041" y="125"/>
                    </a:cubicBezTo>
                    <a:cubicBezTo>
                      <a:pt x="1124" y="105"/>
                      <a:pt x="1124" y="0"/>
                      <a:pt x="1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22;p5">
                <a:extLst>
                  <a:ext uri="{FF2B5EF4-FFF2-40B4-BE49-F238E27FC236}">
                    <a16:creationId xmlns:a16="http://schemas.microsoft.com/office/drawing/2014/main" xmlns="" id="{92469E8A-933D-1D2F-CFEB-0BBAFBDCA888}"/>
                  </a:ext>
                </a:extLst>
              </p:cNvPr>
              <p:cNvSpPr/>
              <p:nvPr/>
            </p:nvSpPr>
            <p:spPr>
              <a:xfrm>
                <a:off x="8441500" y="3098975"/>
                <a:ext cx="180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92" extrusionOk="0">
                    <a:moveTo>
                      <a:pt x="572" y="1"/>
                    </a:moveTo>
                    <a:cubicBezTo>
                      <a:pt x="457" y="1"/>
                      <a:pt x="322" y="107"/>
                      <a:pt x="223" y="107"/>
                    </a:cubicBezTo>
                    <a:cubicBezTo>
                      <a:pt x="199" y="107"/>
                      <a:pt x="177" y="101"/>
                      <a:pt x="158" y="86"/>
                    </a:cubicBezTo>
                    <a:cubicBezTo>
                      <a:pt x="144" y="79"/>
                      <a:pt x="131" y="76"/>
                      <a:pt x="118" y="76"/>
                    </a:cubicBezTo>
                    <a:cubicBezTo>
                      <a:pt x="51" y="76"/>
                      <a:pt x="1" y="158"/>
                      <a:pt x="53" y="211"/>
                    </a:cubicBezTo>
                    <a:cubicBezTo>
                      <a:pt x="99" y="241"/>
                      <a:pt x="156" y="261"/>
                      <a:pt x="216" y="261"/>
                    </a:cubicBezTo>
                    <a:cubicBezTo>
                      <a:pt x="238" y="261"/>
                      <a:pt x="260" y="258"/>
                      <a:pt x="283" y="252"/>
                    </a:cubicBezTo>
                    <a:cubicBezTo>
                      <a:pt x="320" y="252"/>
                      <a:pt x="417" y="201"/>
                      <a:pt x="493" y="176"/>
                    </a:cubicBezTo>
                    <a:lnTo>
                      <a:pt x="493" y="176"/>
                    </a:lnTo>
                    <a:cubicBezTo>
                      <a:pt x="492" y="180"/>
                      <a:pt x="491" y="185"/>
                      <a:pt x="491" y="190"/>
                    </a:cubicBezTo>
                    <a:cubicBezTo>
                      <a:pt x="500" y="262"/>
                      <a:pt x="544" y="291"/>
                      <a:pt x="591" y="291"/>
                    </a:cubicBezTo>
                    <a:cubicBezTo>
                      <a:pt x="653" y="291"/>
                      <a:pt x="721" y="240"/>
                      <a:pt x="721" y="169"/>
                    </a:cubicBezTo>
                    <a:cubicBezTo>
                      <a:pt x="721" y="86"/>
                      <a:pt x="679" y="23"/>
                      <a:pt x="596" y="2"/>
                    </a:cubicBezTo>
                    <a:cubicBezTo>
                      <a:pt x="588" y="1"/>
                      <a:pt x="580" y="1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23;p5">
                <a:extLst>
                  <a:ext uri="{FF2B5EF4-FFF2-40B4-BE49-F238E27FC236}">
                    <a16:creationId xmlns:a16="http://schemas.microsoft.com/office/drawing/2014/main" xmlns="" id="{F23AEE70-01B8-9E8F-1913-0E3CF489D8DE}"/>
                  </a:ext>
                </a:extLst>
              </p:cNvPr>
              <p:cNvSpPr/>
              <p:nvPr/>
            </p:nvSpPr>
            <p:spPr>
              <a:xfrm>
                <a:off x="8430225" y="3155975"/>
                <a:ext cx="194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83" extrusionOk="0">
                    <a:moveTo>
                      <a:pt x="531" y="1"/>
                    </a:moveTo>
                    <a:cubicBezTo>
                      <a:pt x="377" y="1"/>
                      <a:pt x="226" y="43"/>
                      <a:pt x="87" y="121"/>
                    </a:cubicBezTo>
                    <a:cubicBezTo>
                      <a:pt x="1" y="173"/>
                      <a:pt x="58" y="282"/>
                      <a:pt x="139" y="282"/>
                    </a:cubicBezTo>
                    <a:cubicBezTo>
                      <a:pt x="156" y="282"/>
                      <a:pt x="174" y="277"/>
                      <a:pt x="191" y="267"/>
                    </a:cubicBezTo>
                    <a:cubicBezTo>
                      <a:pt x="251" y="241"/>
                      <a:pt x="315" y="219"/>
                      <a:pt x="381" y="202"/>
                    </a:cubicBezTo>
                    <a:lnTo>
                      <a:pt x="381" y="202"/>
                    </a:lnTo>
                    <a:cubicBezTo>
                      <a:pt x="382" y="236"/>
                      <a:pt x="412" y="270"/>
                      <a:pt x="446" y="270"/>
                    </a:cubicBezTo>
                    <a:cubicBezTo>
                      <a:pt x="451" y="270"/>
                      <a:pt x="457" y="269"/>
                      <a:pt x="462" y="267"/>
                    </a:cubicBezTo>
                    <a:cubicBezTo>
                      <a:pt x="525" y="225"/>
                      <a:pt x="629" y="183"/>
                      <a:pt x="692" y="163"/>
                    </a:cubicBezTo>
                    <a:cubicBezTo>
                      <a:pt x="775" y="142"/>
                      <a:pt x="775" y="17"/>
                      <a:pt x="692" y="17"/>
                    </a:cubicBezTo>
                    <a:cubicBezTo>
                      <a:pt x="638" y="6"/>
                      <a:pt x="584" y="1"/>
                      <a:pt x="5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24;p5">
                <a:extLst>
                  <a:ext uri="{FF2B5EF4-FFF2-40B4-BE49-F238E27FC236}">
                    <a16:creationId xmlns:a16="http://schemas.microsoft.com/office/drawing/2014/main" xmlns="" id="{28536DD0-57BE-15EE-86E6-0883384AD9A6}"/>
                  </a:ext>
                </a:extLst>
              </p:cNvPr>
              <p:cNvSpPr/>
              <p:nvPr/>
            </p:nvSpPr>
            <p:spPr>
              <a:xfrm>
                <a:off x="8476700" y="3145600"/>
                <a:ext cx="177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195" extrusionOk="0">
                    <a:moveTo>
                      <a:pt x="335" y="1"/>
                    </a:moveTo>
                    <a:cubicBezTo>
                      <a:pt x="264" y="1"/>
                      <a:pt x="195" y="6"/>
                      <a:pt x="126" y="14"/>
                    </a:cubicBezTo>
                    <a:cubicBezTo>
                      <a:pt x="1" y="14"/>
                      <a:pt x="1" y="181"/>
                      <a:pt x="126" y="181"/>
                    </a:cubicBezTo>
                    <a:cubicBezTo>
                      <a:pt x="195" y="190"/>
                      <a:pt x="264" y="195"/>
                      <a:pt x="335" y="195"/>
                    </a:cubicBezTo>
                    <a:cubicBezTo>
                      <a:pt x="435" y="195"/>
                      <a:pt x="538" y="185"/>
                      <a:pt x="648" y="160"/>
                    </a:cubicBezTo>
                    <a:cubicBezTo>
                      <a:pt x="710" y="140"/>
                      <a:pt x="710" y="56"/>
                      <a:pt x="648" y="35"/>
                    </a:cubicBezTo>
                    <a:cubicBezTo>
                      <a:pt x="538" y="11"/>
                      <a:pt x="435" y="1"/>
                      <a:pt x="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25;p5">
                <a:extLst>
                  <a:ext uri="{FF2B5EF4-FFF2-40B4-BE49-F238E27FC236}">
                    <a16:creationId xmlns:a16="http://schemas.microsoft.com/office/drawing/2014/main" xmlns="" id="{54702B16-D15B-E92F-5609-C064CE4BDEDC}"/>
                  </a:ext>
                </a:extLst>
              </p:cNvPr>
              <p:cNvSpPr/>
              <p:nvPr/>
            </p:nvSpPr>
            <p:spPr>
              <a:xfrm>
                <a:off x="8449075" y="3189525"/>
                <a:ext cx="1097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60" extrusionOk="0">
                    <a:moveTo>
                      <a:pt x="306" y="0"/>
                    </a:moveTo>
                    <a:cubicBezTo>
                      <a:pt x="281" y="0"/>
                      <a:pt x="258" y="10"/>
                      <a:pt x="243" y="28"/>
                    </a:cubicBezTo>
                    <a:lnTo>
                      <a:pt x="243" y="28"/>
                    </a:lnTo>
                    <a:cubicBezTo>
                      <a:pt x="230" y="23"/>
                      <a:pt x="218" y="18"/>
                      <a:pt x="209" y="9"/>
                    </a:cubicBezTo>
                    <a:lnTo>
                      <a:pt x="105" y="9"/>
                    </a:lnTo>
                    <a:cubicBezTo>
                      <a:pt x="21" y="9"/>
                      <a:pt x="1" y="93"/>
                      <a:pt x="42" y="135"/>
                    </a:cubicBezTo>
                    <a:cubicBezTo>
                      <a:pt x="105" y="197"/>
                      <a:pt x="188" y="239"/>
                      <a:pt x="293" y="260"/>
                    </a:cubicBezTo>
                    <a:cubicBezTo>
                      <a:pt x="376" y="239"/>
                      <a:pt x="439" y="114"/>
                      <a:pt x="376" y="30"/>
                    </a:cubicBezTo>
                    <a:cubicBezTo>
                      <a:pt x="355" y="9"/>
                      <a:pt x="330" y="0"/>
                      <a:pt x="3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26;p5">
                <a:extLst>
                  <a:ext uri="{FF2B5EF4-FFF2-40B4-BE49-F238E27FC236}">
                    <a16:creationId xmlns:a16="http://schemas.microsoft.com/office/drawing/2014/main" xmlns="" id="{8A12DBFB-F179-E6BD-6D09-5416789D20A6}"/>
                  </a:ext>
                </a:extLst>
              </p:cNvPr>
              <p:cNvSpPr/>
              <p:nvPr/>
            </p:nvSpPr>
            <p:spPr>
              <a:xfrm>
                <a:off x="8426100" y="3245375"/>
                <a:ext cx="24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411" extrusionOk="0">
                    <a:moveTo>
                      <a:pt x="602" y="1"/>
                    </a:moveTo>
                    <a:cubicBezTo>
                      <a:pt x="400" y="1"/>
                      <a:pt x="190" y="106"/>
                      <a:pt x="64" y="257"/>
                    </a:cubicBezTo>
                    <a:cubicBezTo>
                      <a:pt x="0" y="321"/>
                      <a:pt x="59" y="410"/>
                      <a:pt x="128" y="410"/>
                    </a:cubicBezTo>
                    <a:cubicBezTo>
                      <a:pt x="148" y="410"/>
                      <a:pt x="170" y="402"/>
                      <a:pt x="189" y="383"/>
                    </a:cubicBezTo>
                    <a:cubicBezTo>
                      <a:pt x="316" y="256"/>
                      <a:pt x="481" y="186"/>
                      <a:pt x="651" y="186"/>
                    </a:cubicBezTo>
                    <a:cubicBezTo>
                      <a:pt x="733" y="186"/>
                      <a:pt x="817" y="203"/>
                      <a:pt x="899" y="237"/>
                    </a:cubicBezTo>
                    <a:cubicBezTo>
                      <a:pt x="907" y="239"/>
                      <a:pt x="915" y="241"/>
                      <a:pt x="922" y="241"/>
                    </a:cubicBezTo>
                    <a:cubicBezTo>
                      <a:pt x="966" y="241"/>
                      <a:pt x="979" y="189"/>
                      <a:pt x="961" y="153"/>
                    </a:cubicBezTo>
                    <a:cubicBezTo>
                      <a:pt x="862" y="46"/>
                      <a:pt x="734" y="1"/>
                      <a:pt x="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27;p5">
                <a:extLst>
                  <a:ext uri="{FF2B5EF4-FFF2-40B4-BE49-F238E27FC236}">
                    <a16:creationId xmlns:a16="http://schemas.microsoft.com/office/drawing/2014/main" xmlns="" id="{D4833275-12DC-079F-7C54-2A4EEA4D5B5D}"/>
                  </a:ext>
                </a:extLst>
              </p:cNvPr>
              <p:cNvSpPr/>
              <p:nvPr/>
            </p:nvSpPr>
            <p:spPr>
              <a:xfrm>
                <a:off x="8460850" y="2706900"/>
                <a:ext cx="1587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78" extrusionOk="0">
                    <a:moveTo>
                      <a:pt x="552" y="0"/>
                    </a:moveTo>
                    <a:cubicBezTo>
                      <a:pt x="385" y="21"/>
                      <a:pt x="260" y="63"/>
                      <a:pt x="114" y="105"/>
                    </a:cubicBezTo>
                    <a:cubicBezTo>
                      <a:pt x="1" y="123"/>
                      <a:pt x="40" y="278"/>
                      <a:pt x="126" y="278"/>
                    </a:cubicBezTo>
                    <a:cubicBezTo>
                      <a:pt x="135" y="278"/>
                      <a:pt x="145" y="276"/>
                      <a:pt x="155" y="272"/>
                    </a:cubicBezTo>
                    <a:cubicBezTo>
                      <a:pt x="301" y="251"/>
                      <a:pt x="447" y="209"/>
                      <a:pt x="572" y="146"/>
                    </a:cubicBezTo>
                    <a:cubicBezTo>
                      <a:pt x="635" y="105"/>
                      <a:pt x="614" y="21"/>
                      <a:pt x="5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28;p5">
                <a:extLst>
                  <a:ext uri="{FF2B5EF4-FFF2-40B4-BE49-F238E27FC236}">
                    <a16:creationId xmlns:a16="http://schemas.microsoft.com/office/drawing/2014/main" xmlns="" id="{E462A53E-EBA5-A198-D070-6448EE54742E}"/>
                  </a:ext>
                </a:extLst>
              </p:cNvPr>
              <p:cNvSpPr/>
              <p:nvPr/>
            </p:nvSpPr>
            <p:spPr>
              <a:xfrm>
                <a:off x="8483900" y="2630775"/>
                <a:ext cx="2045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265" extrusionOk="0">
                    <a:moveTo>
                      <a:pt x="539" y="1"/>
                    </a:moveTo>
                    <a:cubicBezTo>
                      <a:pt x="383" y="1"/>
                      <a:pt x="231" y="33"/>
                      <a:pt x="88" y="104"/>
                    </a:cubicBezTo>
                    <a:cubicBezTo>
                      <a:pt x="0" y="140"/>
                      <a:pt x="46" y="264"/>
                      <a:pt x="125" y="264"/>
                    </a:cubicBezTo>
                    <a:cubicBezTo>
                      <a:pt x="140" y="264"/>
                      <a:pt x="156" y="260"/>
                      <a:pt x="172" y="250"/>
                    </a:cubicBezTo>
                    <a:cubicBezTo>
                      <a:pt x="360" y="167"/>
                      <a:pt x="547" y="125"/>
                      <a:pt x="756" y="125"/>
                    </a:cubicBezTo>
                    <a:cubicBezTo>
                      <a:pt x="761" y="127"/>
                      <a:pt x="767" y="128"/>
                      <a:pt x="771" y="128"/>
                    </a:cubicBezTo>
                    <a:cubicBezTo>
                      <a:pt x="818" y="128"/>
                      <a:pt x="813" y="40"/>
                      <a:pt x="756" y="21"/>
                    </a:cubicBezTo>
                    <a:cubicBezTo>
                      <a:pt x="683" y="8"/>
                      <a:pt x="611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29;p5">
                <a:extLst>
                  <a:ext uri="{FF2B5EF4-FFF2-40B4-BE49-F238E27FC236}">
                    <a16:creationId xmlns:a16="http://schemas.microsoft.com/office/drawing/2014/main" xmlns="" id="{F9002D0F-0891-76E0-8451-49C30B20161D}"/>
                  </a:ext>
                </a:extLst>
              </p:cNvPr>
              <p:cNvSpPr/>
              <p:nvPr/>
            </p:nvSpPr>
            <p:spPr>
              <a:xfrm>
                <a:off x="8468900" y="2574375"/>
                <a:ext cx="254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00" extrusionOk="0">
                    <a:moveTo>
                      <a:pt x="943" y="0"/>
                    </a:moveTo>
                    <a:cubicBezTo>
                      <a:pt x="935" y="0"/>
                      <a:pt x="927" y="1"/>
                      <a:pt x="918" y="4"/>
                    </a:cubicBezTo>
                    <a:cubicBezTo>
                      <a:pt x="918" y="4"/>
                      <a:pt x="918" y="4"/>
                      <a:pt x="918" y="4"/>
                    </a:cubicBezTo>
                    <a:lnTo>
                      <a:pt x="918" y="4"/>
                    </a:lnTo>
                    <a:lnTo>
                      <a:pt x="626" y="45"/>
                    </a:lnTo>
                    <a:cubicBezTo>
                      <a:pt x="608" y="45"/>
                      <a:pt x="597" y="52"/>
                      <a:pt x="591" y="62"/>
                    </a:cubicBezTo>
                    <a:lnTo>
                      <a:pt x="591" y="62"/>
                    </a:lnTo>
                    <a:cubicBezTo>
                      <a:pt x="438" y="80"/>
                      <a:pt x="282" y="87"/>
                      <a:pt x="125" y="87"/>
                    </a:cubicBezTo>
                    <a:cubicBezTo>
                      <a:pt x="0" y="87"/>
                      <a:pt x="0" y="275"/>
                      <a:pt x="125" y="296"/>
                    </a:cubicBezTo>
                    <a:cubicBezTo>
                      <a:pt x="162" y="298"/>
                      <a:pt x="198" y="299"/>
                      <a:pt x="235" y="299"/>
                    </a:cubicBezTo>
                    <a:cubicBezTo>
                      <a:pt x="490" y="299"/>
                      <a:pt x="743" y="236"/>
                      <a:pt x="980" y="108"/>
                    </a:cubicBezTo>
                    <a:cubicBezTo>
                      <a:pt x="1018" y="71"/>
                      <a:pt x="1005" y="0"/>
                      <a:pt x="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30;p5">
                <a:extLst>
                  <a:ext uri="{FF2B5EF4-FFF2-40B4-BE49-F238E27FC236}">
                    <a16:creationId xmlns:a16="http://schemas.microsoft.com/office/drawing/2014/main" xmlns="" id="{42C58335-2F54-3467-F585-5AF63F7D69DE}"/>
                  </a:ext>
                </a:extLst>
              </p:cNvPr>
              <p:cNvSpPr/>
              <p:nvPr/>
            </p:nvSpPr>
            <p:spPr>
              <a:xfrm>
                <a:off x="8423525" y="2592700"/>
                <a:ext cx="172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251" extrusionOk="0">
                    <a:moveTo>
                      <a:pt x="605" y="1"/>
                    </a:moveTo>
                    <a:cubicBezTo>
                      <a:pt x="438" y="21"/>
                      <a:pt x="251" y="63"/>
                      <a:pt x="84" y="105"/>
                    </a:cubicBezTo>
                    <a:cubicBezTo>
                      <a:pt x="0" y="126"/>
                      <a:pt x="42" y="251"/>
                      <a:pt x="126" y="251"/>
                    </a:cubicBezTo>
                    <a:cubicBezTo>
                      <a:pt x="292" y="209"/>
                      <a:pt x="459" y="167"/>
                      <a:pt x="626" y="126"/>
                    </a:cubicBezTo>
                    <a:cubicBezTo>
                      <a:pt x="689" y="105"/>
                      <a:pt x="689" y="1"/>
                      <a:pt x="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31;p5">
                <a:extLst>
                  <a:ext uri="{FF2B5EF4-FFF2-40B4-BE49-F238E27FC236}">
                    <a16:creationId xmlns:a16="http://schemas.microsoft.com/office/drawing/2014/main" xmlns="" id="{60AE5996-421D-D9D5-7CDA-A52B48FE0E95}"/>
                  </a:ext>
                </a:extLst>
              </p:cNvPr>
              <p:cNvSpPr/>
              <p:nvPr/>
            </p:nvSpPr>
            <p:spPr>
              <a:xfrm>
                <a:off x="8448725" y="2659825"/>
                <a:ext cx="1967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17" extrusionOk="0">
                    <a:moveTo>
                      <a:pt x="609" y="1"/>
                    </a:moveTo>
                    <a:cubicBezTo>
                      <a:pt x="439" y="1"/>
                      <a:pt x="268" y="35"/>
                      <a:pt x="98" y="69"/>
                    </a:cubicBezTo>
                    <a:cubicBezTo>
                      <a:pt x="1" y="88"/>
                      <a:pt x="30" y="217"/>
                      <a:pt x="120" y="217"/>
                    </a:cubicBezTo>
                    <a:cubicBezTo>
                      <a:pt x="126" y="217"/>
                      <a:pt x="133" y="216"/>
                      <a:pt x="140" y="215"/>
                    </a:cubicBezTo>
                    <a:cubicBezTo>
                      <a:pt x="348" y="194"/>
                      <a:pt x="557" y="152"/>
                      <a:pt x="745" y="69"/>
                    </a:cubicBezTo>
                    <a:cubicBezTo>
                      <a:pt x="786" y="48"/>
                      <a:pt x="765" y="6"/>
                      <a:pt x="724" y="6"/>
                    </a:cubicBezTo>
                    <a:cubicBezTo>
                      <a:pt x="685" y="2"/>
                      <a:pt x="647" y="1"/>
                      <a:pt x="6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32;p5">
                <a:extLst>
                  <a:ext uri="{FF2B5EF4-FFF2-40B4-BE49-F238E27FC236}">
                    <a16:creationId xmlns:a16="http://schemas.microsoft.com/office/drawing/2014/main" xmlns="" id="{5CB6D256-98D4-2CF0-0CE3-7C61DDD54D39}"/>
                  </a:ext>
                </a:extLst>
              </p:cNvPr>
              <p:cNvSpPr/>
              <p:nvPr/>
            </p:nvSpPr>
            <p:spPr>
              <a:xfrm>
                <a:off x="8455500" y="2500025"/>
                <a:ext cx="181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46" extrusionOk="0">
                    <a:moveTo>
                      <a:pt x="270" y="0"/>
                    </a:moveTo>
                    <a:cubicBezTo>
                      <a:pt x="220" y="0"/>
                      <a:pt x="170" y="6"/>
                      <a:pt x="119" y="16"/>
                    </a:cubicBezTo>
                    <a:cubicBezTo>
                      <a:pt x="0" y="36"/>
                      <a:pt x="50" y="205"/>
                      <a:pt x="162" y="205"/>
                    </a:cubicBezTo>
                    <a:cubicBezTo>
                      <a:pt x="169" y="205"/>
                      <a:pt x="175" y="205"/>
                      <a:pt x="182" y="204"/>
                    </a:cubicBezTo>
                    <a:cubicBezTo>
                      <a:pt x="233" y="189"/>
                      <a:pt x="288" y="182"/>
                      <a:pt x="343" y="182"/>
                    </a:cubicBezTo>
                    <a:cubicBezTo>
                      <a:pt x="443" y="182"/>
                      <a:pt x="546" y="205"/>
                      <a:pt x="640" y="245"/>
                    </a:cubicBezTo>
                    <a:cubicBezTo>
                      <a:pt x="682" y="245"/>
                      <a:pt x="724" y="204"/>
                      <a:pt x="682" y="162"/>
                    </a:cubicBezTo>
                    <a:cubicBezTo>
                      <a:pt x="572" y="51"/>
                      <a:pt x="425" y="0"/>
                      <a:pt x="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33;p5">
                <a:extLst>
                  <a:ext uri="{FF2B5EF4-FFF2-40B4-BE49-F238E27FC236}">
                    <a16:creationId xmlns:a16="http://schemas.microsoft.com/office/drawing/2014/main" xmlns="" id="{4150A765-2C61-3247-073D-690547E4672E}"/>
                  </a:ext>
                </a:extLst>
              </p:cNvPr>
              <p:cNvSpPr/>
              <p:nvPr/>
            </p:nvSpPr>
            <p:spPr>
              <a:xfrm>
                <a:off x="8879775" y="2706175"/>
                <a:ext cx="162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259" extrusionOk="0">
                    <a:moveTo>
                      <a:pt x="243" y="0"/>
                    </a:moveTo>
                    <a:cubicBezTo>
                      <a:pt x="204" y="0"/>
                      <a:pt x="165" y="3"/>
                      <a:pt x="126" y="9"/>
                    </a:cubicBezTo>
                    <a:cubicBezTo>
                      <a:pt x="1" y="29"/>
                      <a:pt x="1" y="238"/>
                      <a:pt x="126" y="259"/>
                    </a:cubicBezTo>
                    <a:lnTo>
                      <a:pt x="126" y="238"/>
                    </a:lnTo>
                    <a:cubicBezTo>
                      <a:pt x="169" y="244"/>
                      <a:pt x="212" y="247"/>
                      <a:pt x="254" y="247"/>
                    </a:cubicBezTo>
                    <a:cubicBezTo>
                      <a:pt x="358" y="247"/>
                      <a:pt x="461" y="232"/>
                      <a:pt x="564" y="217"/>
                    </a:cubicBezTo>
                    <a:cubicBezTo>
                      <a:pt x="648" y="175"/>
                      <a:pt x="648" y="71"/>
                      <a:pt x="564" y="50"/>
                    </a:cubicBezTo>
                    <a:cubicBezTo>
                      <a:pt x="457" y="20"/>
                      <a:pt x="350" y="0"/>
                      <a:pt x="243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34;p5">
                <a:extLst>
                  <a:ext uri="{FF2B5EF4-FFF2-40B4-BE49-F238E27FC236}">
                    <a16:creationId xmlns:a16="http://schemas.microsoft.com/office/drawing/2014/main" xmlns="" id="{B83E94D5-5ECF-3A23-1B47-EAE6E61EFD08}"/>
                  </a:ext>
                </a:extLst>
              </p:cNvPr>
              <p:cNvSpPr/>
              <p:nvPr/>
            </p:nvSpPr>
            <p:spPr>
              <a:xfrm>
                <a:off x="8859450" y="2770300"/>
                <a:ext cx="177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18" extrusionOk="0">
                    <a:moveTo>
                      <a:pt x="260" y="1"/>
                    </a:moveTo>
                    <a:cubicBezTo>
                      <a:pt x="215" y="1"/>
                      <a:pt x="170" y="3"/>
                      <a:pt x="126" y="9"/>
                    </a:cubicBezTo>
                    <a:cubicBezTo>
                      <a:pt x="0" y="30"/>
                      <a:pt x="0" y="197"/>
                      <a:pt x="126" y="218"/>
                    </a:cubicBezTo>
                    <a:cubicBezTo>
                      <a:pt x="292" y="218"/>
                      <a:pt x="459" y="197"/>
                      <a:pt x="647" y="176"/>
                    </a:cubicBezTo>
                    <a:cubicBezTo>
                      <a:pt x="710" y="155"/>
                      <a:pt x="710" y="72"/>
                      <a:pt x="647" y="51"/>
                    </a:cubicBezTo>
                    <a:cubicBezTo>
                      <a:pt x="510" y="20"/>
                      <a:pt x="383" y="1"/>
                      <a:pt x="260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35;p5">
                <a:extLst>
                  <a:ext uri="{FF2B5EF4-FFF2-40B4-BE49-F238E27FC236}">
                    <a16:creationId xmlns:a16="http://schemas.microsoft.com/office/drawing/2014/main" xmlns="" id="{66C02403-CA93-8A2D-83C8-6483461D288B}"/>
                  </a:ext>
                </a:extLst>
              </p:cNvPr>
              <p:cNvSpPr/>
              <p:nvPr/>
            </p:nvSpPr>
            <p:spPr>
              <a:xfrm>
                <a:off x="8833000" y="2854875"/>
                <a:ext cx="165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99" extrusionOk="0">
                    <a:moveTo>
                      <a:pt x="174" y="1"/>
                    </a:moveTo>
                    <a:cubicBezTo>
                      <a:pt x="84" y="1"/>
                      <a:pt x="0" y="106"/>
                      <a:pt x="99" y="172"/>
                    </a:cubicBezTo>
                    <a:cubicBezTo>
                      <a:pt x="180" y="253"/>
                      <a:pt x="295" y="299"/>
                      <a:pt x="418" y="299"/>
                    </a:cubicBezTo>
                    <a:cubicBezTo>
                      <a:pt x="485" y="299"/>
                      <a:pt x="554" y="285"/>
                      <a:pt x="620" y="255"/>
                    </a:cubicBezTo>
                    <a:cubicBezTo>
                      <a:pt x="662" y="213"/>
                      <a:pt x="641" y="130"/>
                      <a:pt x="579" y="109"/>
                    </a:cubicBezTo>
                    <a:cubicBezTo>
                      <a:pt x="557" y="113"/>
                      <a:pt x="534" y="115"/>
                      <a:pt x="512" y="115"/>
                    </a:cubicBezTo>
                    <a:cubicBezTo>
                      <a:pt x="411" y="115"/>
                      <a:pt x="314" y="77"/>
                      <a:pt x="245" y="26"/>
                    </a:cubicBezTo>
                    <a:cubicBezTo>
                      <a:pt x="223" y="8"/>
                      <a:pt x="199" y="1"/>
                      <a:pt x="174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36;p5">
                <a:extLst>
                  <a:ext uri="{FF2B5EF4-FFF2-40B4-BE49-F238E27FC236}">
                    <a16:creationId xmlns:a16="http://schemas.microsoft.com/office/drawing/2014/main" xmlns="" id="{E6BB9103-A14A-22AC-8BB9-FE989FF3CEB1}"/>
                  </a:ext>
                </a:extLst>
              </p:cNvPr>
              <p:cNvSpPr/>
              <p:nvPr/>
            </p:nvSpPr>
            <p:spPr>
              <a:xfrm>
                <a:off x="8811500" y="2979675"/>
                <a:ext cx="125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0" extrusionOk="0">
                    <a:moveTo>
                      <a:pt x="193" y="1"/>
                    </a:moveTo>
                    <a:cubicBezTo>
                      <a:pt x="87" y="1"/>
                      <a:pt x="1" y="171"/>
                      <a:pt x="125" y="206"/>
                    </a:cubicBezTo>
                    <a:lnTo>
                      <a:pt x="125" y="227"/>
                    </a:lnTo>
                    <a:cubicBezTo>
                      <a:pt x="208" y="269"/>
                      <a:pt x="292" y="290"/>
                      <a:pt x="396" y="290"/>
                    </a:cubicBezTo>
                    <a:cubicBezTo>
                      <a:pt x="458" y="290"/>
                      <a:pt x="500" y="206"/>
                      <a:pt x="458" y="165"/>
                    </a:cubicBezTo>
                    <a:cubicBezTo>
                      <a:pt x="396" y="102"/>
                      <a:pt x="333" y="60"/>
                      <a:pt x="250" y="19"/>
                    </a:cubicBezTo>
                    <a:cubicBezTo>
                      <a:pt x="231" y="6"/>
                      <a:pt x="211" y="1"/>
                      <a:pt x="193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37;p5">
                <a:extLst>
                  <a:ext uri="{FF2B5EF4-FFF2-40B4-BE49-F238E27FC236}">
                    <a16:creationId xmlns:a16="http://schemas.microsoft.com/office/drawing/2014/main" xmlns="" id="{59806871-19CC-9B23-2769-FF0E2E5EB805}"/>
                  </a:ext>
                </a:extLst>
              </p:cNvPr>
              <p:cNvSpPr/>
              <p:nvPr/>
            </p:nvSpPr>
            <p:spPr>
              <a:xfrm>
                <a:off x="8830675" y="2764625"/>
                <a:ext cx="11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41" extrusionOk="0">
                    <a:moveTo>
                      <a:pt x="233" y="1"/>
                    </a:moveTo>
                    <a:cubicBezTo>
                      <a:pt x="174" y="1"/>
                      <a:pt x="114" y="22"/>
                      <a:pt x="67" y="69"/>
                    </a:cubicBezTo>
                    <a:cubicBezTo>
                      <a:pt x="1" y="135"/>
                      <a:pt x="78" y="240"/>
                      <a:pt x="155" y="240"/>
                    </a:cubicBezTo>
                    <a:cubicBezTo>
                      <a:pt x="175" y="240"/>
                      <a:pt x="195" y="233"/>
                      <a:pt x="213" y="215"/>
                    </a:cubicBezTo>
                    <a:cubicBezTo>
                      <a:pt x="234" y="205"/>
                      <a:pt x="255" y="199"/>
                      <a:pt x="273" y="199"/>
                    </a:cubicBezTo>
                    <a:cubicBezTo>
                      <a:pt x="291" y="199"/>
                      <a:pt x="307" y="205"/>
                      <a:pt x="317" y="215"/>
                    </a:cubicBezTo>
                    <a:cubicBezTo>
                      <a:pt x="326" y="217"/>
                      <a:pt x="335" y="218"/>
                      <a:pt x="342" y="218"/>
                    </a:cubicBezTo>
                    <a:cubicBezTo>
                      <a:pt x="409" y="218"/>
                      <a:pt x="440" y="146"/>
                      <a:pt x="421" y="90"/>
                    </a:cubicBezTo>
                    <a:cubicBezTo>
                      <a:pt x="376" y="33"/>
                      <a:pt x="305" y="1"/>
                      <a:pt x="233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38;p5">
                <a:extLst>
                  <a:ext uri="{FF2B5EF4-FFF2-40B4-BE49-F238E27FC236}">
                    <a16:creationId xmlns:a16="http://schemas.microsoft.com/office/drawing/2014/main" xmlns="" id="{275DABC8-2B83-A862-10FC-832E61529A17}"/>
                  </a:ext>
                </a:extLst>
              </p:cNvPr>
              <p:cNvSpPr/>
              <p:nvPr/>
            </p:nvSpPr>
            <p:spPr>
              <a:xfrm>
                <a:off x="8871750" y="2863175"/>
                <a:ext cx="132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257" extrusionOk="0">
                    <a:moveTo>
                      <a:pt x="125" y="1"/>
                    </a:moveTo>
                    <a:cubicBezTo>
                      <a:pt x="40" y="1"/>
                      <a:pt x="1" y="157"/>
                      <a:pt x="113" y="194"/>
                    </a:cubicBezTo>
                    <a:cubicBezTo>
                      <a:pt x="197" y="236"/>
                      <a:pt x="322" y="257"/>
                      <a:pt x="426" y="257"/>
                    </a:cubicBezTo>
                    <a:cubicBezTo>
                      <a:pt x="489" y="257"/>
                      <a:pt x="531" y="194"/>
                      <a:pt x="468" y="153"/>
                    </a:cubicBezTo>
                    <a:cubicBezTo>
                      <a:pt x="385" y="90"/>
                      <a:pt x="259" y="48"/>
                      <a:pt x="155" y="7"/>
                    </a:cubicBezTo>
                    <a:cubicBezTo>
                      <a:pt x="145" y="2"/>
                      <a:pt x="135" y="1"/>
                      <a:pt x="125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39;p5">
                <a:extLst>
                  <a:ext uri="{FF2B5EF4-FFF2-40B4-BE49-F238E27FC236}">
                    <a16:creationId xmlns:a16="http://schemas.microsoft.com/office/drawing/2014/main" xmlns="" id="{9220E870-18E5-0ECC-9068-0F4EC5149BC8}"/>
                  </a:ext>
                </a:extLst>
              </p:cNvPr>
              <p:cNvSpPr/>
              <p:nvPr/>
            </p:nvSpPr>
            <p:spPr>
              <a:xfrm>
                <a:off x="8833900" y="2671175"/>
                <a:ext cx="182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9" extrusionOk="0">
                    <a:moveTo>
                      <a:pt x="233" y="1"/>
                    </a:moveTo>
                    <a:cubicBezTo>
                      <a:pt x="197" y="1"/>
                      <a:pt x="161" y="4"/>
                      <a:pt x="126" y="11"/>
                    </a:cubicBezTo>
                    <a:cubicBezTo>
                      <a:pt x="0" y="11"/>
                      <a:pt x="0" y="199"/>
                      <a:pt x="126" y="199"/>
                    </a:cubicBezTo>
                    <a:cubicBezTo>
                      <a:pt x="147" y="196"/>
                      <a:pt x="169" y="195"/>
                      <a:pt x="190" y="195"/>
                    </a:cubicBezTo>
                    <a:cubicBezTo>
                      <a:pt x="335" y="195"/>
                      <a:pt x="478" y="254"/>
                      <a:pt x="605" y="345"/>
                    </a:cubicBezTo>
                    <a:cubicBezTo>
                      <a:pt x="614" y="348"/>
                      <a:pt x="622" y="349"/>
                      <a:pt x="630" y="349"/>
                    </a:cubicBezTo>
                    <a:cubicBezTo>
                      <a:pt x="683" y="349"/>
                      <a:pt x="728" y="295"/>
                      <a:pt x="710" y="240"/>
                    </a:cubicBezTo>
                    <a:cubicBezTo>
                      <a:pt x="588" y="85"/>
                      <a:pt x="409" y="1"/>
                      <a:pt x="233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40;p5">
                <a:extLst>
                  <a:ext uri="{FF2B5EF4-FFF2-40B4-BE49-F238E27FC236}">
                    <a16:creationId xmlns:a16="http://schemas.microsoft.com/office/drawing/2014/main" xmlns="" id="{2B03F54F-C886-3F40-3C82-B78658C337A9}"/>
                  </a:ext>
                </a:extLst>
              </p:cNvPr>
              <p:cNvSpPr/>
              <p:nvPr/>
            </p:nvSpPr>
            <p:spPr>
              <a:xfrm>
                <a:off x="8166550" y="2896150"/>
                <a:ext cx="6175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50" extrusionOk="0">
                    <a:moveTo>
                      <a:pt x="68" y="0"/>
                    </a:moveTo>
                    <a:cubicBezTo>
                      <a:pt x="1" y="0"/>
                      <a:pt x="1" y="149"/>
                      <a:pt x="68" y="149"/>
                    </a:cubicBezTo>
                    <a:cubicBezTo>
                      <a:pt x="72" y="149"/>
                      <a:pt x="76" y="149"/>
                      <a:pt x="80" y="148"/>
                    </a:cubicBezTo>
                    <a:lnTo>
                      <a:pt x="184" y="127"/>
                    </a:lnTo>
                    <a:cubicBezTo>
                      <a:pt x="247" y="106"/>
                      <a:pt x="247" y="43"/>
                      <a:pt x="184" y="22"/>
                    </a:cubicBezTo>
                    <a:lnTo>
                      <a:pt x="80" y="2"/>
                    </a:lnTo>
                    <a:cubicBezTo>
                      <a:pt x="76" y="1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41;p5">
                <a:extLst>
                  <a:ext uri="{FF2B5EF4-FFF2-40B4-BE49-F238E27FC236}">
                    <a16:creationId xmlns:a16="http://schemas.microsoft.com/office/drawing/2014/main" xmlns="" id="{69C159DE-4CEC-CBB2-FC87-8FBA548AC1C0}"/>
                  </a:ext>
                </a:extLst>
              </p:cNvPr>
              <p:cNvSpPr/>
              <p:nvPr/>
            </p:nvSpPr>
            <p:spPr>
              <a:xfrm>
                <a:off x="8162950" y="2912225"/>
                <a:ext cx="246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6" extrusionOk="0">
                    <a:moveTo>
                      <a:pt x="842" y="0"/>
                    </a:moveTo>
                    <a:cubicBezTo>
                      <a:pt x="832" y="0"/>
                      <a:pt x="820" y="2"/>
                      <a:pt x="808" y="5"/>
                    </a:cubicBezTo>
                    <a:cubicBezTo>
                      <a:pt x="704" y="26"/>
                      <a:pt x="600" y="47"/>
                      <a:pt x="495" y="68"/>
                    </a:cubicBezTo>
                    <a:cubicBezTo>
                      <a:pt x="477" y="72"/>
                      <a:pt x="463" y="83"/>
                      <a:pt x="455" y="97"/>
                    </a:cubicBezTo>
                    <a:lnTo>
                      <a:pt x="455" y="97"/>
                    </a:lnTo>
                    <a:cubicBezTo>
                      <a:pt x="320" y="145"/>
                      <a:pt x="189" y="210"/>
                      <a:pt x="57" y="297"/>
                    </a:cubicBezTo>
                    <a:cubicBezTo>
                      <a:pt x="0" y="335"/>
                      <a:pt x="30" y="425"/>
                      <a:pt x="98" y="425"/>
                    </a:cubicBezTo>
                    <a:cubicBezTo>
                      <a:pt x="105" y="425"/>
                      <a:pt x="112" y="424"/>
                      <a:pt x="120" y="422"/>
                    </a:cubicBezTo>
                    <a:cubicBezTo>
                      <a:pt x="343" y="329"/>
                      <a:pt x="567" y="269"/>
                      <a:pt x="790" y="228"/>
                    </a:cubicBezTo>
                    <a:lnTo>
                      <a:pt x="790" y="228"/>
                    </a:lnTo>
                    <a:cubicBezTo>
                      <a:pt x="803" y="230"/>
                      <a:pt x="816" y="232"/>
                      <a:pt x="829" y="235"/>
                    </a:cubicBezTo>
                    <a:lnTo>
                      <a:pt x="829" y="221"/>
                    </a:lnTo>
                    <a:lnTo>
                      <a:pt x="829" y="221"/>
                    </a:lnTo>
                    <a:cubicBezTo>
                      <a:pt x="843" y="218"/>
                      <a:pt x="857" y="216"/>
                      <a:pt x="871" y="214"/>
                    </a:cubicBezTo>
                    <a:cubicBezTo>
                      <a:pt x="985" y="195"/>
                      <a:pt x="960" y="0"/>
                      <a:pt x="842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42;p5">
                <a:extLst>
                  <a:ext uri="{FF2B5EF4-FFF2-40B4-BE49-F238E27FC236}">
                    <a16:creationId xmlns:a16="http://schemas.microsoft.com/office/drawing/2014/main" xmlns="" id="{6333E7EA-40B4-77BA-5CD8-438521B96608}"/>
                  </a:ext>
                </a:extLst>
              </p:cNvPr>
              <p:cNvSpPr/>
              <p:nvPr/>
            </p:nvSpPr>
            <p:spPr>
              <a:xfrm>
                <a:off x="8172650" y="2946775"/>
                <a:ext cx="162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398" extrusionOk="0">
                    <a:moveTo>
                      <a:pt x="449" y="0"/>
                    </a:moveTo>
                    <a:cubicBezTo>
                      <a:pt x="284" y="0"/>
                      <a:pt x="126" y="87"/>
                      <a:pt x="45" y="250"/>
                    </a:cubicBezTo>
                    <a:cubicBezTo>
                      <a:pt x="0" y="324"/>
                      <a:pt x="71" y="398"/>
                      <a:pt x="145" y="398"/>
                    </a:cubicBezTo>
                    <a:cubicBezTo>
                      <a:pt x="176" y="398"/>
                      <a:pt x="208" y="385"/>
                      <a:pt x="232" y="354"/>
                    </a:cubicBezTo>
                    <a:cubicBezTo>
                      <a:pt x="316" y="208"/>
                      <a:pt x="420" y="208"/>
                      <a:pt x="566" y="167"/>
                    </a:cubicBezTo>
                    <a:cubicBezTo>
                      <a:pt x="629" y="146"/>
                      <a:pt x="650" y="42"/>
                      <a:pt x="587" y="21"/>
                    </a:cubicBezTo>
                    <a:cubicBezTo>
                      <a:pt x="542" y="7"/>
                      <a:pt x="495" y="0"/>
                      <a:pt x="449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43;p5">
                <a:extLst>
                  <a:ext uri="{FF2B5EF4-FFF2-40B4-BE49-F238E27FC236}">
                    <a16:creationId xmlns:a16="http://schemas.microsoft.com/office/drawing/2014/main" xmlns="" id="{C5165260-07CF-46D9-EBBF-830FB27B22B1}"/>
                  </a:ext>
                </a:extLst>
              </p:cNvPr>
              <p:cNvSpPr/>
              <p:nvPr/>
            </p:nvSpPr>
            <p:spPr>
              <a:xfrm>
                <a:off x="8220700" y="2941700"/>
                <a:ext cx="208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95" extrusionOk="0">
                    <a:moveTo>
                      <a:pt x="572" y="0"/>
                    </a:moveTo>
                    <a:cubicBezTo>
                      <a:pt x="386" y="0"/>
                      <a:pt x="202" y="75"/>
                      <a:pt x="83" y="224"/>
                    </a:cubicBezTo>
                    <a:cubicBezTo>
                      <a:pt x="1" y="290"/>
                      <a:pt x="75" y="395"/>
                      <a:pt x="161" y="395"/>
                    </a:cubicBezTo>
                    <a:cubicBezTo>
                      <a:pt x="184" y="395"/>
                      <a:pt x="207" y="387"/>
                      <a:pt x="229" y="370"/>
                    </a:cubicBezTo>
                    <a:cubicBezTo>
                      <a:pt x="396" y="265"/>
                      <a:pt x="584" y="182"/>
                      <a:pt x="772" y="161"/>
                    </a:cubicBezTo>
                    <a:cubicBezTo>
                      <a:pt x="834" y="140"/>
                      <a:pt x="834" y="57"/>
                      <a:pt x="792" y="36"/>
                    </a:cubicBezTo>
                    <a:cubicBezTo>
                      <a:pt x="721" y="12"/>
                      <a:pt x="646" y="0"/>
                      <a:pt x="572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44;p5">
                <a:extLst>
                  <a:ext uri="{FF2B5EF4-FFF2-40B4-BE49-F238E27FC236}">
                    <a16:creationId xmlns:a16="http://schemas.microsoft.com/office/drawing/2014/main" xmlns="" id="{7E09E875-8365-34EE-E0A2-8E10B5DAADFD}"/>
                  </a:ext>
                </a:extLst>
              </p:cNvPr>
              <p:cNvSpPr/>
              <p:nvPr/>
            </p:nvSpPr>
            <p:spPr>
              <a:xfrm>
                <a:off x="8200725" y="2912350"/>
                <a:ext cx="1320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262" extrusionOk="0">
                    <a:moveTo>
                      <a:pt x="423" y="0"/>
                    </a:moveTo>
                    <a:lnTo>
                      <a:pt x="111" y="63"/>
                    </a:lnTo>
                    <a:cubicBezTo>
                      <a:pt x="0" y="81"/>
                      <a:pt x="36" y="261"/>
                      <a:pt x="145" y="261"/>
                    </a:cubicBezTo>
                    <a:cubicBezTo>
                      <a:pt x="160" y="261"/>
                      <a:pt x="177" y="258"/>
                      <a:pt x="194" y="251"/>
                    </a:cubicBezTo>
                    <a:lnTo>
                      <a:pt x="465" y="105"/>
                    </a:lnTo>
                    <a:cubicBezTo>
                      <a:pt x="528" y="84"/>
                      <a:pt x="486" y="0"/>
                      <a:pt x="423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45;p5">
                <a:extLst>
                  <a:ext uri="{FF2B5EF4-FFF2-40B4-BE49-F238E27FC236}">
                    <a16:creationId xmlns:a16="http://schemas.microsoft.com/office/drawing/2014/main" xmlns="" id="{ECD80163-F88E-04E9-DD45-752AD517A317}"/>
                  </a:ext>
                </a:extLst>
              </p:cNvPr>
              <p:cNvSpPr/>
              <p:nvPr/>
            </p:nvSpPr>
            <p:spPr>
              <a:xfrm>
                <a:off x="8188100" y="2996075"/>
                <a:ext cx="187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70" extrusionOk="0">
                    <a:moveTo>
                      <a:pt x="649" y="1"/>
                    </a:moveTo>
                    <a:cubicBezTo>
                      <a:pt x="638" y="1"/>
                      <a:pt x="627" y="3"/>
                      <a:pt x="616" y="9"/>
                    </a:cubicBezTo>
                    <a:cubicBezTo>
                      <a:pt x="449" y="51"/>
                      <a:pt x="261" y="114"/>
                      <a:pt x="94" y="176"/>
                    </a:cubicBezTo>
                    <a:cubicBezTo>
                      <a:pt x="0" y="214"/>
                      <a:pt x="25" y="370"/>
                      <a:pt x="122" y="370"/>
                    </a:cubicBezTo>
                    <a:cubicBezTo>
                      <a:pt x="133" y="370"/>
                      <a:pt x="144" y="368"/>
                      <a:pt x="157" y="364"/>
                    </a:cubicBezTo>
                    <a:cubicBezTo>
                      <a:pt x="324" y="301"/>
                      <a:pt x="511" y="218"/>
                      <a:pt x="678" y="134"/>
                    </a:cubicBezTo>
                    <a:cubicBezTo>
                      <a:pt x="750" y="99"/>
                      <a:pt x="714" y="1"/>
                      <a:pt x="649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46;p5">
                <a:extLst>
                  <a:ext uri="{FF2B5EF4-FFF2-40B4-BE49-F238E27FC236}">
                    <a16:creationId xmlns:a16="http://schemas.microsoft.com/office/drawing/2014/main" xmlns="" id="{39FD4219-DB57-3E6B-FDAD-857292720D1C}"/>
                  </a:ext>
                </a:extLst>
              </p:cNvPr>
              <p:cNvSpPr/>
              <p:nvPr/>
            </p:nvSpPr>
            <p:spPr>
              <a:xfrm>
                <a:off x="8190725" y="3062525"/>
                <a:ext cx="195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6" extrusionOk="0">
                    <a:moveTo>
                      <a:pt x="719" y="0"/>
                    </a:moveTo>
                    <a:cubicBezTo>
                      <a:pt x="490" y="84"/>
                      <a:pt x="281" y="167"/>
                      <a:pt x="73" y="292"/>
                    </a:cubicBezTo>
                    <a:cubicBezTo>
                      <a:pt x="1" y="328"/>
                      <a:pt x="52" y="426"/>
                      <a:pt x="121" y="426"/>
                    </a:cubicBezTo>
                    <a:cubicBezTo>
                      <a:pt x="133" y="426"/>
                      <a:pt x="144" y="423"/>
                      <a:pt x="156" y="417"/>
                    </a:cubicBezTo>
                    <a:cubicBezTo>
                      <a:pt x="365" y="334"/>
                      <a:pt x="573" y="209"/>
                      <a:pt x="761" y="84"/>
                    </a:cubicBezTo>
                    <a:cubicBezTo>
                      <a:pt x="782" y="63"/>
                      <a:pt x="761" y="0"/>
                      <a:pt x="719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47;p5">
                <a:extLst>
                  <a:ext uri="{FF2B5EF4-FFF2-40B4-BE49-F238E27FC236}">
                    <a16:creationId xmlns:a16="http://schemas.microsoft.com/office/drawing/2014/main" xmlns="" id="{68C27260-453C-9C96-9614-E6B6A9D62C02}"/>
                  </a:ext>
                </a:extLst>
              </p:cNvPr>
              <p:cNvSpPr/>
              <p:nvPr/>
            </p:nvSpPr>
            <p:spPr>
              <a:xfrm>
                <a:off x="8219900" y="3031675"/>
                <a:ext cx="25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449" extrusionOk="0">
                    <a:moveTo>
                      <a:pt x="908" y="1"/>
                    </a:moveTo>
                    <a:cubicBezTo>
                      <a:pt x="902" y="1"/>
                      <a:pt x="894" y="2"/>
                      <a:pt x="887" y="4"/>
                    </a:cubicBezTo>
                    <a:cubicBezTo>
                      <a:pt x="595" y="66"/>
                      <a:pt x="324" y="170"/>
                      <a:pt x="74" y="296"/>
                    </a:cubicBezTo>
                    <a:cubicBezTo>
                      <a:pt x="0" y="332"/>
                      <a:pt x="7" y="449"/>
                      <a:pt x="81" y="449"/>
                    </a:cubicBezTo>
                    <a:cubicBezTo>
                      <a:pt x="91" y="449"/>
                      <a:pt x="102" y="447"/>
                      <a:pt x="115" y="442"/>
                    </a:cubicBezTo>
                    <a:cubicBezTo>
                      <a:pt x="386" y="379"/>
                      <a:pt x="678" y="275"/>
                      <a:pt x="950" y="129"/>
                    </a:cubicBezTo>
                    <a:cubicBezTo>
                      <a:pt x="1007" y="91"/>
                      <a:pt x="977" y="1"/>
                      <a:pt x="908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48;p5">
                <a:extLst>
                  <a:ext uri="{FF2B5EF4-FFF2-40B4-BE49-F238E27FC236}">
                    <a16:creationId xmlns:a16="http://schemas.microsoft.com/office/drawing/2014/main" xmlns="" id="{EBFCEB58-658A-1D92-BA6A-4E3AB881A6C7}"/>
                  </a:ext>
                </a:extLst>
              </p:cNvPr>
              <p:cNvSpPr/>
              <p:nvPr/>
            </p:nvSpPr>
            <p:spPr>
              <a:xfrm>
                <a:off x="8234225" y="3110750"/>
                <a:ext cx="172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52" extrusionOk="0">
                    <a:moveTo>
                      <a:pt x="532" y="0"/>
                    </a:moveTo>
                    <a:cubicBezTo>
                      <a:pt x="349" y="0"/>
                      <a:pt x="185" y="81"/>
                      <a:pt x="64" y="219"/>
                    </a:cubicBezTo>
                    <a:cubicBezTo>
                      <a:pt x="0" y="267"/>
                      <a:pt x="58" y="352"/>
                      <a:pt x="126" y="352"/>
                    </a:cubicBezTo>
                    <a:cubicBezTo>
                      <a:pt x="147" y="352"/>
                      <a:pt x="169" y="343"/>
                      <a:pt x="189" y="324"/>
                    </a:cubicBezTo>
                    <a:cubicBezTo>
                      <a:pt x="314" y="219"/>
                      <a:pt x="481" y="157"/>
                      <a:pt x="648" y="115"/>
                    </a:cubicBezTo>
                    <a:cubicBezTo>
                      <a:pt x="689" y="94"/>
                      <a:pt x="689" y="32"/>
                      <a:pt x="648" y="11"/>
                    </a:cubicBezTo>
                    <a:cubicBezTo>
                      <a:pt x="608" y="4"/>
                      <a:pt x="570" y="0"/>
                      <a:pt x="532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49;p5">
                <a:extLst>
                  <a:ext uri="{FF2B5EF4-FFF2-40B4-BE49-F238E27FC236}">
                    <a16:creationId xmlns:a16="http://schemas.microsoft.com/office/drawing/2014/main" xmlns="" id="{831CC804-9779-B018-57D6-B9D8AA73D063}"/>
                  </a:ext>
                </a:extLst>
              </p:cNvPr>
              <p:cNvSpPr/>
              <p:nvPr/>
            </p:nvSpPr>
            <p:spPr>
              <a:xfrm>
                <a:off x="8236200" y="3164475"/>
                <a:ext cx="175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63" extrusionOk="0">
                    <a:moveTo>
                      <a:pt x="587" y="1"/>
                    </a:moveTo>
                    <a:cubicBezTo>
                      <a:pt x="574" y="1"/>
                      <a:pt x="561" y="4"/>
                      <a:pt x="548" y="10"/>
                    </a:cubicBezTo>
                    <a:cubicBezTo>
                      <a:pt x="402" y="94"/>
                      <a:pt x="235" y="177"/>
                      <a:pt x="89" y="281"/>
                    </a:cubicBezTo>
                    <a:cubicBezTo>
                      <a:pt x="1" y="334"/>
                      <a:pt x="62" y="462"/>
                      <a:pt x="146" y="462"/>
                    </a:cubicBezTo>
                    <a:cubicBezTo>
                      <a:pt x="161" y="462"/>
                      <a:pt x="177" y="458"/>
                      <a:pt x="193" y="448"/>
                    </a:cubicBezTo>
                    <a:cubicBezTo>
                      <a:pt x="327" y="353"/>
                      <a:pt x="479" y="257"/>
                      <a:pt x="616" y="145"/>
                    </a:cubicBezTo>
                    <a:lnTo>
                      <a:pt x="616" y="145"/>
                    </a:lnTo>
                    <a:lnTo>
                      <a:pt x="631" y="135"/>
                    </a:lnTo>
                    <a:cubicBezTo>
                      <a:pt x="701" y="83"/>
                      <a:pt x="654" y="1"/>
                      <a:pt x="587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50;p5">
                <a:extLst>
                  <a:ext uri="{FF2B5EF4-FFF2-40B4-BE49-F238E27FC236}">
                    <a16:creationId xmlns:a16="http://schemas.microsoft.com/office/drawing/2014/main" xmlns="" id="{A9AB1A06-41D2-F0B4-12A0-6B83A34279E7}"/>
                  </a:ext>
                </a:extLst>
              </p:cNvPr>
              <p:cNvSpPr/>
              <p:nvPr/>
            </p:nvSpPr>
            <p:spPr>
              <a:xfrm>
                <a:off x="8165700" y="2842800"/>
                <a:ext cx="247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243" extrusionOk="0">
                    <a:moveTo>
                      <a:pt x="703" y="0"/>
                    </a:moveTo>
                    <a:cubicBezTo>
                      <a:pt x="500" y="0"/>
                      <a:pt x="297" y="24"/>
                      <a:pt x="93" y="71"/>
                    </a:cubicBezTo>
                    <a:cubicBezTo>
                      <a:pt x="89" y="70"/>
                      <a:pt x="84" y="69"/>
                      <a:pt x="80" y="69"/>
                    </a:cubicBezTo>
                    <a:cubicBezTo>
                      <a:pt x="0" y="69"/>
                      <a:pt x="29" y="243"/>
                      <a:pt x="110" y="243"/>
                    </a:cubicBezTo>
                    <a:cubicBezTo>
                      <a:pt x="118" y="243"/>
                      <a:pt x="126" y="241"/>
                      <a:pt x="135" y="238"/>
                    </a:cubicBezTo>
                    <a:cubicBezTo>
                      <a:pt x="406" y="217"/>
                      <a:pt x="677" y="175"/>
                      <a:pt x="928" y="92"/>
                    </a:cubicBezTo>
                    <a:cubicBezTo>
                      <a:pt x="990" y="71"/>
                      <a:pt x="969" y="8"/>
                      <a:pt x="907" y="8"/>
                    </a:cubicBezTo>
                    <a:cubicBezTo>
                      <a:pt x="839" y="3"/>
                      <a:pt x="771" y="0"/>
                      <a:pt x="703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51;p5">
                <a:extLst>
                  <a:ext uri="{FF2B5EF4-FFF2-40B4-BE49-F238E27FC236}">
                    <a16:creationId xmlns:a16="http://schemas.microsoft.com/office/drawing/2014/main" xmlns="" id="{4508BACE-D521-3EC4-07E6-7D6E03435326}"/>
                  </a:ext>
                </a:extLst>
              </p:cNvPr>
              <p:cNvSpPr/>
              <p:nvPr/>
            </p:nvSpPr>
            <p:spPr>
              <a:xfrm>
                <a:off x="8176350" y="2873750"/>
                <a:ext cx="89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6" extrusionOk="0">
                    <a:moveTo>
                      <a:pt x="84" y="1"/>
                    </a:moveTo>
                    <a:cubicBezTo>
                      <a:pt x="1" y="1"/>
                      <a:pt x="1" y="126"/>
                      <a:pt x="84" y="126"/>
                    </a:cubicBezTo>
                    <a:lnTo>
                      <a:pt x="293" y="105"/>
                    </a:lnTo>
                    <a:cubicBezTo>
                      <a:pt x="356" y="105"/>
                      <a:pt x="356" y="1"/>
                      <a:pt x="293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52;p5">
                <a:extLst>
                  <a:ext uri="{FF2B5EF4-FFF2-40B4-BE49-F238E27FC236}">
                    <a16:creationId xmlns:a16="http://schemas.microsoft.com/office/drawing/2014/main" xmlns="" id="{1F61124C-B584-8EBF-BE61-842281AF9DAF}"/>
                  </a:ext>
                </a:extLst>
              </p:cNvPr>
              <p:cNvSpPr/>
              <p:nvPr/>
            </p:nvSpPr>
            <p:spPr>
              <a:xfrm>
                <a:off x="8545375" y="3206875"/>
                <a:ext cx="148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74" extrusionOk="0">
                    <a:moveTo>
                      <a:pt x="272" y="1"/>
                    </a:moveTo>
                    <a:cubicBezTo>
                      <a:pt x="211" y="1"/>
                      <a:pt x="149" y="16"/>
                      <a:pt x="91" y="45"/>
                    </a:cubicBezTo>
                    <a:cubicBezTo>
                      <a:pt x="1" y="81"/>
                      <a:pt x="65" y="225"/>
                      <a:pt x="151" y="225"/>
                    </a:cubicBezTo>
                    <a:cubicBezTo>
                      <a:pt x="166" y="225"/>
                      <a:pt x="180" y="221"/>
                      <a:pt x="195" y="212"/>
                    </a:cubicBezTo>
                    <a:lnTo>
                      <a:pt x="195" y="233"/>
                    </a:lnTo>
                    <a:cubicBezTo>
                      <a:pt x="237" y="191"/>
                      <a:pt x="299" y="191"/>
                      <a:pt x="341" y="191"/>
                    </a:cubicBezTo>
                    <a:cubicBezTo>
                      <a:pt x="341" y="191"/>
                      <a:pt x="360" y="202"/>
                      <a:pt x="382" y="217"/>
                    </a:cubicBezTo>
                    <a:lnTo>
                      <a:pt x="382" y="217"/>
                    </a:lnTo>
                    <a:cubicBezTo>
                      <a:pt x="338" y="271"/>
                      <a:pt x="397" y="373"/>
                      <a:pt x="467" y="373"/>
                    </a:cubicBezTo>
                    <a:cubicBezTo>
                      <a:pt x="495" y="373"/>
                      <a:pt x="524" y="357"/>
                      <a:pt x="549" y="317"/>
                    </a:cubicBezTo>
                    <a:cubicBezTo>
                      <a:pt x="591" y="233"/>
                      <a:pt x="570" y="108"/>
                      <a:pt x="466" y="66"/>
                    </a:cubicBezTo>
                    <a:cubicBezTo>
                      <a:pt x="410" y="22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53;p5">
                <a:extLst>
                  <a:ext uri="{FF2B5EF4-FFF2-40B4-BE49-F238E27FC236}">
                    <a16:creationId xmlns:a16="http://schemas.microsoft.com/office/drawing/2014/main" xmlns="" id="{EBA8470D-63D1-D887-183A-D88A583C0676}"/>
                  </a:ext>
                </a:extLst>
              </p:cNvPr>
              <p:cNvSpPr/>
              <p:nvPr/>
            </p:nvSpPr>
            <p:spPr>
              <a:xfrm>
                <a:off x="8551275" y="3140725"/>
                <a:ext cx="1515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31" extrusionOk="0">
                    <a:moveTo>
                      <a:pt x="147" y="1"/>
                    </a:moveTo>
                    <a:cubicBezTo>
                      <a:pt x="1" y="1"/>
                      <a:pt x="1" y="230"/>
                      <a:pt x="147" y="230"/>
                    </a:cubicBezTo>
                    <a:cubicBezTo>
                      <a:pt x="272" y="230"/>
                      <a:pt x="397" y="209"/>
                      <a:pt x="522" y="189"/>
                    </a:cubicBezTo>
                    <a:cubicBezTo>
                      <a:pt x="605" y="168"/>
                      <a:pt x="605" y="63"/>
                      <a:pt x="522" y="63"/>
                    </a:cubicBezTo>
                    <a:cubicBezTo>
                      <a:pt x="397" y="22"/>
                      <a:pt x="272" y="22"/>
                      <a:pt x="147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54;p5">
                <a:extLst>
                  <a:ext uri="{FF2B5EF4-FFF2-40B4-BE49-F238E27FC236}">
                    <a16:creationId xmlns:a16="http://schemas.microsoft.com/office/drawing/2014/main" xmlns="" id="{E628BB3E-2DE8-91B9-C2A5-117F8C24C136}"/>
                  </a:ext>
                </a:extLst>
              </p:cNvPr>
              <p:cNvSpPr/>
              <p:nvPr/>
            </p:nvSpPr>
            <p:spPr>
              <a:xfrm>
                <a:off x="8539425" y="3279950"/>
                <a:ext cx="98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2" extrusionOk="0">
                    <a:moveTo>
                      <a:pt x="200" y="1"/>
                    </a:moveTo>
                    <a:cubicBezTo>
                      <a:pt x="141" y="1"/>
                      <a:pt x="85" y="29"/>
                      <a:pt x="57" y="84"/>
                    </a:cubicBezTo>
                    <a:cubicBezTo>
                      <a:pt x="1" y="169"/>
                      <a:pt x="79" y="245"/>
                      <a:pt x="155" y="245"/>
                    </a:cubicBezTo>
                    <a:cubicBezTo>
                      <a:pt x="190" y="245"/>
                      <a:pt x="225" y="228"/>
                      <a:pt x="245" y="188"/>
                    </a:cubicBezTo>
                    <a:lnTo>
                      <a:pt x="245" y="209"/>
                    </a:lnTo>
                    <a:cubicBezTo>
                      <a:pt x="245" y="209"/>
                      <a:pt x="245" y="209"/>
                      <a:pt x="245" y="209"/>
                    </a:cubicBezTo>
                    <a:lnTo>
                      <a:pt x="245" y="209"/>
                    </a:lnTo>
                    <a:cubicBezTo>
                      <a:pt x="229" y="225"/>
                      <a:pt x="226" y="229"/>
                      <a:pt x="243" y="230"/>
                    </a:cubicBezTo>
                    <a:lnTo>
                      <a:pt x="243" y="230"/>
                    </a:lnTo>
                    <a:cubicBezTo>
                      <a:pt x="246" y="260"/>
                      <a:pt x="278" y="282"/>
                      <a:pt x="312" y="282"/>
                    </a:cubicBezTo>
                    <a:cubicBezTo>
                      <a:pt x="334" y="282"/>
                      <a:pt x="356" y="273"/>
                      <a:pt x="370" y="251"/>
                    </a:cubicBezTo>
                    <a:cubicBezTo>
                      <a:pt x="391" y="209"/>
                      <a:pt x="391" y="168"/>
                      <a:pt x="370" y="126"/>
                    </a:cubicBezTo>
                    <a:cubicBezTo>
                      <a:pt x="370" y="63"/>
                      <a:pt x="329" y="22"/>
                      <a:pt x="287" y="22"/>
                    </a:cubicBezTo>
                    <a:cubicBezTo>
                      <a:pt x="259" y="8"/>
                      <a:pt x="229" y="1"/>
                      <a:pt x="200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55;p5">
                <a:extLst>
                  <a:ext uri="{FF2B5EF4-FFF2-40B4-BE49-F238E27FC236}">
                    <a16:creationId xmlns:a16="http://schemas.microsoft.com/office/drawing/2014/main" xmlns="" id="{CDC8A431-4DDD-BCAB-725A-668A1A7F2D27}"/>
                  </a:ext>
                </a:extLst>
              </p:cNvPr>
              <p:cNvSpPr/>
              <p:nvPr/>
            </p:nvSpPr>
            <p:spPr>
              <a:xfrm>
                <a:off x="8546075" y="3404900"/>
                <a:ext cx="208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26" extrusionOk="0">
                    <a:moveTo>
                      <a:pt x="293" y="0"/>
                    </a:moveTo>
                    <a:cubicBezTo>
                      <a:pt x="237" y="0"/>
                      <a:pt x="181" y="3"/>
                      <a:pt x="125" y="9"/>
                    </a:cubicBezTo>
                    <a:cubicBezTo>
                      <a:pt x="0" y="29"/>
                      <a:pt x="0" y="196"/>
                      <a:pt x="125" y="217"/>
                    </a:cubicBezTo>
                    <a:cubicBezTo>
                      <a:pt x="186" y="223"/>
                      <a:pt x="247" y="226"/>
                      <a:pt x="308" y="226"/>
                    </a:cubicBezTo>
                    <a:cubicBezTo>
                      <a:pt x="456" y="226"/>
                      <a:pt x="603" y="211"/>
                      <a:pt x="751" y="196"/>
                    </a:cubicBezTo>
                    <a:cubicBezTo>
                      <a:pt x="834" y="175"/>
                      <a:pt x="834" y="71"/>
                      <a:pt x="751" y="50"/>
                    </a:cubicBezTo>
                    <a:cubicBezTo>
                      <a:pt x="598" y="20"/>
                      <a:pt x="446" y="0"/>
                      <a:pt x="293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56;p5">
                <a:extLst>
                  <a:ext uri="{FF2B5EF4-FFF2-40B4-BE49-F238E27FC236}">
                    <a16:creationId xmlns:a16="http://schemas.microsoft.com/office/drawing/2014/main" xmlns="" id="{E84C1036-3279-6AFC-1F57-1B8C018FC5DC}"/>
                  </a:ext>
                </a:extLst>
              </p:cNvPr>
              <p:cNvSpPr/>
              <p:nvPr/>
            </p:nvSpPr>
            <p:spPr>
              <a:xfrm>
                <a:off x="8540575" y="3534600"/>
                <a:ext cx="206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265" extrusionOk="0">
                    <a:moveTo>
                      <a:pt x="263" y="1"/>
                    </a:moveTo>
                    <a:cubicBezTo>
                      <a:pt x="214" y="1"/>
                      <a:pt x="165" y="5"/>
                      <a:pt x="116" y="14"/>
                    </a:cubicBezTo>
                    <a:cubicBezTo>
                      <a:pt x="0" y="14"/>
                      <a:pt x="9" y="227"/>
                      <a:pt x="110" y="227"/>
                    </a:cubicBezTo>
                    <a:cubicBezTo>
                      <a:pt x="118" y="227"/>
                      <a:pt x="127" y="226"/>
                      <a:pt x="137" y="223"/>
                    </a:cubicBezTo>
                    <a:lnTo>
                      <a:pt x="137" y="243"/>
                    </a:lnTo>
                    <a:cubicBezTo>
                      <a:pt x="223" y="235"/>
                      <a:pt x="306" y="230"/>
                      <a:pt x="387" y="230"/>
                    </a:cubicBezTo>
                    <a:cubicBezTo>
                      <a:pt x="408" y="230"/>
                      <a:pt x="430" y="230"/>
                      <a:pt x="451" y="231"/>
                    </a:cubicBezTo>
                    <a:lnTo>
                      <a:pt x="451" y="231"/>
                    </a:lnTo>
                    <a:cubicBezTo>
                      <a:pt x="459" y="246"/>
                      <a:pt x="472" y="258"/>
                      <a:pt x="491" y="264"/>
                    </a:cubicBezTo>
                    <a:lnTo>
                      <a:pt x="741" y="264"/>
                    </a:lnTo>
                    <a:cubicBezTo>
                      <a:pt x="804" y="243"/>
                      <a:pt x="825" y="181"/>
                      <a:pt x="783" y="139"/>
                    </a:cubicBezTo>
                    <a:cubicBezTo>
                      <a:pt x="619" y="57"/>
                      <a:pt x="442" y="1"/>
                      <a:pt x="263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57;p5">
                <a:extLst>
                  <a:ext uri="{FF2B5EF4-FFF2-40B4-BE49-F238E27FC236}">
                    <a16:creationId xmlns:a16="http://schemas.microsoft.com/office/drawing/2014/main" xmlns="" id="{DE518AFE-8F21-29CA-205D-BD8195CB44A3}"/>
                  </a:ext>
                </a:extLst>
              </p:cNvPr>
              <p:cNvSpPr/>
              <p:nvPr/>
            </p:nvSpPr>
            <p:spPr>
              <a:xfrm>
                <a:off x="8517625" y="3653700"/>
                <a:ext cx="201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56" extrusionOk="0">
                    <a:moveTo>
                      <a:pt x="219" y="0"/>
                    </a:moveTo>
                    <a:cubicBezTo>
                      <a:pt x="184" y="0"/>
                      <a:pt x="150" y="2"/>
                      <a:pt x="116" y="6"/>
                    </a:cubicBezTo>
                    <a:cubicBezTo>
                      <a:pt x="0" y="6"/>
                      <a:pt x="9" y="219"/>
                      <a:pt x="110" y="219"/>
                    </a:cubicBezTo>
                    <a:cubicBezTo>
                      <a:pt x="118" y="219"/>
                      <a:pt x="127" y="217"/>
                      <a:pt x="137" y="214"/>
                    </a:cubicBezTo>
                    <a:cubicBezTo>
                      <a:pt x="187" y="209"/>
                      <a:pt x="237" y="206"/>
                      <a:pt x="288" y="206"/>
                    </a:cubicBezTo>
                    <a:cubicBezTo>
                      <a:pt x="425" y="206"/>
                      <a:pt x="563" y="225"/>
                      <a:pt x="700" y="256"/>
                    </a:cubicBezTo>
                    <a:cubicBezTo>
                      <a:pt x="763" y="256"/>
                      <a:pt x="804" y="172"/>
                      <a:pt x="763" y="152"/>
                    </a:cubicBezTo>
                    <a:cubicBezTo>
                      <a:pt x="588" y="47"/>
                      <a:pt x="398" y="0"/>
                      <a:pt x="219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58;p5">
                <a:extLst>
                  <a:ext uri="{FF2B5EF4-FFF2-40B4-BE49-F238E27FC236}">
                    <a16:creationId xmlns:a16="http://schemas.microsoft.com/office/drawing/2014/main" xmlns="" id="{D025A1A6-C310-E12D-1ABF-6957086344DD}"/>
                  </a:ext>
                </a:extLst>
              </p:cNvPr>
              <p:cNvSpPr/>
              <p:nvPr/>
            </p:nvSpPr>
            <p:spPr>
              <a:xfrm>
                <a:off x="8498100" y="3753325"/>
                <a:ext cx="255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76" extrusionOk="0">
                    <a:moveTo>
                      <a:pt x="231" y="0"/>
                    </a:moveTo>
                    <a:cubicBezTo>
                      <a:pt x="196" y="0"/>
                      <a:pt x="160" y="2"/>
                      <a:pt x="125" y="4"/>
                    </a:cubicBezTo>
                    <a:cubicBezTo>
                      <a:pt x="0" y="4"/>
                      <a:pt x="0" y="213"/>
                      <a:pt x="125" y="213"/>
                    </a:cubicBezTo>
                    <a:cubicBezTo>
                      <a:pt x="280" y="213"/>
                      <a:pt x="428" y="220"/>
                      <a:pt x="577" y="233"/>
                    </a:cubicBezTo>
                    <a:lnTo>
                      <a:pt x="577" y="233"/>
                    </a:lnTo>
                    <a:cubicBezTo>
                      <a:pt x="579" y="234"/>
                      <a:pt x="580" y="234"/>
                      <a:pt x="581" y="234"/>
                    </a:cubicBezTo>
                    <a:lnTo>
                      <a:pt x="581" y="234"/>
                    </a:lnTo>
                    <a:cubicBezTo>
                      <a:pt x="692" y="244"/>
                      <a:pt x="803" y="258"/>
                      <a:pt x="918" y="275"/>
                    </a:cubicBezTo>
                    <a:cubicBezTo>
                      <a:pt x="980" y="275"/>
                      <a:pt x="1022" y="192"/>
                      <a:pt x="960" y="150"/>
                    </a:cubicBezTo>
                    <a:cubicBezTo>
                      <a:pt x="723" y="60"/>
                      <a:pt x="472" y="0"/>
                      <a:pt x="231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59;p5">
                <a:extLst>
                  <a:ext uri="{FF2B5EF4-FFF2-40B4-BE49-F238E27FC236}">
                    <a16:creationId xmlns:a16="http://schemas.microsoft.com/office/drawing/2014/main" xmlns="" id="{BB6A6CD7-D378-B736-5967-A476FE2A3A30}"/>
                  </a:ext>
                </a:extLst>
              </p:cNvPr>
              <p:cNvSpPr/>
              <p:nvPr/>
            </p:nvSpPr>
            <p:spPr>
              <a:xfrm>
                <a:off x="8532700" y="3811625"/>
                <a:ext cx="19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60" extrusionOk="0">
                    <a:moveTo>
                      <a:pt x="513" y="0"/>
                    </a:moveTo>
                    <a:cubicBezTo>
                      <a:pt x="382" y="0"/>
                      <a:pt x="255" y="20"/>
                      <a:pt x="118" y="50"/>
                    </a:cubicBezTo>
                    <a:cubicBezTo>
                      <a:pt x="113" y="49"/>
                      <a:pt x="108" y="49"/>
                      <a:pt x="104" y="49"/>
                    </a:cubicBezTo>
                    <a:cubicBezTo>
                      <a:pt x="1" y="49"/>
                      <a:pt x="36" y="260"/>
                      <a:pt x="145" y="260"/>
                    </a:cubicBezTo>
                    <a:cubicBezTo>
                      <a:pt x="150" y="260"/>
                      <a:pt x="155" y="260"/>
                      <a:pt x="160" y="259"/>
                    </a:cubicBezTo>
                    <a:cubicBezTo>
                      <a:pt x="326" y="238"/>
                      <a:pt x="514" y="196"/>
                      <a:pt x="681" y="134"/>
                    </a:cubicBezTo>
                    <a:cubicBezTo>
                      <a:pt x="764" y="92"/>
                      <a:pt x="723" y="8"/>
                      <a:pt x="660" y="8"/>
                    </a:cubicBezTo>
                    <a:cubicBezTo>
                      <a:pt x="610" y="3"/>
                      <a:pt x="561" y="0"/>
                      <a:pt x="513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0;p5">
                <a:extLst>
                  <a:ext uri="{FF2B5EF4-FFF2-40B4-BE49-F238E27FC236}">
                    <a16:creationId xmlns:a16="http://schemas.microsoft.com/office/drawing/2014/main" xmlns="" id="{F6C50E5A-F36C-D511-A9D9-1EDD729BDB31}"/>
                  </a:ext>
                </a:extLst>
              </p:cNvPr>
              <p:cNvSpPr/>
              <p:nvPr/>
            </p:nvSpPr>
            <p:spPr>
              <a:xfrm>
                <a:off x="8515825" y="3885350"/>
                <a:ext cx="16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09" extrusionOk="0">
                    <a:moveTo>
                      <a:pt x="105" y="0"/>
                    </a:moveTo>
                    <a:cubicBezTo>
                      <a:pt x="0" y="21"/>
                      <a:pt x="0" y="188"/>
                      <a:pt x="105" y="209"/>
                    </a:cubicBezTo>
                    <a:cubicBezTo>
                      <a:pt x="271" y="209"/>
                      <a:pt x="417" y="209"/>
                      <a:pt x="584" y="188"/>
                    </a:cubicBezTo>
                    <a:cubicBezTo>
                      <a:pt x="668" y="167"/>
                      <a:pt x="668" y="63"/>
                      <a:pt x="584" y="42"/>
                    </a:cubicBezTo>
                    <a:cubicBezTo>
                      <a:pt x="417" y="21"/>
                      <a:pt x="271" y="0"/>
                      <a:pt x="105" y="0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1;p5">
                <a:extLst>
                  <a:ext uri="{FF2B5EF4-FFF2-40B4-BE49-F238E27FC236}">
                    <a16:creationId xmlns:a16="http://schemas.microsoft.com/office/drawing/2014/main" xmlns="" id="{E06E9E39-9A9E-D8BA-043F-E433D73C3E16}"/>
                  </a:ext>
                </a:extLst>
              </p:cNvPr>
              <p:cNvSpPr/>
              <p:nvPr/>
            </p:nvSpPr>
            <p:spPr>
              <a:xfrm>
                <a:off x="8289525" y="4242200"/>
                <a:ext cx="5436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548" extrusionOk="0">
                    <a:moveTo>
                      <a:pt x="21362" y="0"/>
                    </a:moveTo>
                    <a:cubicBezTo>
                      <a:pt x="21335" y="0"/>
                      <a:pt x="21306" y="5"/>
                      <a:pt x="21275" y="14"/>
                    </a:cubicBezTo>
                    <a:cubicBezTo>
                      <a:pt x="18563" y="765"/>
                      <a:pt x="15768" y="827"/>
                      <a:pt x="12994" y="890"/>
                    </a:cubicBezTo>
                    <a:cubicBezTo>
                      <a:pt x="11618" y="911"/>
                      <a:pt x="10262" y="1015"/>
                      <a:pt x="8885" y="1036"/>
                    </a:cubicBezTo>
                    <a:cubicBezTo>
                      <a:pt x="7509" y="1036"/>
                      <a:pt x="6132" y="973"/>
                      <a:pt x="4776" y="806"/>
                    </a:cubicBezTo>
                    <a:cubicBezTo>
                      <a:pt x="3963" y="723"/>
                      <a:pt x="3170" y="598"/>
                      <a:pt x="2357" y="473"/>
                    </a:cubicBezTo>
                    <a:cubicBezTo>
                      <a:pt x="1627" y="368"/>
                      <a:pt x="855" y="118"/>
                      <a:pt x="104" y="97"/>
                    </a:cubicBezTo>
                    <a:cubicBezTo>
                      <a:pt x="21" y="97"/>
                      <a:pt x="0" y="222"/>
                      <a:pt x="63" y="264"/>
                    </a:cubicBezTo>
                    <a:cubicBezTo>
                      <a:pt x="647" y="577"/>
                      <a:pt x="1356" y="681"/>
                      <a:pt x="2002" y="806"/>
                    </a:cubicBezTo>
                    <a:cubicBezTo>
                      <a:pt x="2691" y="973"/>
                      <a:pt x="3400" y="1098"/>
                      <a:pt x="4088" y="1203"/>
                    </a:cubicBezTo>
                    <a:cubicBezTo>
                      <a:pt x="5465" y="1390"/>
                      <a:pt x="6862" y="1515"/>
                      <a:pt x="8260" y="1536"/>
                    </a:cubicBezTo>
                    <a:cubicBezTo>
                      <a:pt x="8531" y="1544"/>
                      <a:pt x="8801" y="1548"/>
                      <a:pt x="9072" y="1548"/>
                    </a:cubicBezTo>
                    <a:cubicBezTo>
                      <a:pt x="10219" y="1548"/>
                      <a:pt x="11363" y="1487"/>
                      <a:pt x="12494" y="1453"/>
                    </a:cubicBezTo>
                    <a:cubicBezTo>
                      <a:pt x="13912" y="1432"/>
                      <a:pt x="15330" y="1411"/>
                      <a:pt x="16749" y="1307"/>
                    </a:cubicBezTo>
                    <a:cubicBezTo>
                      <a:pt x="18334" y="1203"/>
                      <a:pt x="19898" y="952"/>
                      <a:pt x="21421" y="556"/>
                    </a:cubicBezTo>
                    <a:cubicBezTo>
                      <a:pt x="21745" y="461"/>
                      <a:pt x="21651" y="0"/>
                      <a:pt x="21362" y="0"/>
                    </a:cubicBezTo>
                    <a:close/>
                  </a:path>
                </a:pathLst>
              </a:custGeom>
              <a:solidFill>
                <a:srgbClr val="9E66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图片 5" descr="图片包含 玩具, 玩偶&#10;&#10;自动生成的说明">
            <a:extLst>
              <a:ext uri="{FF2B5EF4-FFF2-40B4-BE49-F238E27FC236}">
                <a16:creationId xmlns:a16="http://schemas.microsoft.com/office/drawing/2014/main" xmlns="" id="{57D755E9-FECA-C1D6-043B-8A16C10DC9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r="12192"/>
          <a:stretch/>
        </p:blipFill>
        <p:spPr>
          <a:xfrm>
            <a:off x="264081" y="2881433"/>
            <a:ext cx="2994950" cy="3317251"/>
          </a:xfrm>
          <a:prstGeom prst="rect">
            <a:avLst/>
          </a:prstGeom>
        </p:spPr>
      </p:pic>
      <p:sp>
        <p:nvSpPr>
          <p:cNvPr id="5" name="íŝḷïďe">
            <a:extLst>
              <a:ext uri="{FF2B5EF4-FFF2-40B4-BE49-F238E27FC236}">
                <a16:creationId xmlns:a16="http://schemas.microsoft.com/office/drawing/2014/main" xmlns="" id="{D419BCA0-CEA2-A812-167D-D25F80402753}"/>
              </a:ext>
            </a:extLst>
          </p:cNvPr>
          <p:cNvSpPr/>
          <p:nvPr/>
        </p:nvSpPr>
        <p:spPr>
          <a:xfrm>
            <a:off x="2830882" y="1974215"/>
            <a:ext cx="7444667" cy="1135069"/>
          </a:xfrm>
          <a:prstGeom prst="rect">
            <a:avLst/>
          </a:prstGeom>
          <a:solidFill>
            <a:srgbClr val="F1AD7B"/>
          </a:solidFill>
          <a:ln w="25400" cap="flat" cmpd="sng" algn="ctr">
            <a:solidFill>
              <a:srgbClr val="F1AD7B"/>
            </a:solidFill>
            <a:prstDash val="solid"/>
          </a:ln>
          <a:effectLst/>
        </p:spPr>
        <p:txBody>
          <a:bodyPr wrap="square" lIns="68580" tIns="34290" rIns="68580" bIns="3429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ïśļîde">
            <a:extLst>
              <a:ext uri="{FF2B5EF4-FFF2-40B4-BE49-F238E27FC236}">
                <a16:creationId xmlns:a16="http://schemas.microsoft.com/office/drawing/2014/main" xmlns="" id="{A2562D4F-7935-00D4-7A0D-4A6240D4C0E1}"/>
              </a:ext>
            </a:extLst>
          </p:cNvPr>
          <p:cNvSpPr/>
          <p:nvPr/>
        </p:nvSpPr>
        <p:spPr bwMode="auto">
          <a:xfrm>
            <a:off x="3801114" y="1974215"/>
            <a:ext cx="535466" cy="1135069"/>
          </a:xfrm>
          <a:custGeom>
            <a:avLst/>
            <a:gdLst>
              <a:gd name="T0" fmla="*/ 1488 w 1488"/>
              <a:gd name="T1" fmla="*/ 498 h 1680"/>
              <a:gd name="T2" fmla="*/ 1413 w 1488"/>
              <a:gd name="T3" fmla="*/ 366 h 1680"/>
              <a:gd name="T4" fmla="*/ 820 w 1488"/>
              <a:gd name="T5" fmla="*/ 24 h 1680"/>
              <a:gd name="T6" fmla="*/ 669 w 1488"/>
              <a:gd name="T7" fmla="*/ 24 h 1680"/>
              <a:gd name="T8" fmla="*/ 76 w 1488"/>
              <a:gd name="T9" fmla="*/ 366 h 1680"/>
              <a:gd name="T10" fmla="*/ 0 w 1488"/>
              <a:gd name="T11" fmla="*/ 498 h 1680"/>
              <a:gd name="T12" fmla="*/ 0 w 1488"/>
              <a:gd name="T13" fmla="*/ 1182 h 1680"/>
              <a:gd name="T14" fmla="*/ 76 w 1488"/>
              <a:gd name="T15" fmla="*/ 1314 h 1680"/>
              <a:gd name="T16" fmla="*/ 669 w 1488"/>
              <a:gd name="T17" fmla="*/ 1656 h 1680"/>
              <a:gd name="T18" fmla="*/ 820 w 1488"/>
              <a:gd name="T19" fmla="*/ 1656 h 1680"/>
              <a:gd name="T20" fmla="*/ 1413 w 1488"/>
              <a:gd name="T21" fmla="*/ 1314 h 1680"/>
              <a:gd name="T22" fmla="*/ 1488 w 1488"/>
              <a:gd name="T23" fmla="*/ 1182 h 1680"/>
              <a:gd name="T24" fmla="*/ 1488 w 1488"/>
              <a:gd name="T25" fmla="*/ 498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8" h="1680">
                <a:moveTo>
                  <a:pt x="1488" y="498"/>
                </a:moveTo>
                <a:cubicBezTo>
                  <a:pt x="1488" y="450"/>
                  <a:pt x="1454" y="390"/>
                  <a:pt x="1413" y="366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779" y="0"/>
                  <a:pt x="710" y="0"/>
                  <a:pt x="669" y="24"/>
                </a:cubicBezTo>
                <a:cubicBezTo>
                  <a:pt x="76" y="366"/>
                  <a:pt x="76" y="366"/>
                  <a:pt x="76" y="366"/>
                </a:cubicBezTo>
                <a:cubicBezTo>
                  <a:pt x="35" y="390"/>
                  <a:pt x="0" y="450"/>
                  <a:pt x="0" y="498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0" y="1231"/>
                  <a:pt x="35" y="1289"/>
                  <a:pt x="76" y="1314"/>
                </a:cubicBezTo>
                <a:cubicBezTo>
                  <a:pt x="669" y="1656"/>
                  <a:pt x="669" y="1656"/>
                  <a:pt x="669" y="1656"/>
                </a:cubicBezTo>
                <a:cubicBezTo>
                  <a:pt x="710" y="1680"/>
                  <a:pt x="779" y="1680"/>
                  <a:pt x="820" y="1656"/>
                </a:cubicBezTo>
                <a:cubicBezTo>
                  <a:pt x="1413" y="1314"/>
                  <a:pt x="1413" y="1314"/>
                  <a:pt x="1413" y="1314"/>
                </a:cubicBezTo>
                <a:cubicBezTo>
                  <a:pt x="1454" y="1289"/>
                  <a:pt x="1488" y="1231"/>
                  <a:pt x="1488" y="1182"/>
                </a:cubicBezTo>
                <a:lnTo>
                  <a:pt x="1488" y="498"/>
                </a:lnTo>
                <a:close/>
              </a:path>
            </a:pathLst>
          </a:custGeom>
          <a:solidFill>
            <a:srgbClr val="FFFBF7"/>
          </a:solidFill>
          <a:ln w="0">
            <a:solidFill>
              <a:srgbClr val="F1AD7B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7" name="iṧļiďê">
            <a:extLst>
              <a:ext uri="{FF2B5EF4-FFF2-40B4-BE49-F238E27FC236}">
                <a16:creationId xmlns:a16="http://schemas.microsoft.com/office/drawing/2014/main" xmlns="" id="{08A4E819-A2FE-BF5F-3C72-C6B26AE96331}"/>
              </a:ext>
            </a:extLst>
          </p:cNvPr>
          <p:cNvSpPr/>
          <p:nvPr/>
        </p:nvSpPr>
        <p:spPr bwMode="auto">
          <a:xfrm>
            <a:off x="5939793" y="1974215"/>
            <a:ext cx="535466" cy="1135069"/>
          </a:xfrm>
          <a:custGeom>
            <a:avLst/>
            <a:gdLst>
              <a:gd name="T0" fmla="*/ 1488 w 1488"/>
              <a:gd name="T1" fmla="*/ 498 h 1680"/>
              <a:gd name="T2" fmla="*/ 1413 w 1488"/>
              <a:gd name="T3" fmla="*/ 366 h 1680"/>
              <a:gd name="T4" fmla="*/ 820 w 1488"/>
              <a:gd name="T5" fmla="*/ 24 h 1680"/>
              <a:gd name="T6" fmla="*/ 669 w 1488"/>
              <a:gd name="T7" fmla="*/ 24 h 1680"/>
              <a:gd name="T8" fmla="*/ 76 w 1488"/>
              <a:gd name="T9" fmla="*/ 366 h 1680"/>
              <a:gd name="T10" fmla="*/ 0 w 1488"/>
              <a:gd name="T11" fmla="*/ 498 h 1680"/>
              <a:gd name="T12" fmla="*/ 0 w 1488"/>
              <a:gd name="T13" fmla="*/ 1182 h 1680"/>
              <a:gd name="T14" fmla="*/ 76 w 1488"/>
              <a:gd name="T15" fmla="*/ 1314 h 1680"/>
              <a:gd name="T16" fmla="*/ 669 w 1488"/>
              <a:gd name="T17" fmla="*/ 1656 h 1680"/>
              <a:gd name="T18" fmla="*/ 820 w 1488"/>
              <a:gd name="T19" fmla="*/ 1656 h 1680"/>
              <a:gd name="T20" fmla="*/ 1413 w 1488"/>
              <a:gd name="T21" fmla="*/ 1314 h 1680"/>
              <a:gd name="T22" fmla="*/ 1488 w 1488"/>
              <a:gd name="T23" fmla="*/ 1182 h 1680"/>
              <a:gd name="T24" fmla="*/ 1488 w 1488"/>
              <a:gd name="T25" fmla="*/ 498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8" h="1680">
                <a:moveTo>
                  <a:pt x="1488" y="498"/>
                </a:moveTo>
                <a:cubicBezTo>
                  <a:pt x="1488" y="450"/>
                  <a:pt x="1454" y="390"/>
                  <a:pt x="1413" y="366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779" y="0"/>
                  <a:pt x="710" y="0"/>
                  <a:pt x="669" y="24"/>
                </a:cubicBezTo>
                <a:cubicBezTo>
                  <a:pt x="76" y="366"/>
                  <a:pt x="76" y="366"/>
                  <a:pt x="76" y="366"/>
                </a:cubicBezTo>
                <a:cubicBezTo>
                  <a:pt x="35" y="390"/>
                  <a:pt x="0" y="450"/>
                  <a:pt x="0" y="498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0" y="1231"/>
                  <a:pt x="35" y="1289"/>
                  <a:pt x="76" y="1314"/>
                </a:cubicBezTo>
                <a:cubicBezTo>
                  <a:pt x="669" y="1656"/>
                  <a:pt x="669" y="1656"/>
                  <a:pt x="669" y="1656"/>
                </a:cubicBezTo>
                <a:cubicBezTo>
                  <a:pt x="710" y="1680"/>
                  <a:pt x="779" y="1680"/>
                  <a:pt x="820" y="1656"/>
                </a:cubicBezTo>
                <a:cubicBezTo>
                  <a:pt x="1413" y="1314"/>
                  <a:pt x="1413" y="1314"/>
                  <a:pt x="1413" y="1314"/>
                </a:cubicBezTo>
                <a:cubicBezTo>
                  <a:pt x="1454" y="1289"/>
                  <a:pt x="1488" y="1231"/>
                  <a:pt x="1488" y="1182"/>
                </a:cubicBezTo>
                <a:lnTo>
                  <a:pt x="1488" y="498"/>
                </a:lnTo>
                <a:close/>
              </a:path>
            </a:pathLst>
          </a:custGeom>
          <a:solidFill>
            <a:srgbClr val="FFFBF7"/>
          </a:solidFill>
          <a:ln w="0">
            <a:solidFill>
              <a:srgbClr val="F1AD7B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9" name="işļîdê">
            <a:extLst>
              <a:ext uri="{FF2B5EF4-FFF2-40B4-BE49-F238E27FC236}">
                <a16:creationId xmlns:a16="http://schemas.microsoft.com/office/drawing/2014/main" xmlns="" id="{5E75140E-A7DA-AA57-7268-1887E5CE8AB9}"/>
              </a:ext>
            </a:extLst>
          </p:cNvPr>
          <p:cNvSpPr/>
          <p:nvPr/>
        </p:nvSpPr>
        <p:spPr bwMode="auto">
          <a:xfrm>
            <a:off x="8078471" y="1974215"/>
            <a:ext cx="535466" cy="1135069"/>
          </a:xfrm>
          <a:custGeom>
            <a:avLst/>
            <a:gdLst>
              <a:gd name="T0" fmla="*/ 1488 w 1488"/>
              <a:gd name="T1" fmla="*/ 498 h 1680"/>
              <a:gd name="T2" fmla="*/ 1413 w 1488"/>
              <a:gd name="T3" fmla="*/ 366 h 1680"/>
              <a:gd name="T4" fmla="*/ 820 w 1488"/>
              <a:gd name="T5" fmla="*/ 24 h 1680"/>
              <a:gd name="T6" fmla="*/ 669 w 1488"/>
              <a:gd name="T7" fmla="*/ 24 h 1680"/>
              <a:gd name="T8" fmla="*/ 76 w 1488"/>
              <a:gd name="T9" fmla="*/ 366 h 1680"/>
              <a:gd name="T10" fmla="*/ 0 w 1488"/>
              <a:gd name="T11" fmla="*/ 498 h 1680"/>
              <a:gd name="T12" fmla="*/ 0 w 1488"/>
              <a:gd name="T13" fmla="*/ 1182 h 1680"/>
              <a:gd name="T14" fmla="*/ 76 w 1488"/>
              <a:gd name="T15" fmla="*/ 1314 h 1680"/>
              <a:gd name="T16" fmla="*/ 669 w 1488"/>
              <a:gd name="T17" fmla="*/ 1656 h 1680"/>
              <a:gd name="T18" fmla="*/ 820 w 1488"/>
              <a:gd name="T19" fmla="*/ 1656 h 1680"/>
              <a:gd name="T20" fmla="*/ 1413 w 1488"/>
              <a:gd name="T21" fmla="*/ 1314 h 1680"/>
              <a:gd name="T22" fmla="*/ 1488 w 1488"/>
              <a:gd name="T23" fmla="*/ 1182 h 1680"/>
              <a:gd name="T24" fmla="*/ 1488 w 1488"/>
              <a:gd name="T25" fmla="*/ 498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8" h="1680">
                <a:moveTo>
                  <a:pt x="1488" y="498"/>
                </a:moveTo>
                <a:cubicBezTo>
                  <a:pt x="1488" y="450"/>
                  <a:pt x="1454" y="390"/>
                  <a:pt x="1413" y="366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779" y="0"/>
                  <a:pt x="710" y="0"/>
                  <a:pt x="669" y="24"/>
                </a:cubicBezTo>
                <a:cubicBezTo>
                  <a:pt x="76" y="366"/>
                  <a:pt x="76" y="366"/>
                  <a:pt x="76" y="366"/>
                </a:cubicBezTo>
                <a:cubicBezTo>
                  <a:pt x="35" y="390"/>
                  <a:pt x="0" y="450"/>
                  <a:pt x="0" y="498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0" y="1231"/>
                  <a:pt x="35" y="1289"/>
                  <a:pt x="76" y="1314"/>
                </a:cubicBezTo>
                <a:cubicBezTo>
                  <a:pt x="669" y="1656"/>
                  <a:pt x="669" y="1656"/>
                  <a:pt x="669" y="1656"/>
                </a:cubicBezTo>
                <a:cubicBezTo>
                  <a:pt x="710" y="1680"/>
                  <a:pt x="779" y="1680"/>
                  <a:pt x="820" y="1656"/>
                </a:cubicBezTo>
                <a:cubicBezTo>
                  <a:pt x="1413" y="1314"/>
                  <a:pt x="1413" y="1314"/>
                  <a:pt x="1413" y="1314"/>
                </a:cubicBezTo>
                <a:cubicBezTo>
                  <a:pt x="1454" y="1289"/>
                  <a:pt x="1488" y="1231"/>
                  <a:pt x="1488" y="1182"/>
                </a:cubicBezTo>
                <a:lnTo>
                  <a:pt x="1488" y="498"/>
                </a:lnTo>
                <a:close/>
              </a:path>
            </a:pathLst>
          </a:custGeom>
          <a:solidFill>
            <a:srgbClr val="FFFBF7"/>
          </a:solidFill>
          <a:ln w="0">
            <a:solidFill>
              <a:srgbClr val="F1AD7B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D55B63C-88F1-C5E2-7DC2-C32E8609D826}"/>
              </a:ext>
            </a:extLst>
          </p:cNvPr>
          <p:cNvSpPr txBox="1"/>
          <p:nvPr/>
        </p:nvSpPr>
        <p:spPr>
          <a:xfrm>
            <a:off x="2668044" y="3377420"/>
            <a:ext cx="19665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28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800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2800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2800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2800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800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800" i="1" dirty="0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97FD241B-0BE2-BE24-58B0-1C6FFCB5059A}"/>
              </a:ext>
            </a:extLst>
          </p:cNvPr>
          <p:cNvSpPr txBox="1"/>
          <p:nvPr/>
        </p:nvSpPr>
        <p:spPr>
          <a:xfrm>
            <a:off x="4935255" y="3443415"/>
            <a:ext cx="22622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i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sz="28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vở</a:t>
            </a:r>
            <a:r>
              <a:rPr lang="en-US" sz="2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00A45486-12A3-4011-4ECA-F73904090658}"/>
              </a:ext>
            </a:extLst>
          </p:cNvPr>
          <p:cNvSpPr txBox="1"/>
          <p:nvPr/>
        </p:nvSpPr>
        <p:spPr>
          <a:xfrm>
            <a:off x="7753611" y="3443416"/>
            <a:ext cx="2079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Dựa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kiểm</a:t>
            </a:r>
            <a:r>
              <a:rPr lang="en-US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hướng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tóm</a:t>
            </a:r>
            <a:r>
              <a:rPr lang="en-US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tắt</a:t>
            </a:r>
            <a:r>
              <a:rPr lang="en-US" sz="2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205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 animBg="1"/>
      <p:bldP spid="6" grpId="0" animBg="1"/>
      <p:bldP spid="7" grpId="0" animBg="1"/>
      <p:bldP spid="9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82338" y="356634"/>
            <a:ext cx="89952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3600" b="1" u="sng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Bảng</a:t>
            </a:r>
            <a:r>
              <a:rPr kumimoji="1" lang="en-US" altLang="zh-CN" sz="3600" b="1" u="sng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kiểm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kĩ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tóm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tắt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chính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biểu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cảm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do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khác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trình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 err="1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bày</a:t>
            </a:r>
            <a:r>
              <a:rPr kumimoji="1" lang="en-US" altLang="zh-CN" sz="3600" b="1" u="sng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dirty="0" smtClean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(SGK/94)</a:t>
            </a:r>
            <a:endParaRPr kumimoji="1" lang="zh-CN" altLang="en-US" sz="3600" b="1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 descr="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550" y="207233"/>
            <a:ext cx="1314450" cy="1409700"/>
          </a:xfrm>
          <a:prstGeom prst="rect">
            <a:avLst/>
          </a:prstGeom>
        </p:spPr>
      </p:pic>
      <p:pic>
        <p:nvPicPr>
          <p:cNvPr id="11" name="图片 10" descr="图片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7786" y="5337949"/>
            <a:ext cx="1928784" cy="1418022"/>
          </a:xfrm>
          <a:prstGeom prst="rect">
            <a:avLst/>
          </a:prstGeom>
        </p:spPr>
      </p:pic>
      <p:pic>
        <p:nvPicPr>
          <p:cNvPr id="33" name="图片 32" descr="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92" y="376412"/>
            <a:ext cx="1107296" cy="83073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E46C4BA-5F98-D096-910A-0FB4E7C7C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44972"/>
              </p:ext>
            </p:extLst>
          </p:nvPr>
        </p:nvGraphicFramePr>
        <p:xfrm>
          <a:off x="2104049" y="1776732"/>
          <a:ext cx="8551790" cy="4348685"/>
        </p:xfrm>
        <a:graphic>
          <a:graphicData uri="http://schemas.openxmlformats.org/drawingml/2006/table">
            <a:tbl>
              <a:tblPr firstRow="1" firstCol="1" bandRow="1"/>
              <a:tblGrid>
                <a:gridCol w="6252712">
                  <a:extLst>
                    <a:ext uri="{9D8B030D-6E8A-4147-A177-3AD203B41FA5}">
                      <a16:colId xmlns:a16="http://schemas.microsoft.com/office/drawing/2014/main" xmlns="" val="1149988956"/>
                    </a:ext>
                  </a:extLst>
                </a:gridCol>
                <a:gridCol w="961057">
                  <a:extLst>
                    <a:ext uri="{9D8B030D-6E8A-4147-A177-3AD203B41FA5}">
                      <a16:colId xmlns:a16="http://schemas.microsoft.com/office/drawing/2014/main" xmlns="" val="227909953"/>
                    </a:ext>
                  </a:extLst>
                </a:gridCol>
                <a:gridCol w="1338021">
                  <a:extLst>
                    <a:ext uri="{9D8B030D-6E8A-4147-A177-3AD203B41FA5}">
                      <a16:colId xmlns:a16="http://schemas.microsoft.com/office/drawing/2014/main" xmlns="" val="3105373765"/>
                    </a:ext>
                  </a:extLst>
                </a:gridCol>
              </a:tblGrid>
              <a:tr h="1096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232417"/>
                  </a:ext>
                </a:extLst>
              </a:tr>
              <a:tr h="9265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343209"/>
                  </a:ext>
                </a:extLst>
              </a:tr>
              <a:tr h="1170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0248806"/>
                  </a:ext>
                </a:extLst>
              </a:tr>
              <a:tr h="10509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93830"/>
                  </a:ext>
                </a:extLst>
              </a:tr>
            </a:tbl>
          </a:graphicData>
        </a:graphic>
      </p:graphicFrame>
      <p:pic>
        <p:nvPicPr>
          <p:cNvPr id="4" name="图片 21">
            <a:extLst>
              <a:ext uri="{FF2B5EF4-FFF2-40B4-BE49-F238E27FC236}">
                <a16:creationId xmlns:a16="http://schemas.microsoft.com/office/drawing/2014/main" xmlns="" id="{3CDED452-2B4A-CD8A-1918-A78E1E8C32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93" b="97746" l="9717" r="89879">
                        <a14:foregroundMark x1="41903" y1="5797" x2="57895" y2="6441"/>
                        <a14:foregroundMark x1="48381" y1="2415" x2="52227" y2="2415"/>
                        <a14:foregroundMark x1="52227" y1="67472" x2="53644" y2="90660"/>
                        <a14:foregroundMark x1="28138" y1="70853" x2="75506" y2="75201"/>
                        <a14:foregroundMark x1="24899" y1="64251" x2="20850" y2="90499"/>
                        <a14:foregroundMark x1="71053" y1="63929" x2="65789" y2="97746"/>
                        <a14:foregroundMark x1="47773" y1="2576" x2="50000" y2="20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020855"/>
            <a:ext cx="1973225" cy="24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106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90300" y="569088"/>
            <a:ext cx="69789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Trao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đổi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tóm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tắt</a:t>
            </a:r>
            <a:endParaRPr kumimoji="1" lang="zh-CN" altLang="en-US" sz="4000" b="1" u="sng" dirty="0">
              <a:ln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 descr="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30" y="564515"/>
            <a:ext cx="1314450" cy="1409700"/>
          </a:xfrm>
          <a:prstGeom prst="rect">
            <a:avLst/>
          </a:prstGeom>
        </p:spPr>
      </p:pic>
      <p:pic>
        <p:nvPicPr>
          <p:cNvPr id="11" name="图片 10" descr="图片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242" y="5359791"/>
            <a:ext cx="1586127" cy="1166104"/>
          </a:xfrm>
          <a:prstGeom prst="rect">
            <a:avLst/>
          </a:prstGeom>
        </p:spPr>
      </p:pic>
      <p:pic>
        <p:nvPicPr>
          <p:cNvPr id="33" name="图片 32" descr="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55" y="769620"/>
            <a:ext cx="1332230" cy="99949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xmlns="" id="{34C0008C-A048-4B68-9C2C-0A0E442AF8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14" y="3982203"/>
            <a:ext cx="3384560" cy="2723278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xmlns="" id="{4FBF4D92-993C-6EBA-4909-CA86BFC418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34" y="1215419"/>
            <a:ext cx="3497811" cy="3803821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xmlns="" id="{016CE9EB-B3F1-05F8-734D-49E0CD119940}"/>
              </a:ext>
            </a:extLst>
          </p:cNvPr>
          <p:cNvSpPr txBox="1"/>
          <p:nvPr/>
        </p:nvSpPr>
        <p:spPr>
          <a:xfrm>
            <a:off x="2177111" y="2434647"/>
            <a:ext cx="915573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8850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pic>
        <p:nvPicPr>
          <p:cNvPr id="10" name="图片 9" descr="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30" y="564515"/>
            <a:ext cx="1314450" cy="1409700"/>
          </a:xfrm>
          <a:prstGeom prst="rect">
            <a:avLst/>
          </a:prstGeom>
        </p:spPr>
      </p:pic>
      <p:pic>
        <p:nvPicPr>
          <p:cNvPr id="11" name="图片 10" descr="图片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242" y="5359791"/>
            <a:ext cx="1586127" cy="1166104"/>
          </a:xfrm>
          <a:prstGeom prst="rect">
            <a:avLst/>
          </a:prstGeom>
        </p:spPr>
      </p:pic>
      <p:pic>
        <p:nvPicPr>
          <p:cNvPr id="33" name="图片 32" descr="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55" y="769620"/>
            <a:ext cx="1332230" cy="999490"/>
          </a:xfrm>
          <a:prstGeom prst="rect">
            <a:avLst/>
          </a:prstGeom>
        </p:spPr>
      </p:pic>
      <p:grpSp>
        <p:nvGrpSpPr>
          <p:cNvPr id="27" name="组合 143">
            <a:extLst>
              <a:ext uri="{FF2B5EF4-FFF2-40B4-BE49-F238E27FC236}">
                <a16:creationId xmlns:a16="http://schemas.microsoft.com/office/drawing/2014/main" xmlns="" id="{D48BECD8-479F-64AC-9AE2-11E20DF46764}"/>
              </a:ext>
            </a:extLst>
          </p:cNvPr>
          <p:cNvGrpSpPr/>
          <p:nvPr/>
        </p:nvGrpSpPr>
        <p:grpSpPr>
          <a:xfrm>
            <a:off x="5298510" y="2042786"/>
            <a:ext cx="5306234" cy="738505"/>
            <a:chOff x="9469" y="1715"/>
            <a:chExt cx="7228" cy="1163"/>
          </a:xfrm>
        </p:grpSpPr>
        <p:grpSp>
          <p:nvGrpSpPr>
            <p:cNvPr id="28" name="组合 144">
              <a:extLst>
                <a:ext uri="{FF2B5EF4-FFF2-40B4-BE49-F238E27FC236}">
                  <a16:creationId xmlns:a16="http://schemas.microsoft.com/office/drawing/2014/main" xmlns="" id="{AB307403-DD32-A07A-7444-CBEC992BDC0E}"/>
                </a:ext>
              </a:extLst>
            </p:cNvPr>
            <p:cNvGrpSpPr/>
            <p:nvPr/>
          </p:nvGrpSpPr>
          <p:grpSpPr>
            <a:xfrm>
              <a:off x="9469" y="1715"/>
              <a:ext cx="1138" cy="1138"/>
              <a:chOff x="9826" y="719"/>
              <a:chExt cx="1424" cy="1424"/>
            </a:xfrm>
          </p:grpSpPr>
          <p:sp>
            <p:nvSpPr>
              <p:cNvPr id="30" name="椭圆 145">
                <a:extLst>
                  <a:ext uri="{FF2B5EF4-FFF2-40B4-BE49-F238E27FC236}">
                    <a16:creationId xmlns:a16="http://schemas.microsoft.com/office/drawing/2014/main" xmlns="" id="{960BDC68-9AF0-2BD6-C52D-01A51E13C1D1}"/>
                  </a:ext>
                </a:extLst>
              </p:cNvPr>
              <p:cNvSpPr/>
              <p:nvPr/>
            </p:nvSpPr>
            <p:spPr>
              <a:xfrm>
                <a:off x="9826" y="719"/>
                <a:ext cx="1424" cy="1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椭圆 146">
                <a:extLst>
                  <a:ext uri="{FF2B5EF4-FFF2-40B4-BE49-F238E27FC236}">
                    <a16:creationId xmlns:a16="http://schemas.microsoft.com/office/drawing/2014/main" xmlns="" id="{53AA58B3-EA87-0000-9EFE-37ABC2233B90}"/>
                  </a:ext>
                </a:extLst>
              </p:cNvPr>
              <p:cNvSpPr/>
              <p:nvPr/>
            </p:nvSpPr>
            <p:spPr>
              <a:xfrm>
                <a:off x="9925" y="818"/>
                <a:ext cx="1225" cy="1225"/>
              </a:xfrm>
              <a:prstGeom prst="ellipse">
                <a:avLst/>
              </a:prstGeom>
              <a:solidFill>
                <a:srgbClr val="45A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solidFill>
                        <a:srgbClr val="994B46"/>
                      </a:solidFill>
                    </a:ln>
                    <a:solidFill>
                      <a:srgbClr val="FFE7C1"/>
                    </a:solidFill>
                    <a:effectLst/>
                    <a:uLnTx/>
                    <a:uFillTx/>
                    <a:latin typeface="字魂189号-星岩乐黑体" panose="00000500000000000000" charset="-122"/>
                    <a:ea typeface="字魂189号-星岩乐黑体" panose="00000500000000000000" charset="-122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29" name="文本框 148">
              <a:extLst>
                <a:ext uri="{FF2B5EF4-FFF2-40B4-BE49-F238E27FC236}">
                  <a16:creationId xmlns:a16="http://schemas.microsoft.com/office/drawing/2014/main" xmlns="" id="{C68ECC19-3704-2B56-A2C5-FDC85BA9B968}"/>
                </a:ext>
              </a:extLst>
            </p:cNvPr>
            <p:cNvSpPr txBox="1"/>
            <p:nvPr/>
          </p:nvSpPr>
          <p:spPr>
            <a:xfrm>
              <a:off x="10867" y="1715"/>
              <a:ext cx="5830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endParaRPr lang="en-US" sz="2800" b="1" dirty="0">
                <a:solidFill>
                  <a:srgbClr val="0070C0"/>
                </a:solidFill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150">
            <a:extLst>
              <a:ext uri="{FF2B5EF4-FFF2-40B4-BE49-F238E27FC236}">
                <a16:creationId xmlns:a16="http://schemas.microsoft.com/office/drawing/2014/main" xmlns="" id="{A7B99CEF-E0EA-60CF-C401-CDD6FB00BC29}"/>
              </a:ext>
            </a:extLst>
          </p:cNvPr>
          <p:cNvGrpSpPr/>
          <p:nvPr/>
        </p:nvGrpSpPr>
        <p:grpSpPr>
          <a:xfrm>
            <a:off x="4860100" y="3171154"/>
            <a:ext cx="6472746" cy="954405"/>
            <a:chOff x="9469" y="1715"/>
            <a:chExt cx="9125" cy="1503"/>
          </a:xfrm>
        </p:grpSpPr>
        <p:grpSp>
          <p:nvGrpSpPr>
            <p:cNvPr id="34" name="组合 151">
              <a:extLst>
                <a:ext uri="{FF2B5EF4-FFF2-40B4-BE49-F238E27FC236}">
                  <a16:creationId xmlns:a16="http://schemas.microsoft.com/office/drawing/2014/main" xmlns="" id="{B040AB2E-D7D1-830D-2C3A-F6820068A649}"/>
                </a:ext>
              </a:extLst>
            </p:cNvPr>
            <p:cNvGrpSpPr/>
            <p:nvPr/>
          </p:nvGrpSpPr>
          <p:grpSpPr>
            <a:xfrm>
              <a:off x="9469" y="1715"/>
              <a:ext cx="1138" cy="1138"/>
              <a:chOff x="9826" y="719"/>
              <a:chExt cx="1424" cy="1424"/>
            </a:xfrm>
          </p:grpSpPr>
          <p:sp>
            <p:nvSpPr>
              <p:cNvPr id="36" name="椭圆 152">
                <a:extLst>
                  <a:ext uri="{FF2B5EF4-FFF2-40B4-BE49-F238E27FC236}">
                    <a16:creationId xmlns:a16="http://schemas.microsoft.com/office/drawing/2014/main" xmlns="" id="{AEDCA351-A73C-0285-B688-1DDCF63213DC}"/>
                  </a:ext>
                </a:extLst>
              </p:cNvPr>
              <p:cNvSpPr/>
              <p:nvPr/>
            </p:nvSpPr>
            <p:spPr>
              <a:xfrm>
                <a:off x="9826" y="719"/>
                <a:ext cx="1424" cy="1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椭圆 153">
                <a:extLst>
                  <a:ext uri="{FF2B5EF4-FFF2-40B4-BE49-F238E27FC236}">
                    <a16:creationId xmlns:a16="http://schemas.microsoft.com/office/drawing/2014/main" xmlns="" id="{42A89008-F1FE-E389-BD38-0FC148A8B59D}"/>
                  </a:ext>
                </a:extLst>
              </p:cNvPr>
              <p:cNvSpPr/>
              <p:nvPr/>
            </p:nvSpPr>
            <p:spPr>
              <a:xfrm>
                <a:off x="9925" y="818"/>
                <a:ext cx="1225" cy="1225"/>
              </a:xfrm>
              <a:prstGeom prst="ellipse">
                <a:avLst/>
              </a:prstGeom>
              <a:solidFill>
                <a:srgbClr val="9B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solidFill>
                        <a:srgbClr val="994B46"/>
                      </a:solidFill>
                    </a:ln>
                    <a:solidFill>
                      <a:srgbClr val="FFE7C1"/>
                    </a:solidFill>
                    <a:effectLst/>
                    <a:uLnTx/>
                    <a:uFillTx/>
                    <a:latin typeface="字魂189号-星岩乐黑体" panose="00000500000000000000" charset="-122"/>
                    <a:ea typeface="字魂189号-星岩乐黑体" panose="00000500000000000000" charset="-122"/>
                    <a:cs typeface="+mn-ea"/>
                    <a:sym typeface="+mn-lt"/>
                  </a:rPr>
                  <a:t>2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7C1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155">
              <a:extLst>
                <a:ext uri="{FF2B5EF4-FFF2-40B4-BE49-F238E27FC236}">
                  <a16:creationId xmlns:a16="http://schemas.microsoft.com/office/drawing/2014/main" xmlns="" id="{86359165-8ECA-1D05-2696-1483808CB687}"/>
                </a:ext>
              </a:extLst>
            </p:cNvPr>
            <p:cNvSpPr txBox="1"/>
            <p:nvPr/>
          </p:nvSpPr>
          <p:spPr>
            <a:xfrm>
              <a:off x="10867" y="1715"/>
              <a:ext cx="7727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b="1" dirty="0">
                <a:solidFill>
                  <a:srgbClr val="0070C0"/>
                </a:solidFill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157">
            <a:extLst>
              <a:ext uri="{FF2B5EF4-FFF2-40B4-BE49-F238E27FC236}">
                <a16:creationId xmlns:a16="http://schemas.microsoft.com/office/drawing/2014/main" xmlns="" id="{833AA1A8-8EE8-A8FF-F5E6-420E9A7D11F8}"/>
              </a:ext>
            </a:extLst>
          </p:cNvPr>
          <p:cNvGrpSpPr/>
          <p:nvPr/>
        </p:nvGrpSpPr>
        <p:grpSpPr>
          <a:xfrm>
            <a:off x="4371585" y="4423511"/>
            <a:ext cx="6274118" cy="1049020"/>
            <a:chOff x="9469" y="1715"/>
            <a:chExt cx="8755" cy="1652"/>
          </a:xfrm>
        </p:grpSpPr>
        <p:grpSp>
          <p:nvGrpSpPr>
            <p:cNvPr id="39" name="组合 158">
              <a:extLst>
                <a:ext uri="{FF2B5EF4-FFF2-40B4-BE49-F238E27FC236}">
                  <a16:creationId xmlns:a16="http://schemas.microsoft.com/office/drawing/2014/main" xmlns="" id="{16530BFF-45C3-8E3C-A12E-70FE876670E0}"/>
                </a:ext>
              </a:extLst>
            </p:cNvPr>
            <p:cNvGrpSpPr/>
            <p:nvPr/>
          </p:nvGrpSpPr>
          <p:grpSpPr>
            <a:xfrm>
              <a:off x="9469" y="1715"/>
              <a:ext cx="1138" cy="1138"/>
              <a:chOff x="9826" y="719"/>
              <a:chExt cx="1424" cy="1424"/>
            </a:xfrm>
          </p:grpSpPr>
          <p:sp>
            <p:nvSpPr>
              <p:cNvPr id="41" name="椭圆 159">
                <a:extLst>
                  <a:ext uri="{FF2B5EF4-FFF2-40B4-BE49-F238E27FC236}">
                    <a16:creationId xmlns:a16="http://schemas.microsoft.com/office/drawing/2014/main" xmlns="" id="{F776BD81-57DC-0E9A-3974-F15E4AA2D1A6}"/>
                  </a:ext>
                </a:extLst>
              </p:cNvPr>
              <p:cNvSpPr/>
              <p:nvPr/>
            </p:nvSpPr>
            <p:spPr>
              <a:xfrm>
                <a:off x="9826" y="719"/>
                <a:ext cx="1424" cy="1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椭圆 160">
                <a:extLst>
                  <a:ext uri="{FF2B5EF4-FFF2-40B4-BE49-F238E27FC236}">
                    <a16:creationId xmlns:a16="http://schemas.microsoft.com/office/drawing/2014/main" xmlns="" id="{0C6982E6-E9CB-48B2-8E00-CC74B03DA465}"/>
                  </a:ext>
                </a:extLst>
              </p:cNvPr>
              <p:cNvSpPr/>
              <p:nvPr/>
            </p:nvSpPr>
            <p:spPr>
              <a:xfrm>
                <a:off x="9925" y="818"/>
                <a:ext cx="1225" cy="1225"/>
              </a:xfrm>
              <a:prstGeom prst="ellipse">
                <a:avLst/>
              </a:prstGeom>
              <a:solidFill>
                <a:srgbClr val="6347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solidFill>
                        <a:srgbClr val="994B46"/>
                      </a:solidFill>
                    </a:ln>
                    <a:solidFill>
                      <a:srgbClr val="FFE7C1"/>
                    </a:solidFill>
                    <a:effectLst/>
                    <a:uLnTx/>
                    <a:uFillTx/>
                    <a:latin typeface="字魂189号-星岩乐黑体" panose="00000500000000000000" charset="-122"/>
                    <a:ea typeface="字魂189号-星岩乐黑体" panose="00000500000000000000" charset="-122"/>
                    <a:cs typeface="+mn-ea"/>
                    <a:sym typeface="+mn-lt"/>
                  </a:rPr>
                  <a:t>3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7C1"/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162">
              <a:extLst>
                <a:ext uri="{FF2B5EF4-FFF2-40B4-BE49-F238E27FC236}">
                  <a16:creationId xmlns:a16="http://schemas.microsoft.com/office/drawing/2014/main" xmlns="" id="{D64A2836-4FF2-5DD4-F007-6D2094F4D7FD}"/>
                </a:ext>
              </a:extLst>
            </p:cNvPr>
            <p:cNvSpPr txBox="1"/>
            <p:nvPr/>
          </p:nvSpPr>
          <p:spPr>
            <a:xfrm>
              <a:off x="10867" y="1864"/>
              <a:ext cx="7357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Trao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điều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chưa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图片 117" descr="E:\PPT\形状 2.png形状 2">
            <a:extLst>
              <a:ext uri="{FF2B5EF4-FFF2-40B4-BE49-F238E27FC236}">
                <a16:creationId xmlns:a16="http://schemas.microsoft.com/office/drawing/2014/main" xmlns="" id="{E86B5611-C5CA-F961-E943-B194C59E10E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337" y="2672275"/>
            <a:ext cx="3838258" cy="41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281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"/>
          <p:cNvSpPr/>
          <p:nvPr/>
        </p:nvSpPr>
        <p:spPr>
          <a:xfrm>
            <a:off x="1045029" y="269994"/>
            <a:ext cx="10179803" cy="7796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894" tIns="60930" rIns="121894" bIns="6093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3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HƯỚNG DẪN TỰ HỌC</a:t>
            </a:r>
            <a:endParaRPr sz="4300" b="1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sp>
        <p:nvSpPr>
          <p:cNvPr id="552" name="Google Shape;552;p8"/>
          <p:cNvSpPr/>
          <p:nvPr/>
        </p:nvSpPr>
        <p:spPr>
          <a:xfrm>
            <a:off x="1020097" y="1049642"/>
            <a:ext cx="9634291" cy="19782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53" name="Google Shape;553;p8"/>
          <p:cNvSpPr/>
          <p:nvPr/>
        </p:nvSpPr>
        <p:spPr>
          <a:xfrm>
            <a:off x="1045031" y="1049642"/>
            <a:ext cx="10191453" cy="357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60930" rIns="121894" bIns="60930" anchor="t" anchorCtr="0">
            <a:spAutoFit/>
          </a:bodyPr>
          <a:lstStyle/>
          <a:p>
            <a:pPr defTabSz="1218958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1. </a:t>
            </a:r>
            <a:r>
              <a:rPr lang="en-US" altLang="zh-C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vừa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: </a:t>
            </a:r>
          </a:p>
          <a:p>
            <a:pPr defTabSz="1218958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defTabSz="1218958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8958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sắp học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(TIẾT 56 ) ÔN TẬP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4)</a:t>
            </a:r>
          </a:p>
          <a:p>
            <a:pPr defTabSz="1218958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tùy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8958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(SGK/95)</a:t>
            </a:r>
          </a:p>
          <a:p>
            <a:pPr defTabSz="1218958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5" name="Google Shape;555;p8"/>
          <p:cNvSpPr/>
          <p:nvPr/>
        </p:nvSpPr>
        <p:spPr>
          <a:xfrm>
            <a:off x="1094896" y="4490508"/>
            <a:ext cx="9559493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60930" rIns="121894" bIns="6093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endParaRPr sz="37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56" name="Google Shape;556;p8"/>
          <p:cNvGrpSpPr/>
          <p:nvPr/>
        </p:nvGrpSpPr>
        <p:grpSpPr>
          <a:xfrm>
            <a:off x="11224832" y="5820324"/>
            <a:ext cx="714611" cy="823947"/>
            <a:chOff x="4505050" y="4336350"/>
            <a:chExt cx="69000" cy="79550"/>
          </a:xfrm>
        </p:grpSpPr>
        <p:sp>
          <p:nvSpPr>
            <p:cNvPr id="557" name="Google Shape;557;p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2" name="Google Shape;555;p8"/>
          <p:cNvSpPr/>
          <p:nvPr/>
        </p:nvSpPr>
        <p:spPr>
          <a:xfrm>
            <a:off x="1248231" y="4693708"/>
            <a:ext cx="9559493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60930" rIns="121894" bIns="6093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endParaRPr sz="37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3" name="Google Shape;555;p8"/>
          <p:cNvSpPr/>
          <p:nvPr/>
        </p:nvSpPr>
        <p:spPr>
          <a:xfrm>
            <a:off x="1451431" y="4896908"/>
            <a:ext cx="9559493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60930" rIns="121894" bIns="6093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endParaRPr sz="37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1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pic>
        <p:nvPicPr>
          <p:cNvPr id="9" name="图片 8" descr="C:\Users\Administrator\Desktop\8caddaf406263e9fb52e828c22b3093e.png8caddaf406263e9fb52e828c22b3093e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751695" y="-3810"/>
            <a:ext cx="2127250" cy="2127250"/>
          </a:xfrm>
          <a:prstGeom prst="rect">
            <a:avLst/>
          </a:prstGeom>
        </p:spPr>
      </p:pic>
      <p:pic>
        <p:nvPicPr>
          <p:cNvPr id="14" name="图片 13" descr="C:\Users\Administrator\Desktop\3a87d5d65ea40f1894161d566048c99a.png3a87d5d65ea40f1894161d566048c99a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375209" y="1341993"/>
            <a:ext cx="1721840" cy="1636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5016255" y="3170410"/>
            <a:ext cx="4586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1" lang="en-US" altLang="zh-CN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kumimoji="1" lang="en-US" altLang="zh-CN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1" lang="en-US" altLang="zh-CN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endParaRPr kumimoji="1" lang="zh-CN" alt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5" name="图片 34" descr="C:\Users\Administrator\Desktop\408baa8ae0a10fbcc55019899fbfcc66.png408baa8ae0a10fbcc55019899fbfcc66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209478" y="2763077"/>
            <a:ext cx="1669415" cy="16697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101009" y="306883"/>
            <a:ext cx="1391478" cy="1223743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DCAD4FEB-5AD0-94A2-E02B-DD85F230C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055" y="1921337"/>
            <a:ext cx="4776685" cy="477668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7784" y="445163"/>
            <a:ext cx="815009" cy="81500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39244" y="1260172"/>
            <a:ext cx="1023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SGK/ 29)</a:t>
            </a:r>
          </a:p>
          <a:p>
            <a:pPr marL="457200" indent="-457200" algn="just">
              <a:buFont typeface="Arial" charset="0"/>
              <a:buChar char="•"/>
            </a:pP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C:\Users\Administrator\Desktop\44204b28eb960958d91544d8bd1a2cdc.png44204b28eb960958d91544d8bd1a2cd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948" y="2079321"/>
            <a:ext cx="3044387" cy="510124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7784" y="445163"/>
            <a:ext cx="815009" cy="81500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39244" y="1260172"/>
            <a:ext cx="10233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TÓM TẮT DO NGƯỜI KHÁC TRÌNH BÀY:</a:t>
            </a:r>
          </a:p>
          <a:p>
            <a:pPr marL="457200" lvl="0" indent="-457200" algn="just">
              <a:buFont typeface="Arial" charset="0"/>
              <a:buChar char="•"/>
            </a:pP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charset="0"/>
              <a:buChar char="•"/>
            </a:pP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C:\Users\Administrator\Desktop\44204b28eb960958d91544d8bd1a2cdc.png44204b28eb960958d91544d8bd1a2cd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948" y="2079321"/>
            <a:ext cx="3044387" cy="51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pic>
        <p:nvPicPr>
          <p:cNvPr id="9" name="图片 8" descr="C:\Users\Administrator\Desktop\8caddaf406263e9fb52e828c22b3093e.png8caddaf406263e9fb52e828c22b3093e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751695" y="-3810"/>
            <a:ext cx="2127250" cy="2127250"/>
          </a:xfrm>
          <a:prstGeom prst="rect">
            <a:avLst/>
          </a:prstGeom>
        </p:spPr>
      </p:pic>
      <p:pic>
        <p:nvPicPr>
          <p:cNvPr id="14" name="图片 13" descr="C:\Users\Administrator\Desktop\3a87d5d65ea40f1894161d566048c99a.png3a87d5d65ea40f1894161d566048c99a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375209" y="1341993"/>
            <a:ext cx="1721840" cy="1636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5016254" y="3170410"/>
            <a:ext cx="5056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kumimoji="1" lang="en-US" altLang="zh-CN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kumimoji="1" lang="en-US" altLang="zh-CN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kumimoji="1" lang="en-US" altLang="zh-CN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kumimoji="1" lang="zh-CN" alt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5" name="图片 34" descr="C:\Users\Administrator\Desktop\408baa8ae0a10fbcc55019899fbfcc66.png408baa8ae0a10fbcc55019899fbfcc66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209478" y="2763077"/>
            <a:ext cx="1669415" cy="16697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101009" y="306883"/>
            <a:ext cx="1391478" cy="1223743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DCAD4FEB-5AD0-94A2-E02B-DD85F230C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019" y="1841319"/>
            <a:ext cx="4848478" cy="48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2136"/>
      </p:ext>
    </p:extLst>
  </p:cSld>
  <p:clrMapOvr>
    <a:masterClrMapping/>
  </p:clrMapOvr>
  <p:transition spd="slow" advClick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91385" y="483019"/>
            <a:ext cx="93359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40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thao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tóm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tắt</a:t>
            </a:r>
            <a:endParaRPr kumimoji="1" lang="zh-CN" altLang="en-US" sz="4000" b="1" u="sng" dirty="0">
              <a:ln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 descr="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30" y="564515"/>
            <a:ext cx="1314450" cy="1409700"/>
          </a:xfrm>
          <a:prstGeom prst="rect">
            <a:avLst/>
          </a:prstGeom>
        </p:spPr>
      </p:pic>
      <p:pic>
        <p:nvPicPr>
          <p:cNvPr id="11" name="图片 10" descr="图片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30" y="4161790"/>
            <a:ext cx="3215640" cy="2364105"/>
          </a:xfrm>
          <a:prstGeom prst="rect">
            <a:avLst/>
          </a:prstGeom>
        </p:spPr>
      </p:pic>
      <p:pic>
        <p:nvPicPr>
          <p:cNvPr id="33" name="图片 32" descr="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55" y="769620"/>
            <a:ext cx="1332230" cy="999490"/>
          </a:xfrm>
          <a:prstGeom prst="rect">
            <a:avLst/>
          </a:prstGeom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xmlns="" id="{97B3E0BC-BD9B-4BFD-9390-215BDB7C88E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677" y="821447"/>
            <a:ext cx="5809336" cy="5809336"/>
          </a:xfrm>
          <a:prstGeom prst="rect">
            <a:avLst/>
          </a:prstGeom>
        </p:spPr>
      </p:pic>
      <p:sp>
        <p:nvSpPr>
          <p:cNvPr id="37" name="矩形 13">
            <a:extLst>
              <a:ext uri="{FF2B5EF4-FFF2-40B4-BE49-F238E27FC236}">
                <a16:creationId xmlns:a16="http://schemas.microsoft.com/office/drawing/2014/main" xmlns="" id="{73676E02-27FD-42B0-803B-D63F910F941E}"/>
              </a:ext>
            </a:extLst>
          </p:cNvPr>
          <p:cNvSpPr/>
          <p:nvPr/>
        </p:nvSpPr>
        <p:spPr>
          <a:xfrm>
            <a:off x="1225483" y="3253070"/>
            <a:ext cx="3571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图片 14">
            <a:extLst>
              <a:ext uri="{FF2B5EF4-FFF2-40B4-BE49-F238E27FC236}">
                <a16:creationId xmlns:a16="http://schemas.microsoft.com/office/drawing/2014/main" xmlns="" id="{BAFC9DB8-0B47-4B7D-8ECB-652DB56851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03937" y="232678"/>
            <a:ext cx="5111164" cy="5111164"/>
          </a:xfrm>
          <a:prstGeom prst="rect">
            <a:avLst/>
          </a:prstGeom>
        </p:spPr>
      </p:pic>
      <p:sp>
        <p:nvSpPr>
          <p:cNvPr id="40" name="矩形 15">
            <a:extLst>
              <a:ext uri="{FF2B5EF4-FFF2-40B4-BE49-F238E27FC236}">
                <a16:creationId xmlns:a16="http://schemas.microsoft.com/office/drawing/2014/main" xmlns="" id="{A8F71C85-70D2-4632-B621-AE66F5CD9829}"/>
              </a:ext>
            </a:extLst>
          </p:cNvPr>
          <p:cNvSpPr/>
          <p:nvPr/>
        </p:nvSpPr>
        <p:spPr>
          <a:xfrm>
            <a:off x="7308871" y="2688372"/>
            <a:ext cx="3268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4" descr="C:\Users\Administrator\Desktop\0b8226b213d09f0fade1cdb260911728.png0b8226b213d09f0fade1cdb260911728">
            <a:extLst>
              <a:ext uri="{FF2B5EF4-FFF2-40B4-BE49-F238E27FC236}">
                <a16:creationId xmlns:a16="http://schemas.microsoft.com/office/drawing/2014/main" xmlns="" id="{B9E2793C-51A0-4BD2-8387-33CF7D8FBD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4281392" y="4836596"/>
            <a:ext cx="3027479" cy="189180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3" presetID="27" presetClass="emph" presetSubtype="0" fill="remove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4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5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26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7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37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3" presetID="27" presetClass="emph" presetSubtype="0" fill="remove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4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5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26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7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37" grpId="0"/>
          <p:bldP spid="4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90301" y="569088"/>
            <a:ext cx="69116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32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kumimoji="1" lang="en-US" altLang="zh-CN" sz="3200" b="1" dirty="0" err="1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Bước</a:t>
            </a:r>
            <a:r>
              <a:rPr kumimoji="1" lang="en-US" altLang="zh-CN" sz="32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2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1: </a:t>
            </a:r>
            <a:r>
              <a:rPr kumimoji="1" lang="en-US" altLang="zh-CN" sz="32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Nghe</a:t>
            </a:r>
            <a:r>
              <a:rPr kumimoji="1" lang="en-US" altLang="zh-CN" sz="32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kumimoji="1" lang="en-US" altLang="zh-CN" sz="32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chính</a:t>
            </a:r>
            <a:r>
              <a:rPr kumimoji="1" lang="en-US" altLang="zh-CN" sz="32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2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kumimoji="1" lang="en-US" altLang="zh-CN" sz="32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2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tóm</a:t>
            </a:r>
            <a:r>
              <a:rPr kumimoji="1" lang="en-US" altLang="zh-CN" sz="32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2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tắt</a:t>
            </a:r>
            <a:endParaRPr kumimoji="1" lang="zh-CN" altLang="en-US" sz="3200" b="1" dirty="0">
              <a:ln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图片 10" descr="图片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175" y="4979963"/>
            <a:ext cx="2492402" cy="1832388"/>
          </a:xfrm>
          <a:prstGeom prst="rect">
            <a:avLst/>
          </a:prstGeom>
        </p:spPr>
      </p:pic>
      <p:pic>
        <p:nvPicPr>
          <p:cNvPr id="33" name="图片 32" descr="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55" y="769620"/>
            <a:ext cx="1332230" cy="999490"/>
          </a:xfrm>
          <a:prstGeom prst="rect">
            <a:avLst/>
          </a:prstGeom>
        </p:spPr>
      </p:pic>
      <p:sp>
        <p:nvSpPr>
          <p:cNvPr id="18" name="Freeform: Shape 2">
            <a:extLst>
              <a:ext uri="{FF2B5EF4-FFF2-40B4-BE49-F238E27FC236}">
                <a16:creationId xmlns:a16="http://schemas.microsoft.com/office/drawing/2014/main" xmlns="" id="{9FCF1C8B-058D-46C7-99AE-C3147D1E8EE0}"/>
              </a:ext>
            </a:extLst>
          </p:cNvPr>
          <p:cNvSpPr/>
          <p:nvPr/>
        </p:nvSpPr>
        <p:spPr>
          <a:xfrm>
            <a:off x="3839710" y="2021017"/>
            <a:ext cx="313896" cy="113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268" y="21600"/>
                </a:lnTo>
              </a:path>
            </a:pathLst>
          </a:custGeom>
          <a:noFill/>
          <a:ln w="31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sp>
        <p:nvSpPr>
          <p:cNvPr id="19" name="Freeform: Shape 3">
            <a:extLst>
              <a:ext uri="{FF2B5EF4-FFF2-40B4-BE49-F238E27FC236}">
                <a16:creationId xmlns:a16="http://schemas.microsoft.com/office/drawing/2014/main" xmlns="" id="{03205CBF-EE76-4D92-9C49-98AB4902147E}"/>
              </a:ext>
            </a:extLst>
          </p:cNvPr>
          <p:cNvSpPr/>
          <p:nvPr/>
        </p:nvSpPr>
        <p:spPr>
          <a:xfrm>
            <a:off x="3839710" y="3145756"/>
            <a:ext cx="313896" cy="113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268" y="21600"/>
                </a:lnTo>
              </a:path>
            </a:pathLst>
          </a:custGeom>
          <a:noFill/>
          <a:ln w="31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sp>
        <p:nvSpPr>
          <p:cNvPr id="20" name="Freeform: Shape 4">
            <a:extLst>
              <a:ext uri="{FF2B5EF4-FFF2-40B4-BE49-F238E27FC236}">
                <a16:creationId xmlns:a16="http://schemas.microsoft.com/office/drawing/2014/main" xmlns="" id="{45D355DB-00E6-47F8-B41A-FE47F814F661}"/>
              </a:ext>
            </a:extLst>
          </p:cNvPr>
          <p:cNvSpPr/>
          <p:nvPr/>
        </p:nvSpPr>
        <p:spPr>
          <a:xfrm>
            <a:off x="3839710" y="4279077"/>
            <a:ext cx="313896" cy="113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268" y="21600"/>
                </a:lnTo>
              </a:path>
            </a:pathLst>
          </a:custGeom>
          <a:noFill/>
          <a:ln w="31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xmlns="" id="{A15D83DB-7CA0-4E90-86AF-65F831C113B9}"/>
              </a:ext>
            </a:extLst>
          </p:cNvPr>
          <p:cNvSpPr/>
          <p:nvPr/>
        </p:nvSpPr>
        <p:spPr>
          <a:xfrm>
            <a:off x="4121338" y="5133021"/>
            <a:ext cx="663403" cy="663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xmlns="" id="{2E64CA5B-6129-4927-A899-B6357B62111C}"/>
              </a:ext>
            </a:extLst>
          </p:cNvPr>
          <p:cNvGrpSpPr/>
          <p:nvPr/>
        </p:nvGrpSpPr>
        <p:grpSpPr>
          <a:xfrm>
            <a:off x="4121338" y="3992806"/>
            <a:ext cx="663403" cy="663367"/>
            <a:chOff x="0" y="0"/>
            <a:chExt cx="1174021" cy="1174021"/>
          </a:xfrm>
        </p:grpSpPr>
        <p:sp>
          <p:nvSpPr>
            <p:cNvPr id="41" name="Freeform: Shape 36">
              <a:extLst>
                <a:ext uri="{FF2B5EF4-FFF2-40B4-BE49-F238E27FC236}">
                  <a16:creationId xmlns:a16="http://schemas.microsoft.com/office/drawing/2014/main" xmlns="" id="{07B40353-832B-4B01-B903-18AA2EEF17C3}"/>
                </a:ext>
              </a:extLst>
            </p:cNvPr>
            <p:cNvSpPr/>
            <p:nvPr/>
          </p:nvSpPr>
          <p:spPr>
            <a:xfrm>
              <a:off x="0" y="0"/>
              <a:ext cx="1174021" cy="117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字魂59号-创粗黑"/>
                <a:ea typeface="字魂59号-创粗黑"/>
                <a:cs typeface="+mn-ea"/>
                <a:sym typeface="+mn-lt"/>
              </a:endParaRPr>
            </a:p>
          </p:txBody>
        </p:sp>
        <p:sp>
          <p:nvSpPr>
            <p:cNvPr id="42" name="Freeform: Shape 37">
              <a:extLst>
                <a:ext uri="{FF2B5EF4-FFF2-40B4-BE49-F238E27FC236}">
                  <a16:creationId xmlns:a16="http://schemas.microsoft.com/office/drawing/2014/main" xmlns="" id="{90E391EA-DF54-43ED-BD51-C2749D15F05D}"/>
                </a:ext>
              </a:extLst>
            </p:cNvPr>
            <p:cNvSpPr/>
            <p:nvPr/>
          </p:nvSpPr>
          <p:spPr>
            <a:xfrm>
              <a:off x="261263" y="298774"/>
              <a:ext cx="651494" cy="54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字魂59号-创粗黑"/>
                <a:ea typeface="字魂59号-创粗黑"/>
                <a:cs typeface="+mn-ea"/>
                <a:sym typeface="+mn-lt"/>
              </a:endParaRPr>
            </a:p>
          </p:txBody>
        </p:sp>
      </p:grpSp>
      <p:sp>
        <p:nvSpPr>
          <p:cNvPr id="23" name="Freeform: Shape 39">
            <a:extLst>
              <a:ext uri="{FF2B5EF4-FFF2-40B4-BE49-F238E27FC236}">
                <a16:creationId xmlns:a16="http://schemas.microsoft.com/office/drawing/2014/main" xmlns="" id="{20F95ADF-C36A-4D04-B3FD-7A56A4747493}"/>
              </a:ext>
            </a:extLst>
          </p:cNvPr>
          <p:cNvSpPr/>
          <p:nvPr/>
        </p:nvSpPr>
        <p:spPr>
          <a:xfrm>
            <a:off x="4121338" y="1712377"/>
            <a:ext cx="663403" cy="663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sp>
        <p:nvSpPr>
          <p:cNvPr id="24" name="Freeform: Shape 42">
            <a:extLst>
              <a:ext uri="{FF2B5EF4-FFF2-40B4-BE49-F238E27FC236}">
                <a16:creationId xmlns:a16="http://schemas.microsoft.com/office/drawing/2014/main" xmlns="" id="{85B0FDF2-9E92-49BE-A340-7DABB73AF3B5}"/>
              </a:ext>
            </a:extLst>
          </p:cNvPr>
          <p:cNvSpPr/>
          <p:nvPr/>
        </p:nvSpPr>
        <p:spPr>
          <a:xfrm>
            <a:off x="4121338" y="2852591"/>
            <a:ext cx="663403" cy="663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xmlns="" id="{10E85D5A-49AA-4755-9C66-6A67ACCDF1A1}"/>
              </a:ext>
            </a:extLst>
          </p:cNvPr>
          <p:cNvSpPr/>
          <p:nvPr/>
        </p:nvSpPr>
        <p:spPr>
          <a:xfrm>
            <a:off x="4854633" y="4552140"/>
            <a:ext cx="6606681" cy="1344018"/>
          </a:xfrm>
          <a:prstGeom prst="rect">
            <a:avLst/>
          </a:prstGeom>
        </p:spPr>
        <p:txBody>
          <a:bodyPr wrap="none" lIns="341244" tIns="0" rIns="0" bIns="0" anchor="b" anchorCtr="0">
            <a:no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ectangle 51">
            <a:extLst>
              <a:ext uri="{FF2B5EF4-FFF2-40B4-BE49-F238E27FC236}">
                <a16:creationId xmlns:a16="http://schemas.microsoft.com/office/drawing/2014/main" xmlns="" id="{9C87E91D-1BF2-4F48-BC75-B2A12FB7E685}"/>
              </a:ext>
            </a:extLst>
          </p:cNvPr>
          <p:cNvSpPr/>
          <p:nvPr/>
        </p:nvSpPr>
        <p:spPr>
          <a:xfrm>
            <a:off x="4854633" y="3388417"/>
            <a:ext cx="1628226" cy="365201"/>
          </a:xfrm>
          <a:prstGeom prst="rect">
            <a:avLst/>
          </a:prstGeom>
        </p:spPr>
        <p:txBody>
          <a:bodyPr wrap="none" lIns="341244" tIns="0" rIns="0" bIns="0" anchor="b" anchorCtr="0">
            <a:noAutofit/>
          </a:bodyPr>
          <a:lstStyle/>
          <a:p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54">
            <a:extLst>
              <a:ext uri="{FF2B5EF4-FFF2-40B4-BE49-F238E27FC236}">
                <a16:creationId xmlns:a16="http://schemas.microsoft.com/office/drawing/2014/main" xmlns="" id="{CDE34F73-0574-43F4-8D3C-3B780581C7FB}"/>
              </a:ext>
            </a:extLst>
          </p:cNvPr>
          <p:cNvSpPr/>
          <p:nvPr/>
        </p:nvSpPr>
        <p:spPr>
          <a:xfrm>
            <a:off x="4820220" y="1685388"/>
            <a:ext cx="1628225" cy="365201"/>
          </a:xfrm>
          <a:prstGeom prst="rect">
            <a:avLst/>
          </a:prstGeom>
        </p:spPr>
        <p:txBody>
          <a:bodyPr wrap="none" lIns="341244" tIns="0" rIns="0" bIns="0" anchor="b" anchorCtr="0">
            <a:no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Freeform: Shape 37">
            <a:extLst>
              <a:ext uri="{FF2B5EF4-FFF2-40B4-BE49-F238E27FC236}">
                <a16:creationId xmlns:a16="http://schemas.microsoft.com/office/drawing/2014/main" xmlns="" id="{549E8E34-D5E0-4AB0-9DE9-65E8BC62E032}"/>
              </a:ext>
            </a:extLst>
          </p:cNvPr>
          <p:cNvSpPr/>
          <p:nvPr/>
        </p:nvSpPr>
        <p:spPr>
          <a:xfrm>
            <a:off x="4272372" y="1867989"/>
            <a:ext cx="368139" cy="30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1" extrusionOk="0">
                <a:moveTo>
                  <a:pt x="3554" y="7297"/>
                </a:moveTo>
                <a:cubicBezTo>
                  <a:pt x="3954" y="7331"/>
                  <a:pt x="4453" y="7289"/>
                  <a:pt x="5005" y="7053"/>
                </a:cubicBezTo>
                <a:cubicBezTo>
                  <a:pt x="6349" y="6477"/>
                  <a:pt x="7491" y="4995"/>
                  <a:pt x="8405" y="2648"/>
                </a:cubicBezTo>
                <a:lnTo>
                  <a:pt x="8422" y="2598"/>
                </a:lnTo>
                <a:cubicBezTo>
                  <a:pt x="8426" y="2582"/>
                  <a:pt x="8908" y="945"/>
                  <a:pt x="9828" y="943"/>
                </a:cubicBezTo>
                <a:cubicBezTo>
                  <a:pt x="9832" y="945"/>
                  <a:pt x="10275" y="957"/>
                  <a:pt x="10499" y="1412"/>
                </a:cubicBezTo>
                <a:cubicBezTo>
                  <a:pt x="10721" y="1862"/>
                  <a:pt x="10884" y="3061"/>
                  <a:pt x="9482" y="6033"/>
                </a:cubicBezTo>
                <a:lnTo>
                  <a:pt x="9306" y="6403"/>
                </a:lnTo>
                <a:lnTo>
                  <a:pt x="9598" y="6649"/>
                </a:lnTo>
                <a:cubicBezTo>
                  <a:pt x="9651" y="6694"/>
                  <a:pt x="10140" y="7077"/>
                  <a:pt x="11176" y="7077"/>
                </a:cubicBezTo>
                <a:lnTo>
                  <a:pt x="19661" y="7077"/>
                </a:lnTo>
                <a:cubicBezTo>
                  <a:pt x="20292" y="7077"/>
                  <a:pt x="20807" y="7689"/>
                  <a:pt x="20807" y="8438"/>
                </a:cubicBezTo>
                <a:cubicBezTo>
                  <a:pt x="20807" y="9188"/>
                  <a:pt x="20292" y="9799"/>
                  <a:pt x="19661" y="9799"/>
                </a:cubicBezTo>
                <a:lnTo>
                  <a:pt x="15507" y="9799"/>
                </a:lnTo>
                <a:cubicBezTo>
                  <a:pt x="15473" y="9788"/>
                  <a:pt x="15438" y="9779"/>
                  <a:pt x="15402" y="9779"/>
                </a:cubicBezTo>
                <a:lnTo>
                  <a:pt x="13395" y="9779"/>
                </a:lnTo>
                <a:cubicBezTo>
                  <a:pt x="13176" y="9779"/>
                  <a:pt x="12998" y="9991"/>
                  <a:pt x="12998" y="10252"/>
                </a:cubicBezTo>
                <a:cubicBezTo>
                  <a:pt x="12998" y="10512"/>
                  <a:pt x="13176" y="10723"/>
                  <a:pt x="13395" y="10723"/>
                </a:cubicBezTo>
                <a:lnTo>
                  <a:pt x="13565" y="10723"/>
                </a:lnTo>
                <a:lnTo>
                  <a:pt x="13565" y="10742"/>
                </a:lnTo>
                <a:cubicBezTo>
                  <a:pt x="13565" y="10742"/>
                  <a:pt x="13616" y="10742"/>
                  <a:pt x="13708" y="10742"/>
                </a:cubicBezTo>
                <a:cubicBezTo>
                  <a:pt x="13715" y="10751"/>
                  <a:pt x="13722" y="10761"/>
                  <a:pt x="13730" y="10769"/>
                </a:cubicBezTo>
                <a:cubicBezTo>
                  <a:pt x="14809" y="11851"/>
                  <a:pt x="14221" y="13735"/>
                  <a:pt x="14216" y="13754"/>
                </a:cubicBezTo>
                <a:cubicBezTo>
                  <a:pt x="14208" y="13775"/>
                  <a:pt x="14204" y="13798"/>
                  <a:pt x="14200" y="13821"/>
                </a:cubicBezTo>
                <a:cubicBezTo>
                  <a:pt x="14163" y="13904"/>
                  <a:pt x="14145" y="14001"/>
                  <a:pt x="14157" y="14102"/>
                </a:cubicBezTo>
                <a:cubicBezTo>
                  <a:pt x="14167" y="14176"/>
                  <a:pt x="14346" y="15913"/>
                  <a:pt x="13175" y="17323"/>
                </a:cubicBezTo>
                <a:lnTo>
                  <a:pt x="13147" y="17361"/>
                </a:lnTo>
                <a:cubicBezTo>
                  <a:pt x="12922" y="17699"/>
                  <a:pt x="12843" y="18133"/>
                  <a:pt x="12765" y="18550"/>
                </a:cubicBezTo>
                <a:cubicBezTo>
                  <a:pt x="12616" y="19370"/>
                  <a:pt x="12486" y="20077"/>
                  <a:pt x="11404" y="20327"/>
                </a:cubicBezTo>
                <a:cubicBezTo>
                  <a:pt x="11144" y="20351"/>
                  <a:pt x="8273" y="20612"/>
                  <a:pt x="6707" y="19927"/>
                </a:cubicBezTo>
                <a:cubicBezTo>
                  <a:pt x="6098" y="19662"/>
                  <a:pt x="5761" y="19430"/>
                  <a:pt x="5462" y="19226"/>
                </a:cubicBezTo>
                <a:cubicBezTo>
                  <a:pt x="4926" y="18857"/>
                  <a:pt x="4546" y="18628"/>
                  <a:pt x="3554" y="18535"/>
                </a:cubicBezTo>
                <a:cubicBezTo>
                  <a:pt x="3554" y="18535"/>
                  <a:pt x="3554" y="7297"/>
                  <a:pt x="3554" y="7297"/>
                </a:cubicBezTo>
                <a:close/>
                <a:moveTo>
                  <a:pt x="0" y="19644"/>
                </a:moveTo>
                <a:cubicBezTo>
                  <a:pt x="0" y="20162"/>
                  <a:pt x="354" y="20583"/>
                  <a:pt x="789" y="20583"/>
                </a:cubicBezTo>
                <a:lnTo>
                  <a:pt x="2764" y="20583"/>
                </a:lnTo>
                <a:cubicBezTo>
                  <a:pt x="3200" y="20583"/>
                  <a:pt x="3554" y="20162"/>
                  <a:pt x="3554" y="19644"/>
                </a:cubicBezTo>
                <a:lnTo>
                  <a:pt x="3554" y="19480"/>
                </a:lnTo>
                <a:cubicBezTo>
                  <a:pt x="4371" y="19567"/>
                  <a:pt x="4647" y="19755"/>
                  <a:pt x="5065" y="20043"/>
                </a:cubicBezTo>
                <a:cubicBezTo>
                  <a:pt x="5375" y="20255"/>
                  <a:pt x="5760" y="20520"/>
                  <a:pt x="6433" y="20814"/>
                </a:cubicBezTo>
                <a:cubicBezTo>
                  <a:pt x="8235" y="21600"/>
                  <a:pt x="11361" y="21279"/>
                  <a:pt x="11493" y="21265"/>
                </a:cubicBezTo>
                <a:lnTo>
                  <a:pt x="11531" y="21258"/>
                </a:lnTo>
                <a:cubicBezTo>
                  <a:pt x="13149" y="20897"/>
                  <a:pt x="13386" y="19607"/>
                  <a:pt x="13541" y="18751"/>
                </a:cubicBezTo>
                <a:cubicBezTo>
                  <a:pt x="13599" y="18435"/>
                  <a:pt x="13655" y="18135"/>
                  <a:pt x="13758" y="17963"/>
                </a:cubicBezTo>
                <a:cubicBezTo>
                  <a:pt x="14450" y="17121"/>
                  <a:pt x="14752" y="16186"/>
                  <a:pt x="14879" y="15434"/>
                </a:cubicBezTo>
                <a:cubicBezTo>
                  <a:pt x="14877" y="14947"/>
                  <a:pt x="14916" y="14445"/>
                  <a:pt x="15005" y="13918"/>
                </a:cubicBezTo>
                <a:cubicBezTo>
                  <a:pt x="15132" y="13425"/>
                  <a:pt x="15414" y="11966"/>
                  <a:pt x="14750" y="10739"/>
                </a:cubicBezTo>
                <a:cubicBezTo>
                  <a:pt x="16494" y="10734"/>
                  <a:pt x="19587" y="10727"/>
                  <a:pt x="19965" y="10727"/>
                </a:cubicBezTo>
                <a:cubicBezTo>
                  <a:pt x="20619" y="10727"/>
                  <a:pt x="21223" y="9799"/>
                  <a:pt x="21223" y="9799"/>
                </a:cubicBezTo>
                <a:cubicBezTo>
                  <a:pt x="21458" y="9417"/>
                  <a:pt x="21600" y="8948"/>
                  <a:pt x="21600" y="8438"/>
                </a:cubicBezTo>
                <a:cubicBezTo>
                  <a:pt x="21600" y="7168"/>
                  <a:pt x="20730" y="6134"/>
                  <a:pt x="19661" y="6134"/>
                </a:cubicBezTo>
                <a:lnTo>
                  <a:pt x="11176" y="6134"/>
                </a:lnTo>
                <a:cubicBezTo>
                  <a:pt x="10831" y="6134"/>
                  <a:pt x="10571" y="6084"/>
                  <a:pt x="10389" y="6027"/>
                </a:cubicBezTo>
                <a:cubicBezTo>
                  <a:pt x="11429" y="3688"/>
                  <a:pt x="11698" y="1977"/>
                  <a:pt x="11184" y="934"/>
                </a:cubicBezTo>
                <a:cubicBezTo>
                  <a:pt x="10729" y="11"/>
                  <a:pt x="9864" y="0"/>
                  <a:pt x="9828" y="0"/>
                </a:cubicBezTo>
                <a:cubicBezTo>
                  <a:pt x="8399" y="0"/>
                  <a:pt x="7758" y="1998"/>
                  <a:pt x="7676" y="2274"/>
                </a:cubicBezTo>
                <a:cubicBezTo>
                  <a:pt x="6199" y="6056"/>
                  <a:pt x="4465" y="6458"/>
                  <a:pt x="3554" y="6357"/>
                </a:cubicBezTo>
                <a:lnTo>
                  <a:pt x="3554" y="6192"/>
                </a:lnTo>
                <a:cubicBezTo>
                  <a:pt x="3554" y="5674"/>
                  <a:pt x="3200" y="5254"/>
                  <a:pt x="2764" y="5254"/>
                </a:cubicBezTo>
                <a:lnTo>
                  <a:pt x="789" y="5254"/>
                </a:lnTo>
                <a:cubicBezTo>
                  <a:pt x="354" y="5254"/>
                  <a:pt x="0" y="5674"/>
                  <a:pt x="0" y="6192"/>
                </a:cubicBezTo>
                <a:cubicBezTo>
                  <a:pt x="0" y="6192"/>
                  <a:pt x="0" y="19644"/>
                  <a:pt x="0" y="1964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sp>
        <p:nvSpPr>
          <p:cNvPr id="15" name="Freeform: Shape 37">
            <a:extLst>
              <a:ext uri="{FF2B5EF4-FFF2-40B4-BE49-F238E27FC236}">
                <a16:creationId xmlns:a16="http://schemas.microsoft.com/office/drawing/2014/main" xmlns="" id="{ECCFE9B7-42F5-4816-AC56-27D1AA1C0E19}"/>
              </a:ext>
            </a:extLst>
          </p:cNvPr>
          <p:cNvSpPr/>
          <p:nvPr/>
        </p:nvSpPr>
        <p:spPr>
          <a:xfrm>
            <a:off x="4272372" y="3031248"/>
            <a:ext cx="368139" cy="30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1" extrusionOk="0">
                <a:moveTo>
                  <a:pt x="3554" y="7297"/>
                </a:moveTo>
                <a:cubicBezTo>
                  <a:pt x="3954" y="7331"/>
                  <a:pt x="4453" y="7289"/>
                  <a:pt x="5005" y="7053"/>
                </a:cubicBezTo>
                <a:cubicBezTo>
                  <a:pt x="6349" y="6477"/>
                  <a:pt x="7491" y="4995"/>
                  <a:pt x="8405" y="2648"/>
                </a:cubicBezTo>
                <a:lnTo>
                  <a:pt x="8422" y="2598"/>
                </a:lnTo>
                <a:cubicBezTo>
                  <a:pt x="8426" y="2582"/>
                  <a:pt x="8908" y="945"/>
                  <a:pt x="9828" y="943"/>
                </a:cubicBezTo>
                <a:cubicBezTo>
                  <a:pt x="9832" y="945"/>
                  <a:pt x="10275" y="957"/>
                  <a:pt x="10499" y="1412"/>
                </a:cubicBezTo>
                <a:cubicBezTo>
                  <a:pt x="10721" y="1862"/>
                  <a:pt x="10884" y="3061"/>
                  <a:pt x="9482" y="6033"/>
                </a:cubicBezTo>
                <a:lnTo>
                  <a:pt x="9306" y="6403"/>
                </a:lnTo>
                <a:lnTo>
                  <a:pt x="9598" y="6649"/>
                </a:lnTo>
                <a:cubicBezTo>
                  <a:pt x="9651" y="6694"/>
                  <a:pt x="10140" y="7077"/>
                  <a:pt x="11176" y="7077"/>
                </a:cubicBezTo>
                <a:lnTo>
                  <a:pt x="19661" y="7077"/>
                </a:lnTo>
                <a:cubicBezTo>
                  <a:pt x="20292" y="7077"/>
                  <a:pt x="20807" y="7689"/>
                  <a:pt x="20807" y="8438"/>
                </a:cubicBezTo>
                <a:cubicBezTo>
                  <a:pt x="20807" y="9188"/>
                  <a:pt x="20292" y="9799"/>
                  <a:pt x="19661" y="9799"/>
                </a:cubicBezTo>
                <a:lnTo>
                  <a:pt x="15507" y="9799"/>
                </a:lnTo>
                <a:cubicBezTo>
                  <a:pt x="15473" y="9788"/>
                  <a:pt x="15438" y="9779"/>
                  <a:pt x="15402" y="9779"/>
                </a:cubicBezTo>
                <a:lnTo>
                  <a:pt x="13395" y="9779"/>
                </a:lnTo>
                <a:cubicBezTo>
                  <a:pt x="13176" y="9779"/>
                  <a:pt x="12998" y="9991"/>
                  <a:pt x="12998" y="10252"/>
                </a:cubicBezTo>
                <a:cubicBezTo>
                  <a:pt x="12998" y="10512"/>
                  <a:pt x="13176" y="10723"/>
                  <a:pt x="13395" y="10723"/>
                </a:cubicBezTo>
                <a:lnTo>
                  <a:pt x="13565" y="10723"/>
                </a:lnTo>
                <a:lnTo>
                  <a:pt x="13565" y="10742"/>
                </a:lnTo>
                <a:cubicBezTo>
                  <a:pt x="13565" y="10742"/>
                  <a:pt x="13616" y="10742"/>
                  <a:pt x="13708" y="10742"/>
                </a:cubicBezTo>
                <a:cubicBezTo>
                  <a:pt x="13715" y="10751"/>
                  <a:pt x="13722" y="10761"/>
                  <a:pt x="13730" y="10769"/>
                </a:cubicBezTo>
                <a:cubicBezTo>
                  <a:pt x="14809" y="11851"/>
                  <a:pt x="14221" y="13735"/>
                  <a:pt x="14216" y="13754"/>
                </a:cubicBezTo>
                <a:cubicBezTo>
                  <a:pt x="14208" y="13775"/>
                  <a:pt x="14204" y="13798"/>
                  <a:pt x="14200" y="13821"/>
                </a:cubicBezTo>
                <a:cubicBezTo>
                  <a:pt x="14163" y="13904"/>
                  <a:pt x="14145" y="14001"/>
                  <a:pt x="14157" y="14102"/>
                </a:cubicBezTo>
                <a:cubicBezTo>
                  <a:pt x="14167" y="14176"/>
                  <a:pt x="14346" y="15913"/>
                  <a:pt x="13175" y="17323"/>
                </a:cubicBezTo>
                <a:lnTo>
                  <a:pt x="13147" y="17361"/>
                </a:lnTo>
                <a:cubicBezTo>
                  <a:pt x="12922" y="17699"/>
                  <a:pt x="12843" y="18133"/>
                  <a:pt x="12765" y="18550"/>
                </a:cubicBezTo>
                <a:cubicBezTo>
                  <a:pt x="12616" y="19370"/>
                  <a:pt x="12486" y="20077"/>
                  <a:pt x="11404" y="20327"/>
                </a:cubicBezTo>
                <a:cubicBezTo>
                  <a:pt x="11144" y="20351"/>
                  <a:pt x="8273" y="20612"/>
                  <a:pt x="6707" y="19927"/>
                </a:cubicBezTo>
                <a:cubicBezTo>
                  <a:pt x="6098" y="19662"/>
                  <a:pt x="5761" y="19430"/>
                  <a:pt x="5462" y="19226"/>
                </a:cubicBezTo>
                <a:cubicBezTo>
                  <a:pt x="4926" y="18857"/>
                  <a:pt x="4546" y="18628"/>
                  <a:pt x="3554" y="18535"/>
                </a:cubicBezTo>
                <a:cubicBezTo>
                  <a:pt x="3554" y="18535"/>
                  <a:pt x="3554" y="7297"/>
                  <a:pt x="3554" y="7297"/>
                </a:cubicBezTo>
                <a:close/>
                <a:moveTo>
                  <a:pt x="0" y="19644"/>
                </a:moveTo>
                <a:cubicBezTo>
                  <a:pt x="0" y="20162"/>
                  <a:pt x="354" y="20583"/>
                  <a:pt x="789" y="20583"/>
                </a:cubicBezTo>
                <a:lnTo>
                  <a:pt x="2764" y="20583"/>
                </a:lnTo>
                <a:cubicBezTo>
                  <a:pt x="3200" y="20583"/>
                  <a:pt x="3554" y="20162"/>
                  <a:pt x="3554" y="19644"/>
                </a:cubicBezTo>
                <a:lnTo>
                  <a:pt x="3554" y="19480"/>
                </a:lnTo>
                <a:cubicBezTo>
                  <a:pt x="4371" y="19567"/>
                  <a:pt x="4647" y="19755"/>
                  <a:pt x="5065" y="20043"/>
                </a:cubicBezTo>
                <a:cubicBezTo>
                  <a:pt x="5375" y="20255"/>
                  <a:pt x="5760" y="20520"/>
                  <a:pt x="6433" y="20814"/>
                </a:cubicBezTo>
                <a:cubicBezTo>
                  <a:pt x="8235" y="21600"/>
                  <a:pt x="11361" y="21279"/>
                  <a:pt x="11493" y="21265"/>
                </a:cubicBezTo>
                <a:lnTo>
                  <a:pt x="11531" y="21258"/>
                </a:lnTo>
                <a:cubicBezTo>
                  <a:pt x="13149" y="20897"/>
                  <a:pt x="13386" y="19607"/>
                  <a:pt x="13541" y="18751"/>
                </a:cubicBezTo>
                <a:cubicBezTo>
                  <a:pt x="13599" y="18435"/>
                  <a:pt x="13655" y="18135"/>
                  <a:pt x="13758" y="17963"/>
                </a:cubicBezTo>
                <a:cubicBezTo>
                  <a:pt x="14450" y="17121"/>
                  <a:pt x="14752" y="16186"/>
                  <a:pt x="14879" y="15434"/>
                </a:cubicBezTo>
                <a:cubicBezTo>
                  <a:pt x="14877" y="14947"/>
                  <a:pt x="14916" y="14445"/>
                  <a:pt x="15005" y="13918"/>
                </a:cubicBezTo>
                <a:cubicBezTo>
                  <a:pt x="15132" y="13425"/>
                  <a:pt x="15414" y="11966"/>
                  <a:pt x="14750" y="10739"/>
                </a:cubicBezTo>
                <a:cubicBezTo>
                  <a:pt x="16494" y="10734"/>
                  <a:pt x="19587" y="10727"/>
                  <a:pt x="19965" y="10727"/>
                </a:cubicBezTo>
                <a:cubicBezTo>
                  <a:pt x="20619" y="10727"/>
                  <a:pt x="21223" y="9799"/>
                  <a:pt x="21223" y="9799"/>
                </a:cubicBezTo>
                <a:cubicBezTo>
                  <a:pt x="21458" y="9417"/>
                  <a:pt x="21600" y="8948"/>
                  <a:pt x="21600" y="8438"/>
                </a:cubicBezTo>
                <a:cubicBezTo>
                  <a:pt x="21600" y="7168"/>
                  <a:pt x="20730" y="6134"/>
                  <a:pt x="19661" y="6134"/>
                </a:cubicBezTo>
                <a:lnTo>
                  <a:pt x="11176" y="6134"/>
                </a:lnTo>
                <a:cubicBezTo>
                  <a:pt x="10831" y="6134"/>
                  <a:pt x="10571" y="6084"/>
                  <a:pt x="10389" y="6027"/>
                </a:cubicBezTo>
                <a:cubicBezTo>
                  <a:pt x="11429" y="3688"/>
                  <a:pt x="11698" y="1977"/>
                  <a:pt x="11184" y="934"/>
                </a:cubicBezTo>
                <a:cubicBezTo>
                  <a:pt x="10729" y="11"/>
                  <a:pt x="9864" y="0"/>
                  <a:pt x="9828" y="0"/>
                </a:cubicBezTo>
                <a:cubicBezTo>
                  <a:pt x="8399" y="0"/>
                  <a:pt x="7758" y="1998"/>
                  <a:pt x="7676" y="2274"/>
                </a:cubicBezTo>
                <a:cubicBezTo>
                  <a:pt x="6199" y="6056"/>
                  <a:pt x="4465" y="6458"/>
                  <a:pt x="3554" y="6357"/>
                </a:cubicBezTo>
                <a:lnTo>
                  <a:pt x="3554" y="6192"/>
                </a:lnTo>
                <a:cubicBezTo>
                  <a:pt x="3554" y="5674"/>
                  <a:pt x="3200" y="5254"/>
                  <a:pt x="2764" y="5254"/>
                </a:cubicBezTo>
                <a:lnTo>
                  <a:pt x="789" y="5254"/>
                </a:lnTo>
                <a:cubicBezTo>
                  <a:pt x="354" y="5254"/>
                  <a:pt x="0" y="5674"/>
                  <a:pt x="0" y="6192"/>
                </a:cubicBezTo>
                <a:cubicBezTo>
                  <a:pt x="0" y="6192"/>
                  <a:pt x="0" y="19644"/>
                  <a:pt x="0" y="1964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sp>
        <p:nvSpPr>
          <p:cNvPr id="17" name="Freeform: Shape 37">
            <a:extLst>
              <a:ext uri="{FF2B5EF4-FFF2-40B4-BE49-F238E27FC236}">
                <a16:creationId xmlns:a16="http://schemas.microsoft.com/office/drawing/2014/main" xmlns="" id="{62C41E56-3241-4122-8494-F89DD9277DD2}"/>
              </a:ext>
            </a:extLst>
          </p:cNvPr>
          <p:cNvSpPr/>
          <p:nvPr/>
        </p:nvSpPr>
        <p:spPr>
          <a:xfrm>
            <a:off x="4282725" y="5324245"/>
            <a:ext cx="368139" cy="30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1" extrusionOk="0">
                <a:moveTo>
                  <a:pt x="3554" y="7297"/>
                </a:moveTo>
                <a:cubicBezTo>
                  <a:pt x="3954" y="7331"/>
                  <a:pt x="4453" y="7289"/>
                  <a:pt x="5005" y="7053"/>
                </a:cubicBezTo>
                <a:cubicBezTo>
                  <a:pt x="6349" y="6477"/>
                  <a:pt x="7491" y="4995"/>
                  <a:pt x="8405" y="2648"/>
                </a:cubicBezTo>
                <a:lnTo>
                  <a:pt x="8422" y="2598"/>
                </a:lnTo>
                <a:cubicBezTo>
                  <a:pt x="8426" y="2582"/>
                  <a:pt x="8908" y="945"/>
                  <a:pt x="9828" y="943"/>
                </a:cubicBezTo>
                <a:cubicBezTo>
                  <a:pt x="9832" y="945"/>
                  <a:pt x="10275" y="957"/>
                  <a:pt x="10499" y="1412"/>
                </a:cubicBezTo>
                <a:cubicBezTo>
                  <a:pt x="10721" y="1862"/>
                  <a:pt x="10884" y="3061"/>
                  <a:pt x="9482" y="6033"/>
                </a:cubicBezTo>
                <a:lnTo>
                  <a:pt x="9306" y="6403"/>
                </a:lnTo>
                <a:lnTo>
                  <a:pt x="9598" y="6649"/>
                </a:lnTo>
                <a:cubicBezTo>
                  <a:pt x="9651" y="6694"/>
                  <a:pt x="10140" y="7077"/>
                  <a:pt x="11176" y="7077"/>
                </a:cubicBezTo>
                <a:lnTo>
                  <a:pt x="19661" y="7077"/>
                </a:lnTo>
                <a:cubicBezTo>
                  <a:pt x="20292" y="7077"/>
                  <a:pt x="20807" y="7689"/>
                  <a:pt x="20807" y="8438"/>
                </a:cubicBezTo>
                <a:cubicBezTo>
                  <a:pt x="20807" y="9188"/>
                  <a:pt x="20292" y="9799"/>
                  <a:pt x="19661" y="9799"/>
                </a:cubicBezTo>
                <a:lnTo>
                  <a:pt x="15507" y="9799"/>
                </a:lnTo>
                <a:cubicBezTo>
                  <a:pt x="15473" y="9788"/>
                  <a:pt x="15438" y="9779"/>
                  <a:pt x="15402" y="9779"/>
                </a:cubicBezTo>
                <a:lnTo>
                  <a:pt x="13395" y="9779"/>
                </a:lnTo>
                <a:cubicBezTo>
                  <a:pt x="13176" y="9779"/>
                  <a:pt x="12998" y="9991"/>
                  <a:pt x="12998" y="10252"/>
                </a:cubicBezTo>
                <a:cubicBezTo>
                  <a:pt x="12998" y="10512"/>
                  <a:pt x="13176" y="10723"/>
                  <a:pt x="13395" y="10723"/>
                </a:cubicBezTo>
                <a:lnTo>
                  <a:pt x="13565" y="10723"/>
                </a:lnTo>
                <a:lnTo>
                  <a:pt x="13565" y="10742"/>
                </a:lnTo>
                <a:cubicBezTo>
                  <a:pt x="13565" y="10742"/>
                  <a:pt x="13616" y="10742"/>
                  <a:pt x="13708" y="10742"/>
                </a:cubicBezTo>
                <a:cubicBezTo>
                  <a:pt x="13715" y="10751"/>
                  <a:pt x="13722" y="10761"/>
                  <a:pt x="13730" y="10769"/>
                </a:cubicBezTo>
                <a:cubicBezTo>
                  <a:pt x="14809" y="11851"/>
                  <a:pt x="14221" y="13735"/>
                  <a:pt x="14216" y="13754"/>
                </a:cubicBezTo>
                <a:cubicBezTo>
                  <a:pt x="14208" y="13775"/>
                  <a:pt x="14204" y="13798"/>
                  <a:pt x="14200" y="13821"/>
                </a:cubicBezTo>
                <a:cubicBezTo>
                  <a:pt x="14163" y="13904"/>
                  <a:pt x="14145" y="14001"/>
                  <a:pt x="14157" y="14102"/>
                </a:cubicBezTo>
                <a:cubicBezTo>
                  <a:pt x="14167" y="14176"/>
                  <a:pt x="14346" y="15913"/>
                  <a:pt x="13175" y="17323"/>
                </a:cubicBezTo>
                <a:lnTo>
                  <a:pt x="13147" y="17361"/>
                </a:lnTo>
                <a:cubicBezTo>
                  <a:pt x="12922" y="17699"/>
                  <a:pt x="12843" y="18133"/>
                  <a:pt x="12765" y="18550"/>
                </a:cubicBezTo>
                <a:cubicBezTo>
                  <a:pt x="12616" y="19370"/>
                  <a:pt x="12486" y="20077"/>
                  <a:pt x="11404" y="20327"/>
                </a:cubicBezTo>
                <a:cubicBezTo>
                  <a:pt x="11144" y="20351"/>
                  <a:pt x="8273" y="20612"/>
                  <a:pt x="6707" y="19927"/>
                </a:cubicBezTo>
                <a:cubicBezTo>
                  <a:pt x="6098" y="19662"/>
                  <a:pt x="5761" y="19430"/>
                  <a:pt x="5462" y="19226"/>
                </a:cubicBezTo>
                <a:cubicBezTo>
                  <a:pt x="4926" y="18857"/>
                  <a:pt x="4546" y="18628"/>
                  <a:pt x="3554" y="18535"/>
                </a:cubicBezTo>
                <a:cubicBezTo>
                  <a:pt x="3554" y="18535"/>
                  <a:pt x="3554" y="7297"/>
                  <a:pt x="3554" y="7297"/>
                </a:cubicBezTo>
                <a:close/>
                <a:moveTo>
                  <a:pt x="0" y="19644"/>
                </a:moveTo>
                <a:cubicBezTo>
                  <a:pt x="0" y="20162"/>
                  <a:pt x="354" y="20583"/>
                  <a:pt x="789" y="20583"/>
                </a:cubicBezTo>
                <a:lnTo>
                  <a:pt x="2764" y="20583"/>
                </a:lnTo>
                <a:cubicBezTo>
                  <a:pt x="3200" y="20583"/>
                  <a:pt x="3554" y="20162"/>
                  <a:pt x="3554" y="19644"/>
                </a:cubicBezTo>
                <a:lnTo>
                  <a:pt x="3554" y="19480"/>
                </a:lnTo>
                <a:cubicBezTo>
                  <a:pt x="4371" y="19567"/>
                  <a:pt x="4647" y="19755"/>
                  <a:pt x="5065" y="20043"/>
                </a:cubicBezTo>
                <a:cubicBezTo>
                  <a:pt x="5375" y="20255"/>
                  <a:pt x="5760" y="20520"/>
                  <a:pt x="6433" y="20814"/>
                </a:cubicBezTo>
                <a:cubicBezTo>
                  <a:pt x="8235" y="21600"/>
                  <a:pt x="11361" y="21279"/>
                  <a:pt x="11493" y="21265"/>
                </a:cubicBezTo>
                <a:lnTo>
                  <a:pt x="11531" y="21258"/>
                </a:lnTo>
                <a:cubicBezTo>
                  <a:pt x="13149" y="20897"/>
                  <a:pt x="13386" y="19607"/>
                  <a:pt x="13541" y="18751"/>
                </a:cubicBezTo>
                <a:cubicBezTo>
                  <a:pt x="13599" y="18435"/>
                  <a:pt x="13655" y="18135"/>
                  <a:pt x="13758" y="17963"/>
                </a:cubicBezTo>
                <a:cubicBezTo>
                  <a:pt x="14450" y="17121"/>
                  <a:pt x="14752" y="16186"/>
                  <a:pt x="14879" y="15434"/>
                </a:cubicBezTo>
                <a:cubicBezTo>
                  <a:pt x="14877" y="14947"/>
                  <a:pt x="14916" y="14445"/>
                  <a:pt x="15005" y="13918"/>
                </a:cubicBezTo>
                <a:cubicBezTo>
                  <a:pt x="15132" y="13425"/>
                  <a:pt x="15414" y="11966"/>
                  <a:pt x="14750" y="10739"/>
                </a:cubicBezTo>
                <a:cubicBezTo>
                  <a:pt x="16494" y="10734"/>
                  <a:pt x="19587" y="10727"/>
                  <a:pt x="19965" y="10727"/>
                </a:cubicBezTo>
                <a:cubicBezTo>
                  <a:pt x="20619" y="10727"/>
                  <a:pt x="21223" y="9799"/>
                  <a:pt x="21223" y="9799"/>
                </a:cubicBezTo>
                <a:cubicBezTo>
                  <a:pt x="21458" y="9417"/>
                  <a:pt x="21600" y="8948"/>
                  <a:pt x="21600" y="8438"/>
                </a:cubicBezTo>
                <a:cubicBezTo>
                  <a:pt x="21600" y="7168"/>
                  <a:pt x="20730" y="6134"/>
                  <a:pt x="19661" y="6134"/>
                </a:cubicBezTo>
                <a:lnTo>
                  <a:pt x="11176" y="6134"/>
                </a:lnTo>
                <a:cubicBezTo>
                  <a:pt x="10831" y="6134"/>
                  <a:pt x="10571" y="6084"/>
                  <a:pt x="10389" y="6027"/>
                </a:cubicBezTo>
                <a:cubicBezTo>
                  <a:pt x="11429" y="3688"/>
                  <a:pt x="11698" y="1977"/>
                  <a:pt x="11184" y="934"/>
                </a:cubicBezTo>
                <a:cubicBezTo>
                  <a:pt x="10729" y="11"/>
                  <a:pt x="9864" y="0"/>
                  <a:pt x="9828" y="0"/>
                </a:cubicBezTo>
                <a:cubicBezTo>
                  <a:pt x="8399" y="0"/>
                  <a:pt x="7758" y="1998"/>
                  <a:pt x="7676" y="2274"/>
                </a:cubicBezTo>
                <a:cubicBezTo>
                  <a:pt x="6199" y="6056"/>
                  <a:pt x="4465" y="6458"/>
                  <a:pt x="3554" y="6357"/>
                </a:cubicBezTo>
                <a:lnTo>
                  <a:pt x="3554" y="6192"/>
                </a:lnTo>
                <a:cubicBezTo>
                  <a:pt x="3554" y="5674"/>
                  <a:pt x="3200" y="5254"/>
                  <a:pt x="2764" y="5254"/>
                </a:cubicBezTo>
                <a:lnTo>
                  <a:pt x="789" y="5254"/>
                </a:lnTo>
                <a:cubicBezTo>
                  <a:pt x="354" y="5254"/>
                  <a:pt x="0" y="5674"/>
                  <a:pt x="0" y="6192"/>
                </a:cubicBezTo>
                <a:cubicBezTo>
                  <a:pt x="0" y="6192"/>
                  <a:pt x="0" y="19644"/>
                  <a:pt x="0" y="1964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字魂59号-创粗黑"/>
              <a:ea typeface="字魂59号-创粗黑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815E8B-E88E-9629-F0AA-F1110BDCAB1F}"/>
              </a:ext>
            </a:extLst>
          </p:cNvPr>
          <p:cNvSpPr txBox="1"/>
          <p:nvPr/>
        </p:nvSpPr>
        <p:spPr>
          <a:xfrm>
            <a:off x="5047171" y="3831246"/>
            <a:ext cx="6658599" cy="66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516;p33">
            <a:extLst>
              <a:ext uri="{FF2B5EF4-FFF2-40B4-BE49-F238E27FC236}">
                <a16:creationId xmlns:a16="http://schemas.microsoft.com/office/drawing/2014/main" xmlns="" id="{92D7FEB5-D061-351D-079E-DF8E6015AA3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1600" y="2200451"/>
            <a:ext cx="2212698" cy="435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17;p33">
            <a:extLst>
              <a:ext uri="{FF2B5EF4-FFF2-40B4-BE49-F238E27FC236}">
                <a16:creationId xmlns:a16="http://schemas.microsoft.com/office/drawing/2014/main" xmlns="" id="{D4A1D9A8-5E8D-E5D5-7708-7CB6F29181D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84793" y="45649"/>
            <a:ext cx="1907207" cy="1432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33345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40" grpId="0"/>
      <p:bldP spid="36" grpId="0"/>
      <p:bldP spid="34" grpId="0"/>
      <p:bldP spid="14" grpId="0" animBg="1"/>
      <p:bldP spid="15" grpId="0" animBg="1"/>
      <p:bldP spid="1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175" y="-169123"/>
            <a:ext cx="12240260" cy="6864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35298" y="735978"/>
            <a:ext cx="76527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en-US" altLang="zh-CN" sz="3600" b="1" u="sng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kumimoji="1" lang="en-US" altLang="zh-CN" sz="3600" b="1" u="sng" dirty="0" err="1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Bước</a:t>
            </a:r>
            <a:r>
              <a:rPr kumimoji="1" lang="en-US" altLang="zh-CN" sz="3600" b="1" u="sng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2: </a:t>
            </a:r>
            <a:r>
              <a:rPr kumimoji="1" lang="en-US" altLang="zh-CN" sz="36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1" lang="en-US" altLang="zh-CN" sz="36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kumimoji="1" lang="en-US" altLang="zh-CN" sz="36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kumimoji="1" lang="en-US" altLang="zh-CN" sz="36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chỉnh</a:t>
            </a:r>
            <a:r>
              <a:rPr kumimoji="1" lang="en-US" altLang="zh-CN" sz="36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sửa</a:t>
            </a:r>
            <a:endParaRPr kumimoji="1" lang="zh-CN" altLang="en-US" sz="3600" b="1" dirty="0">
              <a:ln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 descr="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30" y="564515"/>
            <a:ext cx="1314450" cy="1409700"/>
          </a:xfrm>
          <a:prstGeom prst="rect">
            <a:avLst/>
          </a:prstGeom>
        </p:spPr>
      </p:pic>
      <p:pic>
        <p:nvPicPr>
          <p:cNvPr id="33" name="图片 32" descr="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55" y="769620"/>
            <a:ext cx="1332230" cy="999490"/>
          </a:xfrm>
          <a:prstGeom prst="rect">
            <a:avLst/>
          </a:prstGeom>
        </p:spPr>
      </p:pic>
      <p:pic>
        <p:nvPicPr>
          <p:cNvPr id="3" name="图片 45">
            <a:extLst>
              <a:ext uri="{FF2B5EF4-FFF2-40B4-BE49-F238E27FC236}">
                <a16:creationId xmlns:a16="http://schemas.microsoft.com/office/drawing/2014/main" xmlns="" id="{0DAD0723-862A-46D1-08EA-C530BA3BF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04" y="157671"/>
            <a:ext cx="3267710" cy="2572385"/>
          </a:xfrm>
          <a:prstGeom prst="rect">
            <a:avLst/>
          </a:prstGeom>
        </p:spPr>
      </p:pic>
      <p:pic>
        <p:nvPicPr>
          <p:cNvPr id="4" name="图片 66" descr="微信截图_20220505112400">
            <a:extLst>
              <a:ext uri="{FF2B5EF4-FFF2-40B4-BE49-F238E27FC236}">
                <a16:creationId xmlns:a16="http://schemas.microsoft.com/office/drawing/2014/main" xmlns="" id="{614962C4-AB3C-E8D0-EE8D-1CD8EBBFF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40000">
            <a:off x="41790" y="5066031"/>
            <a:ext cx="1477841" cy="1579623"/>
          </a:xfrm>
          <a:prstGeom prst="rect">
            <a:avLst/>
          </a:prstGeom>
        </p:spPr>
      </p:pic>
      <p:grpSp>
        <p:nvGrpSpPr>
          <p:cNvPr id="5" name="Google Shape;1216;p39">
            <a:extLst>
              <a:ext uri="{FF2B5EF4-FFF2-40B4-BE49-F238E27FC236}">
                <a16:creationId xmlns:a16="http://schemas.microsoft.com/office/drawing/2014/main" xmlns="" id="{F95DC5D0-7EE0-E11F-4EAB-D48F1186F5AD}"/>
              </a:ext>
            </a:extLst>
          </p:cNvPr>
          <p:cNvGrpSpPr/>
          <p:nvPr/>
        </p:nvGrpSpPr>
        <p:grpSpPr>
          <a:xfrm flipH="1">
            <a:off x="1171020" y="2777724"/>
            <a:ext cx="1924737" cy="2275737"/>
            <a:chOff x="1376899" y="1977350"/>
            <a:chExt cx="2431924" cy="1703906"/>
          </a:xfrm>
        </p:grpSpPr>
        <p:sp>
          <p:nvSpPr>
            <p:cNvPr id="6" name="Google Shape;1217;p39">
              <a:extLst>
                <a:ext uri="{FF2B5EF4-FFF2-40B4-BE49-F238E27FC236}">
                  <a16:creationId xmlns:a16="http://schemas.microsoft.com/office/drawing/2014/main" xmlns="" id="{64ABF1DD-E387-37B2-1759-D49251DB53A7}"/>
                </a:ext>
              </a:extLst>
            </p:cNvPr>
            <p:cNvSpPr/>
            <p:nvPr/>
          </p:nvSpPr>
          <p:spPr>
            <a:xfrm>
              <a:off x="1376899" y="3446125"/>
              <a:ext cx="2431924" cy="235131"/>
            </a:xfrm>
            <a:custGeom>
              <a:avLst/>
              <a:gdLst/>
              <a:ahLst/>
              <a:cxnLst/>
              <a:rect l="l" t="t" r="r" b="b"/>
              <a:pathLst>
                <a:path w="60878" h="9008" extrusionOk="0">
                  <a:moveTo>
                    <a:pt x="30456" y="1"/>
                  </a:moveTo>
                  <a:cubicBezTo>
                    <a:pt x="13644" y="1"/>
                    <a:pt x="1" y="2036"/>
                    <a:pt x="1" y="4504"/>
                  </a:cubicBezTo>
                  <a:cubicBezTo>
                    <a:pt x="1" y="7006"/>
                    <a:pt x="13644" y="9007"/>
                    <a:pt x="30456" y="9007"/>
                  </a:cubicBezTo>
                  <a:cubicBezTo>
                    <a:pt x="47268" y="9007"/>
                    <a:pt x="60877" y="7006"/>
                    <a:pt x="60877" y="4504"/>
                  </a:cubicBezTo>
                  <a:cubicBezTo>
                    <a:pt x="60877" y="2036"/>
                    <a:pt x="47268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218;p39">
              <a:extLst>
                <a:ext uri="{FF2B5EF4-FFF2-40B4-BE49-F238E27FC236}">
                  <a16:creationId xmlns:a16="http://schemas.microsoft.com/office/drawing/2014/main" xmlns="" id="{D69F8A9D-B7DE-AE5C-A0E6-CDFE423F2B02}"/>
                </a:ext>
              </a:extLst>
            </p:cNvPr>
            <p:cNvGrpSpPr/>
            <p:nvPr/>
          </p:nvGrpSpPr>
          <p:grpSpPr>
            <a:xfrm>
              <a:off x="1606600" y="1977350"/>
              <a:ext cx="2116045" cy="1578846"/>
              <a:chOff x="1301800" y="1977350"/>
              <a:chExt cx="2116045" cy="1578846"/>
            </a:xfrm>
          </p:grpSpPr>
          <p:sp>
            <p:nvSpPr>
              <p:cNvPr id="9" name="Google Shape;1219;p39">
                <a:extLst>
                  <a:ext uri="{FF2B5EF4-FFF2-40B4-BE49-F238E27FC236}">
                    <a16:creationId xmlns:a16="http://schemas.microsoft.com/office/drawing/2014/main" xmlns="" id="{DAA007BA-34A3-6EEA-8730-287AEF9C8E20}"/>
                  </a:ext>
                </a:extLst>
              </p:cNvPr>
              <p:cNvSpPr/>
              <p:nvPr/>
            </p:nvSpPr>
            <p:spPr>
              <a:xfrm>
                <a:off x="1632557" y="1996491"/>
                <a:ext cx="400588" cy="1558322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23854" extrusionOk="0">
                    <a:moveTo>
                      <a:pt x="1" y="1"/>
                    </a:moveTo>
                    <a:lnTo>
                      <a:pt x="1" y="23853"/>
                    </a:lnTo>
                    <a:lnTo>
                      <a:pt x="6131" y="23853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20;p39">
                <a:extLst>
                  <a:ext uri="{FF2B5EF4-FFF2-40B4-BE49-F238E27FC236}">
                    <a16:creationId xmlns:a16="http://schemas.microsoft.com/office/drawing/2014/main" xmlns="" id="{E77C56A4-1BEB-C943-BFD8-0271C3F12D26}"/>
                  </a:ext>
                </a:extLst>
              </p:cNvPr>
              <p:cNvSpPr/>
              <p:nvPr/>
            </p:nvSpPr>
            <p:spPr>
              <a:xfrm>
                <a:off x="1632557" y="3132416"/>
                <a:ext cx="400588" cy="188666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2888" extrusionOk="0">
                    <a:moveTo>
                      <a:pt x="1" y="0"/>
                    </a:moveTo>
                    <a:lnTo>
                      <a:pt x="1" y="2887"/>
                    </a:lnTo>
                    <a:lnTo>
                      <a:pt x="6131" y="2887"/>
                    </a:lnTo>
                    <a:lnTo>
                      <a:pt x="613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21;p39">
                <a:extLst>
                  <a:ext uri="{FF2B5EF4-FFF2-40B4-BE49-F238E27FC236}">
                    <a16:creationId xmlns:a16="http://schemas.microsoft.com/office/drawing/2014/main" xmlns="" id="{7AD44827-31A5-04F3-B22E-0A60980A5823}"/>
                  </a:ext>
                </a:extLst>
              </p:cNvPr>
              <p:cNvSpPr/>
              <p:nvPr/>
            </p:nvSpPr>
            <p:spPr>
              <a:xfrm>
                <a:off x="1632557" y="2228863"/>
                <a:ext cx="400588" cy="188666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2888" extrusionOk="0">
                    <a:moveTo>
                      <a:pt x="1" y="1"/>
                    </a:moveTo>
                    <a:lnTo>
                      <a:pt x="1" y="2888"/>
                    </a:lnTo>
                    <a:lnTo>
                      <a:pt x="6131" y="2888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22;p39">
                <a:extLst>
                  <a:ext uri="{FF2B5EF4-FFF2-40B4-BE49-F238E27FC236}">
                    <a16:creationId xmlns:a16="http://schemas.microsoft.com/office/drawing/2014/main" xmlns="" id="{642FB3AA-D59E-8A47-54B5-4CF7E23E7D70}"/>
                  </a:ext>
                </a:extLst>
              </p:cNvPr>
              <p:cNvSpPr/>
              <p:nvPr/>
            </p:nvSpPr>
            <p:spPr>
              <a:xfrm>
                <a:off x="1930585" y="2015632"/>
                <a:ext cx="83423" cy="152004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23268" extrusionOk="0">
                    <a:moveTo>
                      <a:pt x="0" y="0"/>
                    </a:moveTo>
                    <a:lnTo>
                      <a:pt x="0" y="23267"/>
                    </a:lnTo>
                    <a:lnTo>
                      <a:pt x="1276" y="23267"/>
                    </a:ln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000000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23;p39">
                <a:extLst>
                  <a:ext uri="{FF2B5EF4-FFF2-40B4-BE49-F238E27FC236}">
                    <a16:creationId xmlns:a16="http://schemas.microsoft.com/office/drawing/2014/main" xmlns="" id="{C26E18F6-A97E-92EE-D780-0E7E684F007D}"/>
                  </a:ext>
                </a:extLst>
              </p:cNvPr>
              <p:cNvSpPr/>
              <p:nvPr/>
            </p:nvSpPr>
            <p:spPr>
              <a:xfrm>
                <a:off x="2033085" y="2170068"/>
                <a:ext cx="1384747" cy="1384747"/>
              </a:xfrm>
              <a:custGeom>
                <a:avLst/>
                <a:gdLst/>
                <a:ahLst/>
                <a:cxnLst/>
                <a:rect l="l" t="t" r="r" b="b"/>
                <a:pathLst>
                  <a:path w="21197" h="21197" extrusionOk="0">
                    <a:moveTo>
                      <a:pt x="4332" y="1"/>
                    </a:moveTo>
                    <a:lnTo>
                      <a:pt x="0" y="4332"/>
                    </a:lnTo>
                    <a:lnTo>
                      <a:pt x="16865" y="21196"/>
                    </a:lnTo>
                    <a:lnTo>
                      <a:pt x="21196" y="16865"/>
                    </a:lnTo>
                    <a:lnTo>
                      <a:pt x="433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24;p39">
                <a:extLst>
                  <a:ext uri="{FF2B5EF4-FFF2-40B4-BE49-F238E27FC236}">
                    <a16:creationId xmlns:a16="http://schemas.microsoft.com/office/drawing/2014/main" xmlns="" id="{5FBA4567-EC81-6806-99EA-24D1788C4E65}"/>
                  </a:ext>
                </a:extLst>
              </p:cNvPr>
              <p:cNvSpPr/>
              <p:nvPr/>
            </p:nvSpPr>
            <p:spPr>
              <a:xfrm>
                <a:off x="3018629" y="3156980"/>
                <a:ext cx="399216" cy="399216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6111" extrusionOk="0">
                    <a:moveTo>
                      <a:pt x="4332" y="1"/>
                    </a:moveTo>
                    <a:lnTo>
                      <a:pt x="0" y="4332"/>
                    </a:lnTo>
                    <a:lnTo>
                      <a:pt x="1779" y="6110"/>
                    </a:lnTo>
                    <a:lnTo>
                      <a:pt x="6110" y="1779"/>
                    </a:lnTo>
                    <a:lnTo>
                      <a:pt x="433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25;p39">
                <a:extLst>
                  <a:ext uri="{FF2B5EF4-FFF2-40B4-BE49-F238E27FC236}">
                    <a16:creationId xmlns:a16="http://schemas.microsoft.com/office/drawing/2014/main" xmlns="" id="{1F37E834-5C7A-5EA8-242E-68138FFFF9D6}"/>
                  </a:ext>
                </a:extLst>
              </p:cNvPr>
              <p:cNvSpPr/>
              <p:nvPr/>
            </p:nvSpPr>
            <p:spPr>
              <a:xfrm>
                <a:off x="2916128" y="3053108"/>
                <a:ext cx="333562" cy="333562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5106" extrusionOk="0">
                    <a:moveTo>
                      <a:pt x="4331" y="0"/>
                    </a:moveTo>
                    <a:lnTo>
                      <a:pt x="0" y="4332"/>
                    </a:lnTo>
                    <a:lnTo>
                      <a:pt x="774" y="5106"/>
                    </a:lnTo>
                    <a:lnTo>
                      <a:pt x="5105" y="775"/>
                    </a:lnTo>
                    <a:lnTo>
                      <a:pt x="43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26;p39">
                <a:extLst>
                  <a:ext uri="{FF2B5EF4-FFF2-40B4-BE49-F238E27FC236}">
                    <a16:creationId xmlns:a16="http://schemas.microsoft.com/office/drawing/2014/main" xmlns="" id="{D60F5EDC-B138-D370-FD73-6522571B0948}"/>
                  </a:ext>
                </a:extLst>
              </p:cNvPr>
              <p:cNvSpPr/>
              <p:nvPr/>
            </p:nvSpPr>
            <p:spPr>
              <a:xfrm>
                <a:off x="2035829" y="2172812"/>
                <a:ext cx="397844" cy="399216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6111" extrusionOk="0">
                    <a:moveTo>
                      <a:pt x="4311" y="1"/>
                    </a:moveTo>
                    <a:lnTo>
                      <a:pt x="0" y="4332"/>
                    </a:lnTo>
                    <a:lnTo>
                      <a:pt x="1758" y="6110"/>
                    </a:lnTo>
                    <a:lnTo>
                      <a:pt x="6089" y="1779"/>
                    </a:lnTo>
                    <a:lnTo>
                      <a:pt x="431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27;p39">
                <a:extLst>
                  <a:ext uri="{FF2B5EF4-FFF2-40B4-BE49-F238E27FC236}">
                    <a16:creationId xmlns:a16="http://schemas.microsoft.com/office/drawing/2014/main" xmlns="" id="{7E0FA3C1-662C-E7F9-3184-75B0AE151500}"/>
                  </a:ext>
                </a:extLst>
              </p:cNvPr>
              <p:cNvSpPr/>
              <p:nvPr/>
            </p:nvSpPr>
            <p:spPr>
              <a:xfrm>
                <a:off x="2203919" y="2340966"/>
                <a:ext cx="333628" cy="333562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5106" extrusionOk="0">
                    <a:moveTo>
                      <a:pt x="4332" y="0"/>
                    </a:moveTo>
                    <a:lnTo>
                      <a:pt x="1" y="4331"/>
                    </a:lnTo>
                    <a:lnTo>
                      <a:pt x="775" y="5106"/>
                    </a:lnTo>
                    <a:lnTo>
                      <a:pt x="5106" y="774"/>
                    </a:lnTo>
                    <a:lnTo>
                      <a:pt x="4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28;p39">
                <a:extLst>
                  <a:ext uri="{FF2B5EF4-FFF2-40B4-BE49-F238E27FC236}">
                    <a16:creationId xmlns:a16="http://schemas.microsoft.com/office/drawing/2014/main" xmlns="" id="{634DE727-9F14-2182-B491-4321B4FE328B}"/>
                  </a:ext>
                </a:extLst>
              </p:cNvPr>
              <p:cNvSpPr/>
              <p:nvPr/>
            </p:nvSpPr>
            <p:spPr>
              <a:xfrm>
                <a:off x="2063136" y="2395646"/>
                <a:ext cx="1134608" cy="1134543"/>
              </a:xfrm>
              <a:custGeom>
                <a:avLst/>
                <a:gdLst/>
                <a:ahLst/>
                <a:cxnLst/>
                <a:rect l="l" t="t" r="r" b="b"/>
                <a:pathLst>
                  <a:path w="17368" h="17367" extrusionOk="0">
                    <a:moveTo>
                      <a:pt x="900" y="0"/>
                    </a:moveTo>
                    <a:lnTo>
                      <a:pt x="1" y="900"/>
                    </a:lnTo>
                    <a:lnTo>
                      <a:pt x="16447" y="17367"/>
                    </a:lnTo>
                    <a:lnTo>
                      <a:pt x="17367" y="16467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000000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29;p39">
                <a:extLst>
                  <a:ext uri="{FF2B5EF4-FFF2-40B4-BE49-F238E27FC236}">
                    <a16:creationId xmlns:a16="http://schemas.microsoft.com/office/drawing/2014/main" xmlns="" id="{C087A0CA-9D54-0DBE-85CA-BFD4B10238DD}"/>
                  </a:ext>
                </a:extLst>
              </p:cNvPr>
              <p:cNvSpPr/>
              <p:nvPr/>
            </p:nvSpPr>
            <p:spPr>
              <a:xfrm>
                <a:off x="1301800" y="1977350"/>
                <a:ext cx="332190" cy="1569232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4021" extrusionOk="0">
                    <a:moveTo>
                      <a:pt x="2072" y="1"/>
                    </a:moveTo>
                    <a:lnTo>
                      <a:pt x="0" y="23770"/>
                    </a:lnTo>
                    <a:lnTo>
                      <a:pt x="3034" y="24021"/>
                    </a:lnTo>
                    <a:lnTo>
                      <a:pt x="5085" y="252"/>
                    </a:lnTo>
                    <a:lnTo>
                      <a:pt x="2072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30;p39">
                <a:extLst>
                  <a:ext uri="{FF2B5EF4-FFF2-40B4-BE49-F238E27FC236}">
                    <a16:creationId xmlns:a16="http://schemas.microsoft.com/office/drawing/2014/main" xmlns="" id="{2A10FA94-F59B-4B09-7AAE-DACEE6AA32A7}"/>
                  </a:ext>
                </a:extLst>
              </p:cNvPr>
              <p:cNvSpPr/>
              <p:nvPr/>
            </p:nvSpPr>
            <p:spPr>
              <a:xfrm>
                <a:off x="1385159" y="2298568"/>
                <a:ext cx="161359" cy="928173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14208" extrusionOk="0">
                    <a:moveTo>
                      <a:pt x="1214" y="1"/>
                    </a:moveTo>
                    <a:lnTo>
                      <a:pt x="1" y="14103"/>
                    </a:lnTo>
                    <a:lnTo>
                      <a:pt x="1256" y="14208"/>
                    </a:lnTo>
                    <a:lnTo>
                      <a:pt x="2470" y="105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chemeClr val="lt2"/>
              </a:solidFill>
              <a:ln w="13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1231;p39">
            <a:extLst>
              <a:ext uri="{FF2B5EF4-FFF2-40B4-BE49-F238E27FC236}">
                <a16:creationId xmlns:a16="http://schemas.microsoft.com/office/drawing/2014/main" xmlns="" id="{D1F5F1F3-21F0-3624-D496-7032653E8FF8}"/>
              </a:ext>
            </a:extLst>
          </p:cNvPr>
          <p:cNvGrpSpPr/>
          <p:nvPr/>
        </p:nvGrpSpPr>
        <p:grpSpPr>
          <a:xfrm>
            <a:off x="3230021" y="4668534"/>
            <a:ext cx="7675825" cy="1241896"/>
            <a:chOff x="4047673" y="2755934"/>
            <a:chExt cx="6025545" cy="1241896"/>
          </a:xfrm>
        </p:grpSpPr>
        <p:sp>
          <p:nvSpPr>
            <p:cNvPr id="24" name="Google Shape;1232;p39">
              <a:extLst>
                <a:ext uri="{FF2B5EF4-FFF2-40B4-BE49-F238E27FC236}">
                  <a16:creationId xmlns:a16="http://schemas.microsoft.com/office/drawing/2014/main" xmlns="" id="{356F8403-8932-683A-4674-49DD0469D099}"/>
                </a:ext>
              </a:extLst>
            </p:cNvPr>
            <p:cNvSpPr/>
            <p:nvPr/>
          </p:nvSpPr>
          <p:spPr>
            <a:xfrm>
              <a:off x="4228756" y="3474030"/>
              <a:ext cx="523800" cy="523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grpSp>
          <p:nvGrpSpPr>
            <p:cNvPr id="25" name="Google Shape;1233;p39">
              <a:extLst>
                <a:ext uri="{FF2B5EF4-FFF2-40B4-BE49-F238E27FC236}">
                  <a16:creationId xmlns:a16="http://schemas.microsoft.com/office/drawing/2014/main" xmlns="" id="{C7AD47C8-B667-667C-21E0-066303348B26}"/>
                </a:ext>
              </a:extLst>
            </p:cNvPr>
            <p:cNvGrpSpPr/>
            <p:nvPr/>
          </p:nvGrpSpPr>
          <p:grpSpPr>
            <a:xfrm>
              <a:off x="4448275" y="2755934"/>
              <a:ext cx="5624943" cy="980716"/>
              <a:chOff x="3748125" y="2531359"/>
              <a:chExt cx="5624943" cy="980716"/>
            </a:xfrm>
          </p:grpSpPr>
          <p:sp>
            <p:nvSpPr>
              <p:cNvPr id="27" name="Google Shape;1235;p39">
                <a:extLst>
                  <a:ext uri="{FF2B5EF4-FFF2-40B4-BE49-F238E27FC236}">
                    <a16:creationId xmlns:a16="http://schemas.microsoft.com/office/drawing/2014/main" xmlns="" id="{F64A3734-BBE4-5F22-5917-4A179C2033F9}"/>
                  </a:ext>
                </a:extLst>
              </p:cNvPr>
              <p:cNvSpPr txBox="1"/>
              <p:nvPr/>
            </p:nvSpPr>
            <p:spPr>
              <a:xfrm>
                <a:off x="4146070" y="2531359"/>
                <a:ext cx="5226998" cy="9339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just"/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Trao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tóm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tắt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nghe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chỉnh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sửa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srgbClr val="0070C0"/>
                  </a:solidFill>
                  <a:effectLst/>
                  <a:latin typeface=".VnTime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Google Shape;1237;p39">
                <a:extLst>
                  <a:ext uri="{FF2B5EF4-FFF2-40B4-BE49-F238E27FC236}">
                    <a16:creationId xmlns:a16="http://schemas.microsoft.com/office/drawing/2014/main" xmlns="" id="{1E2FE0EC-3256-D779-8702-6220CFEA68DD}"/>
                  </a:ext>
                </a:extLst>
              </p:cNvPr>
              <p:cNvCxnSpPr/>
              <p:nvPr/>
            </p:nvCxnSpPr>
            <p:spPr>
              <a:xfrm rot="10800000" flipH="1">
                <a:off x="3748125" y="3511475"/>
                <a:ext cx="3550800" cy="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26" name="Google Shape;1238;p39">
              <a:extLst>
                <a:ext uri="{FF2B5EF4-FFF2-40B4-BE49-F238E27FC236}">
                  <a16:creationId xmlns:a16="http://schemas.microsoft.com/office/drawing/2014/main" xmlns="" id="{E47A60A2-79D0-E113-A7D5-A87F57636795}"/>
                </a:ext>
              </a:extLst>
            </p:cNvPr>
            <p:cNvSpPr/>
            <p:nvPr/>
          </p:nvSpPr>
          <p:spPr>
            <a:xfrm rot="-2700000">
              <a:off x="4047673" y="3508146"/>
              <a:ext cx="461053" cy="455570"/>
            </a:xfrm>
            <a:custGeom>
              <a:avLst/>
              <a:gdLst/>
              <a:ahLst/>
              <a:cxnLst/>
              <a:rect l="l" t="t" r="r" b="b"/>
              <a:pathLst>
                <a:path w="9502" h="9389" extrusionOk="0">
                  <a:moveTo>
                    <a:pt x="1929" y="0"/>
                  </a:moveTo>
                  <a:cubicBezTo>
                    <a:pt x="1631" y="0"/>
                    <a:pt x="1334" y="113"/>
                    <a:pt x="1119" y="340"/>
                  </a:cubicBezTo>
                  <a:lnTo>
                    <a:pt x="453" y="982"/>
                  </a:lnTo>
                  <a:cubicBezTo>
                    <a:pt x="0" y="1435"/>
                    <a:pt x="0" y="2173"/>
                    <a:pt x="453" y="2626"/>
                  </a:cubicBezTo>
                  <a:lnTo>
                    <a:pt x="1119" y="3269"/>
                  </a:lnTo>
                  <a:lnTo>
                    <a:pt x="3405" y="982"/>
                  </a:lnTo>
                  <a:lnTo>
                    <a:pt x="2739" y="340"/>
                  </a:lnTo>
                  <a:cubicBezTo>
                    <a:pt x="2524" y="113"/>
                    <a:pt x="2227" y="0"/>
                    <a:pt x="1929" y="0"/>
                  </a:cubicBezTo>
                  <a:close/>
                  <a:moveTo>
                    <a:pt x="3739" y="1316"/>
                  </a:moveTo>
                  <a:lnTo>
                    <a:pt x="1429" y="3602"/>
                  </a:lnTo>
                  <a:lnTo>
                    <a:pt x="5073" y="7246"/>
                  </a:lnTo>
                  <a:lnTo>
                    <a:pt x="7359" y="4959"/>
                  </a:lnTo>
                  <a:lnTo>
                    <a:pt x="3739" y="1316"/>
                  </a:lnTo>
                  <a:close/>
                  <a:moveTo>
                    <a:pt x="7692" y="5245"/>
                  </a:moveTo>
                  <a:lnTo>
                    <a:pt x="5406" y="7531"/>
                  </a:lnTo>
                  <a:lnTo>
                    <a:pt x="6525" y="8722"/>
                  </a:lnTo>
                  <a:lnTo>
                    <a:pt x="9502" y="9389"/>
                  </a:lnTo>
                  <a:lnTo>
                    <a:pt x="8859" y="6412"/>
                  </a:lnTo>
                  <a:lnTo>
                    <a:pt x="7692" y="5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29" name="Google Shape;1239;p39">
            <a:extLst>
              <a:ext uri="{FF2B5EF4-FFF2-40B4-BE49-F238E27FC236}">
                <a16:creationId xmlns:a16="http://schemas.microsoft.com/office/drawing/2014/main" xmlns="" id="{EACE11DB-B544-05B4-E4B7-1A7B074F62A6}"/>
              </a:ext>
            </a:extLst>
          </p:cNvPr>
          <p:cNvGrpSpPr/>
          <p:nvPr/>
        </p:nvGrpSpPr>
        <p:grpSpPr>
          <a:xfrm>
            <a:off x="3244242" y="2144266"/>
            <a:ext cx="7816240" cy="1019594"/>
            <a:chOff x="4047673" y="999086"/>
            <a:chExt cx="5492874" cy="1019594"/>
          </a:xfrm>
        </p:grpSpPr>
        <p:grpSp>
          <p:nvGrpSpPr>
            <p:cNvPr id="30" name="Google Shape;1240;p39">
              <a:extLst>
                <a:ext uri="{FF2B5EF4-FFF2-40B4-BE49-F238E27FC236}">
                  <a16:creationId xmlns:a16="http://schemas.microsoft.com/office/drawing/2014/main" xmlns="" id="{9A841FEA-B5A9-B7DD-B55F-7551FDDF7FFA}"/>
                </a:ext>
              </a:extLst>
            </p:cNvPr>
            <p:cNvGrpSpPr/>
            <p:nvPr/>
          </p:nvGrpSpPr>
          <p:grpSpPr>
            <a:xfrm>
              <a:off x="4476250" y="999086"/>
              <a:ext cx="5064297" cy="758014"/>
              <a:chOff x="3199389" y="850711"/>
              <a:chExt cx="5064297" cy="758014"/>
            </a:xfrm>
          </p:grpSpPr>
          <p:sp>
            <p:nvSpPr>
              <p:cNvPr id="34" name="Google Shape;1242;p39">
                <a:extLst>
                  <a:ext uri="{FF2B5EF4-FFF2-40B4-BE49-F238E27FC236}">
                    <a16:creationId xmlns:a16="http://schemas.microsoft.com/office/drawing/2014/main" xmlns="" id="{7685785B-B82F-A021-A0B6-4ED1C12466FF}"/>
                  </a:ext>
                </a:extLst>
              </p:cNvPr>
              <p:cNvSpPr txBox="1"/>
              <p:nvPr/>
            </p:nvSpPr>
            <p:spPr>
              <a:xfrm>
                <a:off x="3475695" y="850711"/>
                <a:ext cx="4787991" cy="48888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just"/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tóm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sửa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sót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800" b="1" dirty="0">
                  <a:solidFill>
                    <a:srgbClr val="0070C0"/>
                  </a:solidFill>
                  <a:effectLst/>
                  <a:latin typeface=".VnTime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Google Shape;1244;p39">
                <a:extLst>
                  <a:ext uri="{FF2B5EF4-FFF2-40B4-BE49-F238E27FC236}">
                    <a16:creationId xmlns:a16="http://schemas.microsoft.com/office/drawing/2014/main" xmlns="" id="{FF7700DF-0887-815A-4F32-C1C560F083F3}"/>
                  </a:ext>
                </a:extLst>
              </p:cNvPr>
              <p:cNvCxnSpPr/>
              <p:nvPr/>
            </p:nvCxnSpPr>
            <p:spPr>
              <a:xfrm rot="10800000" flipH="1">
                <a:off x="3199389" y="1608425"/>
                <a:ext cx="3516000" cy="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31" name="Google Shape;1245;p39">
              <a:extLst>
                <a:ext uri="{FF2B5EF4-FFF2-40B4-BE49-F238E27FC236}">
                  <a16:creationId xmlns:a16="http://schemas.microsoft.com/office/drawing/2014/main" xmlns="" id="{CD9375EF-1E7B-38A8-4A6F-E9FFFD1E92C7}"/>
                </a:ext>
              </a:extLst>
            </p:cNvPr>
            <p:cNvSpPr/>
            <p:nvPr/>
          </p:nvSpPr>
          <p:spPr>
            <a:xfrm>
              <a:off x="4228756" y="1494880"/>
              <a:ext cx="523800" cy="5238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" name="Google Shape;1246;p39">
              <a:extLst>
                <a:ext uri="{FF2B5EF4-FFF2-40B4-BE49-F238E27FC236}">
                  <a16:creationId xmlns:a16="http://schemas.microsoft.com/office/drawing/2014/main" xmlns="" id="{B2A7B0A4-9A43-7E53-39D5-129CC4CFF6CB}"/>
                </a:ext>
              </a:extLst>
            </p:cNvPr>
            <p:cNvSpPr/>
            <p:nvPr/>
          </p:nvSpPr>
          <p:spPr>
            <a:xfrm rot="-2700000">
              <a:off x="4047673" y="1535996"/>
              <a:ext cx="461053" cy="455570"/>
            </a:xfrm>
            <a:custGeom>
              <a:avLst/>
              <a:gdLst/>
              <a:ahLst/>
              <a:cxnLst/>
              <a:rect l="l" t="t" r="r" b="b"/>
              <a:pathLst>
                <a:path w="9502" h="9389" extrusionOk="0">
                  <a:moveTo>
                    <a:pt x="1929" y="0"/>
                  </a:moveTo>
                  <a:cubicBezTo>
                    <a:pt x="1631" y="0"/>
                    <a:pt x="1334" y="113"/>
                    <a:pt x="1119" y="340"/>
                  </a:cubicBezTo>
                  <a:lnTo>
                    <a:pt x="453" y="982"/>
                  </a:lnTo>
                  <a:cubicBezTo>
                    <a:pt x="0" y="1435"/>
                    <a:pt x="0" y="2173"/>
                    <a:pt x="453" y="2626"/>
                  </a:cubicBezTo>
                  <a:lnTo>
                    <a:pt x="1119" y="3269"/>
                  </a:lnTo>
                  <a:lnTo>
                    <a:pt x="3405" y="982"/>
                  </a:lnTo>
                  <a:lnTo>
                    <a:pt x="2739" y="340"/>
                  </a:lnTo>
                  <a:cubicBezTo>
                    <a:pt x="2524" y="113"/>
                    <a:pt x="2227" y="0"/>
                    <a:pt x="1929" y="0"/>
                  </a:cubicBezTo>
                  <a:close/>
                  <a:moveTo>
                    <a:pt x="3739" y="1316"/>
                  </a:moveTo>
                  <a:lnTo>
                    <a:pt x="1429" y="3602"/>
                  </a:lnTo>
                  <a:lnTo>
                    <a:pt x="5073" y="7246"/>
                  </a:lnTo>
                  <a:lnTo>
                    <a:pt x="7359" y="4959"/>
                  </a:lnTo>
                  <a:lnTo>
                    <a:pt x="3739" y="1316"/>
                  </a:lnTo>
                  <a:close/>
                  <a:moveTo>
                    <a:pt x="7692" y="5245"/>
                  </a:moveTo>
                  <a:lnTo>
                    <a:pt x="5406" y="7531"/>
                  </a:lnTo>
                  <a:lnTo>
                    <a:pt x="6525" y="8722"/>
                  </a:lnTo>
                  <a:lnTo>
                    <a:pt x="9502" y="9389"/>
                  </a:lnTo>
                  <a:lnTo>
                    <a:pt x="8859" y="6412"/>
                  </a:lnTo>
                  <a:lnTo>
                    <a:pt x="7692" y="52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36" name="Google Shape;1247;p39">
            <a:extLst>
              <a:ext uri="{FF2B5EF4-FFF2-40B4-BE49-F238E27FC236}">
                <a16:creationId xmlns:a16="http://schemas.microsoft.com/office/drawing/2014/main" xmlns="" id="{9A536C2D-5202-5373-B50F-B5174487AA56}"/>
              </a:ext>
            </a:extLst>
          </p:cNvPr>
          <p:cNvGrpSpPr/>
          <p:nvPr/>
        </p:nvGrpSpPr>
        <p:grpSpPr>
          <a:xfrm>
            <a:off x="3284736" y="3426900"/>
            <a:ext cx="7950319" cy="1219253"/>
            <a:chOff x="4029927" y="1918814"/>
            <a:chExt cx="6373906" cy="1219253"/>
          </a:xfrm>
        </p:grpSpPr>
        <p:grpSp>
          <p:nvGrpSpPr>
            <p:cNvPr id="37" name="Google Shape;1248;p39">
              <a:extLst>
                <a:ext uri="{FF2B5EF4-FFF2-40B4-BE49-F238E27FC236}">
                  <a16:creationId xmlns:a16="http://schemas.microsoft.com/office/drawing/2014/main" xmlns="" id="{8D0F156B-9481-92EB-1913-DDA474455983}"/>
                </a:ext>
              </a:extLst>
            </p:cNvPr>
            <p:cNvGrpSpPr/>
            <p:nvPr/>
          </p:nvGrpSpPr>
          <p:grpSpPr>
            <a:xfrm flipH="1">
              <a:off x="4395191" y="1918814"/>
              <a:ext cx="6008642" cy="1003595"/>
              <a:chOff x="-259658" y="1618039"/>
              <a:chExt cx="6008642" cy="1003595"/>
            </a:xfrm>
          </p:grpSpPr>
          <p:sp>
            <p:nvSpPr>
              <p:cNvPr id="40" name="Google Shape;1250;p39">
                <a:extLst>
                  <a:ext uri="{FF2B5EF4-FFF2-40B4-BE49-F238E27FC236}">
                    <a16:creationId xmlns:a16="http://schemas.microsoft.com/office/drawing/2014/main" xmlns="" id="{4A72FD97-8CCC-1E51-3BFE-22E484BBF86B}"/>
                  </a:ext>
                </a:extLst>
              </p:cNvPr>
              <p:cNvSpPr txBox="1"/>
              <p:nvPr/>
            </p:nvSpPr>
            <p:spPr>
              <a:xfrm>
                <a:off x="-259658" y="1618039"/>
                <a:ext cx="5602222" cy="6875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just"/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dung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tóm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Trao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rõ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800" b="1" dirty="0">
                  <a:solidFill>
                    <a:srgbClr val="0070C0"/>
                  </a:solidFill>
                  <a:effectLst/>
                  <a:latin typeface=".VnTime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Google Shape;1252;p39">
                <a:extLst>
                  <a:ext uri="{FF2B5EF4-FFF2-40B4-BE49-F238E27FC236}">
                    <a16:creationId xmlns:a16="http://schemas.microsoft.com/office/drawing/2014/main" xmlns="" id="{0494DFEA-CB8D-B84F-2388-CD8735E7375B}"/>
                  </a:ext>
                </a:extLst>
              </p:cNvPr>
              <p:cNvCxnSpPr/>
              <p:nvPr/>
            </p:nvCxnSpPr>
            <p:spPr>
              <a:xfrm flipH="1">
                <a:off x="2198184" y="2608434"/>
                <a:ext cx="3550800" cy="1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38" name="Google Shape;1253;p39">
              <a:extLst>
                <a:ext uri="{FF2B5EF4-FFF2-40B4-BE49-F238E27FC236}">
                  <a16:creationId xmlns:a16="http://schemas.microsoft.com/office/drawing/2014/main" xmlns="" id="{3AAB7CAD-A32A-7BFC-5625-6B21DA18F976}"/>
                </a:ext>
              </a:extLst>
            </p:cNvPr>
            <p:cNvSpPr/>
            <p:nvPr/>
          </p:nvSpPr>
          <p:spPr>
            <a:xfrm>
              <a:off x="4228756" y="2508519"/>
              <a:ext cx="523800" cy="523800"/>
            </a:xfrm>
            <a:prstGeom prst="ellipse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" name="Google Shape;1254;p39">
              <a:extLst>
                <a:ext uri="{FF2B5EF4-FFF2-40B4-BE49-F238E27FC236}">
                  <a16:creationId xmlns:a16="http://schemas.microsoft.com/office/drawing/2014/main" xmlns="" id="{50D4EB05-5747-243E-58E6-CA5C2AEEB7DD}"/>
                </a:ext>
              </a:extLst>
            </p:cNvPr>
            <p:cNvSpPr/>
            <p:nvPr/>
          </p:nvSpPr>
          <p:spPr>
            <a:xfrm rot="18900000">
              <a:off x="4029927" y="2682497"/>
              <a:ext cx="461053" cy="455570"/>
            </a:xfrm>
            <a:custGeom>
              <a:avLst/>
              <a:gdLst/>
              <a:ahLst/>
              <a:cxnLst/>
              <a:rect l="l" t="t" r="r" b="b"/>
              <a:pathLst>
                <a:path w="9502" h="9389" extrusionOk="0">
                  <a:moveTo>
                    <a:pt x="1929" y="0"/>
                  </a:moveTo>
                  <a:cubicBezTo>
                    <a:pt x="1631" y="0"/>
                    <a:pt x="1334" y="113"/>
                    <a:pt x="1119" y="340"/>
                  </a:cubicBezTo>
                  <a:lnTo>
                    <a:pt x="453" y="982"/>
                  </a:lnTo>
                  <a:cubicBezTo>
                    <a:pt x="0" y="1435"/>
                    <a:pt x="0" y="2173"/>
                    <a:pt x="453" y="2626"/>
                  </a:cubicBezTo>
                  <a:lnTo>
                    <a:pt x="1119" y="3269"/>
                  </a:lnTo>
                  <a:lnTo>
                    <a:pt x="3405" y="982"/>
                  </a:lnTo>
                  <a:lnTo>
                    <a:pt x="2739" y="340"/>
                  </a:lnTo>
                  <a:cubicBezTo>
                    <a:pt x="2524" y="113"/>
                    <a:pt x="2227" y="0"/>
                    <a:pt x="1929" y="0"/>
                  </a:cubicBezTo>
                  <a:close/>
                  <a:moveTo>
                    <a:pt x="3739" y="1316"/>
                  </a:moveTo>
                  <a:lnTo>
                    <a:pt x="1429" y="3602"/>
                  </a:lnTo>
                  <a:lnTo>
                    <a:pt x="5073" y="7246"/>
                  </a:lnTo>
                  <a:lnTo>
                    <a:pt x="7359" y="4959"/>
                  </a:lnTo>
                  <a:lnTo>
                    <a:pt x="3739" y="1316"/>
                  </a:lnTo>
                  <a:close/>
                  <a:moveTo>
                    <a:pt x="7692" y="5245"/>
                  </a:moveTo>
                  <a:lnTo>
                    <a:pt x="5406" y="7531"/>
                  </a:lnTo>
                  <a:lnTo>
                    <a:pt x="6525" y="8722"/>
                  </a:lnTo>
                  <a:lnTo>
                    <a:pt x="9502" y="9389"/>
                  </a:lnTo>
                  <a:lnTo>
                    <a:pt x="8859" y="6412"/>
                  </a:lnTo>
                  <a:lnTo>
                    <a:pt x="7692" y="52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47554324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3810"/>
            <a:ext cx="12240260" cy="6864985"/>
          </a:xfrm>
          <a:prstGeom prst="rect">
            <a:avLst/>
          </a:prstGeom>
        </p:spPr>
      </p:pic>
      <p:pic>
        <p:nvPicPr>
          <p:cNvPr id="9" name="图片 8" descr="C:\Users\Administrator\Desktop\8caddaf406263e9fb52e828c22b3093e.png8caddaf406263e9fb52e828c22b3093e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751695" y="-3810"/>
            <a:ext cx="2127250" cy="2127250"/>
          </a:xfrm>
          <a:prstGeom prst="rect">
            <a:avLst/>
          </a:prstGeom>
        </p:spPr>
      </p:pic>
      <p:pic>
        <p:nvPicPr>
          <p:cNvPr id="14" name="图片 13" descr="C:\Users\Administrator\Desktop\3a87d5d65ea40f1894161d566048c99a.png3a87d5d65ea40f1894161d566048c99a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375209" y="350730"/>
            <a:ext cx="1721840" cy="1164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3382027" y="1736208"/>
            <a:ext cx="80667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CN" sz="4000" b="1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tóm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4000" b="1" u="sng" dirty="0" err="1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tắt</a:t>
            </a:r>
            <a:r>
              <a:rPr kumimoji="1" lang="en-US" altLang="zh-CN" sz="4000" b="1" u="sng" dirty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kumimoji="1" lang="en-US" altLang="zh-CN" sz="4000" b="1" u="sng" dirty="0" err="1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chính</a:t>
            </a:r>
            <a:r>
              <a:rPr kumimoji="1" lang="en-US" altLang="zh-CN" sz="4000" b="1" u="sng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</a:p>
          <a:p>
            <a:pPr lvl="0"/>
            <a:endParaRPr lang="en-US" altLang="zh-CN" sz="40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bày</a:t>
            </a:r>
            <a:r>
              <a:rPr lang="en-US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</a:t>
            </a:r>
            <a:r>
              <a:rPr lang="en-US" altLang="zh-CN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tục</a:t>
            </a:r>
            <a:r>
              <a:rPr lang="vi-VN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đón giao thừa </a:t>
            </a:r>
            <a:r>
              <a:rPr lang="en-US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 </a:t>
            </a:r>
            <a:r>
              <a:rPr lang="vi-VN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Yên</a:t>
            </a:r>
            <a:r>
              <a:rPr lang="en-US" altLang="zh-CN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vi-VN" altLang="zh-CN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kumimoji="1" lang="zh-CN" altLang="en-US" sz="7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5" name="图片 34" descr="C:\Users\Administrator\Desktop\408baa8ae0a10fbcc55019899fbfcc66.png408baa8ae0a10fbcc55019899fbfcc66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94409" y="901321"/>
            <a:ext cx="1669415" cy="1669775"/>
          </a:xfrm>
          <a:prstGeom prst="rect">
            <a:avLst/>
          </a:prstGeom>
        </p:spPr>
      </p:pic>
      <p:pic>
        <p:nvPicPr>
          <p:cNvPr id="3" name="图片 4" descr="C:\Users\Administrator\Desktop\0b8226b213d09f0fade1cdb260911728.png0b8226b213d09f0fade1cdb260911728">
            <a:extLst>
              <a:ext uri="{FF2B5EF4-FFF2-40B4-BE49-F238E27FC236}">
                <a16:creationId xmlns:a16="http://schemas.microsoft.com/office/drawing/2014/main" xmlns="" id="{5EA1AEA3-5B2D-CB7D-DE1B-F34787A2E4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 flipH="1">
            <a:off x="344483" y="2846517"/>
            <a:ext cx="2736919" cy="34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12800"/>
      </p:ext>
    </p:extLst>
  </p:cSld>
  <p:clrMapOvr>
    <a:masterClrMapping/>
  </p:clrMapOvr>
  <p:transition spd="slow" advClick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卡通世界读书日活动策划案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ipogohd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ipogohd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ipogohd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ipogohd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DDE0"/>
      </a:lt1>
      <a:dk2>
        <a:srgbClr val="C1E1E3"/>
      </a:dk2>
      <a:lt2>
        <a:srgbClr val="F6BE2B"/>
      </a:lt2>
      <a:accent1>
        <a:srgbClr val="93C47D"/>
      </a:accent1>
      <a:accent2>
        <a:srgbClr val="F2456E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575</Words>
  <Application>Microsoft Office PowerPoint</Application>
  <PresentationFormat>Custom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Arial</vt:lpstr>
      <vt:lpstr>字魂189号-星岩乐黑体</vt:lpstr>
      <vt:lpstr>思源黑体 CN Medium</vt:lpstr>
      <vt:lpstr>SimSun</vt:lpstr>
      <vt:lpstr>等线</vt:lpstr>
      <vt:lpstr>Cambria</vt:lpstr>
      <vt:lpstr>字魂27号-布丁体</vt:lpstr>
      <vt:lpstr>思源黑体 CN Heavy</vt:lpstr>
      <vt:lpstr>字魂59号-创粗黑</vt:lpstr>
      <vt:lpstr>Times New Roman</vt:lpstr>
      <vt:lpstr>思源黑体 CN Light</vt:lpstr>
      <vt:lpstr>Calibri</vt:lpstr>
      <vt:lpstr>Permanent Marker</vt:lpstr>
      <vt:lpstr>Nunito</vt:lpstr>
      <vt:lpstr>.VnTime</vt:lpstr>
      <vt:lpstr>Office 主题</vt:lpstr>
      <vt:lpstr>1_Office 主题</vt:lpstr>
      <vt:lpstr>3_Office 主题</vt:lpstr>
      <vt:lpstr>2_Office 主题</vt:lpstr>
      <vt:lpstr>Sketch Out! Presentation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清新卡通世界读书日活动策划案PPT模板</dc:title>
  <dc:creator>office365</dc:creator>
  <cp:lastModifiedBy>lg2</cp:lastModifiedBy>
  <cp:revision>122</cp:revision>
  <dcterms:created xsi:type="dcterms:W3CDTF">2018-04-11T02:48:00Z</dcterms:created>
  <dcterms:modified xsi:type="dcterms:W3CDTF">2022-12-03T15:36:41Z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