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 id="2147483677" r:id="rId3"/>
  </p:sldMasterIdLst>
  <p:notesMasterIdLst>
    <p:notesMasterId r:id="rId39"/>
  </p:notesMasterIdLst>
  <p:sldIdLst>
    <p:sldId id="256" r:id="rId4"/>
    <p:sldId id="291" r:id="rId5"/>
    <p:sldId id="289" r:id="rId6"/>
    <p:sldId id="290" r:id="rId7"/>
    <p:sldId id="318" r:id="rId8"/>
    <p:sldId id="292" r:id="rId9"/>
    <p:sldId id="288" r:id="rId10"/>
    <p:sldId id="293" r:id="rId11"/>
    <p:sldId id="294" r:id="rId12"/>
    <p:sldId id="258" r:id="rId13"/>
    <p:sldId id="295" r:id="rId14"/>
    <p:sldId id="261" r:id="rId15"/>
    <p:sldId id="296" r:id="rId16"/>
    <p:sldId id="297" r:id="rId17"/>
    <p:sldId id="298" r:id="rId18"/>
    <p:sldId id="299" r:id="rId19"/>
    <p:sldId id="263" r:id="rId20"/>
    <p:sldId id="301" r:id="rId21"/>
    <p:sldId id="302" r:id="rId22"/>
    <p:sldId id="303" r:id="rId23"/>
    <p:sldId id="304" r:id="rId24"/>
    <p:sldId id="300" r:id="rId25"/>
    <p:sldId id="305" r:id="rId26"/>
    <p:sldId id="257" r:id="rId27"/>
    <p:sldId id="306" r:id="rId28"/>
    <p:sldId id="309" r:id="rId29"/>
    <p:sldId id="307" r:id="rId30"/>
    <p:sldId id="308" r:id="rId31"/>
    <p:sldId id="260" r:id="rId32"/>
    <p:sldId id="310" r:id="rId33"/>
    <p:sldId id="262" r:id="rId34"/>
    <p:sldId id="311" r:id="rId35"/>
    <p:sldId id="319" r:id="rId36"/>
    <p:sldId id="321" r:id="rId37"/>
    <p:sldId id="274" r:id="rId38"/>
  </p:sldIdLst>
  <p:sldSz cx="9144000" cy="5143500" type="screen16x9"/>
  <p:notesSz cx="6858000" cy="9144000"/>
  <p:embeddedFontLst>
    <p:embeddedFont>
      <p:font typeface="Tahoma" pitchFamily="34" charset="0"/>
      <p:regular r:id="rId40"/>
      <p:bold r:id="rId41"/>
    </p:embeddedFont>
    <p:embeddedFont>
      <p:font typeface="黑体" pitchFamily="49" charset="-122"/>
      <p:regular r:id="rId42"/>
    </p:embeddedFont>
    <p:embeddedFont>
      <p:font typeface=".VnTime"/>
      <p:regular r:id="rId43"/>
      <p:bold r:id="rId44"/>
      <p:italic r:id="rId45"/>
      <p:boldItalic r:id="rId46"/>
    </p:embeddedFont>
    <p:embeddedFont>
      <p:font typeface="Cambria" pitchFamily="18" charset="0"/>
      <p:regular r:id="rId47"/>
      <p:bold r:id="rId48"/>
      <p:italic r:id="rId49"/>
      <p:boldItalic r:id="rId50"/>
    </p:embeddedFont>
    <p:embeddedFont>
      <p:font typeface="Nunito" charset="0"/>
      <p:regular r:id="rId51"/>
      <p:bold r:id="rId52"/>
      <p:italic r:id="rId53"/>
      <p:boldItalic r:id="rId54"/>
    </p:embeddedFont>
    <p:embeddedFont>
      <p:font typeface="Permanent Marker" charset="0"/>
      <p:regular r:id="rId55"/>
    </p:embeddedFont>
    <p:embeddedFont>
      <p:font typeface="Calibri" pitchFamily="34" charset="0"/>
      <p:regular r:id="rId56"/>
      <p:bold r:id="rId57"/>
      <p:italic r:id="rId58"/>
      <p:boldItalic r:id="rId59"/>
    </p:embeddedFont>
    <p:embeddedFont>
      <p:font typeface="宋体" pitchFamily="2" charset="-122"/>
      <p:regular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134">
          <p15:clr>
            <a:srgbClr val="EA4335"/>
          </p15:clr>
        </p15:guide>
        <p15:guide id="2" pos="539">
          <p15:clr>
            <a:srgbClr val="9AA0A6"/>
          </p15:clr>
        </p15:guide>
        <p15:guide id="3" pos="5221">
          <p15:clr>
            <a:srgbClr val="9AA0A6"/>
          </p15:clr>
        </p15:guide>
        <p15:guide id="4" orient="horz" pos="679">
          <p15:clr>
            <a:srgbClr val="9AA0A6"/>
          </p15:clr>
        </p15:guide>
        <p15:guide id="5" orient="horz" pos="1311">
          <p15:clr>
            <a:srgbClr val="9AA0A6"/>
          </p15:clr>
        </p15:guide>
        <p15:guide id="6" orient="horz" pos="1760">
          <p15:clr>
            <a:srgbClr val="9AA0A6"/>
          </p15:clr>
        </p15:guide>
        <p15:guide id="7" orient="horz" pos="2041">
          <p15:clr>
            <a:srgbClr val="9AA0A6"/>
          </p15:clr>
        </p15:guide>
        <p15:guide id="8" orient="horz" pos="103">
          <p15:clr>
            <a:srgbClr val="9AA0A6"/>
          </p15:clr>
        </p15:guide>
        <p15:guide id="9" orient="horz" pos="2842">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jeAMWEOzsnWWSKJcwtz1/Zzrwf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10" d="100"/>
          <a:sy n="110" d="100"/>
        </p:scale>
        <p:origin x="-186" y="150"/>
      </p:cViewPr>
      <p:guideLst>
        <p:guide orient="horz" pos="1134"/>
        <p:guide orient="horz" pos="679"/>
        <p:guide orient="horz" pos="1311"/>
        <p:guide orient="horz" pos="1760"/>
        <p:guide orient="horz" pos="2041"/>
        <p:guide orient="horz" pos="103"/>
        <p:guide orient="horz" pos="2842"/>
        <p:guide pos="539"/>
        <p:guide pos="522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0.fntdata"/><Relationship Id="rId57" Type="http://schemas.openxmlformats.org/officeDocument/2006/relationships/font" Target="fonts/font18.fntdata"/><Relationship Id="rId61" Type="http://customschemas.google.com/relationships/presentationmetadata" Target="meta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7.fntdata"/><Relationship Id="rId59"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059609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vid 1: giới thiệu bài</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vid 2: Lý thuyết chung</a:t>
            </a:r>
            <a:endParaRPr/>
          </a:p>
        </p:txBody>
      </p:sp>
    </p:spTree>
    <p:extLst>
      <p:ext uri="{BB962C8B-B14F-4D97-AF65-F5344CB8AC3E}">
        <p14:creationId xmlns:p14="http://schemas.microsoft.com/office/powerpoint/2010/main" val="137992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51201"/>
          <p:cNvSpPr>
            <a:spLocks noGrp="1" noRot="1" noChangeAspect="1" noTextEdit="1"/>
          </p:cNvSpPr>
          <p:nvPr>
            <p:ph type="sldImg"/>
          </p:nvPr>
        </p:nvSpPr>
        <p:spPr>
          <a:xfrm>
            <a:off x="381000" y="685800"/>
            <a:ext cx="6096000" cy="3429000"/>
          </a:xfrm>
          <a:ln/>
        </p:spPr>
      </p:sp>
      <p:sp>
        <p:nvSpPr>
          <p:cNvPr id="51203" name="文本占位符 5120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14648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5" name="Google Shape;52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2: Lý thuyết chung</a:t>
            </a:r>
            <a:endParaRPr/>
          </a:p>
        </p:txBody>
      </p:sp>
    </p:spTree>
    <p:extLst>
      <p:ext uri="{BB962C8B-B14F-4D97-AF65-F5344CB8AC3E}">
        <p14:creationId xmlns:p14="http://schemas.microsoft.com/office/powerpoint/2010/main" val="977715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vid 1: giới thiệu bài</a:t>
            </a:r>
            <a:endParaRPr/>
          </a:p>
        </p:txBody>
      </p:sp>
    </p:spTree>
    <p:extLst>
      <p:ext uri="{BB962C8B-B14F-4D97-AF65-F5344CB8AC3E}">
        <p14:creationId xmlns:p14="http://schemas.microsoft.com/office/powerpoint/2010/main" val="1718841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xfrm>
            <a:off x="381000" y="685800"/>
            <a:ext cx="6096000" cy="3429000"/>
          </a:xfrm>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endParaRPr>
          </a:p>
        </p:txBody>
      </p:sp>
    </p:spTree>
    <p:extLst>
      <p:ext uri="{BB962C8B-B14F-4D97-AF65-F5344CB8AC3E}">
        <p14:creationId xmlns:p14="http://schemas.microsoft.com/office/powerpoint/2010/main" val="1758732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xfrm>
            <a:off x="381000" y="685800"/>
            <a:ext cx="6096000" cy="3429000"/>
          </a:xfrm>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endParaRPr>
          </a:p>
        </p:txBody>
      </p:sp>
    </p:spTree>
    <p:extLst>
      <p:ext uri="{BB962C8B-B14F-4D97-AF65-F5344CB8AC3E}">
        <p14:creationId xmlns:p14="http://schemas.microsoft.com/office/powerpoint/2010/main" val="3217138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xfrm>
            <a:off x="381000" y="685800"/>
            <a:ext cx="6096000" cy="3429000"/>
          </a:xfrm>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endParaRPr>
          </a:p>
        </p:txBody>
      </p:sp>
    </p:spTree>
    <p:extLst>
      <p:ext uri="{BB962C8B-B14F-4D97-AF65-F5344CB8AC3E}">
        <p14:creationId xmlns:p14="http://schemas.microsoft.com/office/powerpoint/2010/main" val="1288473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2: Lý thuyết chung</a:t>
            </a:r>
            <a:endParaRPr/>
          </a:p>
        </p:txBody>
      </p:sp>
    </p:spTree>
    <p:extLst>
      <p:ext uri="{BB962C8B-B14F-4D97-AF65-F5344CB8AC3E}">
        <p14:creationId xmlns:p14="http://schemas.microsoft.com/office/powerpoint/2010/main" val="187908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2: Lý thuyết chung</a:t>
            </a:r>
            <a:endParaRPr/>
          </a:p>
        </p:txBody>
      </p:sp>
    </p:spTree>
    <p:extLst>
      <p:ext uri="{BB962C8B-B14F-4D97-AF65-F5344CB8AC3E}">
        <p14:creationId xmlns:p14="http://schemas.microsoft.com/office/powerpoint/2010/main" val="996394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2: Lý thuyết chung</a:t>
            </a:r>
            <a:endParaRPr/>
          </a:p>
        </p:txBody>
      </p:sp>
    </p:spTree>
    <p:extLst>
      <p:ext uri="{BB962C8B-B14F-4D97-AF65-F5344CB8AC3E}">
        <p14:creationId xmlns:p14="http://schemas.microsoft.com/office/powerpoint/2010/main" val="349053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vid 1: giới thiệu bài</a:t>
            </a:r>
            <a:endParaRPr/>
          </a:p>
        </p:txBody>
      </p:sp>
    </p:spTree>
    <p:extLst>
      <p:ext uri="{BB962C8B-B14F-4D97-AF65-F5344CB8AC3E}">
        <p14:creationId xmlns:p14="http://schemas.microsoft.com/office/powerpoint/2010/main" val="1078003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2: Lý thuyết chung</a:t>
            </a:r>
            <a:endParaRPr/>
          </a:p>
        </p:txBody>
      </p:sp>
    </p:spTree>
    <p:extLst>
      <p:ext uri="{BB962C8B-B14F-4D97-AF65-F5344CB8AC3E}">
        <p14:creationId xmlns:p14="http://schemas.microsoft.com/office/powerpoint/2010/main" val="823727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vid 1: giới thiệu bài</a:t>
            </a:r>
            <a:endParaRPr/>
          </a:p>
        </p:txBody>
      </p:sp>
    </p:spTree>
    <p:extLst>
      <p:ext uri="{BB962C8B-B14F-4D97-AF65-F5344CB8AC3E}">
        <p14:creationId xmlns:p14="http://schemas.microsoft.com/office/powerpoint/2010/main" val="3829762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xfrm>
            <a:off x="381000" y="685800"/>
            <a:ext cx="6096000" cy="3429000"/>
          </a:xfrm>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endParaRPr>
          </a:p>
        </p:txBody>
      </p:sp>
    </p:spTree>
    <p:extLst>
      <p:ext uri="{BB962C8B-B14F-4D97-AF65-F5344CB8AC3E}">
        <p14:creationId xmlns:p14="http://schemas.microsoft.com/office/powerpoint/2010/main" val="301140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xfrm>
            <a:off x="381000" y="685800"/>
            <a:ext cx="6096000" cy="3429000"/>
          </a:xfrm>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endParaRPr>
          </a:p>
        </p:txBody>
      </p:sp>
    </p:spTree>
    <p:extLst>
      <p:ext uri="{BB962C8B-B14F-4D97-AF65-F5344CB8AC3E}">
        <p14:creationId xmlns:p14="http://schemas.microsoft.com/office/powerpoint/2010/main" val="3409241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xfrm>
            <a:off x="381000" y="685800"/>
            <a:ext cx="6096000" cy="3429000"/>
          </a:xfrm>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24</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800600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xfrm>
            <a:off x="381000" y="685800"/>
            <a:ext cx="6096000" cy="3429000"/>
          </a:xfrm>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endParaRPr>
          </a:p>
        </p:txBody>
      </p:sp>
    </p:spTree>
    <p:extLst>
      <p:ext uri="{BB962C8B-B14F-4D97-AF65-F5344CB8AC3E}">
        <p14:creationId xmlns:p14="http://schemas.microsoft.com/office/powerpoint/2010/main" val="519121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2: Lý thuyết chung</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9" name="Google Shape;53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2: Lý thuyết chung</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xfrm>
            <a:off x="381000" y="685800"/>
            <a:ext cx="6096000" cy="3429000"/>
          </a:xfrm>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endParaRPr>
          </a:p>
        </p:txBody>
      </p:sp>
    </p:spTree>
    <p:extLst>
      <p:ext uri="{BB962C8B-B14F-4D97-AF65-F5344CB8AC3E}">
        <p14:creationId xmlns:p14="http://schemas.microsoft.com/office/powerpoint/2010/main" val="3182835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9" name="Google Shape;53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2: Lý thuyết chung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xfrm>
            <a:off x="381000" y="685800"/>
            <a:ext cx="6096000" cy="3429000"/>
          </a:xfrm>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99886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2: Lý thuyết chung</a:t>
            </a:r>
            <a:endParaRPr/>
          </a:p>
        </p:txBody>
      </p:sp>
    </p:spTree>
    <p:extLst>
      <p:ext uri="{BB962C8B-B14F-4D97-AF65-F5344CB8AC3E}">
        <p14:creationId xmlns:p14="http://schemas.microsoft.com/office/powerpoint/2010/main" val="1879084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0" name="Google Shape;97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vid 4: bài tập vận dụng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xfrm>
            <a:off x="381000" y="685800"/>
            <a:ext cx="6096000" cy="3429000"/>
          </a:xfrm>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91245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xfrm>
            <a:off x="381000" y="685800"/>
            <a:ext cx="6096000" cy="3429000"/>
          </a:xfrm>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a:xfrm>
            <a:off x="3884613" y="8685213"/>
            <a:ext cx="2971800" cy="457200"/>
          </a:xfrm>
          <a:prstGeom prst="rect">
            <a:avLst/>
          </a:prstGeom>
        </p:spPr>
        <p:txBody>
          <a:bodyPr/>
          <a:lstStyle/>
          <a:p>
            <a:pPr fontAlgn="base">
              <a:spcBef>
                <a:spcPct val="0"/>
              </a:spcBef>
              <a:spcAft>
                <a:spcPct val="0"/>
              </a:spcAft>
              <a:buClrTx/>
              <a:buFontTx/>
              <a:buNone/>
              <a:defRPr/>
            </a:pPr>
            <a:fld id="{9A0DB2DC-4C9A-4742-B13C-FB6460FD3503}" type="slidenum">
              <a:rPr lang="en-US" altLang="zh-CN" kern="1200" dirty="0">
                <a:latin typeface="Arial" panose="020B0604020202020204" pitchFamily="34" charset="0"/>
                <a:ea typeface="宋体" panose="02010600030101010101" pitchFamily="2" charset="-122"/>
              </a:rPr>
              <a:pPr fontAlgn="base">
                <a:spcBef>
                  <a:spcPct val="0"/>
                </a:spcBef>
                <a:spcAft>
                  <a:spcPct val="0"/>
                </a:spcAft>
                <a:buClrTx/>
                <a:buFontTx/>
                <a:buNone/>
                <a:defRPr/>
              </a:pPr>
              <a:t>5</a:t>
            </a:fld>
            <a:endParaRPr lang="zh-CN" altLang="en-US" kern="1200" dirty="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99886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vid 1: giới thiệu bài</a:t>
            </a:r>
            <a:endParaRPr/>
          </a:p>
        </p:txBody>
      </p:sp>
    </p:spTree>
    <p:extLst>
      <p:ext uri="{BB962C8B-B14F-4D97-AF65-F5344CB8AC3E}">
        <p14:creationId xmlns:p14="http://schemas.microsoft.com/office/powerpoint/2010/main" val="1096434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0" name="Google Shape;97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vid 4: bài tập vận dụng</a:t>
            </a:r>
            <a:endParaRPr/>
          </a:p>
        </p:txBody>
      </p:sp>
    </p:spTree>
    <p:extLst>
      <p:ext uri="{BB962C8B-B14F-4D97-AF65-F5344CB8AC3E}">
        <p14:creationId xmlns:p14="http://schemas.microsoft.com/office/powerpoint/2010/main" val="1117147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vid 1: giới thiệu bài</a:t>
            </a:r>
            <a:endParaRPr/>
          </a:p>
        </p:txBody>
      </p:sp>
    </p:spTree>
    <p:extLst>
      <p:ext uri="{BB962C8B-B14F-4D97-AF65-F5344CB8AC3E}">
        <p14:creationId xmlns:p14="http://schemas.microsoft.com/office/powerpoint/2010/main" val="704461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xfrm>
            <a:off x="381000" y="685800"/>
            <a:ext cx="6096000" cy="3429000"/>
          </a:xfrm>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endParaRPr>
          </a:p>
        </p:txBody>
      </p:sp>
    </p:spTree>
    <p:extLst>
      <p:ext uri="{BB962C8B-B14F-4D97-AF65-F5344CB8AC3E}">
        <p14:creationId xmlns:p14="http://schemas.microsoft.com/office/powerpoint/2010/main" val="91485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ctrTitle"/>
          </p:nvPr>
        </p:nvSpPr>
        <p:spPr>
          <a:xfrm>
            <a:off x="750000" y="1187200"/>
            <a:ext cx="4895700" cy="2052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5200"/>
              <a:buNone/>
              <a:defRPr sz="54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r>
              <a:rPr lang="en-US"/>
              <a:t>Click to edit Master title style</a:t>
            </a:r>
            <a:endParaRPr/>
          </a:p>
        </p:txBody>
      </p:sp>
      <p:sp>
        <p:nvSpPr>
          <p:cNvPr id="11" name="Google Shape;11;p34"/>
          <p:cNvSpPr txBox="1">
            <a:spLocks noGrp="1"/>
          </p:cNvSpPr>
          <p:nvPr>
            <p:ph type="subTitle" idx="1"/>
          </p:nvPr>
        </p:nvSpPr>
        <p:spPr>
          <a:xfrm>
            <a:off x="749995" y="3239800"/>
            <a:ext cx="27057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b="1">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a:t>Click to edit Master subtitle style</a:t>
            </a:r>
            <a:endParaRPr/>
          </a:p>
        </p:txBody>
      </p:sp>
      <p:grpSp>
        <p:nvGrpSpPr>
          <p:cNvPr id="12" name="Google Shape;12;p34"/>
          <p:cNvGrpSpPr/>
          <p:nvPr/>
        </p:nvGrpSpPr>
        <p:grpSpPr>
          <a:xfrm>
            <a:off x="-455645" y="546704"/>
            <a:ext cx="1115223" cy="505646"/>
            <a:chOff x="-889965" y="517131"/>
            <a:chExt cx="2215821" cy="1003863"/>
          </a:xfrm>
        </p:grpSpPr>
        <p:sp>
          <p:nvSpPr>
            <p:cNvPr id="13" name="Google Shape;13;p34"/>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4"/>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 name="Google Shape;15;p34"/>
          <p:cNvGrpSpPr/>
          <p:nvPr/>
        </p:nvGrpSpPr>
        <p:grpSpPr>
          <a:xfrm>
            <a:off x="8363614" y="437751"/>
            <a:ext cx="1600229" cy="723488"/>
            <a:chOff x="10729875" y="529734"/>
            <a:chExt cx="3232134" cy="1460117"/>
          </a:xfrm>
        </p:grpSpPr>
        <p:sp>
          <p:nvSpPr>
            <p:cNvPr id="16" name="Google Shape;16;p34"/>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4"/>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 name="Google Shape;18;p34"/>
          <p:cNvGrpSpPr/>
          <p:nvPr/>
        </p:nvGrpSpPr>
        <p:grpSpPr>
          <a:xfrm rot="232330">
            <a:off x="3690849" y="4604514"/>
            <a:ext cx="1675164" cy="757484"/>
            <a:chOff x="4007644" y="6063185"/>
            <a:chExt cx="3232140" cy="1460121"/>
          </a:xfrm>
        </p:grpSpPr>
        <p:sp>
          <p:nvSpPr>
            <p:cNvPr id="19" name="Google Shape;19;p34"/>
            <p:cNvSpPr/>
            <p:nvPr/>
          </p:nvSpPr>
          <p:spPr>
            <a:xfrm>
              <a:off x="4007644" y="6086418"/>
              <a:ext cx="3216761" cy="1436888"/>
            </a:xfrm>
            <a:custGeom>
              <a:avLst/>
              <a:gdLst/>
              <a:ahLst/>
              <a:cxnLst/>
              <a:rect l="l" t="t" r="r" b="b"/>
              <a:pathLst>
                <a:path w="3216761" h="1436888" extrusionOk="0">
                  <a:moveTo>
                    <a:pt x="2965968" y="553084"/>
                  </a:moveTo>
                  <a:cubicBezTo>
                    <a:pt x="2860431" y="494485"/>
                    <a:pt x="2733749" y="494643"/>
                    <a:pt x="2622084" y="536564"/>
                  </a:cubicBezTo>
                  <a:cubicBezTo>
                    <a:pt x="2592260" y="285040"/>
                    <a:pt x="2442633" y="48238"/>
                    <a:pt x="2152374" y="77078"/>
                  </a:cubicBezTo>
                  <a:cubicBezTo>
                    <a:pt x="1976426" y="94540"/>
                    <a:pt x="1827720" y="188467"/>
                    <a:pt x="1719738" y="319722"/>
                  </a:cubicBezTo>
                  <a:cubicBezTo>
                    <a:pt x="1698794" y="274933"/>
                    <a:pt x="1672388" y="232568"/>
                    <a:pt x="1637347" y="194204"/>
                  </a:cubicBezTo>
                  <a:cubicBezTo>
                    <a:pt x="1484090" y="26331"/>
                    <a:pt x="1245679" y="0"/>
                    <a:pt x="1040235" y="79036"/>
                  </a:cubicBezTo>
                  <a:cubicBezTo>
                    <a:pt x="734896" y="196521"/>
                    <a:pt x="575786" y="503576"/>
                    <a:pt x="593153" y="806767"/>
                  </a:cubicBezTo>
                  <a:cubicBezTo>
                    <a:pt x="494707" y="747892"/>
                    <a:pt x="376629" y="743278"/>
                    <a:pt x="259757" y="808354"/>
                  </a:cubicBezTo>
                  <a:cubicBezTo>
                    <a:pt x="106362" y="893773"/>
                    <a:pt x="0" y="1104137"/>
                    <a:pt x="119993" y="1260273"/>
                  </a:cubicBezTo>
                  <a:cubicBezTo>
                    <a:pt x="255714" y="1436888"/>
                    <a:pt x="562874" y="1378256"/>
                    <a:pt x="753395" y="1380648"/>
                  </a:cubicBezTo>
                  <a:cubicBezTo>
                    <a:pt x="1069212" y="1384606"/>
                    <a:pt x="1385305" y="1374732"/>
                    <a:pt x="1700688" y="1358222"/>
                  </a:cubicBezTo>
                  <a:cubicBezTo>
                    <a:pt x="2004758" y="1342294"/>
                    <a:pt x="2308944" y="1320080"/>
                    <a:pt x="2611702" y="1287388"/>
                  </a:cubicBezTo>
                  <a:cubicBezTo>
                    <a:pt x="2805334" y="1266475"/>
                    <a:pt x="3029087" y="1229582"/>
                    <a:pt x="3127205" y="1038013"/>
                  </a:cubicBezTo>
                  <a:cubicBezTo>
                    <a:pt x="3216761" y="863166"/>
                    <a:pt x="3134211" y="646493"/>
                    <a:pt x="2965968"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4"/>
            <p:cNvSpPr/>
            <p:nvPr/>
          </p:nvSpPr>
          <p:spPr>
            <a:xfrm>
              <a:off x="4049587" y="6063185"/>
              <a:ext cx="3190197" cy="1427204"/>
            </a:xfrm>
            <a:custGeom>
              <a:avLst/>
              <a:gdLst/>
              <a:ahLst/>
              <a:cxnLst/>
              <a:rect l="l" t="t" r="r" b="b"/>
              <a:pathLst>
                <a:path w="3190197" h="1427204" extrusionOk="0">
                  <a:moveTo>
                    <a:pt x="452299" y="1427204"/>
                  </a:moveTo>
                  <a:cubicBezTo>
                    <a:pt x="304302" y="1427204"/>
                    <a:pt x="152262" y="1406143"/>
                    <a:pt x="65457" y="1293177"/>
                  </a:cubicBezTo>
                  <a:cubicBezTo>
                    <a:pt x="16890" y="1229984"/>
                    <a:pt x="0" y="1154070"/>
                    <a:pt x="16615" y="1073657"/>
                  </a:cubicBezTo>
                  <a:cubicBezTo>
                    <a:pt x="37962" y="970354"/>
                    <a:pt x="112098" y="872288"/>
                    <a:pt x="210089" y="817721"/>
                  </a:cubicBezTo>
                  <a:cubicBezTo>
                    <a:pt x="318452" y="757385"/>
                    <a:pt x="432498" y="752337"/>
                    <a:pt x="534236" y="802671"/>
                  </a:cubicBezTo>
                  <a:cubicBezTo>
                    <a:pt x="526870" y="481933"/>
                    <a:pt x="708395" y="196797"/>
                    <a:pt x="992600" y="87450"/>
                  </a:cubicBezTo>
                  <a:cubicBezTo>
                    <a:pt x="1219909" y="0"/>
                    <a:pt x="1461134" y="46820"/>
                    <a:pt x="1607132" y="206734"/>
                  </a:cubicBezTo>
                  <a:cubicBezTo>
                    <a:pt x="1635855" y="238188"/>
                    <a:pt x="1660270" y="273526"/>
                    <a:pt x="1681352" y="314240"/>
                  </a:cubicBezTo>
                  <a:cubicBezTo>
                    <a:pt x="1797483" y="181747"/>
                    <a:pt x="1948423" y="100446"/>
                    <a:pt x="2108866" y="84518"/>
                  </a:cubicBezTo>
                  <a:cubicBezTo>
                    <a:pt x="2414513" y="54123"/>
                    <a:pt x="2559642" y="305625"/>
                    <a:pt x="2593318" y="538321"/>
                  </a:cubicBezTo>
                  <a:cubicBezTo>
                    <a:pt x="2711100" y="499353"/>
                    <a:pt x="2833433" y="507862"/>
                    <a:pt x="2931731" y="562440"/>
                  </a:cubicBezTo>
                  <a:cubicBezTo>
                    <a:pt x="3114992" y="664188"/>
                    <a:pt x="3190197" y="891190"/>
                    <a:pt x="3099392" y="1068482"/>
                  </a:cubicBezTo>
                  <a:cubicBezTo>
                    <a:pt x="2998882" y="1264718"/>
                    <a:pt x="2774187" y="1304512"/>
                    <a:pt x="2571464" y="1326409"/>
                  </a:cubicBezTo>
                  <a:cubicBezTo>
                    <a:pt x="2291365" y="1356656"/>
                    <a:pt x="1993085" y="1379844"/>
                    <a:pt x="1659572" y="1397306"/>
                  </a:cubicBezTo>
                  <a:cubicBezTo>
                    <a:pt x="1298522" y="1416208"/>
                    <a:pt x="997172" y="1423341"/>
                    <a:pt x="711252" y="1419764"/>
                  </a:cubicBezTo>
                  <a:cubicBezTo>
                    <a:pt x="674200" y="1419256"/>
                    <a:pt x="632481" y="1421172"/>
                    <a:pt x="588295" y="1423161"/>
                  </a:cubicBezTo>
                  <a:cubicBezTo>
                    <a:pt x="544787" y="1425130"/>
                    <a:pt x="498739" y="1427204"/>
                    <a:pt x="452299" y="1427204"/>
                  </a:cubicBezTo>
                  <a:close/>
                  <a:moveTo>
                    <a:pt x="389508" y="800269"/>
                  </a:moveTo>
                  <a:cubicBezTo>
                    <a:pt x="335174" y="800269"/>
                    <a:pt x="279632" y="815339"/>
                    <a:pt x="225541" y="845460"/>
                  </a:cubicBezTo>
                  <a:cubicBezTo>
                    <a:pt x="136747" y="894905"/>
                    <a:pt x="66939" y="987001"/>
                    <a:pt x="47709" y="1080082"/>
                  </a:cubicBezTo>
                  <a:cubicBezTo>
                    <a:pt x="33019" y="1151180"/>
                    <a:pt x="47868" y="1218173"/>
                    <a:pt x="90635" y="1273831"/>
                  </a:cubicBezTo>
                  <a:cubicBezTo>
                    <a:pt x="194595" y="1409117"/>
                    <a:pt x="412104" y="1399317"/>
                    <a:pt x="586856" y="1391443"/>
                  </a:cubicBezTo>
                  <a:cubicBezTo>
                    <a:pt x="631507" y="1389432"/>
                    <a:pt x="673639" y="1387517"/>
                    <a:pt x="711655" y="1388014"/>
                  </a:cubicBezTo>
                  <a:cubicBezTo>
                    <a:pt x="996886" y="1391591"/>
                    <a:pt x="1297558" y="1384469"/>
                    <a:pt x="1657910" y="1365599"/>
                  </a:cubicBezTo>
                  <a:cubicBezTo>
                    <a:pt x="1990830" y="1348168"/>
                    <a:pt x="2288539" y="1325022"/>
                    <a:pt x="2568056" y="1294839"/>
                  </a:cubicBezTo>
                  <a:cubicBezTo>
                    <a:pt x="2762535" y="1273841"/>
                    <a:pt x="2977832" y="1236175"/>
                    <a:pt x="3071135" y="1054015"/>
                  </a:cubicBezTo>
                  <a:cubicBezTo>
                    <a:pt x="3154224" y="891783"/>
                    <a:pt x="3084777" y="683725"/>
                    <a:pt x="2916322" y="590200"/>
                  </a:cubicBezTo>
                  <a:cubicBezTo>
                    <a:pt x="2820945" y="537241"/>
                    <a:pt x="2700443" y="531579"/>
                    <a:pt x="2585719" y="574664"/>
                  </a:cubicBezTo>
                  <a:cubicBezTo>
                    <a:pt x="2581147" y="576378"/>
                    <a:pt x="2576057" y="575902"/>
                    <a:pt x="2571887" y="573362"/>
                  </a:cubicBezTo>
                  <a:cubicBezTo>
                    <a:pt x="2567717" y="570822"/>
                    <a:pt x="2564955" y="566515"/>
                    <a:pt x="2564373" y="561678"/>
                  </a:cubicBezTo>
                  <a:cubicBezTo>
                    <a:pt x="2537862" y="338042"/>
                    <a:pt x="2403527" y="87100"/>
                    <a:pt x="2111999" y="116109"/>
                  </a:cubicBezTo>
                  <a:cubicBezTo>
                    <a:pt x="1952582" y="131931"/>
                    <a:pt x="1802743" y="216079"/>
                    <a:pt x="1690052" y="353038"/>
                  </a:cubicBezTo>
                  <a:cubicBezTo>
                    <a:pt x="1686602" y="357240"/>
                    <a:pt x="1681268" y="359357"/>
                    <a:pt x="1675807" y="358700"/>
                  </a:cubicBezTo>
                  <a:cubicBezTo>
                    <a:pt x="1670399" y="358023"/>
                    <a:pt x="1665721" y="354615"/>
                    <a:pt x="1663414" y="349673"/>
                  </a:cubicBezTo>
                  <a:cubicBezTo>
                    <a:pt x="1641347" y="302482"/>
                    <a:pt x="1615260" y="262720"/>
                    <a:pt x="1583679" y="228134"/>
                  </a:cubicBezTo>
                  <a:cubicBezTo>
                    <a:pt x="1446561" y="77956"/>
                    <a:pt x="1219020" y="34353"/>
                    <a:pt x="1003998" y="117083"/>
                  </a:cubicBezTo>
                  <a:cubicBezTo>
                    <a:pt x="724418" y="224652"/>
                    <a:pt x="548819" y="510783"/>
                    <a:pt x="567065" y="829098"/>
                  </a:cubicBezTo>
                  <a:cubicBezTo>
                    <a:pt x="567404" y="834961"/>
                    <a:pt x="564462" y="840538"/>
                    <a:pt x="559434" y="843586"/>
                  </a:cubicBezTo>
                  <a:cubicBezTo>
                    <a:pt x="554407" y="846634"/>
                    <a:pt x="548110" y="846656"/>
                    <a:pt x="543062" y="843629"/>
                  </a:cubicBezTo>
                  <a:cubicBezTo>
                    <a:pt x="494728" y="814726"/>
                    <a:pt x="442700" y="800269"/>
                    <a:pt x="38950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 name="Google Shape;21;p34"/>
          <p:cNvGrpSpPr/>
          <p:nvPr/>
        </p:nvGrpSpPr>
        <p:grpSpPr>
          <a:xfrm>
            <a:off x="3589050" y="-189001"/>
            <a:ext cx="1734479" cy="757403"/>
            <a:chOff x="3958470" y="-822023"/>
            <a:chExt cx="4407824" cy="1923319"/>
          </a:xfrm>
        </p:grpSpPr>
        <p:sp>
          <p:nvSpPr>
            <p:cNvPr id="22" name="Google Shape;22;p34"/>
            <p:cNvSpPr/>
            <p:nvPr/>
          </p:nvSpPr>
          <p:spPr>
            <a:xfrm>
              <a:off x="3972730" y="-822023"/>
              <a:ext cx="4393564" cy="1923319"/>
            </a:xfrm>
            <a:custGeom>
              <a:avLst/>
              <a:gdLst/>
              <a:ahLst/>
              <a:cxnLst/>
              <a:rect l="l" t="t" r="r" b="b"/>
              <a:pathLst>
                <a:path w="4393564" h="1923319" extrusionOk="0">
                  <a:moveTo>
                    <a:pt x="330782" y="1107884"/>
                  </a:moveTo>
                  <a:cubicBezTo>
                    <a:pt x="472545" y="1191535"/>
                    <a:pt x="645244" y="1195853"/>
                    <a:pt x="798956" y="1142693"/>
                  </a:cubicBezTo>
                  <a:cubicBezTo>
                    <a:pt x="830622" y="1486619"/>
                    <a:pt x="1026128" y="1814766"/>
                    <a:pt x="1422833" y="1785842"/>
                  </a:cubicBezTo>
                  <a:cubicBezTo>
                    <a:pt x="1663287" y="1768316"/>
                    <a:pt x="1869344" y="1645602"/>
                    <a:pt x="2021247" y="1470543"/>
                  </a:cubicBezTo>
                  <a:cubicBezTo>
                    <a:pt x="2048192" y="1532339"/>
                    <a:pt x="2082672" y="1591034"/>
                    <a:pt x="2129070" y="1644586"/>
                  </a:cubicBezTo>
                  <a:cubicBezTo>
                    <a:pt x="2331973" y="1878901"/>
                    <a:pt x="2656035" y="1923319"/>
                    <a:pt x="2938906" y="1822926"/>
                  </a:cubicBezTo>
                  <a:cubicBezTo>
                    <a:pt x="3359340" y="1673690"/>
                    <a:pt x="3587210" y="1260813"/>
                    <a:pt x="3574361" y="846888"/>
                  </a:cubicBezTo>
                  <a:cubicBezTo>
                    <a:pt x="3706463" y="930666"/>
                    <a:pt x="3867255" y="941186"/>
                    <a:pt x="4028905" y="856646"/>
                  </a:cubicBezTo>
                  <a:cubicBezTo>
                    <a:pt x="4241059" y="745691"/>
                    <a:pt x="4393564" y="462735"/>
                    <a:pt x="4235576" y="245607"/>
                  </a:cubicBezTo>
                  <a:cubicBezTo>
                    <a:pt x="4056877" y="0"/>
                    <a:pt x="3636083" y="68939"/>
                    <a:pt x="3376453" y="58875"/>
                  </a:cubicBezTo>
                  <a:cubicBezTo>
                    <a:pt x="2946082" y="42174"/>
                    <a:pt x="2514843" y="44354"/>
                    <a:pt x="2084334" y="55583"/>
                  </a:cubicBezTo>
                  <a:cubicBezTo>
                    <a:pt x="1669266" y="66420"/>
                    <a:pt x="1253828" y="85830"/>
                    <a:pt x="839946" y="119570"/>
                  </a:cubicBezTo>
                  <a:cubicBezTo>
                    <a:pt x="575257" y="141160"/>
                    <a:pt x="268922" y="183451"/>
                    <a:pt x="128322" y="441092"/>
                  </a:cubicBezTo>
                  <a:cubicBezTo>
                    <a:pt x="0" y="676222"/>
                    <a:pt x="104764" y="974534"/>
                    <a:pt x="330782" y="11078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4"/>
            <p:cNvSpPr/>
            <p:nvPr/>
          </p:nvSpPr>
          <p:spPr>
            <a:xfrm>
              <a:off x="3958470" y="-795161"/>
              <a:ext cx="4345580" cy="1886997"/>
            </a:xfrm>
            <a:custGeom>
              <a:avLst/>
              <a:gdLst/>
              <a:ahLst/>
              <a:cxnLst/>
              <a:rect l="l" t="t" r="r" b="b"/>
              <a:pathLst>
                <a:path w="4345580" h="1886997" extrusionOk="0">
                  <a:moveTo>
                    <a:pt x="2035503" y="1427808"/>
                  </a:moveTo>
                  <a:cubicBezTo>
                    <a:pt x="2036296" y="1427808"/>
                    <a:pt x="2037101" y="1427871"/>
                    <a:pt x="2037905" y="1427987"/>
                  </a:cubicBezTo>
                  <a:cubicBezTo>
                    <a:pt x="2043281" y="1428813"/>
                    <a:pt x="2047874" y="1432337"/>
                    <a:pt x="2050055" y="1437333"/>
                  </a:cubicBezTo>
                  <a:cubicBezTo>
                    <a:pt x="2078704" y="1503023"/>
                    <a:pt x="2113131" y="1558628"/>
                    <a:pt x="2155327" y="1607333"/>
                  </a:cubicBezTo>
                  <a:cubicBezTo>
                    <a:pt x="2338440" y="1818788"/>
                    <a:pt x="2649537" y="1886997"/>
                    <a:pt x="2947849" y="1781100"/>
                  </a:cubicBezTo>
                  <a:cubicBezTo>
                    <a:pt x="3335189" y="1643612"/>
                    <a:pt x="3586321" y="1257585"/>
                    <a:pt x="3572753" y="820515"/>
                  </a:cubicBezTo>
                  <a:cubicBezTo>
                    <a:pt x="3572573" y="814641"/>
                    <a:pt x="3575653" y="809148"/>
                    <a:pt x="3580764" y="806238"/>
                  </a:cubicBezTo>
                  <a:cubicBezTo>
                    <a:pt x="3585866" y="803327"/>
                    <a:pt x="3592173" y="803476"/>
                    <a:pt x="3597126" y="806619"/>
                  </a:cubicBezTo>
                  <a:cubicBezTo>
                    <a:pt x="3730053" y="890926"/>
                    <a:pt x="3885840" y="894143"/>
                    <a:pt x="4035805" y="815720"/>
                  </a:cubicBezTo>
                  <a:cubicBezTo>
                    <a:pt x="4160033" y="750739"/>
                    <a:pt x="4259632" y="626205"/>
                    <a:pt x="4289541" y="498443"/>
                  </a:cubicBezTo>
                  <a:cubicBezTo>
                    <a:pt x="4312496" y="400367"/>
                    <a:pt x="4294335" y="306874"/>
                    <a:pt x="4237005" y="228081"/>
                  </a:cubicBezTo>
                  <a:cubicBezTo>
                    <a:pt x="4098342" y="37517"/>
                    <a:pt x="3799839" y="43116"/>
                    <a:pt x="3559989" y="47646"/>
                  </a:cubicBezTo>
                  <a:cubicBezTo>
                    <a:pt x="3499125" y="48789"/>
                    <a:pt x="3441647" y="49868"/>
                    <a:pt x="3390095" y="47868"/>
                  </a:cubicBezTo>
                  <a:cubicBezTo>
                    <a:pt x="3001401" y="32797"/>
                    <a:pt x="2591149" y="31749"/>
                    <a:pt x="2099013" y="44587"/>
                  </a:cubicBezTo>
                  <a:cubicBezTo>
                    <a:pt x="1644417" y="56462"/>
                    <a:pt x="1237657" y="77374"/>
                    <a:pt x="855503" y="108532"/>
                  </a:cubicBezTo>
                  <a:cubicBezTo>
                    <a:pt x="588136" y="130333"/>
                    <a:pt x="291591" y="174328"/>
                    <a:pt x="156516" y="421830"/>
                  </a:cubicBezTo>
                  <a:cubicBezTo>
                    <a:pt x="35983" y="642694"/>
                    <a:pt x="124174" y="932275"/>
                    <a:pt x="353112" y="1067350"/>
                  </a:cubicBezTo>
                  <a:cubicBezTo>
                    <a:pt x="482674" y="1143804"/>
                    <a:pt x="648483" y="1155996"/>
                    <a:pt x="808037" y="1100825"/>
                  </a:cubicBezTo>
                  <a:cubicBezTo>
                    <a:pt x="812641" y="1099237"/>
                    <a:pt x="817721" y="1099841"/>
                    <a:pt x="821827" y="1102486"/>
                  </a:cubicBezTo>
                  <a:cubicBezTo>
                    <a:pt x="825923" y="1105132"/>
                    <a:pt x="828579" y="1109514"/>
                    <a:pt x="829024" y="1114372"/>
                  </a:cubicBezTo>
                  <a:cubicBezTo>
                    <a:pt x="857419" y="1422770"/>
                    <a:pt x="1033377" y="1772496"/>
                    <a:pt x="1435936" y="1743138"/>
                  </a:cubicBezTo>
                  <a:cubicBezTo>
                    <a:pt x="1655339" y="1727157"/>
                    <a:pt x="1864000" y="1617112"/>
                    <a:pt x="2023512" y="1433279"/>
                  </a:cubicBezTo>
                  <a:cubicBezTo>
                    <a:pt x="2026549" y="1429776"/>
                    <a:pt x="2030941" y="1427808"/>
                    <a:pt x="2035503" y="1427808"/>
                  </a:cubicBezTo>
                  <a:close/>
                  <a:moveTo>
                    <a:pt x="2666290" y="1862497"/>
                  </a:moveTo>
                  <a:cubicBezTo>
                    <a:pt x="2615131" y="1862497"/>
                    <a:pt x="2564542" y="1857681"/>
                    <a:pt x="2515203" y="1847987"/>
                  </a:cubicBezTo>
                  <a:cubicBezTo>
                    <a:pt x="2362686" y="1818026"/>
                    <a:pt x="2229940" y="1741995"/>
                    <a:pt x="2131324" y="1628118"/>
                  </a:cubicBezTo>
                  <a:cubicBezTo>
                    <a:pt x="2091922" y="1582631"/>
                    <a:pt x="2059008" y="1531535"/>
                    <a:pt x="2031142" y="1472490"/>
                  </a:cubicBezTo>
                  <a:cubicBezTo>
                    <a:pt x="1868286" y="1651634"/>
                    <a:pt x="1658619" y="1758748"/>
                    <a:pt x="1438243" y="1774814"/>
                  </a:cubicBezTo>
                  <a:cubicBezTo>
                    <a:pt x="1421256" y="1776052"/>
                    <a:pt x="1404588" y="1776655"/>
                    <a:pt x="1388363" y="1776655"/>
                  </a:cubicBezTo>
                  <a:cubicBezTo>
                    <a:pt x="1006422" y="1776698"/>
                    <a:pt x="833352" y="1441820"/>
                    <a:pt x="799433" y="1137083"/>
                  </a:cubicBezTo>
                  <a:cubicBezTo>
                    <a:pt x="636926" y="1187979"/>
                    <a:pt x="469402" y="1172834"/>
                    <a:pt x="336973" y="1094697"/>
                  </a:cubicBezTo>
                  <a:cubicBezTo>
                    <a:pt x="93450" y="951018"/>
                    <a:pt x="0" y="642344"/>
                    <a:pt x="128650" y="406622"/>
                  </a:cubicBezTo>
                  <a:cubicBezTo>
                    <a:pt x="271293" y="145235"/>
                    <a:pt x="577299" y="99366"/>
                    <a:pt x="852921" y="76887"/>
                  </a:cubicBezTo>
                  <a:cubicBezTo>
                    <a:pt x="1235667" y="45677"/>
                    <a:pt x="1642998" y="24743"/>
                    <a:pt x="2098188" y="12848"/>
                  </a:cubicBezTo>
                  <a:cubicBezTo>
                    <a:pt x="2591022" y="0"/>
                    <a:pt x="3001930" y="1047"/>
                    <a:pt x="3391323" y="16150"/>
                  </a:cubicBezTo>
                  <a:cubicBezTo>
                    <a:pt x="3441975" y="18108"/>
                    <a:pt x="3499008" y="17039"/>
                    <a:pt x="3559397" y="15906"/>
                  </a:cubicBezTo>
                  <a:cubicBezTo>
                    <a:pt x="3806581" y="11271"/>
                    <a:pt x="4114281" y="5460"/>
                    <a:pt x="4262670" y="209401"/>
                  </a:cubicBezTo>
                  <a:cubicBezTo>
                    <a:pt x="4325598" y="295888"/>
                    <a:pt x="4345580" y="398346"/>
                    <a:pt x="4320455" y="505682"/>
                  </a:cubicBezTo>
                  <a:cubicBezTo>
                    <a:pt x="4288535" y="642048"/>
                    <a:pt x="4182575" y="774784"/>
                    <a:pt x="4050527" y="843851"/>
                  </a:cubicBezTo>
                  <a:cubicBezTo>
                    <a:pt x="3899291" y="922940"/>
                    <a:pt x="3742224" y="924200"/>
                    <a:pt x="3605021" y="848211"/>
                  </a:cubicBezTo>
                  <a:cubicBezTo>
                    <a:pt x="3607392" y="1287282"/>
                    <a:pt x="3350365" y="1671923"/>
                    <a:pt x="2958475" y="1811019"/>
                  </a:cubicBezTo>
                  <a:cubicBezTo>
                    <a:pt x="2862146" y="1845204"/>
                    <a:pt x="2763202" y="1862497"/>
                    <a:pt x="2666290" y="186249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 name="Google Shape;24;p34"/>
          <p:cNvGrpSpPr/>
          <p:nvPr/>
        </p:nvGrpSpPr>
        <p:grpSpPr>
          <a:xfrm>
            <a:off x="8010464" y="4375270"/>
            <a:ext cx="872758" cy="465223"/>
            <a:chOff x="10016652" y="5493898"/>
            <a:chExt cx="1715664" cy="913814"/>
          </a:xfrm>
        </p:grpSpPr>
        <p:sp>
          <p:nvSpPr>
            <p:cNvPr id="25" name="Google Shape;25;p34"/>
            <p:cNvSpPr/>
            <p:nvPr/>
          </p:nvSpPr>
          <p:spPr>
            <a:xfrm>
              <a:off x="10016652" y="5512214"/>
              <a:ext cx="1715664" cy="895498"/>
            </a:xfrm>
            <a:custGeom>
              <a:avLst/>
              <a:gdLst/>
              <a:ahLst/>
              <a:cxnLst/>
              <a:rect l="l" t="t" r="r" b="b"/>
              <a:pathLst>
                <a:path w="1715664" h="895498" extrusionOk="0">
                  <a:moveTo>
                    <a:pt x="1660228" y="459888"/>
                  </a:moveTo>
                  <a:cubicBezTo>
                    <a:pt x="1611206" y="325225"/>
                    <a:pt x="1454499" y="245194"/>
                    <a:pt x="1316937" y="247840"/>
                  </a:cubicBezTo>
                  <a:cubicBezTo>
                    <a:pt x="1291156" y="248337"/>
                    <a:pt x="1266655" y="251777"/>
                    <a:pt x="1243181" y="257280"/>
                  </a:cubicBezTo>
                  <a:cubicBezTo>
                    <a:pt x="1234069" y="238209"/>
                    <a:pt x="1223242" y="219688"/>
                    <a:pt x="1210436" y="202067"/>
                  </a:cubicBezTo>
                  <a:cubicBezTo>
                    <a:pt x="1109387" y="62991"/>
                    <a:pt x="909425" y="0"/>
                    <a:pt x="743690" y="29400"/>
                  </a:cubicBezTo>
                  <a:cubicBezTo>
                    <a:pt x="528658" y="67542"/>
                    <a:pt x="438964" y="257153"/>
                    <a:pt x="463920" y="423629"/>
                  </a:cubicBezTo>
                  <a:cubicBezTo>
                    <a:pt x="318261" y="390958"/>
                    <a:pt x="105399" y="458988"/>
                    <a:pt x="53996" y="597122"/>
                  </a:cubicBezTo>
                  <a:cubicBezTo>
                    <a:pt x="0" y="742177"/>
                    <a:pt x="159130" y="840665"/>
                    <a:pt x="279495" y="862202"/>
                  </a:cubicBezTo>
                  <a:cubicBezTo>
                    <a:pt x="465603" y="895498"/>
                    <a:pt x="674221" y="842740"/>
                    <a:pt x="859938" y="821922"/>
                  </a:cubicBezTo>
                  <a:cubicBezTo>
                    <a:pt x="1054618" y="800099"/>
                    <a:pt x="1261194" y="795877"/>
                    <a:pt x="1452446" y="753480"/>
                  </a:cubicBezTo>
                  <a:cubicBezTo>
                    <a:pt x="1588822" y="723254"/>
                    <a:pt x="1715664" y="612171"/>
                    <a:pt x="1660228" y="459888"/>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34"/>
            <p:cNvSpPr/>
            <p:nvPr/>
          </p:nvSpPr>
          <p:spPr>
            <a:xfrm>
              <a:off x="10036854" y="5493898"/>
              <a:ext cx="1676939" cy="907171"/>
            </a:xfrm>
            <a:custGeom>
              <a:avLst/>
              <a:gdLst/>
              <a:ahLst/>
              <a:cxnLst/>
              <a:rect l="l" t="t" r="r" b="b"/>
              <a:pathLst>
                <a:path w="1676939" h="907171" extrusionOk="0">
                  <a:moveTo>
                    <a:pt x="390620" y="907171"/>
                  </a:moveTo>
                  <a:cubicBezTo>
                    <a:pt x="345207" y="907171"/>
                    <a:pt x="300344" y="903996"/>
                    <a:pt x="256497" y="896143"/>
                  </a:cubicBezTo>
                  <a:cubicBezTo>
                    <a:pt x="175355" y="881633"/>
                    <a:pt x="73681" y="832315"/>
                    <a:pt x="29474" y="754866"/>
                  </a:cubicBezTo>
                  <a:cubicBezTo>
                    <a:pt x="3555" y="709464"/>
                    <a:pt x="0" y="660696"/>
                    <a:pt x="18912" y="609896"/>
                  </a:cubicBezTo>
                  <a:cubicBezTo>
                    <a:pt x="70474" y="471360"/>
                    <a:pt x="273473" y="398917"/>
                    <a:pt x="425386" y="422349"/>
                  </a:cubicBezTo>
                  <a:cubicBezTo>
                    <a:pt x="417946" y="339957"/>
                    <a:pt x="437472" y="255735"/>
                    <a:pt x="480197" y="188224"/>
                  </a:cubicBezTo>
                  <a:cubicBezTo>
                    <a:pt x="533103" y="104605"/>
                    <a:pt x="616278" y="50609"/>
                    <a:pt x="720714" y="32088"/>
                  </a:cubicBezTo>
                  <a:cubicBezTo>
                    <a:pt x="901583" y="0"/>
                    <a:pt x="1104423" y="75258"/>
                    <a:pt x="1203081" y="211052"/>
                  </a:cubicBezTo>
                  <a:cubicBezTo>
                    <a:pt x="1213590" y="225520"/>
                    <a:pt x="1223189" y="241088"/>
                    <a:pt x="1231677" y="257460"/>
                  </a:cubicBezTo>
                  <a:cubicBezTo>
                    <a:pt x="1253511" y="253058"/>
                    <a:pt x="1274804" y="250708"/>
                    <a:pt x="1296426" y="250295"/>
                  </a:cubicBezTo>
                  <a:cubicBezTo>
                    <a:pt x="1430041" y="247681"/>
                    <a:pt x="1601078" y="324823"/>
                    <a:pt x="1654947" y="472778"/>
                  </a:cubicBezTo>
                  <a:cubicBezTo>
                    <a:pt x="1676939" y="533177"/>
                    <a:pt x="1673330" y="592867"/>
                    <a:pt x="1644533" y="645371"/>
                  </a:cubicBezTo>
                  <a:cubicBezTo>
                    <a:pt x="1607121" y="713549"/>
                    <a:pt x="1529048" y="766603"/>
                    <a:pt x="1435682" y="787294"/>
                  </a:cubicBezTo>
                  <a:cubicBezTo>
                    <a:pt x="1304639" y="816345"/>
                    <a:pt x="1165478" y="827690"/>
                    <a:pt x="1030901" y="838676"/>
                  </a:cubicBezTo>
                  <a:cubicBezTo>
                    <a:pt x="968332" y="843777"/>
                    <a:pt x="903636" y="849047"/>
                    <a:pt x="841501" y="856022"/>
                  </a:cubicBezTo>
                  <a:cubicBezTo>
                    <a:pt x="794215" y="861313"/>
                    <a:pt x="746315" y="868574"/>
                    <a:pt x="695600" y="876247"/>
                  </a:cubicBezTo>
                  <a:cubicBezTo>
                    <a:pt x="594613" y="891529"/>
                    <a:pt x="491257" y="907171"/>
                    <a:pt x="390620" y="907171"/>
                  </a:cubicBezTo>
                  <a:close/>
                  <a:moveTo>
                    <a:pt x="367506" y="449855"/>
                  </a:moveTo>
                  <a:cubicBezTo>
                    <a:pt x="238611" y="449855"/>
                    <a:pt x="88624" y="513609"/>
                    <a:pt x="48672" y="620966"/>
                  </a:cubicBezTo>
                  <a:cubicBezTo>
                    <a:pt x="33199" y="662537"/>
                    <a:pt x="36015" y="702288"/>
                    <a:pt x="57044" y="739129"/>
                  </a:cubicBezTo>
                  <a:cubicBezTo>
                    <a:pt x="96170" y="807667"/>
                    <a:pt x="188224" y="851683"/>
                    <a:pt x="262096" y="864891"/>
                  </a:cubicBezTo>
                  <a:cubicBezTo>
                    <a:pt x="397922" y="889179"/>
                    <a:pt x="546830" y="866647"/>
                    <a:pt x="690848" y="844856"/>
                  </a:cubicBezTo>
                  <a:cubicBezTo>
                    <a:pt x="741881" y="837131"/>
                    <a:pt x="790077" y="829839"/>
                    <a:pt x="837967" y="824462"/>
                  </a:cubicBezTo>
                  <a:cubicBezTo>
                    <a:pt x="900578" y="817446"/>
                    <a:pt x="965517" y="812143"/>
                    <a:pt x="1028318" y="807032"/>
                  </a:cubicBezTo>
                  <a:cubicBezTo>
                    <a:pt x="1161838" y="796131"/>
                    <a:pt x="1299887" y="784870"/>
                    <a:pt x="1428802" y="756306"/>
                  </a:cubicBezTo>
                  <a:cubicBezTo>
                    <a:pt x="1512125" y="737838"/>
                    <a:pt x="1584113" y="689482"/>
                    <a:pt x="1616688" y="630099"/>
                  </a:cubicBezTo>
                  <a:cubicBezTo>
                    <a:pt x="1641316" y="585215"/>
                    <a:pt x="1644152" y="535929"/>
                    <a:pt x="1625113" y="483637"/>
                  </a:cubicBezTo>
                  <a:cubicBezTo>
                    <a:pt x="1576281" y="349525"/>
                    <a:pt x="1419627" y="279717"/>
                    <a:pt x="1297040" y="282035"/>
                  </a:cubicBezTo>
                  <a:cubicBezTo>
                    <a:pt x="1273630" y="282490"/>
                    <a:pt x="1250590" y="285432"/>
                    <a:pt x="1226608" y="291062"/>
                  </a:cubicBezTo>
                  <a:cubicBezTo>
                    <a:pt x="1219369" y="292756"/>
                    <a:pt x="1211876" y="289178"/>
                    <a:pt x="1208658" y="282447"/>
                  </a:cubicBezTo>
                  <a:cubicBezTo>
                    <a:pt x="1199684" y="263662"/>
                    <a:pt x="1189164" y="245914"/>
                    <a:pt x="1177395" y="229711"/>
                  </a:cubicBezTo>
                  <a:cubicBezTo>
                    <a:pt x="1085500" y="103240"/>
                    <a:pt x="895752" y="33263"/>
                    <a:pt x="726260" y="63351"/>
                  </a:cubicBezTo>
                  <a:cubicBezTo>
                    <a:pt x="569796" y="91111"/>
                    <a:pt x="427894" y="229256"/>
                    <a:pt x="459422" y="439599"/>
                  </a:cubicBezTo>
                  <a:cubicBezTo>
                    <a:pt x="460195" y="444775"/>
                    <a:pt x="458364" y="450003"/>
                    <a:pt x="454532" y="453569"/>
                  </a:cubicBezTo>
                  <a:cubicBezTo>
                    <a:pt x="450691" y="457125"/>
                    <a:pt x="445346" y="458596"/>
                    <a:pt x="440245" y="457432"/>
                  </a:cubicBezTo>
                  <a:cubicBezTo>
                    <a:pt x="417491" y="452331"/>
                    <a:pt x="392906" y="449855"/>
                    <a:pt x="367506" y="449855"/>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 name="Google Shape;27;p34"/>
          <p:cNvGrpSpPr/>
          <p:nvPr/>
        </p:nvGrpSpPr>
        <p:grpSpPr>
          <a:xfrm>
            <a:off x="231457" y="4190262"/>
            <a:ext cx="586630" cy="358564"/>
            <a:chOff x="464700" y="5522538"/>
            <a:chExt cx="1162335" cy="709887"/>
          </a:xfrm>
        </p:grpSpPr>
        <p:sp>
          <p:nvSpPr>
            <p:cNvPr id="28" name="Google Shape;28;p34"/>
            <p:cNvSpPr/>
            <p:nvPr/>
          </p:nvSpPr>
          <p:spPr>
            <a:xfrm>
              <a:off x="464700" y="5522538"/>
              <a:ext cx="1155752" cy="709887"/>
            </a:xfrm>
            <a:custGeom>
              <a:avLst/>
              <a:gdLst/>
              <a:ahLst/>
              <a:cxnLst/>
              <a:rect l="l" t="t" r="r" b="b"/>
              <a:pathLst>
                <a:path w="1155752" h="709887" extrusionOk="0">
                  <a:moveTo>
                    <a:pt x="1027599" y="227531"/>
                  </a:moveTo>
                  <a:cubicBezTo>
                    <a:pt x="956500" y="189409"/>
                    <a:pt x="901361" y="201527"/>
                    <a:pt x="855440" y="235563"/>
                  </a:cubicBezTo>
                  <a:cubicBezTo>
                    <a:pt x="831363" y="190023"/>
                    <a:pt x="798216" y="148568"/>
                    <a:pt x="755184" y="113178"/>
                  </a:cubicBezTo>
                  <a:cubicBezTo>
                    <a:pt x="639032" y="17716"/>
                    <a:pt x="468344" y="0"/>
                    <a:pt x="369739" y="127666"/>
                  </a:cubicBezTo>
                  <a:cubicBezTo>
                    <a:pt x="341841" y="163798"/>
                    <a:pt x="320791" y="210989"/>
                    <a:pt x="308355" y="261746"/>
                  </a:cubicBezTo>
                  <a:cubicBezTo>
                    <a:pt x="295772" y="259503"/>
                    <a:pt x="281664" y="258794"/>
                    <a:pt x="265228" y="260212"/>
                  </a:cubicBezTo>
                  <a:cubicBezTo>
                    <a:pt x="138398" y="271166"/>
                    <a:pt x="0" y="437112"/>
                    <a:pt x="53488" y="565636"/>
                  </a:cubicBezTo>
                  <a:cubicBezTo>
                    <a:pt x="70442" y="606382"/>
                    <a:pt x="104404" y="630311"/>
                    <a:pt x="146367" y="643540"/>
                  </a:cubicBezTo>
                  <a:cubicBezTo>
                    <a:pt x="155119" y="654833"/>
                    <a:pt x="168984" y="663066"/>
                    <a:pt x="189304" y="665247"/>
                  </a:cubicBezTo>
                  <a:cubicBezTo>
                    <a:pt x="368458" y="684508"/>
                    <a:pt x="550925" y="683101"/>
                    <a:pt x="730906" y="680338"/>
                  </a:cubicBezTo>
                  <a:cubicBezTo>
                    <a:pt x="860033" y="678359"/>
                    <a:pt x="1022265" y="709887"/>
                    <a:pt x="1090675" y="573987"/>
                  </a:cubicBezTo>
                  <a:cubicBezTo>
                    <a:pt x="1147434" y="461274"/>
                    <a:pt x="1155752" y="296248"/>
                    <a:pt x="1027599" y="227531"/>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4"/>
            <p:cNvSpPr/>
            <p:nvPr/>
          </p:nvSpPr>
          <p:spPr>
            <a:xfrm>
              <a:off x="479845" y="5535888"/>
              <a:ext cx="1147190" cy="686699"/>
            </a:xfrm>
            <a:custGeom>
              <a:avLst/>
              <a:gdLst/>
              <a:ahLst/>
              <a:cxnLst/>
              <a:rect l="l" t="t" r="r" b="b"/>
              <a:pathLst>
                <a:path w="1147190" h="686699" extrusionOk="0">
                  <a:moveTo>
                    <a:pt x="728471" y="651023"/>
                  </a:moveTo>
                  <a:cubicBezTo>
                    <a:pt x="746199" y="651023"/>
                    <a:pt x="764497" y="651499"/>
                    <a:pt x="782309" y="651975"/>
                  </a:cubicBezTo>
                  <a:cubicBezTo>
                    <a:pt x="893646" y="654938"/>
                    <a:pt x="1008771" y="657955"/>
                    <a:pt x="1061360" y="553508"/>
                  </a:cubicBezTo>
                  <a:cubicBezTo>
                    <a:pt x="1147190" y="383021"/>
                    <a:pt x="1074652" y="265546"/>
                    <a:pt x="1004950" y="228166"/>
                  </a:cubicBezTo>
                  <a:cubicBezTo>
                    <a:pt x="947144" y="197178"/>
                    <a:pt x="897815" y="199347"/>
                    <a:pt x="849746" y="234960"/>
                  </a:cubicBezTo>
                  <a:cubicBezTo>
                    <a:pt x="846031" y="237722"/>
                    <a:pt x="841290" y="238717"/>
                    <a:pt x="836781" y="237691"/>
                  </a:cubicBezTo>
                  <a:cubicBezTo>
                    <a:pt x="832262" y="236664"/>
                    <a:pt x="828420" y="233722"/>
                    <a:pt x="826261" y="229637"/>
                  </a:cubicBezTo>
                  <a:cubicBezTo>
                    <a:pt x="802449" y="184605"/>
                    <a:pt x="770043" y="145055"/>
                    <a:pt x="729953" y="112098"/>
                  </a:cubicBezTo>
                  <a:cubicBezTo>
                    <a:pt x="665733" y="59308"/>
                    <a:pt x="584570" y="32617"/>
                    <a:pt x="512857" y="40735"/>
                  </a:cubicBezTo>
                  <a:cubicBezTo>
                    <a:pt x="454532" y="47328"/>
                    <a:pt x="404145" y="76136"/>
                    <a:pt x="367156" y="124026"/>
                  </a:cubicBezTo>
                  <a:cubicBezTo>
                    <a:pt x="341164" y="157681"/>
                    <a:pt x="320928" y="201993"/>
                    <a:pt x="308631" y="252169"/>
                  </a:cubicBezTo>
                  <a:cubicBezTo>
                    <a:pt x="306641" y="260307"/>
                    <a:pt x="298672" y="265504"/>
                    <a:pt x="290427" y="264022"/>
                  </a:cubicBezTo>
                  <a:cubicBezTo>
                    <a:pt x="278447" y="261884"/>
                    <a:pt x="265694" y="261440"/>
                    <a:pt x="251449" y="262678"/>
                  </a:cubicBezTo>
                  <a:cubicBezTo>
                    <a:pt x="187367" y="268213"/>
                    <a:pt x="116406" y="317965"/>
                    <a:pt x="74855" y="386471"/>
                  </a:cubicBezTo>
                  <a:cubicBezTo>
                    <a:pt x="41073" y="442171"/>
                    <a:pt x="33305" y="498887"/>
                    <a:pt x="52990" y="546195"/>
                  </a:cubicBezTo>
                  <a:cubicBezTo>
                    <a:pt x="66759" y="579257"/>
                    <a:pt x="93916" y="601789"/>
                    <a:pt x="135995" y="615050"/>
                  </a:cubicBezTo>
                  <a:cubicBezTo>
                    <a:pt x="139086" y="616013"/>
                    <a:pt x="141795" y="617907"/>
                    <a:pt x="143774" y="620469"/>
                  </a:cubicBezTo>
                  <a:cubicBezTo>
                    <a:pt x="150621" y="629306"/>
                    <a:pt x="161406" y="634566"/>
                    <a:pt x="175852" y="636111"/>
                  </a:cubicBezTo>
                  <a:cubicBezTo>
                    <a:pt x="350964" y="654938"/>
                    <a:pt x="531050" y="653965"/>
                    <a:pt x="715517" y="651118"/>
                  </a:cubicBezTo>
                  <a:cubicBezTo>
                    <a:pt x="719793" y="651054"/>
                    <a:pt x="724111" y="651023"/>
                    <a:pt x="728471" y="651023"/>
                  </a:cubicBezTo>
                  <a:close/>
                  <a:moveTo>
                    <a:pt x="837310" y="684699"/>
                  </a:moveTo>
                  <a:cubicBezTo>
                    <a:pt x="818536" y="684699"/>
                    <a:pt x="799814" y="684201"/>
                    <a:pt x="781473" y="683715"/>
                  </a:cubicBezTo>
                  <a:cubicBezTo>
                    <a:pt x="758602" y="683111"/>
                    <a:pt x="737012" y="682529"/>
                    <a:pt x="716004" y="682868"/>
                  </a:cubicBezTo>
                  <a:cubicBezTo>
                    <a:pt x="530510" y="685715"/>
                    <a:pt x="349355" y="686699"/>
                    <a:pt x="172465" y="667681"/>
                  </a:cubicBezTo>
                  <a:cubicBezTo>
                    <a:pt x="151447" y="665427"/>
                    <a:pt x="134111" y="657235"/>
                    <a:pt x="122004" y="643879"/>
                  </a:cubicBezTo>
                  <a:cubicBezTo>
                    <a:pt x="73585" y="627570"/>
                    <a:pt x="40512" y="598826"/>
                    <a:pt x="23685" y="558397"/>
                  </a:cubicBezTo>
                  <a:cubicBezTo>
                    <a:pt x="0" y="501501"/>
                    <a:pt x="8540" y="434593"/>
                    <a:pt x="47709" y="370003"/>
                  </a:cubicBezTo>
                  <a:cubicBezTo>
                    <a:pt x="94255" y="293253"/>
                    <a:pt x="175037" y="237405"/>
                    <a:pt x="248718" y="231044"/>
                  </a:cubicBezTo>
                  <a:cubicBezTo>
                    <a:pt x="260233" y="230049"/>
                    <a:pt x="271039" y="229986"/>
                    <a:pt x="281389" y="230864"/>
                  </a:cubicBezTo>
                  <a:cubicBezTo>
                    <a:pt x="294968" y="182012"/>
                    <a:pt x="315785" y="138599"/>
                    <a:pt x="342032" y="104616"/>
                  </a:cubicBezTo>
                  <a:cubicBezTo>
                    <a:pt x="384397" y="49773"/>
                    <a:pt x="442235" y="16774"/>
                    <a:pt x="509291" y="9186"/>
                  </a:cubicBezTo>
                  <a:cubicBezTo>
                    <a:pt x="590602" y="0"/>
                    <a:pt x="678338" y="28574"/>
                    <a:pt x="750114" y="87566"/>
                  </a:cubicBezTo>
                  <a:cubicBezTo>
                    <a:pt x="788839" y="119401"/>
                    <a:pt x="820938" y="156940"/>
                    <a:pt x="845735" y="199347"/>
                  </a:cubicBezTo>
                  <a:cubicBezTo>
                    <a:pt x="899689" y="166020"/>
                    <a:pt x="956860" y="166359"/>
                    <a:pt x="1019958" y="200194"/>
                  </a:cubicBezTo>
                  <a:cubicBezTo>
                    <a:pt x="1083161" y="234082"/>
                    <a:pt x="1120912" y="292523"/>
                    <a:pt x="1129125" y="369220"/>
                  </a:cubicBezTo>
                  <a:cubicBezTo>
                    <a:pt x="1135877" y="432265"/>
                    <a:pt x="1121505" y="504634"/>
                    <a:pt x="1089712" y="567785"/>
                  </a:cubicBezTo>
                  <a:cubicBezTo>
                    <a:pt x="1037854" y="670792"/>
                    <a:pt x="936878" y="684688"/>
                    <a:pt x="837310" y="68469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 name="Google Shape;30;p34"/>
          <p:cNvGrpSpPr/>
          <p:nvPr/>
        </p:nvGrpSpPr>
        <p:grpSpPr>
          <a:xfrm>
            <a:off x="6263448" y="334487"/>
            <a:ext cx="293153" cy="337976"/>
            <a:chOff x="4505050" y="4336350"/>
            <a:chExt cx="69000" cy="79550"/>
          </a:xfrm>
        </p:grpSpPr>
        <p:sp>
          <p:nvSpPr>
            <p:cNvPr id="31" name="Google Shape;31;p34"/>
            <p:cNvSpPr/>
            <p:nvPr/>
          </p:nvSpPr>
          <p:spPr>
            <a:xfrm>
              <a:off x="4541750" y="4337475"/>
              <a:ext cx="23950" cy="22825"/>
            </a:xfrm>
            <a:custGeom>
              <a:avLst/>
              <a:gdLst/>
              <a:ahLst/>
              <a:cxnLst/>
              <a:rect l="l" t="t" r="r" b="b"/>
              <a:pathLst>
                <a:path w="958" h="913" extrusionOk="0">
                  <a:moveTo>
                    <a:pt x="646" y="0"/>
                  </a:moveTo>
                  <a:lnTo>
                    <a:pt x="513" y="23"/>
                  </a:lnTo>
                  <a:lnTo>
                    <a:pt x="357" y="89"/>
                  </a:lnTo>
                  <a:lnTo>
                    <a:pt x="179" y="223"/>
                  </a:lnTo>
                  <a:lnTo>
                    <a:pt x="1" y="401"/>
                  </a:lnTo>
                  <a:lnTo>
                    <a:pt x="579" y="846"/>
                  </a:lnTo>
                  <a:lnTo>
                    <a:pt x="646" y="912"/>
                  </a:lnTo>
                  <a:lnTo>
                    <a:pt x="779" y="734"/>
                  </a:lnTo>
                  <a:lnTo>
                    <a:pt x="868" y="601"/>
                  </a:lnTo>
                  <a:lnTo>
                    <a:pt x="913" y="467"/>
                  </a:lnTo>
                  <a:lnTo>
                    <a:pt x="957" y="312"/>
                  </a:lnTo>
                  <a:lnTo>
                    <a:pt x="957" y="267"/>
                  </a:lnTo>
                  <a:lnTo>
                    <a:pt x="935" y="201"/>
                  </a:lnTo>
                  <a:lnTo>
                    <a:pt x="935" y="178"/>
                  </a:lnTo>
                  <a:lnTo>
                    <a:pt x="891" y="156"/>
                  </a:lnTo>
                  <a:lnTo>
                    <a:pt x="868" y="134"/>
                  </a:lnTo>
                  <a:lnTo>
                    <a:pt x="779" y="45"/>
                  </a:lnTo>
                  <a:lnTo>
                    <a:pt x="713" y="23"/>
                  </a:lnTo>
                  <a:lnTo>
                    <a:pt x="646" y="0"/>
                  </a:lnTo>
                  <a:close/>
                </a:path>
              </a:pathLst>
            </a:custGeom>
            <a:solidFill>
              <a:srgbClr val="9B8D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4"/>
            <p:cNvSpPr/>
            <p:nvPr/>
          </p:nvSpPr>
          <p:spPr>
            <a:xfrm>
              <a:off x="4506175" y="4341925"/>
              <a:ext cx="66750" cy="72875"/>
            </a:xfrm>
            <a:custGeom>
              <a:avLst/>
              <a:gdLst/>
              <a:ahLst/>
              <a:cxnLst/>
              <a:rect l="l" t="t" r="r" b="b"/>
              <a:pathLst>
                <a:path w="2670" h="2915" extrusionOk="0">
                  <a:moveTo>
                    <a:pt x="2358" y="0"/>
                  </a:moveTo>
                  <a:lnTo>
                    <a:pt x="2358" y="23"/>
                  </a:lnTo>
                  <a:lnTo>
                    <a:pt x="2380" y="89"/>
                  </a:lnTo>
                  <a:lnTo>
                    <a:pt x="2380" y="134"/>
                  </a:lnTo>
                  <a:lnTo>
                    <a:pt x="2336" y="289"/>
                  </a:lnTo>
                  <a:lnTo>
                    <a:pt x="2291" y="423"/>
                  </a:lnTo>
                  <a:lnTo>
                    <a:pt x="2202" y="556"/>
                  </a:lnTo>
                  <a:lnTo>
                    <a:pt x="2069" y="734"/>
                  </a:lnTo>
                  <a:lnTo>
                    <a:pt x="2158" y="801"/>
                  </a:lnTo>
                  <a:lnTo>
                    <a:pt x="2358" y="1201"/>
                  </a:lnTo>
                  <a:lnTo>
                    <a:pt x="2558" y="935"/>
                  </a:lnTo>
                  <a:lnTo>
                    <a:pt x="2670" y="712"/>
                  </a:lnTo>
                  <a:lnTo>
                    <a:pt x="2670" y="668"/>
                  </a:lnTo>
                  <a:lnTo>
                    <a:pt x="2670" y="601"/>
                  </a:lnTo>
                  <a:lnTo>
                    <a:pt x="2625" y="445"/>
                  </a:lnTo>
                  <a:lnTo>
                    <a:pt x="2514" y="245"/>
                  </a:lnTo>
                  <a:lnTo>
                    <a:pt x="2358" y="0"/>
                  </a:lnTo>
                  <a:close/>
                  <a:moveTo>
                    <a:pt x="0" y="1824"/>
                  </a:moveTo>
                  <a:lnTo>
                    <a:pt x="245" y="2336"/>
                  </a:lnTo>
                  <a:lnTo>
                    <a:pt x="734" y="2714"/>
                  </a:lnTo>
                  <a:lnTo>
                    <a:pt x="1024" y="2914"/>
                  </a:lnTo>
                  <a:lnTo>
                    <a:pt x="779" y="2425"/>
                  </a:lnTo>
                  <a:lnTo>
                    <a:pt x="757" y="2425"/>
                  </a:lnTo>
                  <a:lnTo>
                    <a:pt x="468" y="2202"/>
                  </a:lnTo>
                  <a:lnTo>
                    <a:pt x="0" y="1824"/>
                  </a:lnTo>
                  <a:close/>
                </a:path>
              </a:pathLst>
            </a:custGeom>
            <a:solidFill>
              <a:srgbClr val="887D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34"/>
            <p:cNvSpPr/>
            <p:nvPr/>
          </p:nvSpPr>
          <p:spPr>
            <a:xfrm>
              <a:off x="4557875" y="4341925"/>
              <a:ext cx="15050" cy="30050"/>
            </a:xfrm>
            <a:custGeom>
              <a:avLst/>
              <a:gdLst/>
              <a:ahLst/>
              <a:cxnLst/>
              <a:rect l="l" t="t" r="r" b="b"/>
              <a:pathLst>
                <a:path w="602" h="1202" fill="none" extrusionOk="0">
                  <a:moveTo>
                    <a:pt x="290" y="0"/>
                  </a:moveTo>
                  <a:lnTo>
                    <a:pt x="290" y="0"/>
                  </a:lnTo>
                  <a:lnTo>
                    <a:pt x="290" y="23"/>
                  </a:lnTo>
                  <a:lnTo>
                    <a:pt x="290" y="23"/>
                  </a:lnTo>
                  <a:lnTo>
                    <a:pt x="312" y="89"/>
                  </a:lnTo>
                  <a:lnTo>
                    <a:pt x="312" y="134"/>
                  </a:lnTo>
                  <a:lnTo>
                    <a:pt x="268" y="289"/>
                  </a:lnTo>
                  <a:lnTo>
                    <a:pt x="268" y="289"/>
                  </a:lnTo>
                  <a:lnTo>
                    <a:pt x="223" y="423"/>
                  </a:lnTo>
                  <a:lnTo>
                    <a:pt x="134" y="556"/>
                  </a:lnTo>
                  <a:lnTo>
                    <a:pt x="134" y="556"/>
                  </a:lnTo>
                  <a:lnTo>
                    <a:pt x="1" y="734"/>
                  </a:lnTo>
                  <a:lnTo>
                    <a:pt x="1" y="734"/>
                  </a:lnTo>
                  <a:lnTo>
                    <a:pt x="90" y="801"/>
                  </a:lnTo>
                  <a:lnTo>
                    <a:pt x="90" y="801"/>
                  </a:lnTo>
                  <a:lnTo>
                    <a:pt x="290" y="1201"/>
                  </a:lnTo>
                  <a:lnTo>
                    <a:pt x="290" y="1201"/>
                  </a:lnTo>
                  <a:lnTo>
                    <a:pt x="490" y="935"/>
                  </a:lnTo>
                  <a:lnTo>
                    <a:pt x="602" y="712"/>
                  </a:lnTo>
                  <a:lnTo>
                    <a:pt x="602" y="712"/>
                  </a:lnTo>
                  <a:lnTo>
                    <a:pt x="602" y="668"/>
                  </a:lnTo>
                  <a:lnTo>
                    <a:pt x="602" y="601"/>
                  </a:lnTo>
                  <a:lnTo>
                    <a:pt x="557" y="445"/>
                  </a:lnTo>
                  <a:lnTo>
                    <a:pt x="446" y="245"/>
                  </a:lnTo>
                  <a:lnTo>
                    <a:pt x="29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4"/>
            <p:cNvSpPr/>
            <p:nvPr/>
          </p:nvSpPr>
          <p:spPr>
            <a:xfrm>
              <a:off x="4506175" y="4387525"/>
              <a:ext cx="25600" cy="27275"/>
            </a:xfrm>
            <a:custGeom>
              <a:avLst/>
              <a:gdLst/>
              <a:ahLst/>
              <a:cxnLst/>
              <a:rect l="l" t="t" r="r" b="b"/>
              <a:pathLst>
                <a:path w="1024" h="1091" fill="none" extrusionOk="0">
                  <a:moveTo>
                    <a:pt x="779" y="601"/>
                  </a:moveTo>
                  <a:lnTo>
                    <a:pt x="779" y="601"/>
                  </a:lnTo>
                  <a:lnTo>
                    <a:pt x="779" y="601"/>
                  </a:lnTo>
                  <a:lnTo>
                    <a:pt x="779" y="601"/>
                  </a:lnTo>
                  <a:lnTo>
                    <a:pt x="757" y="601"/>
                  </a:lnTo>
                  <a:lnTo>
                    <a:pt x="757" y="601"/>
                  </a:lnTo>
                  <a:lnTo>
                    <a:pt x="468" y="378"/>
                  </a:lnTo>
                  <a:lnTo>
                    <a:pt x="0" y="0"/>
                  </a:lnTo>
                  <a:lnTo>
                    <a:pt x="0" y="0"/>
                  </a:lnTo>
                  <a:lnTo>
                    <a:pt x="245" y="512"/>
                  </a:lnTo>
                  <a:lnTo>
                    <a:pt x="245" y="512"/>
                  </a:lnTo>
                  <a:lnTo>
                    <a:pt x="734" y="890"/>
                  </a:lnTo>
                  <a:lnTo>
                    <a:pt x="1024" y="1090"/>
                  </a:lnTo>
                  <a:lnTo>
                    <a:pt x="1024" y="1090"/>
                  </a:lnTo>
                  <a:lnTo>
                    <a:pt x="779" y="601"/>
                  </a:lnTo>
                  <a:lnTo>
                    <a:pt x="779"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4"/>
            <p:cNvSpPr/>
            <p:nvPr/>
          </p:nvSpPr>
          <p:spPr>
            <a:xfrm>
              <a:off x="4525625" y="4361950"/>
              <a:ext cx="41175" cy="52850"/>
            </a:xfrm>
            <a:custGeom>
              <a:avLst/>
              <a:gdLst/>
              <a:ahLst/>
              <a:cxnLst/>
              <a:rect l="l" t="t" r="r" b="b"/>
              <a:pathLst>
                <a:path w="1647" h="2114" extrusionOk="0">
                  <a:moveTo>
                    <a:pt x="1380" y="0"/>
                  </a:moveTo>
                  <a:lnTo>
                    <a:pt x="1113" y="356"/>
                  </a:lnTo>
                  <a:lnTo>
                    <a:pt x="624" y="934"/>
                  </a:lnTo>
                  <a:lnTo>
                    <a:pt x="1" y="1624"/>
                  </a:lnTo>
                  <a:lnTo>
                    <a:pt x="246" y="2113"/>
                  </a:lnTo>
                  <a:lnTo>
                    <a:pt x="268" y="2113"/>
                  </a:lnTo>
                  <a:lnTo>
                    <a:pt x="868" y="1446"/>
                  </a:lnTo>
                  <a:lnTo>
                    <a:pt x="1358" y="868"/>
                  </a:lnTo>
                  <a:lnTo>
                    <a:pt x="1647" y="512"/>
                  </a:lnTo>
                  <a:lnTo>
                    <a:pt x="1580" y="400"/>
                  </a:lnTo>
                  <a:lnTo>
                    <a:pt x="1380" y="0"/>
                  </a:lnTo>
                  <a:close/>
                </a:path>
              </a:pathLst>
            </a:custGeom>
            <a:solidFill>
              <a:srgbClr val="548D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4"/>
            <p:cNvSpPr/>
            <p:nvPr/>
          </p:nvSpPr>
          <p:spPr>
            <a:xfrm>
              <a:off x="4506175" y="4346375"/>
              <a:ext cx="53950" cy="56175"/>
            </a:xfrm>
            <a:custGeom>
              <a:avLst/>
              <a:gdLst/>
              <a:ahLst/>
              <a:cxnLst/>
              <a:rect l="l" t="t" r="r" b="b"/>
              <a:pathLst>
                <a:path w="2158" h="2247" extrusionOk="0">
                  <a:moveTo>
                    <a:pt x="1357" y="0"/>
                  </a:moveTo>
                  <a:lnTo>
                    <a:pt x="912" y="556"/>
                  </a:lnTo>
                  <a:lnTo>
                    <a:pt x="0" y="1624"/>
                  </a:lnTo>
                  <a:lnTo>
                    <a:pt x="0" y="1646"/>
                  </a:lnTo>
                  <a:lnTo>
                    <a:pt x="468" y="2024"/>
                  </a:lnTo>
                  <a:lnTo>
                    <a:pt x="757" y="2247"/>
                  </a:lnTo>
                  <a:lnTo>
                    <a:pt x="779" y="2247"/>
                  </a:lnTo>
                  <a:lnTo>
                    <a:pt x="1402" y="1557"/>
                  </a:lnTo>
                  <a:lnTo>
                    <a:pt x="1891" y="979"/>
                  </a:lnTo>
                  <a:lnTo>
                    <a:pt x="2158" y="623"/>
                  </a:lnTo>
                  <a:lnTo>
                    <a:pt x="2069" y="556"/>
                  </a:lnTo>
                  <a:lnTo>
                    <a:pt x="2002" y="490"/>
                  </a:lnTo>
                  <a:lnTo>
                    <a:pt x="1424" y="45"/>
                  </a:lnTo>
                  <a:lnTo>
                    <a:pt x="1357" y="0"/>
                  </a:lnTo>
                  <a:close/>
                </a:path>
              </a:pathLst>
            </a:custGeom>
            <a:solidFill>
              <a:srgbClr val="7AAA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4"/>
            <p:cNvSpPr/>
            <p:nvPr/>
          </p:nvSpPr>
          <p:spPr>
            <a:xfrm>
              <a:off x="4539525" y="4345250"/>
              <a:ext cx="3375" cy="3375"/>
            </a:xfrm>
            <a:custGeom>
              <a:avLst/>
              <a:gdLst/>
              <a:ahLst/>
              <a:cxnLst/>
              <a:rect l="l" t="t" r="r" b="b"/>
              <a:pathLst>
                <a:path w="135" h="135" extrusionOk="0">
                  <a:moveTo>
                    <a:pt x="23" y="1"/>
                  </a:moveTo>
                  <a:lnTo>
                    <a:pt x="1" y="23"/>
                  </a:lnTo>
                  <a:lnTo>
                    <a:pt x="23" y="68"/>
                  </a:lnTo>
                  <a:lnTo>
                    <a:pt x="90" y="112"/>
                  </a:lnTo>
                  <a:lnTo>
                    <a:pt x="112" y="134"/>
                  </a:lnTo>
                  <a:lnTo>
                    <a:pt x="134" y="112"/>
                  </a:lnTo>
                  <a:lnTo>
                    <a:pt x="134" y="90"/>
                  </a:lnTo>
                  <a:lnTo>
                    <a:pt x="112" y="68"/>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4"/>
            <p:cNvSpPr/>
            <p:nvPr/>
          </p:nvSpPr>
          <p:spPr>
            <a:xfrm>
              <a:off x="4527850" y="4345250"/>
              <a:ext cx="13375" cy="15600"/>
            </a:xfrm>
            <a:custGeom>
              <a:avLst/>
              <a:gdLst/>
              <a:ahLst/>
              <a:cxnLst/>
              <a:rect l="l" t="t" r="r" b="b"/>
              <a:pathLst>
                <a:path w="535" h="624" extrusionOk="0">
                  <a:moveTo>
                    <a:pt x="468" y="1"/>
                  </a:moveTo>
                  <a:lnTo>
                    <a:pt x="1" y="557"/>
                  </a:lnTo>
                  <a:lnTo>
                    <a:pt x="1" y="579"/>
                  </a:lnTo>
                  <a:lnTo>
                    <a:pt x="23" y="624"/>
                  </a:lnTo>
                  <a:lnTo>
                    <a:pt x="68" y="624"/>
                  </a:lnTo>
                  <a:lnTo>
                    <a:pt x="535" y="68"/>
                  </a:lnTo>
                  <a:lnTo>
                    <a:pt x="535" y="45"/>
                  </a:lnTo>
                  <a:lnTo>
                    <a:pt x="512" y="23"/>
                  </a:lnTo>
                  <a:lnTo>
                    <a:pt x="4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4"/>
            <p:cNvSpPr/>
            <p:nvPr/>
          </p:nvSpPr>
          <p:spPr>
            <a:xfrm>
              <a:off x="4505050" y="4359150"/>
              <a:ext cx="24500" cy="28950"/>
            </a:xfrm>
            <a:custGeom>
              <a:avLst/>
              <a:gdLst/>
              <a:ahLst/>
              <a:cxnLst/>
              <a:rect l="l" t="t" r="r" b="b"/>
              <a:pathLst>
                <a:path w="980" h="1158" extrusionOk="0">
                  <a:moveTo>
                    <a:pt x="913" y="1"/>
                  </a:moveTo>
                  <a:lnTo>
                    <a:pt x="1" y="1091"/>
                  </a:lnTo>
                  <a:lnTo>
                    <a:pt x="1" y="1113"/>
                  </a:lnTo>
                  <a:lnTo>
                    <a:pt x="23" y="1135"/>
                  </a:lnTo>
                  <a:lnTo>
                    <a:pt x="45" y="1157"/>
                  </a:lnTo>
                  <a:lnTo>
                    <a:pt x="68" y="1157"/>
                  </a:lnTo>
                  <a:lnTo>
                    <a:pt x="980" y="68"/>
                  </a:lnTo>
                  <a:lnTo>
                    <a:pt x="980" y="45"/>
                  </a:lnTo>
                  <a:lnTo>
                    <a:pt x="980" y="23"/>
                  </a:lnTo>
                  <a:lnTo>
                    <a:pt x="9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34"/>
            <p:cNvSpPr/>
            <p:nvPr/>
          </p:nvSpPr>
          <p:spPr>
            <a:xfrm>
              <a:off x="4505050" y="4336350"/>
              <a:ext cx="69000" cy="79550"/>
            </a:xfrm>
            <a:custGeom>
              <a:avLst/>
              <a:gdLst/>
              <a:ahLst/>
              <a:cxnLst/>
              <a:rect l="l" t="t" r="r" b="b"/>
              <a:pathLst>
                <a:path w="2760" h="3182" extrusionOk="0">
                  <a:moveTo>
                    <a:pt x="2114" y="90"/>
                  </a:moveTo>
                  <a:lnTo>
                    <a:pt x="2203" y="112"/>
                  </a:lnTo>
                  <a:lnTo>
                    <a:pt x="2270" y="157"/>
                  </a:lnTo>
                  <a:lnTo>
                    <a:pt x="2336" y="223"/>
                  </a:lnTo>
                  <a:lnTo>
                    <a:pt x="2470" y="379"/>
                  </a:lnTo>
                  <a:lnTo>
                    <a:pt x="2559" y="512"/>
                  </a:lnTo>
                  <a:lnTo>
                    <a:pt x="2603" y="601"/>
                  </a:lnTo>
                  <a:lnTo>
                    <a:pt x="2648" y="713"/>
                  </a:lnTo>
                  <a:lnTo>
                    <a:pt x="2670" y="802"/>
                  </a:lnTo>
                  <a:lnTo>
                    <a:pt x="2670" y="913"/>
                  </a:lnTo>
                  <a:lnTo>
                    <a:pt x="2626" y="1046"/>
                  </a:lnTo>
                  <a:lnTo>
                    <a:pt x="2537" y="1158"/>
                  </a:lnTo>
                  <a:lnTo>
                    <a:pt x="2381" y="1380"/>
                  </a:lnTo>
                  <a:lnTo>
                    <a:pt x="2381" y="1424"/>
                  </a:lnTo>
                  <a:lnTo>
                    <a:pt x="2403" y="1469"/>
                  </a:lnTo>
                  <a:lnTo>
                    <a:pt x="2381" y="1536"/>
                  </a:lnTo>
                  <a:lnTo>
                    <a:pt x="2336" y="1647"/>
                  </a:lnTo>
                  <a:lnTo>
                    <a:pt x="2158" y="1869"/>
                  </a:lnTo>
                  <a:lnTo>
                    <a:pt x="1869" y="2203"/>
                  </a:lnTo>
                  <a:lnTo>
                    <a:pt x="1224" y="2937"/>
                  </a:lnTo>
                  <a:lnTo>
                    <a:pt x="1135" y="3026"/>
                  </a:lnTo>
                  <a:lnTo>
                    <a:pt x="1069" y="3093"/>
                  </a:lnTo>
                  <a:lnTo>
                    <a:pt x="1024" y="3093"/>
                  </a:lnTo>
                  <a:lnTo>
                    <a:pt x="980" y="3070"/>
                  </a:lnTo>
                  <a:lnTo>
                    <a:pt x="935" y="3004"/>
                  </a:lnTo>
                  <a:lnTo>
                    <a:pt x="624" y="2781"/>
                  </a:lnTo>
                  <a:lnTo>
                    <a:pt x="401" y="2581"/>
                  </a:lnTo>
                  <a:lnTo>
                    <a:pt x="312" y="2470"/>
                  </a:lnTo>
                  <a:lnTo>
                    <a:pt x="223" y="2336"/>
                  </a:lnTo>
                  <a:lnTo>
                    <a:pt x="131" y="2151"/>
                  </a:lnTo>
                  <a:lnTo>
                    <a:pt x="223" y="2225"/>
                  </a:lnTo>
                  <a:lnTo>
                    <a:pt x="490" y="2448"/>
                  </a:lnTo>
                  <a:lnTo>
                    <a:pt x="646" y="2581"/>
                  </a:lnTo>
                  <a:lnTo>
                    <a:pt x="735" y="2648"/>
                  </a:lnTo>
                  <a:lnTo>
                    <a:pt x="824" y="2692"/>
                  </a:lnTo>
                  <a:lnTo>
                    <a:pt x="868" y="2670"/>
                  </a:lnTo>
                  <a:lnTo>
                    <a:pt x="1580" y="1869"/>
                  </a:lnTo>
                  <a:lnTo>
                    <a:pt x="2247" y="1046"/>
                  </a:lnTo>
                  <a:lnTo>
                    <a:pt x="2247" y="1024"/>
                  </a:lnTo>
                  <a:lnTo>
                    <a:pt x="2225" y="1002"/>
                  </a:lnTo>
                  <a:lnTo>
                    <a:pt x="1529" y="453"/>
                  </a:lnTo>
                  <a:lnTo>
                    <a:pt x="1529" y="453"/>
                  </a:lnTo>
                  <a:lnTo>
                    <a:pt x="1625" y="357"/>
                  </a:lnTo>
                  <a:lnTo>
                    <a:pt x="1736" y="246"/>
                  </a:lnTo>
                  <a:lnTo>
                    <a:pt x="1869" y="157"/>
                  </a:lnTo>
                  <a:lnTo>
                    <a:pt x="2025" y="90"/>
                  </a:lnTo>
                  <a:close/>
                  <a:moveTo>
                    <a:pt x="2047" y="1"/>
                  </a:moveTo>
                  <a:lnTo>
                    <a:pt x="1958" y="23"/>
                  </a:lnTo>
                  <a:lnTo>
                    <a:pt x="1869" y="45"/>
                  </a:lnTo>
                  <a:lnTo>
                    <a:pt x="1714" y="157"/>
                  </a:lnTo>
                  <a:lnTo>
                    <a:pt x="1558" y="290"/>
                  </a:lnTo>
                  <a:lnTo>
                    <a:pt x="1447" y="424"/>
                  </a:lnTo>
                  <a:lnTo>
                    <a:pt x="1447" y="446"/>
                  </a:lnTo>
                  <a:lnTo>
                    <a:pt x="1469" y="468"/>
                  </a:lnTo>
                  <a:lnTo>
                    <a:pt x="2157" y="1010"/>
                  </a:lnTo>
                  <a:lnTo>
                    <a:pt x="2157" y="1010"/>
                  </a:lnTo>
                  <a:lnTo>
                    <a:pt x="1691" y="1602"/>
                  </a:lnTo>
                  <a:lnTo>
                    <a:pt x="1180" y="2203"/>
                  </a:lnTo>
                  <a:lnTo>
                    <a:pt x="1046" y="2359"/>
                  </a:lnTo>
                  <a:lnTo>
                    <a:pt x="913" y="2492"/>
                  </a:lnTo>
                  <a:lnTo>
                    <a:pt x="824" y="2559"/>
                  </a:lnTo>
                  <a:lnTo>
                    <a:pt x="779" y="2559"/>
                  </a:lnTo>
                  <a:lnTo>
                    <a:pt x="713" y="2537"/>
                  </a:lnTo>
                  <a:lnTo>
                    <a:pt x="646" y="2492"/>
                  </a:lnTo>
                  <a:lnTo>
                    <a:pt x="424" y="2314"/>
                  </a:lnTo>
                  <a:lnTo>
                    <a:pt x="223" y="2181"/>
                  </a:lnTo>
                  <a:lnTo>
                    <a:pt x="134" y="2114"/>
                  </a:lnTo>
                  <a:lnTo>
                    <a:pt x="68" y="2025"/>
                  </a:lnTo>
                  <a:lnTo>
                    <a:pt x="45" y="2003"/>
                  </a:lnTo>
                  <a:lnTo>
                    <a:pt x="1" y="2003"/>
                  </a:lnTo>
                  <a:lnTo>
                    <a:pt x="1" y="2047"/>
                  </a:lnTo>
                  <a:lnTo>
                    <a:pt x="201" y="2403"/>
                  </a:lnTo>
                  <a:lnTo>
                    <a:pt x="268" y="2514"/>
                  </a:lnTo>
                  <a:lnTo>
                    <a:pt x="335" y="2603"/>
                  </a:lnTo>
                  <a:lnTo>
                    <a:pt x="535" y="2781"/>
                  </a:lnTo>
                  <a:lnTo>
                    <a:pt x="779" y="3004"/>
                  </a:lnTo>
                  <a:lnTo>
                    <a:pt x="935" y="3115"/>
                  </a:lnTo>
                  <a:lnTo>
                    <a:pt x="1091" y="3182"/>
                  </a:lnTo>
                  <a:lnTo>
                    <a:pt x="1113" y="3159"/>
                  </a:lnTo>
                  <a:lnTo>
                    <a:pt x="1469" y="2781"/>
                  </a:lnTo>
                  <a:lnTo>
                    <a:pt x="1825" y="2381"/>
                  </a:lnTo>
                  <a:lnTo>
                    <a:pt x="2514" y="1558"/>
                  </a:lnTo>
                  <a:lnTo>
                    <a:pt x="2492" y="1536"/>
                  </a:lnTo>
                  <a:lnTo>
                    <a:pt x="2492" y="1447"/>
                  </a:lnTo>
                  <a:lnTo>
                    <a:pt x="2492" y="1380"/>
                  </a:lnTo>
                  <a:lnTo>
                    <a:pt x="2537" y="1291"/>
                  </a:lnTo>
                  <a:lnTo>
                    <a:pt x="2581" y="1224"/>
                  </a:lnTo>
                  <a:lnTo>
                    <a:pt x="2692" y="1046"/>
                  </a:lnTo>
                  <a:lnTo>
                    <a:pt x="2737" y="980"/>
                  </a:lnTo>
                  <a:lnTo>
                    <a:pt x="2759" y="891"/>
                  </a:lnTo>
                  <a:lnTo>
                    <a:pt x="2759" y="824"/>
                  </a:lnTo>
                  <a:lnTo>
                    <a:pt x="2737" y="757"/>
                  </a:lnTo>
                  <a:lnTo>
                    <a:pt x="2692" y="601"/>
                  </a:lnTo>
                  <a:lnTo>
                    <a:pt x="2603" y="468"/>
                  </a:lnTo>
                  <a:lnTo>
                    <a:pt x="2514" y="357"/>
                  </a:lnTo>
                  <a:lnTo>
                    <a:pt x="2425" y="223"/>
                  </a:lnTo>
                  <a:lnTo>
                    <a:pt x="2336" y="112"/>
                  </a:lnTo>
                  <a:lnTo>
                    <a:pt x="2270" y="68"/>
                  </a:lnTo>
                  <a:lnTo>
                    <a:pt x="2203" y="45"/>
                  </a:lnTo>
                  <a:lnTo>
                    <a:pt x="2136" y="23"/>
                  </a:lnTo>
                  <a:lnTo>
                    <a:pt x="204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4"/>
            <p:cNvSpPr/>
            <p:nvPr/>
          </p:nvSpPr>
          <p:spPr>
            <a:xfrm>
              <a:off x="4523975" y="4401425"/>
              <a:ext cx="8925" cy="14475"/>
            </a:xfrm>
            <a:custGeom>
              <a:avLst/>
              <a:gdLst/>
              <a:ahLst/>
              <a:cxnLst/>
              <a:rect l="l" t="t" r="r" b="b"/>
              <a:pathLst>
                <a:path w="357" h="579" extrusionOk="0">
                  <a:moveTo>
                    <a:pt x="22" y="0"/>
                  </a:moveTo>
                  <a:lnTo>
                    <a:pt x="0" y="23"/>
                  </a:lnTo>
                  <a:lnTo>
                    <a:pt x="0" y="45"/>
                  </a:lnTo>
                  <a:lnTo>
                    <a:pt x="22" y="67"/>
                  </a:lnTo>
                  <a:lnTo>
                    <a:pt x="67" y="89"/>
                  </a:lnTo>
                  <a:lnTo>
                    <a:pt x="67" y="89"/>
                  </a:lnTo>
                  <a:lnTo>
                    <a:pt x="289" y="534"/>
                  </a:lnTo>
                  <a:lnTo>
                    <a:pt x="312" y="556"/>
                  </a:lnTo>
                  <a:lnTo>
                    <a:pt x="334" y="579"/>
                  </a:lnTo>
                  <a:lnTo>
                    <a:pt x="356" y="556"/>
                  </a:lnTo>
                  <a:lnTo>
                    <a:pt x="356" y="534"/>
                  </a:lnTo>
                  <a:lnTo>
                    <a:pt x="111" y="45"/>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34"/>
            <p:cNvSpPr/>
            <p:nvPr/>
          </p:nvSpPr>
          <p:spPr>
            <a:xfrm>
              <a:off x="4564000" y="4341375"/>
              <a:ext cx="2800" cy="8900"/>
            </a:xfrm>
            <a:custGeom>
              <a:avLst/>
              <a:gdLst/>
              <a:ahLst/>
              <a:cxnLst/>
              <a:rect l="l" t="t" r="r" b="b"/>
              <a:pathLst>
                <a:path w="112" h="356" extrusionOk="0">
                  <a:moveTo>
                    <a:pt x="1" y="0"/>
                  </a:moveTo>
                  <a:lnTo>
                    <a:pt x="1" y="45"/>
                  </a:lnTo>
                  <a:lnTo>
                    <a:pt x="23" y="89"/>
                  </a:lnTo>
                  <a:lnTo>
                    <a:pt x="23" y="156"/>
                  </a:lnTo>
                  <a:lnTo>
                    <a:pt x="1" y="289"/>
                  </a:lnTo>
                  <a:lnTo>
                    <a:pt x="1" y="311"/>
                  </a:lnTo>
                  <a:lnTo>
                    <a:pt x="23" y="334"/>
                  </a:lnTo>
                  <a:lnTo>
                    <a:pt x="45" y="356"/>
                  </a:lnTo>
                  <a:lnTo>
                    <a:pt x="67" y="334"/>
                  </a:lnTo>
                  <a:lnTo>
                    <a:pt x="90" y="245"/>
                  </a:lnTo>
                  <a:lnTo>
                    <a:pt x="112" y="178"/>
                  </a:lnTo>
                  <a:lnTo>
                    <a:pt x="90" y="111"/>
                  </a:lnTo>
                  <a:lnTo>
                    <a:pt x="67" y="22"/>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4"/>
            <p:cNvSpPr/>
            <p:nvPr/>
          </p:nvSpPr>
          <p:spPr>
            <a:xfrm>
              <a:off x="4557325" y="4354700"/>
              <a:ext cx="4475" cy="6150"/>
            </a:xfrm>
            <a:custGeom>
              <a:avLst/>
              <a:gdLst/>
              <a:ahLst/>
              <a:cxnLst/>
              <a:rect l="l" t="t" r="r" b="b"/>
              <a:pathLst>
                <a:path w="179" h="246" extrusionOk="0">
                  <a:moveTo>
                    <a:pt x="134" y="1"/>
                  </a:moveTo>
                  <a:lnTo>
                    <a:pt x="112" y="23"/>
                  </a:lnTo>
                  <a:lnTo>
                    <a:pt x="1" y="179"/>
                  </a:lnTo>
                  <a:lnTo>
                    <a:pt x="1" y="223"/>
                  </a:lnTo>
                  <a:lnTo>
                    <a:pt x="23" y="246"/>
                  </a:lnTo>
                  <a:lnTo>
                    <a:pt x="67" y="246"/>
                  </a:lnTo>
                  <a:lnTo>
                    <a:pt x="179"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4"/>
            <p:cNvSpPr/>
            <p:nvPr/>
          </p:nvSpPr>
          <p:spPr>
            <a:xfrm>
              <a:off x="4559550" y="4360825"/>
              <a:ext cx="6700" cy="11700"/>
            </a:xfrm>
            <a:custGeom>
              <a:avLst/>
              <a:gdLst/>
              <a:ahLst/>
              <a:cxnLst/>
              <a:rect l="l" t="t" r="r" b="b"/>
              <a:pathLst>
                <a:path w="268" h="468" extrusionOk="0">
                  <a:moveTo>
                    <a:pt x="23" y="1"/>
                  </a:moveTo>
                  <a:lnTo>
                    <a:pt x="1" y="23"/>
                  </a:lnTo>
                  <a:lnTo>
                    <a:pt x="1" y="45"/>
                  </a:lnTo>
                  <a:lnTo>
                    <a:pt x="201" y="445"/>
                  </a:lnTo>
                  <a:lnTo>
                    <a:pt x="223" y="468"/>
                  </a:lnTo>
                  <a:lnTo>
                    <a:pt x="268" y="468"/>
                  </a:lnTo>
                  <a:lnTo>
                    <a:pt x="268" y="423"/>
                  </a:lnTo>
                  <a:lnTo>
                    <a:pt x="67" y="23"/>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5" name="Google Shape;45;p34"/>
          <p:cNvGrpSpPr/>
          <p:nvPr/>
        </p:nvGrpSpPr>
        <p:grpSpPr>
          <a:xfrm>
            <a:off x="8424009" y="3503652"/>
            <a:ext cx="249392" cy="264900"/>
            <a:chOff x="3861700" y="5390125"/>
            <a:chExt cx="35600" cy="37825"/>
          </a:xfrm>
        </p:grpSpPr>
        <p:sp>
          <p:nvSpPr>
            <p:cNvPr id="46" name="Google Shape;46;p34"/>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34"/>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4"/>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34"/>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34"/>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34"/>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 name="Google Shape;52;p34"/>
          <p:cNvGrpSpPr/>
          <p:nvPr/>
        </p:nvGrpSpPr>
        <p:grpSpPr>
          <a:xfrm rot="-4077480">
            <a:off x="1397549" y="4568263"/>
            <a:ext cx="165057" cy="349024"/>
            <a:chOff x="3422400" y="4860725"/>
            <a:chExt cx="24475" cy="51750"/>
          </a:xfrm>
        </p:grpSpPr>
        <p:sp>
          <p:nvSpPr>
            <p:cNvPr id="53" name="Google Shape;53;p34"/>
            <p:cNvSpPr/>
            <p:nvPr/>
          </p:nvSpPr>
          <p:spPr>
            <a:xfrm>
              <a:off x="3423500" y="4863525"/>
              <a:ext cx="22275" cy="47850"/>
            </a:xfrm>
            <a:custGeom>
              <a:avLst/>
              <a:gdLst/>
              <a:ahLst/>
              <a:cxnLst/>
              <a:rect l="l" t="t" r="r" b="b"/>
              <a:pathLst>
                <a:path w="891" h="1914" extrusionOk="0">
                  <a:moveTo>
                    <a:pt x="379" y="0"/>
                  </a:moveTo>
                  <a:lnTo>
                    <a:pt x="379" y="45"/>
                  </a:lnTo>
                  <a:lnTo>
                    <a:pt x="334" y="89"/>
                  </a:lnTo>
                  <a:lnTo>
                    <a:pt x="290" y="111"/>
                  </a:lnTo>
                  <a:lnTo>
                    <a:pt x="223" y="156"/>
                  </a:lnTo>
                  <a:lnTo>
                    <a:pt x="68" y="156"/>
                  </a:lnTo>
                  <a:lnTo>
                    <a:pt x="23" y="134"/>
                  </a:lnTo>
                  <a:lnTo>
                    <a:pt x="1" y="89"/>
                  </a:lnTo>
                  <a:lnTo>
                    <a:pt x="446" y="1869"/>
                  </a:lnTo>
                  <a:lnTo>
                    <a:pt x="557" y="1913"/>
                  </a:lnTo>
                  <a:lnTo>
                    <a:pt x="668" y="1891"/>
                  </a:lnTo>
                  <a:lnTo>
                    <a:pt x="779" y="1846"/>
                  </a:lnTo>
                  <a:lnTo>
                    <a:pt x="891" y="1757"/>
                  </a:lnTo>
                  <a:lnTo>
                    <a:pt x="37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34"/>
            <p:cNvSpPr/>
            <p:nvPr/>
          </p:nvSpPr>
          <p:spPr>
            <a:xfrm>
              <a:off x="3423500" y="4861300"/>
              <a:ext cx="9475" cy="6125"/>
            </a:xfrm>
            <a:custGeom>
              <a:avLst/>
              <a:gdLst/>
              <a:ahLst/>
              <a:cxnLst/>
              <a:rect l="l" t="t" r="r" b="b"/>
              <a:pathLst>
                <a:path w="379" h="245" extrusionOk="0">
                  <a:moveTo>
                    <a:pt x="223" y="0"/>
                  </a:moveTo>
                  <a:lnTo>
                    <a:pt x="156" y="22"/>
                  </a:lnTo>
                  <a:lnTo>
                    <a:pt x="90" y="45"/>
                  </a:lnTo>
                  <a:lnTo>
                    <a:pt x="23" y="89"/>
                  </a:lnTo>
                  <a:lnTo>
                    <a:pt x="1" y="134"/>
                  </a:lnTo>
                  <a:lnTo>
                    <a:pt x="1" y="178"/>
                  </a:lnTo>
                  <a:lnTo>
                    <a:pt x="23" y="223"/>
                  </a:lnTo>
                  <a:lnTo>
                    <a:pt x="68" y="245"/>
                  </a:lnTo>
                  <a:lnTo>
                    <a:pt x="223" y="245"/>
                  </a:lnTo>
                  <a:lnTo>
                    <a:pt x="290" y="200"/>
                  </a:lnTo>
                  <a:lnTo>
                    <a:pt x="334" y="178"/>
                  </a:lnTo>
                  <a:lnTo>
                    <a:pt x="379" y="134"/>
                  </a:lnTo>
                  <a:lnTo>
                    <a:pt x="379" y="89"/>
                  </a:lnTo>
                  <a:lnTo>
                    <a:pt x="379" y="67"/>
                  </a:lnTo>
                  <a:lnTo>
                    <a:pt x="357" y="22"/>
                  </a:lnTo>
                  <a:lnTo>
                    <a:pt x="290" y="0"/>
                  </a:lnTo>
                  <a:close/>
                </a:path>
              </a:pathLst>
            </a:custGeom>
            <a:solidFill>
              <a:srgbClr val="F4A6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34"/>
            <p:cNvSpPr/>
            <p:nvPr/>
          </p:nvSpPr>
          <p:spPr>
            <a:xfrm>
              <a:off x="3422400" y="4860725"/>
              <a:ext cx="24475" cy="51750"/>
            </a:xfrm>
            <a:custGeom>
              <a:avLst/>
              <a:gdLst/>
              <a:ahLst/>
              <a:cxnLst/>
              <a:rect l="l" t="t" r="r" b="b"/>
              <a:pathLst>
                <a:path w="979" h="2070" extrusionOk="0">
                  <a:moveTo>
                    <a:pt x="312" y="90"/>
                  </a:moveTo>
                  <a:lnTo>
                    <a:pt x="356" y="112"/>
                  </a:lnTo>
                  <a:lnTo>
                    <a:pt x="365" y="117"/>
                  </a:lnTo>
                  <a:lnTo>
                    <a:pt x="365" y="117"/>
                  </a:lnTo>
                  <a:lnTo>
                    <a:pt x="334" y="179"/>
                  </a:lnTo>
                  <a:lnTo>
                    <a:pt x="245" y="223"/>
                  </a:lnTo>
                  <a:lnTo>
                    <a:pt x="200" y="246"/>
                  </a:lnTo>
                  <a:lnTo>
                    <a:pt x="156" y="246"/>
                  </a:lnTo>
                  <a:lnTo>
                    <a:pt x="112" y="223"/>
                  </a:lnTo>
                  <a:lnTo>
                    <a:pt x="89" y="201"/>
                  </a:lnTo>
                  <a:lnTo>
                    <a:pt x="89" y="201"/>
                  </a:lnTo>
                  <a:lnTo>
                    <a:pt x="89" y="179"/>
                  </a:lnTo>
                  <a:lnTo>
                    <a:pt x="134" y="134"/>
                  </a:lnTo>
                  <a:lnTo>
                    <a:pt x="223" y="90"/>
                  </a:lnTo>
                  <a:close/>
                  <a:moveTo>
                    <a:pt x="423" y="223"/>
                  </a:moveTo>
                  <a:lnTo>
                    <a:pt x="534" y="624"/>
                  </a:lnTo>
                  <a:lnTo>
                    <a:pt x="823" y="1625"/>
                  </a:lnTo>
                  <a:lnTo>
                    <a:pt x="868" y="1736"/>
                  </a:lnTo>
                  <a:lnTo>
                    <a:pt x="890" y="1803"/>
                  </a:lnTo>
                  <a:lnTo>
                    <a:pt x="890" y="1869"/>
                  </a:lnTo>
                  <a:lnTo>
                    <a:pt x="868" y="1892"/>
                  </a:lnTo>
                  <a:lnTo>
                    <a:pt x="846" y="1914"/>
                  </a:lnTo>
                  <a:lnTo>
                    <a:pt x="734" y="1958"/>
                  </a:lnTo>
                  <a:lnTo>
                    <a:pt x="601" y="2003"/>
                  </a:lnTo>
                  <a:lnTo>
                    <a:pt x="556" y="2003"/>
                  </a:lnTo>
                  <a:lnTo>
                    <a:pt x="512" y="1981"/>
                  </a:lnTo>
                  <a:lnTo>
                    <a:pt x="512" y="1936"/>
                  </a:lnTo>
                  <a:lnTo>
                    <a:pt x="490" y="1892"/>
                  </a:lnTo>
                  <a:lnTo>
                    <a:pt x="267" y="980"/>
                  </a:lnTo>
                  <a:lnTo>
                    <a:pt x="108" y="281"/>
                  </a:lnTo>
                  <a:lnTo>
                    <a:pt x="134" y="290"/>
                  </a:lnTo>
                  <a:lnTo>
                    <a:pt x="200" y="312"/>
                  </a:lnTo>
                  <a:lnTo>
                    <a:pt x="267" y="312"/>
                  </a:lnTo>
                  <a:lnTo>
                    <a:pt x="334" y="290"/>
                  </a:lnTo>
                  <a:lnTo>
                    <a:pt x="401" y="246"/>
                  </a:lnTo>
                  <a:lnTo>
                    <a:pt x="423" y="223"/>
                  </a:lnTo>
                  <a:close/>
                  <a:moveTo>
                    <a:pt x="200" y="1"/>
                  </a:moveTo>
                  <a:lnTo>
                    <a:pt x="134" y="23"/>
                  </a:lnTo>
                  <a:lnTo>
                    <a:pt x="67" y="45"/>
                  </a:lnTo>
                  <a:lnTo>
                    <a:pt x="23" y="112"/>
                  </a:lnTo>
                  <a:lnTo>
                    <a:pt x="6" y="179"/>
                  </a:lnTo>
                  <a:lnTo>
                    <a:pt x="0" y="179"/>
                  </a:lnTo>
                  <a:lnTo>
                    <a:pt x="0" y="201"/>
                  </a:lnTo>
                  <a:lnTo>
                    <a:pt x="312" y="1447"/>
                  </a:lnTo>
                  <a:lnTo>
                    <a:pt x="356" y="1714"/>
                  </a:lnTo>
                  <a:lnTo>
                    <a:pt x="401" y="1847"/>
                  </a:lnTo>
                  <a:lnTo>
                    <a:pt x="445" y="1958"/>
                  </a:lnTo>
                  <a:lnTo>
                    <a:pt x="490" y="2025"/>
                  </a:lnTo>
                  <a:lnTo>
                    <a:pt x="556" y="2047"/>
                  </a:lnTo>
                  <a:lnTo>
                    <a:pt x="623" y="2070"/>
                  </a:lnTo>
                  <a:lnTo>
                    <a:pt x="712" y="2047"/>
                  </a:lnTo>
                  <a:lnTo>
                    <a:pt x="846" y="1981"/>
                  </a:lnTo>
                  <a:lnTo>
                    <a:pt x="979" y="1914"/>
                  </a:lnTo>
                  <a:lnTo>
                    <a:pt x="979" y="1869"/>
                  </a:lnTo>
                  <a:lnTo>
                    <a:pt x="601" y="579"/>
                  </a:lnTo>
                  <a:lnTo>
                    <a:pt x="534" y="335"/>
                  </a:lnTo>
                  <a:lnTo>
                    <a:pt x="467" y="112"/>
                  </a:lnTo>
                  <a:lnTo>
                    <a:pt x="423" y="45"/>
                  </a:lnTo>
                  <a:lnTo>
                    <a:pt x="3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 name="Google Shape;56;p34"/>
          <p:cNvGrpSpPr/>
          <p:nvPr/>
        </p:nvGrpSpPr>
        <p:grpSpPr>
          <a:xfrm rot="10800000">
            <a:off x="1423410" y="407554"/>
            <a:ext cx="249392" cy="264900"/>
            <a:chOff x="3861700" y="5390125"/>
            <a:chExt cx="35600" cy="37825"/>
          </a:xfrm>
        </p:grpSpPr>
        <p:sp>
          <p:nvSpPr>
            <p:cNvPr id="57" name="Google Shape;57;p34"/>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34"/>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34"/>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34"/>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4"/>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4"/>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3" name="Google Shape;63;p34"/>
          <p:cNvGrpSpPr/>
          <p:nvPr/>
        </p:nvGrpSpPr>
        <p:grpSpPr>
          <a:xfrm rot="-6349521">
            <a:off x="5891880" y="4574145"/>
            <a:ext cx="293149" cy="337971"/>
            <a:chOff x="4505050" y="4336350"/>
            <a:chExt cx="69000" cy="79550"/>
          </a:xfrm>
        </p:grpSpPr>
        <p:sp>
          <p:nvSpPr>
            <p:cNvPr id="64" name="Google Shape;64;p34"/>
            <p:cNvSpPr/>
            <p:nvPr/>
          </p:nvSpPr>
          <p:spPr>
            <a:xfrm>
              <a:off x="4541750" y="4337475"/>
              <a:ext cx="23950" cy="22825"/>
            </a:xfrm>
            <a:custGeom>
              <a:avLst/>
              <a:gdLst/>
              <a:ahLst/>
              <a:cxnLst/>
              <a:rect l="l" t="t" r="r" b="b"/>
              <a:pathLst>
                <a:path w="958" h="913" extrusionOk="0">
                  <a:moveTo>
                    <a:pt x="646" y="0"/>
                  </a:moveTo>
                  <a:lnTo>
                    <a:pt x="513" y="23"/>
                  </a:lnTo>
                  <a:lnTo>
                    <a:pt x="357" y="89"/>
                  </a:lnTo>
                  <a:lnTo>
                    <a:pt x="179" y="223"/>
                  </a:lnTo>
                  <a:lnTo>
                    <a:pt x="1" y="401"/>
                  </a:lnTo>
                  <a:lnTo>
                    <a:pt x="579" y="846"/>
                  </a:lnTo>
                  <a:lnTo>
                    <a:pt x="646" y="912"/>
                  </a:lnTo>
                  <a:lnTo>
                    <a:pt x="779" y="734"/>
                  </a:lnTo>
                  <a:lnTo>
                    <a:pt x="868" y="601"/>
                  </a:lnTo>
                  <a:lnTo>
                    <a:pt x="913" y="467"/>
                  </a:lnTo>
                  <a:lnTo>
                    <a:pt x="957" y="312"/>
                  </a:lnTo>
                  <a:lnTo>
                    <a:pt x="957" y="267"/>
                  </a:lnTo>
                  <a:lnTo>
                    <a:pt x="935" y="201"/>
                  </a:lnTo>
                  <a:lnTo>
                    <a:pt x="935" y="178"/>
                  </a:lnTo>
                  <a:lnTo>
                    <a:pt x="891" y="156"/>
                  </a:lnTo>
                  <a:lnTo>
                    <a:pt x="868" y="134"/>
                  </a:lnTo>
                  <a:lnTo>
                    <a:pt x="779" y="45"/>
                  </a:lnTo>
                  <a:lnTo>
                    <a:pt x="713" y="23"/>
                  </a:lnTo>
                  <a:lnTo>
                    <a:pt x="646" y="0"/>
                  </a:lnTo>
                  <a:close/>
                </a:path>
              </a:pathLst>
            </a:custGeom>
            <a:solidFill>
              <a:srgbClr val="9B8D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34"/>
            <p:cNvSpPr/>
            <p:nvPr/>
          </p:nvSpPr>
          <p:spPr>
            <a:xfrm>
              <a:off x="4506175" y="4341925"/>
              <a:ext cx="66750" cy="72875"/>
            </a:xfrm>
            <a:custGeom>
              <a:avLst/>
              <a:gdLst/>
              <a:ahLst/>
              <a:cxnLst/>
              <a:rect l="l" t="t" r="r" b="b"/>
              <a:pathLst>
                <a:path w="2670" h="2915" extrusionOk="0">
                  <a:moveTo>
                    <a:pt x="2358" y="0"/>
                  </a:moveTo>
                  <a:lnTo>
                    <a:pt x="2358" y="23"/>
                  </a:lnTo>
                  <a:lnTo>
                    <a:pt x="2380" y="89"/>
                  </a:lnTo>
                  <a:lnTo>
                    <a:pt x="2380" y="134"/>
                  </a:lnTo>
                  <a:lnTo>
                    <a:pt x="2336" y="289"/>
                  </a:lnTo>
                  <a:lnTo>
                    <a:pt x="2291" y="423"/>
                  </a:lnTo>
                  <a:lnTo>
                    <a:pt x="2202" y="556"/>
                  </a:lnTo>
                  <a:lnTo>
                    <a:pt x="2069" y="734"/>
                  </a:lnTo>
                  <a:lnTo>
                    <a:pt x="2158" y="801"/>
                  </a:lnTo>
                  <a:lnTo>
                    <a:pt x="2358" y="1201"/>
                  </a:lnTo>
                  <a:lnTo>
                    <a:pt x="2558" y="935"/>
                  </a:lnTo>
                  <a:lnTo>
                    <a:pt x="2670" y="712"/>
                  </a:lnTo>
                  <a:lnTo>
                    <a:pt x="2670" y="668"/>
                  </a:lnTo>
                  <a:lnTo>
                    <a:pt x="2670" y="601"/>
                  </a:lnTo>
                  <a:lnTo>
                    <a:pt x="2625" y="445"/>
                  </a:lnTo>
                  <a:lnTo>
                    <a:pt x="2514" y="245"/>
                  </a:lnTo>
                  <a:lnTo>
                    <a:pt x="2358" y="0"/>
                  </a:lnTo>
                  <a:close/>
                  <a:moveTo>
                    <a:pt x="0" y="1824"/>
                  </a:moveTo>
                  <a:lnTo>
                    <a:pt x="245" y="2336"/>
                  </a:lnTo>
                  <a:lnTo>
                    <a:pt x="734" y="2714"/>
                  </a:lnTo>
                  <a:lnTo>
                    <a:pt x="1024" y="2914"/>
                  </a:lnTo>
                  <a:lnTo>
                    <a:pt x="779" y="2425"/>
                  </a:lnTo>
                  <a:lnTo>
                    <a:pt x="757" y="2425"/>
                  </a:lnTo>
                  <a:lnTo>
                    <a:pt x="468" y="2202"/>
                  </a:lnTo>
                  <a:lnTo>
                    <a:pt x="0" y="1824"/>
                  </a:lnTo>
                  <a:close/>
                </a:path>
              </a:pathLst>
            </a:custGeom>
            <a:solidFill>
              <a:srgbClr val="887D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4"/>
            <p:cNvSpPr/>
            <p:nvPr/>
          </p:nvSpPr>
          <p:spPr>
            <a:xfrm>
              <a:off x="4557875" y="4341925"/>
              <a:ext cx="15050" cy="30050"/>
            </a:xfrm>
            <a:custGeom>
              <a:avLst/>
              <a:gdLst/>
              <a:ahLst/>
              <a:cxnLst/>
              <a:rect l="l" t="t" r="r" b="b"/>
              <a:pathLst>
                <a:path w="602" h="1202" fill="none" extrusionOk="0">
                  <a:moveTo>
                    <a:pt x="290" y="0"/>
                  </a:moveTo>
                  <a:lnTo>
                    <a:pt x="290" y="0"/>
                  </a:lnTo>
                  <a:lnTo>
                    <a:pt x="290" y="23"/>
                  </a:lnTo>
                  <a:lnTo>
                    <a:pt x="290" y="23"/>
                  </a:lnTo>
                  <a:lnTo>
                    <a:pt x="312" y="89"/>
                  </a:lnTo>
                  <a:lnTo>
                    <a:pt x="312" y="134"/>
                  </a:lnTo>
                  <a:lnTo>
                    <a:pt x="268" y="289"/>
                  </a:lnTo>
                  <a:lnTo>
                    <a:pt x="268" y="289"/>
                  </a:lnTo>
                  <a:lnTo>
                    <a:pt x="223" y="423"/>
                  </a:lnTo>
                  <a:lnTo>
                    <a:pt x="134" y="556"/>
                  </a:lnTo>
                  <a:lnTo>
                    <a:pt x="134" y="556"/>
                  </a:lnTo>
                  <a:lnTo>
                    <a:pt x="1" y="734"/>
                  </a:lnTo>
                  <a:lnTo>
                    <a:pt x="1" y="734"/>
                  </a:lnTo>
                  <a:lnTo>
                    <a:pt x="90" y="801"/>
                  </a:lnTo>
                  <a:lnTo>
                    <a:pt x="90" y="801"/>
                  </a:lnTo>
                  <a:lnTo>
                    <a:pt x="290" y="1201"/>
                  </a:lnTo>
                  <a:lnTo>
                    <a:pt x="290" y="1201"/>
                  </a:lnTo>
                  <a:lnTo>
                    <a:pt x="490" y="935"/>
                  </a:lnTo>
                  <a:lnTo>
                    <a:pt x="602" y="712"/>
                  </a:lnTo>
                  <a:lnTo>
                    <a:pt x="602" y="712"/>
                  </a:lnTo>
                  <a:lnTo>
                    <a:pt x="602" y="668"/>
                  </a:lnTo>
                  <a:lnTo>
                    <a:pt x="602" y="601"/>
                  </a:lnTo>
                  <a:lnTo>
                    <a:pt x="557" y="445"/>
                  </a:lnTo>
                  <a:lnTo>
                    <a:pt x="446" y="245"/>
                  </a:lnTo>
                  <a:lnTo>
                    <a:pt x="29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4"/>
            <p:cNvSpPr/>
            <p:nvPr/>
          </p:nvSpPr>
          <p:spPr>
            <a:xfrm>
              <a:off x="4506175" y="4387525"/>
              <a:ext cx="25600" cy="27275"/>
            </a:xfrm>
            <a:custGeom>
              <a:avLst/>
              <a:gdLst/>
              <a:ahLst/>
              <a:cxnLst/>
              <a:rect l="l" t="t" r="r" b="b"/>
              <a:pathLst>
                <a:path w="1024" h="1091" fill="none" extrusionOk="0">
                  <a:moveTo>
                    <a:pt x="779" y="601"/>
                  </a:moveTo>
                  <a:lnTo>
                    <a:pt x="779" y="601"/>
                  </a:lnTo>
                  <a:lnTo>
                    <a:pt x="779" y="601"/>
                  </a:lnTo>
                  <a:lnTo>
                    <a:pt x="779" y="601"/>
                  </a:lnTo>
                  <a:lnTo>
                    <a:pt x="757" y="601"/>
                  </a:lnTo>
                  <a:lnTo>
                    <a:pt x="757" y="601"/>
                  </a:lnTo>
                  <a:lnTo>
                    <a:pt x="468" y="378"/>
                  </a:lnTo>
                  <a:lnTo>
                    <a:pt x="0" y="0"/>
                  </a:lnTo>
                  <a:lnTo>
                    <a:pt x="0" y="0"/>
                  </a:lnTo>
                  <a:lnTo>
                    <a:pt x="245" y="512"/>
                  </a:lnTo>
                  <a:lnTo>
                    <a:pt x="245" y="512"/>
                  </a:lnTo>
                  <a:lnTo>
                    <a:pt x="734" y="890"/>
                  </a:lnTo>
                  <a:lnTo>
                    <a:pt x="1024" y="1090"/>
                  </a:lnTo>
                  <a:lnTo>
                    <a:pt x="1024" y="1090"/>
                  </a:lnTo>
                  <a:lnTo>
                    <a:pt x="779" y="601"/>
                  </a:lnTo>
                  <a:lnTo>
                    <a:pt x="779"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34"/>
            <p:cNvSpPr/>
            <p:nvPr/>
          </p:nvSpPr>
          <p:spPr>
            <a:xfrm>
              <a:off x="4525625" y="4361950"/>
              <a:ext cx="41175" cy="52850"/>
            </a:xfrm>
            <a:custGeom>
              <a:avLst/>
              <a:gdLst/>
              <a:ahLst/>
              <a:cxnLst/>
              <a:rect l="l" t="t" r="r" b="b"/>
              <a:pathLst>
                <a:path w="1647" h="2114" extrusionOk="0">
                  <a:moveTo>
                    <a:pt x="1380" y="0"/>
                  </a:moveTo>
                  <a:lnTo>
                    <a:pt x="1113" y="356"/>
                  </a:lnTo>
                  <a:lnTo>
                    <a:pt x="624" y="934"/>
                  </a:lnTo>
                  <a:lnTo>
                    <a:pt x="1" y="1624"/>
                  </a:lnTo>
                  <a:lnTo>
                    <a:pt x="246" y="2113"/>
                  </a:lnTo>
                  <a:lnTo>
                    <a:pt x="268" y="2113"/>
                  </a:lnTo>
                  <a:lnTo>
                    <a:pt x="868" y="1446"/>
                  </a:lnTo>
                  <a:lnTo>
                    <a:pt x="1358" y="868"/>
                  </a:lnTo>
                  <a:lnTo>
                    <a:pt x="1647" y="512"/>
                  </a:lnTo>
                  <a:lnTo>
                    <a:pt x="1580" y="400"/>
                  </a:lnTo>
                  <a:lnTo>
                    <a:pt x="1380" y="0"/>
                  </a:lnTo>
                  <a:close/>
                </a:path>
              </a:pathLst>
            </a:custGeom>
            <a:solidFill>
              <a:srgbClr val="548D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34"/>
            <p:cNvSpPr/>
            <p:nvPr/>
          </p:nvSpPr>
          <p:spPr>
            <a:xfrm>
              <a:off x="4506175" y="4346375"/>
              <a:ext cx="53950" cy="56175"/>
            </a:xfrm>
            <a:custGeom>
              <a:avLst/>
              <a:gdLst/>
              <a:ahLst/>
              <a:cxnLst/>
              <a:rect l="l" t="t" r="r" b="b"/>
              <a:pathLst>
                <a:path w="2158" h="2247" extrusionOk="0">
                  <a:moveTo>
                    <a:pt x="1357" y="0"/>
                  </a:moveTo>
                  <a:lnTo>
                    <a:pt x="912" y="556"/>
                  </a:lnTo>
                  <a:lnTo>
                    <a:pt x="0" y="1624"/>
                  </a:lnTo>
                  <a:lnTo>
                    <a:pt x="0" y="1646"/>
                  </a:lnTo>
                  <a:lnTo>
                    <a:pt x="468" y="2024"/>
                  </a:lnTo>
                  <a:lnTo>
                    <a:pt x="757" y="2247"/>
                  </a:lnTo>
                  <a:lnTo>
                    <a:pt x="779" y="2247"/>
                  </a:lnTo>
                  <a:lnTo>
                    <a:pt x="1402" y="1557"/>
                  </a:lnTo>
                  <a:lnTo>
                    <a:pt x="1891" y="979"/>
                  </a:lnTo>
                  <a:lnTo>
                    <a:pt x="2158" y="623"/>
                  </a:lnTo>
                  <a:lnTo>
                    <a:pt x="2069" y="556"/>
                  </a:lnTo>
                  <a:lnTo>
                    <a:pt x="2002" y="490"/>
                  </a:lnTo>
                  <a:lnTo>
                    <a:pt x="1424" y="45"/>
                  </a:lnTo>
                  <a:lnTo>
                    <a:pt x="1357" y="0"/>
                  </a:lnTo>
                  <a:close/>
                </a:path>
              </a:pathLst>
            </a:custGeom>
            <a:solidFill>
              <a:srgbClr val="7AAA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34"/>
            <p:cNvSpPr/>
            <p:nvPr/>
          </p:nvSpPr>
          <p:spPr>
            <a:xfrm>
              <a:off x="4539525" y="4345250"/>
              <a:ext cx="3375" cy="3375"/>
            </a:xfrm>
            <a:custGeom>
              <a:avLst/>
              <a:gdLst/>
              <a:ahLst/>
              <a:cxnLst/>
              <a:rect l="l" t="t" r="r" b="b"/>
              <a:pathLst>
                <a:path w="135" h="135" extrusionOk="0">
                  <a:moveTo>
                    <a:pt x="23" y="1"/>
                  </a:moveTo>
                  <a:lnTo>
                    <a:pt x="1" y="23"/>
                  </a:lnTo>
                  <a:lnTo>
                    <a:pt x="23" y="68"/>
                  </a:lnTo>
                  <a:lnTo>
                    <a:pt x="90" y="112"/>
                  </a:lnTo>
                  <a:lnTo>
                    <a:pt x="112" y="134"/>
                  </a:lnTo>
                  <a:lnTo>
                    <a:pt x="134" y="112"/>
                  </a:lnTo>
                  <a:lnTo>
                    <a:pt x="134" y="90"/>
                  </a:lnTo>
                  <a:lnTo>
                    <a:pt x="112" y="68"/>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4"/>
            <p:cNvSpPr/>
            <p:nvPr/>
          </p:nvSpPr>
          <p:spPr>
            <a:xfrm>
              <a:off x="4527850" y="4345250"/>
              <a:ext cx="13375" cy="15600"/>
            </a:xfrm>
            <a:custGeom>
              <a:avLst/>
              <a:gdLst/>
              <a:ahLst/>
              <a:cxnLst/>
              <a:rect l="l" t="t" r="r" b="b"/>
              <a:pathLst>
                <a:path w="535" h="624" extrusionOk="0">
                  <a:moveTo>
                    <a:pt x="468" y="1"/>
                  </a:moveTo>
                  <a:lnTo>
                    <a:pt x="1" y="557"/>
                  </a:lnTo>
                  <a:lnTo>
                    <a:pt x="1" y="579"/>
                  </a:lnTo>
                  <a:lnTo>
                    <a:pt x="23" y="624"/>
                  </a:lnTo>
                  <a:lnTo>
                    <a:pt x="68" y="624"/>
                  </a:lnTo>
                  <a:lnTo>
                    <a:pt x="535" y="68"/>
                  </a:lnTo>
                  <a:lnTo>
                    <a:pt x="535" y="45"/>
                  </a:lnTo>
                  <a:lnTo>
                    <a:pt x="512" y="23"/>
                  </a:lnTo>
                  <a:lnTo>
                    <a:pt x="4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34"/>
            <p:cNvSpPr/>
            <p:nvPr/>
          </p:nvSpPr>
          <p:spPr>
            <a:xfrm>
              <a:off x="4505050" y="4359150"/>
              <a:ext cx="24500" cy="28950"/>
            </a:xfrm>
            <a:custGeom>
              <a:avLst/>
              <a:gdLst/>
              <a:ahLst/>
              <a:cxnLst/>
              <a:rect l="l" t="t" r="r" b="b"/>
              <a:pathLst>
                <a:path w="980" h="1158" extrusionOk="0">
                  <a:moveTo>
                    <a:pt x="913" y="1"/>
                  </a:moveTo>
                  <a:lnTo>
                    <a:pt x="1" y="1091"/>
                  </a:lnTo>
                  <a:lnTo>
                    <a:pt x="1" y="1113"/>
                  </a:lnTo>
                  <a:lnTo>
                    <a:pt x="23" y="1135"/>
                  </a:lnTo>
                  <a:lnTo>
                    <a:pt x="45" y="1157"/>
                  </a:lnTo>
                  <a:lnTo>
                    <a:pt x="68" y="1157"/>
                  </a:lnTo>
                  <a:lnTo>
                    <a:pt x="980" y="68"/>
                  </a:lnTo>
                  <a:lnTo>
                    <a:pt x="980" y="45"/>
                  </a:lnTo>
                  <a:lnTo>
                    <a:pt x="980" y="23"/>
                  </a:lnTo>
                  <a:lnTo>
                    <a:pt x="9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34"/>
            <p:cNvSpPr/>
            <p:nvPr/>
          </p:nvSpPr>
          <p:spPr>
            <a:xfrm>
              <a:off x="4505050" y="4336350"/>
              <a:ext cx="69000" cy="79550"/>
            </a:xfrm>
            <a:custGeom>
              <a:avLst/>
              <a:gdLst/>
              <a:ahLst/>
              <a:cxnLst/>
              <a:rect l="l" t="t" r="r" b="b"/>
              <a:pathLst>
                <a:path w="2760" h="3182" extrusionOk="0">
                  <a:moveTo>
                    <a:pt x="2114" y="90"/>
                  </a:moveTo>
                  <a:lnTo>
                    <a:pt x="2203" y="112"/>
                  </a:lnTo>
                  <a:lnTo>
                    <a:pt x="2270" y="157"/>
                  </a:lnTo>
                  <a:lnTo>
                    <a:pt x="2336" y="223"/>
                  </a:lnTo>
                  <a:lnTo>
                    <a:pt x="2470" y="379"/>
                  </a:lnTo>
                  <a:lnTo>
                    <a:pt x="2559" y="512"/>
                  </a:lnTo>
                  <a:lnTo>
                    <a:pt x="2603" y="601"/>
                  </a:lnTo>
                  <a:lnTo>
                    <a:pt x="2648" y="713"/>
                  </a:lnTo>
                  <a:lnTo>
                    <a:pt x="2670" y="802"/>
                  </a:lnTo>
                  <a:lnTo>
                    <a:pt x="2670" y="913"/>
                  </a:lnTo>
                  <a:lnTo>
                    <a:pt x="2626" y="1046"/>
                  </a:lnTo>
                  <a:lnTo>
                    <a:pt x="2537" y="1158"/>
                  </a:lnTo>
                  <a:lnTo>
                    <a:pt x="2381" y="1380"/>
                  </a:lnTo>
                  <a:lnTo>
                    <a:pt x="2381" y="1424"/>
                  </a:lnTo>
                  <a:lnTo>
                    <a:pt x="2403" y="1469"/>
                  </a:lnTo>
                  <a:lnTo>
                    <a:pt x="2381" y="1536"/>
                  </a:lnTo>
                  <a:lnTo>
                    <a:pt x="2336" y="1647"/>
                  </a:lnTo>
                  <a:lnTo>
                    <a:pt x="2158" y="1869"/>
                  </a:lnTo>
                  <a:lnTo>
                    <a:pt x="1869" y="2203"/>
                  </a:lnTo>
                  <a:lnTo>
                    <a:pt x="1224" y="2937"/>
                  </a:lnTo>
                  <a:lnTo>
                    <a:pt x="1135" y="3026"/>
                  </a:lnTo>
                  <a:lnTo>
                    <a:pt x="1069" y="3093"/>
                  </a:lnTo>
                  <a:lnTo>
                    <a:pt x="1024" y="3093"/>
                  </a:lnTo>
                  <a:lnTo>
                    <a:pt x="980" y="3070"/>
                  </a:lnTo>
                  <a:lnTo>
                    <a:pt x="935" y="3004"/>
                  </a:lnTo>
                  <a:lnTo>
                    <a:pt x="624" y="2781"/>
                  </a:lnTo>
                  <a:lnTo>
                    <a:pt x="401" y="2581"/>
                  </a:lnTo>
                  <a:lnTo>
                    <a:pt x="312" y="2470"/>
                  </a:lnTo>
                  <a:lnTo>
                    <a:pt x="223" y="2336"/>
                  </a:lnTo>
                  <a:lnTo>
                    <a:pt x="131" y="2151"/>
                  </a:lnTo>
                  <a:lnTo>
                    <a:pt x="223" y="2225"/>
                  </a:lnTo>
                  <a:lnTo>
                    <a:pt x="490" y="2448"/>
                  </a:lnTo>
                  <a:lnTo>
                    <a:pt x="646" y="2581"/>
                  </a:lnTo>
                  <a:lnTo>
                    <a:pt x="735" y="2648"/>
                  </a:lnTo>
                  <a:lnTo>
                    <a:pt x="824" y="2692"/>
                  </a:lnTo>
                  <a:lnTo>
                    <a:pt x="868" y="2670"/>
                  </a:lnTo>
                  <a:lnTo>
                    <a:pt x="1580" y="1869"/>
                  </a:lnTo>
                  <a:lnTo>
                    <a:pt x="2247" y="1046"/>
                  </a:lnTo>
                  <a:lnTo>
                    <a:pt x="2247" y="1024"/>
                  </a:lnTo>
                  <a:lnTo>
                    <a:pt x="2225" y="1002"/>
                  </a:lnTo>
                  <a:lnTo>
                    <a:pt x="1529" y="453"/>
                  </a:lnTo>
                  <a:lnTo>
                    <a:pt x="1529" y="453"/>
                  </a:lnTo>
                  <a:lnTo>
                    <a:pt x="1625" y="357"/>
                  </a:lnTo>
                  <a:lnTo>
                    <a:pt x="1736" y="246"/>
                  </a:lnTo>
                  <a:lnTo>
                    <a:pt x="1869" y="157"/>
                  </a:lnTo>
                  <a:lnTo>
                    <a:pt x="2025" y="90"/>
                  </a:lnTo>
                  <a:close/>
                  <a:moveTo>
                    <a:pt x="2047" y="1"/>
                  </a:moveTo>
                  <a:lnTo>
                    <a:pt x="1958" y="23"/>
                  </a:lnTo>
                  <a:lnTo>
                    <a:pt x="1869" y="45"/>
                  </a:lnTo>
                  <a:lnTo>
                    <a:pt x="1714" y="157"/>
                  </a:lnTo>
                  <a:lnTo>
                    <a:pt x="1558" y="290"/>
                  </a:lnTo>
                  <a:lnTo>
                    <a:pt x="1447" y="424"/>
                  </a:lnTo>
                  <a:lnTo>
                    <a:pt x="1447" y="446"/>
                  </a:lnTo>
                  <a:lnTo>
                    <a:pt x="1469" y="468"/>
                  </a:lnTo>
                  <a:lnTo>
                    <a:pt x="2157" y="1010"/>
                  </a:lnTo>
                  <a:lnTo>
                    <a:pt x="2157" y="1010"/>
                  </a:lnTo>
                  <a:lnTo>
                    <a:pt x="1691" y="1602"/>
                  </a:lnTo>
                  <a:lnTo>
                    <a:pt x="1180" y="2203"/>
                  </a:lnTo>
                  <a:lnTo>
                    <a:pt x="1046" y="2359"/>
                  </a:lnTo>
                  <a:lnTo>
                    <a:pt x="913" y="2492"/>
                  </a:lnTo>
                  <a:lnTo>
                    <a:pt x="824" y="2559"/>
                  </a:lnTo>
                  <a:lnTo>
                    <a:pt x="779" y="2559"/>
                  </a:lnTo>
                  <a:lnTo>
                    <a:pt x="713" y="2537"/>
                  </a:lnTo>
                  <a:lnTo>
                    <a:pt x="646" y="2492"/>
                  </a:lnTo>
                  <a:lnTo>
                    <a:pt x="424" y="2314"/>
                  </a:lnTo>
                  <a:lnTo>
                    <a:pt x="223" y="2181"/>
                  </a:lnTo>
                  <a:lnTo>
                    <a:pt x="134" y="2114"/>
                  </a:lnTo>
                  <a:lnTo>
                    <a:pt x="68" y="2025"/>
                  </a:lnTo>
                  <a:lnTo>
                    <a:pt x="45" y="2003"/>
                  </a:lnTo>
                  <a:lnTo>
                    <a:pt x="1" y="2003"/>
                  </a:lnTo>
                  <a:lnTo>
                    <a:pt x="1" y="2047"/>
                  </a:lnTo>
                  <a:lnTo>
                    <a:pt x="201" y="2403"/>
                  </a:lnTo>
                  <a:lnTo>
                    <a:pt x="268" y="2514"/>
                  </a:lnTo>
                  <a:lnTo>
                    <a:pt x="335" y="2603"/>
                  </a:lnTo>
                  <a:lnTo>
                    <a:pt x="535" y="2781"/>
                  </a:lnTo>
                  <a:lnTo>
                    <a:pt x="779" y="3004"/>
                  </a:lnTo>
                  <a:lnTo>
                    <a:pt x="935" y="3115"/>
                  </a:lnTo>
                  <a:lnTo>
                    <a:pt x="1091" y="3182"/>
                  </a:lnTo>
                  <a:lnTo>
                    <a:pt x="1113" y="3159"/>
                  </a:lnTo>
                  <a:lnTo>
                    <a:pt x="1469" y="2781"/>
                  </a:lnTo>
                  <a:lnTo>
                    <a:pt x="1825" y="2381"/>
                  </a:lnTo>
                  <a:lnTo>
                    <a:pt x="2514" y="1558"/>
                  </a:lnTo>
                  <a:lnTo>
                    <a:pt x="2492" y="1536"/>
                  </a:lnTo>
                  <a:lnTo>
                    <a:pt x="2492" y="1447"/>
                  </a:lnTo>
                  <a:lnTo>
                    <a:pt x="2492" y="1380"/>
                  </a:lnTo>
                  <a:lnTo>
                    <a:pt x="2537" y="1291"/>
                  </a:lnTo>
                  <a:lnTo>
                    <a:pt x="2581" y="1224"/>
                  </a:lnTo>
                  <a:lnTo>
                    <a:pt x="2692" y="1046"/>
                  </a:lnTo>
                  <a:lnTo>
                    <a:pt x="2737" y="980"/>
                  </a:lnTo>
                  <a:lnTo>
                    <a:pt x="2759" y="891"/>
                  </a:lnTo>
                  <a:lnTo>
                    <a:pt x="2759" y="824"/>
                  </a:lnTo>
                  <a:lnTo>
                    <a:pt x="2737" y="757"/>
                  </a:lnTo>
                  <a:lnTo>
                    <a:pt x="2692" y="601"/>
                  </a:lnTo>
                  <a:lnTo>
                    <a:pt x="2603" y="468"/>
                  </a:lnTo>
                  <a:lnTo>
                    <a:pt x="2514" y="357"/>
                  </a:lnTo>
                  <a:lnTo>
                    <a:pt x="2425" y="223"/>
                  </a:lnTo>
                  <a:lnTo>
                    <a:pt x="2336" y="112"/>
                  </a:lnTo>
                  <a:lnTo>
                    <a:pt x="2270" y="68"/>
                  </a:lnTo>
                  <a:lnTo>
                    <a:pt x="2203" y="45"/>
                  </a:lnTo>
                  <a:lnTo>
                    <a:pt x="2136" y="23"/>
                  </a:lnTo>
                  <a:lnTo>
                    <a:pt x="204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4"/>
            <p:cNvSpPr/>
            <p:nvPr/>
          </p:nvSpPr>
          <p:spPr>
            <a:xfrm>
              <a:off x="4523975" y="4401425"/>
              <a:ext cx="8925" cy="14475"/>
            </a:xfrm>
            <a:custGeom>
              <a:avLst/>
              <a:gdLst/>
              <a:ahLst/>
              <a:cxnLst/>
              <a:rect l="l" t="t" r="r" b="b"/>
              <a:pathLst>
                <a:path w="357" h="579" extrusionOk="0">
                  <a:moveTo>
                    <a:pt x="22" y="0"/>
                  </a:moveTo>
                  <a:lnTo>
                    <a:pt x="0" y="23"/>
                  </a:lnTo>
                  <a:lnTo>
                    <a:pt x="0" y="45"/>
                  </a:lnTo>
                  <a:lnTo>
                    <a:pt x="22" y="67"/>
                  </a:lnTo>
                  <a:lnTo>
                    <a:pt x="67" y="89"/>
                  </a:lnTo>
                  <a:lnTo>
                    <a:pt x="67" y="89"/>
                  </a:lnTo>
                  <a:lnTo>
                    <a:pt x="289" y="534"/>
                  </a:lnTo>
                  <a:lnTo>
                    <a:pt x="312" y="556"/>
                  </a:lnTo>
                  <a:lnTo>
                    <a:pt x="334" y="579"/>
                  </a:lnTo>
                  <a:lnTo>
                    <a:pt x="356" y="556"/>
                  </a:lnTo>
                  <a:lnTo>
                    <a:pt x="356" y="534"/>
                  </a:lnTo>
                  <a:lnTo>
                    <a:pt x="111" y="45"/>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34"/>
            <p:cNvSpPr/>
            <p:nvPr/>
          </p:nvSpPr>
          <p:spPr>
            <a:xfrm>
              <a:off x="4564000" y="4341375"/>
              <a:ext cx="2800" cy="8900"/>
            </a:xfrm>
            <a:custGeom>
              <a:avLst/>
              <a:gdLst/>
              <a:ahLst/>
              <a:cxnLst/>
              <a:rect l="l" t="t" r="r" b="b"/>
              <a:pathLst>
                <a:path w="112" h="356" extrusionOk="0">
                  <a:moveTo>
                    <a:pt x="1" y="0"/>
                  </a:moveTo>
                  <a:lnTo>
                    <a:pt x="1" y="45"/>
                  </a:lnTo>
                  <a:lnTo>
                    <a:pt x="23" y="89"/>
                  </a:lnTo>
                  <a:lnTo>
                    <a:pt x="23" y="156"/>
                  </a:lnTo>
                  <a:lnTo>
                    <a:pt x="1" y="289"/>
                  </a:lnTo>
                  <a:lnTo>
                    <a:pt x="1" y="311"/>
                  </a:lnTo>
                  <a:lnTo>
                    <a:pt x="23" y="334"/>
                  </a:lnTo>
                  <a:lnTo>
                    <a:pt x="45" y="356"/>
                  </a:lnTo>
                  <a:lnTo>
                    <a:pt x="67" y="334"/>
                  </a:lnTo>
                  <a:lnTo>
                    <a:pt x="90" y="245"/>
                  </a:lnTo>
                  <a:lnTo>
                    <a:pt x="112" y="178"/>
                  </a:lnTo>
                  <a:lnTo>
                    <a:pt x="90" y="111"/>
                  </a:lnTo>
                  <a:lnTo>
                    <a:pt x="67" y="22"/>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34"/>
            <p:cNvSpPr/>
            <p:nvPr/>
          </p:nvSpPr>
          <p:spPr>
            <a:xfrm>
              <a:off x="4557325" y="4354700"/>
              <a:ext cx="4475" cy="6150"/>
            </a:xfrm>
            <a:custGeom>
              <a:avLst/>
              <a:gdLst/>
              <a:ahLst/>
              <a:cxnLst/>
              <a:rect l="l" t="t" r="r" b="b"/>
              <a:pathLst>
                <a:path w="179" h="246" extrusionOk="0">
                  <a:moveTo>
                    <a:pt x="134" y="1"/>
                  </a:moveTo>
                  <a:lnTo>
                    <a:pt x="112" y="23"/>
                  </a:lnTo>
                  <a:lnTo>
                    <a:pt x="1" y="179"/>
                  </a:lnTo>
                  <a:lnTo>
                    <a:pt x="1" y="223"/>
                  </a:lnTo>
                  <a:lnTo>
                    <a:pt x="23" y="246"/>
                  </a:lnTo>
                  <a:lnTo>
                    <a:pt x="67" y="246"/>
                  </a:lnTo>
                  <a:lnTo>
                    <a:pt x="179"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4"/>
            <p:cNvSpPr/>
            <p:nvPr/>
          </p:nvSpPr>
          <p:spPr>
            <a:xfrm>
              <a:off x="4559550" y="4360825"/>
              <a:ext cx="6700" cy="11700"/>
            </a:xfrm>
            <a:custGeom>
              <a:avLst/>
              <a:gdLst/>
              <a:ahLst/>
              <a:cxnLst/>
              <a:rect l="l" t="t" r="r" b="b"/>
              <a:pathLst>
                <a:path w="268" h="468" extrusionOk="0">
                  <a:moveTo>
                    <a:pt x="23" y="1"/>
                  </a:moveTo>
                  <a:lnTo>
                    <a:pt x="1" y="23"/>
                  </a:lnTo>
                  <a:lnTo>
                    <a:pt x="1" y="45"/>
                  </a:lnTo>
                  <a:lnTo>
                    <a:pt x="201" y="445"/>
                  </a:lnTo>
                  <a:lnTo>
                    <a:pt x="223" y="468"/>
                  </a:lnTo>
                  <a:lnTo>
                    <a:pt x="268" y="468"/>
                  </a:lnTo>
                  <a:lnTo>
                    <a:pt x="268" y="423"/>
                  </a:lnTo>
                  <a:lnTo>
                    <a:pt x="67" y="23"/>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0"/>
            <a:ext cx="6858130" cy="1790760"/>
          </a:xfrm>
          <a:prstGeom prst="rect">
            <a:avLst/>
          </a:prstGeom>
        </p:spPr>
        <p:txBody>
          <a:bodyPr anchor="b"/>
          <a:lstStyle>
            <a:lvl1pPr algn="ctr">
              <a:defRPr sz="4481"/>
            </a:lvl1pPr>
          </a:lstStyle>
          <a:p>
            <a:r>
              <a:rPr lang="zh-CN" altLang="en-US"/>
              <a:t>单击此处编辑母版标题样式</a:t>
            </a:r>
          </a:p>
        </p:txBody>
      </p:sp>
      <p:sp>
        <p:nvSpPr>
          <p:cNvPr id="3" name="副标题 2"/>
          <p:cNvSpPr>
            <a:spLocks noGrp="1"/>
          </p:cNvSpPr>
          <p:nvPr>
            <p:ph type="subTitle" idx="1"/>
          </p:nvPr>
        </p:nvSpPr>
        <p:spPr>
          <a:xfrm>
            <a:off x="1143022" y="2701619"/>
            <a:ext cx="6858130" cy="1241863"/>
          </a:xfrm>
          <a:prstGeom prst="rect">
            <a:avLst/>
          </a:prstGeom>
        </p:spPr>
        <p:txBody>
          <a:bodyPr/>
          <a:lstStyle>
            <a:lvl1pPr marL="0" indent="0" algn="ctr">
              <a:buNone/>
              <a:defRPr sz="1794"/>
            </a:lvl1pPr>
            <a:lvl2pPr marL="341576" indent="0" algn="ctr">
              <a:buNone/>
              <a:defRPr sz="1493"/>
            </a:lvl2pPr>
            <a:lvl3pPr marL="683152" indent="0" algn="ctr">
              <a:buNone/>
              <a:defRPr sz="1343"/>
            </a:lvl3pPr>
            <a:lvl4pPr marL="1024728" indent="0" algn="ctr">
              <a:buNone/>
              <a:defRPr sz="1194"/>
            </a:lvl4pPr>
            <a:lvl5pPr marL="1365959" indent="0" algn="ctr">
              <a:buNone/>
              <a:defRPr sz="1194"/>
            </a:lvl5pPr>
            <a:lvl6pPr marL="1707535" indent="0" algn="ctr">
              <a:buNone/>
              <a:defRPr sz="1194"/>
            </a:lvl6pPr>
            <a:lvl7pPr marL="2049111" indent="0" algn="ctr">
              <a:buNone/>
              <a:defRPr sz="1194"/>
            </a:lvl7pPr>
            <a:lvl8pPr marL="2390687" indent="0" algn="ctr">
              <a:buNone/>
              <a:defRPr sz="1194"/>
            </a:lvl8pPr>
            <a:lvl9pPr marL="2732263" indent="0" algn="ctr">
              <a:buNone/>
              <a:defRPr sz="1194"/>
            </a:lvl9pPr>
          </a:lstStyle>
          <a:p>
            <a:r>
              <a:rPr lang="zh-CN" altLang="en-US"/>
              <a:t>单击此处编辑母版副标题样式</a:t>
            </a:r>
          </a:p>
        </p:txBody>
      </p:sp>
    </p:spTree>
    <p:extLst>
      <p:ext uri="{BB962C8B-B14F-4D97-AF65-F5344CB8AC3E}">
        <p14:creationId xmlns:p14="http://schemas.microsoft.com/office/powerpoint/2010/main" val="1581430078"/>
      </p:ext>
    </p:extLst>
  </p:cSld>
  <p:clrMapOvr>
    <a:masterClrMapping/>
  </p:clrMapOvr>
  <p:transition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868596"/>
            <a:ext cx="4485050" cy="245688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11118059"/>
      </p:ext>
    </p:extLst>
  </p:cSld>
  <p:clrMapOvr>
    <a:masterClrMapping/>
  </p:clrMapOvr>
  <p:transition advClick="0"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282346"/>
            <a:ext cx="7886849" cy="2139624"/>
          </a:xfrm>
          <a:prstGeom prst="rect">
            <a:avLst/>
          </a:prstGeom>
        </p:spPr>
        <p:txBody>
          <a:bodyPr anchor="b"/>
          <a:lstStyle>
            <a:lvl1pPr>
              <a:defRPr sz="4481"/>
            </a:lvl1pPr>
          </a:lstStyle>
          <a:p>
            <a:r>
              <a:rPr lang="zh-CN" altLang="en-US"/>
              <a:t>单击此处编辑母版标题样式</a:t>
            </a:r>
          </a:p>
        </p:txBody>
      </p:sp>
      <p:sp>
        <p:nvSpPr>
          <p:cNvPr id="3" name="文本占位符 2"/>
          <p:cNvSpPr>
            <a:spLocks noGrp="1"/>
          </p:cNvSpPr>
          <p:nvPr>
            <p:ph type="body" idx="1"/>
          </p:nvPr>
        </p:nvSpPr>
        <p:spPr>
          <a:xfrm>
            <a:off x="623899" y="3442213"/>
            <a:ext cx="7886849" cy="1125178"/>
          </a:xfrm>
          <a:prstGeom prst="rect">
            <a:avLst/>
          </a:prstGeom>
        </p:spPr>
        <p:txBody>
          <a:bodyPr/>
          <a:lstStyle>
            <a:lvl1pPr marL="0" indent="0">
              <a:buNone/>
              <a:defRPr sz="1794">
                <a:solidFill>
                  <a:schemeClr val="tx1">
                    <a:tint val="75000"/>
                  </a:schemeClr>
                </a:solidFill>
              </a:defRPr>
            </a:lvl1pPr>
            <a:lvl2pPr marL="341576" indent="0">
              <a:buNone/>
              <a:defRPr sz="1493">
                <a:solidFill>
                  <a:schemeClr val="tx1">
                    <a:tint val="75000"/>
                  </a:schemeClr>
                </a:solidFill>
              </a:defRPr>
            </a:lvl2pPr>
            <a:lvl3pPr marL="683152" indent="0">
              <a:buNone/>
              <a:defRPr sz="1343">
                <a:solidFill>
                  <a:schemeClr val="tx1">
                    <a:tint val="75000"/>
                  </a:schemeClr>
                </a:solidFill>
              </a:defRPr>
            </a:lvl3pPr>
            <a:lvl4pPr marL="1024728" indent="0">
              <a:buNone/>
              <a:defRPr sz="1194">
                <a:solidFill>
                  <a:schemeClr val="tx1">
                    <a:tint val="75000"/>
                  </a:schemeClr>
                </a:solidFill>
              </a:defRPr>
            </a:lvl4pPr>
            <a:lvl5pPr marL="1365959" indent="0">
              <a:buNone/>
              <a:defRPr sz="1194">
                <a:solidFill>
                  <a:schemeClr val="tx1">
                    <a:tint val="75000"/>
                  </a:schemeClr>
                </a:solidFill>
              </a:defRPr>
            </a:lvl5pPr>
            <a:lvl6pPr marL="1707535" indent="0">
              <a:buNone/>
              <a:defRPr sz="1194">
                <a:solidFill>
                  <a:schemeClr val="tx1">
                    <a:tint val="75000"/>
                  </a:schemeClr>
                </a:solidFill>
              </a:defRPr>
            </a:lvl6pPr>
            <a:lvl7pPr marL="2049111" indent="0">
              <a:buNone/>
              <a:defRPr sz="1194">
                <a:solidFill>
                  <a:schemeClr val="tx1">
                    <a:tint val="75000"/>
                  </a:schemeClr>
                </a:solidFill>
              </a:defRPr>
            </a:lvl7pPr>
            <a:lvl8pPr marL="2390687" indent="0">
              <a:buNone/>
              <a:defRPr sz="1194">
                <a:solidFill>
                  <a:schemeClr val="tx1">
                    <a:tint val="75000"/>
                  </a:schemeClr>
                </a:solidFill>
              </a:defRPr>
            </a:lvl8pPr>
            <a:lvl9pPr marL="2732263" indent="0">
              <a:buNone/>
              <a:defRPr sz="1194">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214552560"/>
      </p:ext>
    </p:extLst>
  </p:cSld>
  <p:clrMapOvr>
    <a:masterClrMapping/>
  </p:clrMapOvr>
  <p:transition advClick="0"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369264"/>
            <a:ext cx="3886273" cy="326361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21535150"/>
      </p:ext>
    </p:extLst>
  </p:cSld>
  <p:clrMapOvr>
    <a:masterClrMapping/>
  </p:clrMapOvr>
  <p:transition advClick="0" advTm="3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273853"/>
            <a:ext cx="7886849" cy="994206"/>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333873"/>
            <a:ext cx="3655249" cy="617955"/>
          </a:xfrm>
          <a:prstGeom prst="rect">
            <a:avLst/>
          </a:prstGeom>
        </p:spPr>
        <p:txBody>
          <a:bodyPr anchor="ctr" anchorCtr="0"/>
          <a:lstStyle>
            <a:lvl1pPr marL="0" indent="0">
              <a:buNone/>
              <a:defRPr sz="2092"/>
            </a:lvl1pPr>
            <a:lvl2pPr marL="341576" indent="0">
              <a:buNone/>
              <a:defRPr sz="1794"/>
            </a:lvl2pPr>
            <a:lvl3pPr marL="683152" indent="0">
              <a:buNone/>
              <a:defRPr sz="1493"/>
            </a:lvl3pPr>
            <a:lvl4pPr marL="1024728" indent="0">
              <a:buNone/>
              <a:defRPr sz="1343"/>
            </a:lvl4pPr>
            <a:lvl5pPr marL="1365959" indent="0">
              <a:buNone/>
              <a:defRPr sz="1343"/>
            </a:lvl5pPr>
            <a:lvl6pPr marL="1707535" indent="0">
              <a:buNone/>
              <a:defRPr sz="1343"/>
            </a:lvl6pPr>
            <a:lvl7pPr marL="2049111" indent="0">
              <a:buNone/>
              <a:defRPr sz="1343"/>
            </a:lvl7pPr>
            <a:lvl8pPr marL="2390687" indent="0">
              <a:buNone/>
              <a:defRPr sz="1343"/>
            </a:lvl8pPr>
            <a:lvl9pPr marL="2732263" indent="0">
              <a:buNone/>
              <a:defRPr sz="1343"/>
            </a:lvl9pPr>
          </a:lstStyle>
          <a:p>
            <a:pPr lvl="0"/>
            <a:r>
              <a:rPr lang="zh-CN" altLang="en-US"/>
              <a:t>单击此处编辑母版文本样式</a:t>
            </a:r>
          </a:p>
        </p:txBody>
      </p:sp>
      <p:sp>
        <p:nvSpPr>
          <p:cNvPr id="4" name="内容占位符 3"/>
          <p:cNvSpPr>
            <a:spLocks noGrp="1"/>
          </p:cNvSpPr>
          <p:nvPr>
            <p:ph sz="half" idx="2"/>
          </p:nvPr>
        </p:nvSpPr>
        <p:spPr>
          <a:xfrm>
            <a:off x="890098" y="1999101"/>
            <a:ext cx="3655249" cy="26433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333873"/>
            <a:ext cx="3673251" cy="617955"/>
          </a:xfrm>
          <a:prstGeom prst="rect">
            <a:avLst/>
          </a:prstGeom>
        </p:spPr>
        <p:txBody>
          <a:bodyPr anchor="ctr" anchorCtr="0"/>
          <a:lstStyle>
            <a:lvl1pPr marL="0" indent="0">
              <a:buNone/>
              <a:defRPr sz="2092"/>
            </a:lvl1pPr>
            <a:lvl2pPr marL="341576" indent="0">
              <a:buNone/>
              <a:defRPr sz="1794"/>
            </a:lvl2pPr>
            <a:lvl3pPr marL="683152" indent="0">
              <a:buNone/>
              <a:defRPr sz="1493"/>
            </a:lvl3pPr>
            <a:lvl4pPr marL="1024728" indent="0">
              <a:buNone/>
              <a:defRPr sz="1343"/>
            </a:lvl4pPr>
            <a:lvl5pPr marL="1365959" indent="0">
              <a:buNone/>
              <a:defRPr sz="1343"/>
            </a:lvl5pPr>
            <a:lvl6pPr marL="1707535" indent="0">
              <a:buNone/>
              <a:defRPr sz="1343"/>
            </a:lvl6pPr>
            <a:lvl7pPr marL="2049111" indent="0">
              <a:buNone/>
              <a:defRPr sz="1343"/>
            </a:lvl7pPr>
            <a:lvl8pPr marL="2390687" indent="0">
              <a:buNone/>
              <a:defRPr sz="1343"/>
            </a:lvl8pPr>
            <a:lvl9pPr marL="2732263" indent="0">
              <a:buNone/>
              <a:defRPr sz="1343"/>
            </a:lvl9pPr>
          </a:lstStyle>
          <a:p>
            <a:pPr lvl="0"/>
            <a:r>
              <a:rPr lang="zh-CN" altLang="en-US"/>
              <a:t>单击此处编辑母版文本样式</a:t>
            </a:r>
          </a:p>
        </p:txBody>
      </p:sp>
      <p:sp>
        <p:nvSpPr>
          <p:cNvPr id="6" name="内容占位符 5"/>
          <p:cNvSpPr>
            <a:spLocks noGrp="1"/>
          </p:cNvSpPr>
          <p:nvPr>
            <p:ph sz="quarter" idx="4"/>
          </p:nvPr>
        </p:nvSpPr>
        <p:spPr>
          <a:xfrm>
            <a:off x="4692792" y="1999101"/>
            <a:ext cx="3673251" cy="26433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86032226"/>
      </p:ext>
    </p:extLst>
  </p:cSld>
  <p:clrMapOvr>
    <a:masterClrMapping/>
  </p:clrMapOvr>
  <p:transition advClick="0" advTm="300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49294720"/>
      </p:ext>
    </p:extLst>
  </p:cSld>
  <p:clrMapOvr>
    <a:masterClrMapping/>
  </p:clrMapOvr>
  <p:transition advClick="0" advTm="300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282941"/>
      </p:ext>
    </p:extLst>
  </p:cSld>
  <p:clrMapOvr>
    <a:masterClrMapping/>
  </p:clrMapOvr>
  <p:transition advClick="0" advTm="300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2949233" cy="1200190"/>
          </a:xfrm>
          <a:prstGeom prst="rect">
            <a:avLst/>
          </a:prstGeom>
        </p:spPr>
        <p:txBody>
          <a:bodyPr anchor="b"/>
          <a:lstStyle>
            <a:lvl1pPr>
              <a:defRPr sz="2391"/>
            </a:lvl1pPr>
          </a:lstStyle>
          <a:p>
            <a:r>
              <a:rPr lang="zh-CN" altLang="en-US"/>
              <a:t>单击此处编辑母版标题样式</a:t>
            </a:r>
          </a:p>
        </p:txBody>
      </p:sp>
      <p:sp>
        <p:nvSpPr>
          <p:cNvPr id="3" name="内容占位符 2"/>
          <p:cNvSpPr>
            <a:spLocks noGrp="1"/>
          </p:cNvSpPr>
          <p:nvPr>
            <p:ph idx="1"/>
          </p:nvPr>
        </p:nvSpPr>
        <p:spPr>
          <a:xfrm>
            <a:off x="3887465" y="740594"/>
            <a:ext cx="4629238" cy="3655341"/>
          </a:xfrm>
          <a:prstGeom prst="rect">
            <a:avLst/>
          </a:prstGeom>
        </p:spPr>
        <p:txBody>
          <a:bodyPr/>
          <a:lstStyle>
            <a:lvl1pPr>
              <a:defRPr sz="2391"/>
            </a:lvl1pPr>
            <a:lvl2pPr>
              <a:defRPr sz="2092"/>
            </a:lvl2pPr>
            <a:lvl3pPr>
              <a:defRPr sz="1794"/>
            </a:lvl3pPr>
            <a:lvl4pPr>
              <a:defRPr sz="1493"/>
            </a:lvl4pPr>
            <a:lvl5pPr>
              <a:defRPr sz="1493"/>
            </a:lvl5pPr>
            <a:lvl6pPr>
              <a:defRPr sz="1493"/>
            </a:lvl6pPr>
            <a:lvl7pPr>
              <a:defRPr sz="1493"/>
            </a:lvl7pPr>
            <a:lvl8pPr>
              <a:defRPr sz="1493"/>
            </a:lvl8pPr>
            <a:lvl9pPr>
              <a:defRPr sz="149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1543102"/>
            <a:ext cx="2949233" cy="2858787"/>
          </a:xfrm>
          <a:prstGeom prst="rect">
            <a:avLst/>
          </a:prstGeom>
        </p:spPr>
        <p:txBody>
          <a:bodyPr/>
          <a:lstStyle>
            <a:lvl1pPr marL="0" indent="0">
              <a:buNone/>
              <a:defRPr sz="1194"/>
            </a:lvl1pPr>
            <a:lvl2pPr marL="341576" indent="0">
              <a:buNone/>
              <a:defRPr sz="1045"/>
            </a:lvl2pPr>
            <a:lvl3pPr marL="683152" indent="0">
              <a:buNone/>
              <a:defRPr sz="896"/>
            </a:lvl3pPr>
            <a:lvl4pPr marL="1024728" indent="0">
              <a:buNone/>
              <a:defRPr sz="746"/>
            </a:lvl4pPr>
            <a:lvl5pPr marL="1365959" indent="0">
              <a:buNone/>
              <a:defRPr sz="746"/>
            </a:lvl5pPr>
            <a:lvl6pPr marL="1707535" indent="0">
              <a:buNone/>
              <a:defRPr sz="746"/>
            </a:lvl6pPr>
            <a:lvl7pPr marL="2049111" indent="0">
              <a:buNone/>
              <a:defRPr sz="746"/>
            </a:lvl7pPr>
            <a:lvl8pPr marL="2390687" indent="0">
              <a:buNone/>
              <a:defRPr sz="746"/>
            </a:lvl8pPr>
            <a:lvl9pPr marL="2732263" indent="0">
              <a:buNone/>
              <a:defRPr sz="746"/>
            </a:lvl9pPr>
          </a:lstStyle>
          <a:p>
            <a:pPr lvl="0"/>
            <a:r>
              <a:rPr lang="zh-CN" altLang="en-US"/>
              <a:t>单击此处编辑母版文本样式</a:t>
            </a:r>
          </a:p>
        </p:txBody>
      </p:sp>
    </p:spTree>
    <p:extLst>
      <p:ext uri="{BB962C8B-B14F-4D97-AF65-F5344CB8AC3E}">
        <p14:creationId xmlns:p14="http://schemas.microsoft.com/office/powerpoint/2010/main" val="1608696223"/>
      </p:ext>
    </p:extLst>
  </p:cSld>
  <p:clrMapOvr>
    <a:masterClrMapping/>
  </p:clrMapOvr>
  <p:transition advClick="0" advTm="3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3124071" cy="1200190"/>
          </a:xfrm>
          <a:prstGeom prst="rect">
            <a:avLst/>
          </a:prstGeom>
        </p:spPr>
        <p:txBody>
          <a:bodyPr anchor="b"/>
          <a:lstStyle>
            <a:lvl1pPr>
              <a:defRPr sz="2391"/>
            </a:lvl1pPr>
          </a:lstStyle>
          <a:p>
            <a:r>
              <a:rPr lang="zh-CN" altLang="en-US"/>
              <a:t>单击此处编辑母版标题样式</a:t>
            </a:r>
          </a:p>
        </p:txBody>
      </p:sp>
      <p:sp>
        <p:nvSpPr>
          <p:cNvPr id="3" name="图片占位符 2"/>
          <p:cNvSpPr>
            <a:spLocks noGrp="1"/>
          </p:cNvSpPr>
          <p:nvPr>
            <p:ph type="pic" idx="1"/>
          </p:nvPr>
        </p:nvSpPr>
        <p:spPr>
          <a:xfrm>
            <a:off x="3887465" y="342912"/>
            <a:ext cx="4629238" cy="4053023"/>
          </a:xfrm>
          <a:prstGeom prst="rect">
            <a:avLst/>
          </a:prstGeom>
        </p:spPr>
        <p:txBody>
          <a:bodyPr/>
          <a:lstStyle>
            <a:lvl1pPr marL="0" indent="0">
              <a:buNone/>
              <a:defRPr sz="2391"/>
            </a:lvl1pPr>
            <a:lvl2pPr marL="341576" indent="0">
              <a:buNone/>
              <a:defRPr sz="2092"/>
            </a:lvl2pPr>
            <a:lvl3pPr marL="683152" indent="0">
              <a:buNone/>
              <a:defRPr sz="1794"/>
            </a:lvl3pPr>
            <a:lvl4pPr marL="1024728" indent="0">
              <a:buNone/>
              <a:defRPr sz="1493"/>
            </a:lvl4pPr>
            <a:lvl5pPr marL="1365959" indent="0">
              <a:buNone/>
              <a:defRPr sz="1493"/>
            </a:lvl5pPr>
            <a:lvl6pPr marL="1707535" indent="0">
              <a:buNone/>
              <a:defRPr sz="1493"/>
            </a:lvl6pPr>
            <a:lvl7pPr marL="2049111" indent="0">
              <a:buNone/>
              <a:defRPr sz="1493"/>
            </a:lvl7pPr>
            <a:lvl8pPr marL="2390687" indent="0">
              <a:buNone/>
              <a:defRPr sz="1493"/>
            </a:lvl8pPr>
            <a:lvl9pPr marL="2732263" indent="0">
              <a:buNone/>
              <a:defRPr sz="1493"/>
            </a:lvl9pPr>
          </a:lstStyle>
          <a:p>
            <a:endParaRPr lang="zh-CN" altLang="en-US"/>
          </a:p>
        </p:txBody>
      </p:sp>
      <p:sp>
        <p:nvSpPr>
          <p:cNvPr id="4" name="文本占位符 3"/>
          <p:cNvSpPr>
            <a:spLocks noGrp="1"/>
          </p:cNvSpPr>
          <p:nvPr>
            <p:ph type="body" sz="half" idx="2"/>
          </p:nvPr>
        </p:nvSpPr>
        <p:spPr>
          <a:xfrm>
            <a:off x="629853" y="1543102"/>
            <a:ext cx="3124071" cy="2858787"/>
          </a:xfrm>
          <a:prstGeom prst="rect">
            <a:avLst/>
          </a:prstGeom>
        </p:spPr>
        <p:txBody>
          <a:bodyPr/>
          <a:lstStyle>
            <a:lvl1pPr marL="0" indent="0">
              <a:buNone/>
              <a:defRPr sz="1493"/>
            </a:lvl1pPr>
            <a:lvl2pPr marL="341576" indent="0">
              <a:buNone/>
              <a:defRPr sz="1343"/>
            </a:lvl2pPr>
            <a:lvl3pPr marL="683152" indent="0">
              <a:buNone/>
              <a:defRPr sz="1194"/>
            </a:lvl3pPr>
            <a:lvl4pPr marL="1024728" indent="0">
              <a:buNone/>
              <a:defRPr sz="1045"/>
            </a:lvl4pPr>
            <a:lvl5pPr marL="1365959" indent="0">
              <a:buNone/>
              <a:defRPr sz="1045"/>
            </a:lvl5pPr>
            <a:lvl6pPr marL="1707535" indent="0">
              <a:buNone/>
              <a:defRPr sz="1045"/>
            </a:lvl6pPr>
            <a:lvl7pPr marL="2049111" indent="0">
              <a:buNone/>
              <a:defRPr sz="1045"/>
            </a:lvl7pPr>
            <a:lvl8pPr marL="2390687" indent="0">
              <a:buNone/>
              <a:defRPr sz="1045"/>
            </a:lvl8pPr>
            <a:lvl9pPr marL="2732263" indent="0">
              <a:buNone/>
              <a:defRPr sz="1045"/>
            </a:lvl9pPr>
          </a:lstStyle>
          <a:p>
            <a:pPr lvl="0"/>
            <a:r>
              <a:rPr lang="zh-CN" altLang="en-US"/>
              <a:t>单击此处编辑母版文本样式</a:t>
            </a:r>
          </a:p>
        </p:txBody>
      </p:sp>
    </p:spTree>
    <p:extLst>
      <p:ext uri="{BB962C8B-B14F-4D97-AF65-F5344CB8AC3E}">
        <p14:creationId xmlns:p14="http://schemas.microsoft.com/office/powerpoint/2010/main" val="888456522"/>
      </p:ext>
    </p:extLst>
  </p:cSld>
  <p:clrMapOvr>
    <a:masterClrMapping/>
  </p:clrMapOvr>
  <p:transition advClick="0" advTm="300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30718676"/>
      </p:ext>
    </p:extLst>
  </p:cSld>
  <p:clrMapOvr>
    <a:masterClrMapping/>
  </p:clrMapOvr>
  <p:transition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ullet list 3">
  <p:cSld name="CUSTOM_20">
    <p:spTree>
      <p:nvGrpSpPr>
        <p:cNvPr id="1" name="Shape 162"/>
        <p:cNvGrpSpPr/>
        <p:nvPr/>
      </p:nvGrpSpPr>
      <p:grpSpPr>
        <a:xfrm>
          <a:off x="0" y="0"/>
          <a:ext cx="0" cy="0"/>
          <a:chOff x="0" y="0"/>
          <a:chExt cx="0" cy="0"/>
        </a:xfrm>
      </p:grpSpPr>
      <p:sp>
        <p:nvSpPr>
          <p:cNvPr id="163" name="Google Shape;163;p37"/>
          <p:cNvSpPr txBox="1">
            <a:spLocks noGrp="1"/>
          </p:cNvSpPr>
          <p:nvPr>
            <p:ph type="title"/>
          </p:nvPr>
        </p:nvSpPr>
        <p:spPr>
          <a:xfrm>
            <a:off x="720000" y="530352"/>
            <a:ext cx="77040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r>
              <a:rPr lang="en-US"/>
              <a:t>Click to edit Master title style</a:t>
            </a:r>
            <a:endParaRPr/>
          </a:p>
        </p:txBody>
      </p:sp>
      <p:sp>
        <p:nvSpPr>
          <p:cNvPr id="164" name="Google Shape;164;p37"/>
          <p:cNvSpPr txBox="1">
            <a:spLocks noGrp="1"/>
          </p:cNvSpPr>
          <p:nvPr>
            <p:ph type="body" idx="1"/>
          </p:nvPr>
        </p:nvSpPr>
        <p:spPr>
          <a:xfrm>
            <a:off x="720000" y="1278700"/>
            <a:ext cx="7704000" cy="3288600"/>
          </a:xfrm>
          <a:prstGeom prst="rect">
            <a:avLst/>
          </a:prstGeom>
          <a:noFill/>
          <a:ln>
            <a:noFill/>
          </a:ln>
        </p:spPr>
        <p:txBody>
          <a:bodyPr spcFirstLastPara="1" wrap="square" lIns="91425" tIns="91425" rIns="91425" bIns="91425" anchor="t" anchorCtr="0">
            <a:noAutofit/>
          </a:bodyPr>
          <a:lstStyle>
            <a:lvl1pPr marL="457200" lvl="0" indent="-298450" algn="l">
              <a:lnSpc>
                <a:spcPct val="100000"/>
              </a:lnSpc>
              <a:spcBef>
                <a:spcPts val="0"/>
              </a:spcBef>
              <a:spcAft>
                <a:spcPts val="0"/>
              </a:spcAft>
              <a:buClr>
                <a:srgbClr val="FFFFFF"/>
              </a:buClr>
              <a:buSzPts val="1100"/>
              <a:buChar char="●"/>
              <a:defRPr sz="1200"/>
            </a:lvl1pPr>
            <a:lvl2pPr marL="914400" lvl="1" indent="-298450" algn="l">
              <a:lnSpc>
                <a:spcPct val="115000"/>
              </a:lnSpc>
              <a:spcBef>
                <a:spcPts val="1600"/>
              </a:spcBef>
              <a:spcAft>
                <a:spcPts val="0"/>
              </a:spcAft>
              <a:buClr>
                <a:srgbClr val="FFFFFF"/>
              </a:buClr>
              <a:buSzPts val="1100"/>
              <a:buChar char="○"/>
              <a:defRPr/>
            </a:lvl2pPr>
            <a:lvl3pPr marL="1371600" lvl="2" indent="-298450" algn="l">
              <a:lnSpc>
                <a:spcPct val="115000"/>
              </a:lnSpc>
              <a:spcBef>
                <a:spcPts val="1600"/>
              </a:spcBef>
              <a:spcAft>
                <a:spcPts val="0"/>
              </a:spcAft>
              <a:buClr>
                <a:srgbClr val="FFFFFF"/>
              </a:buClr>
              <a:buSzPts val="1100"/>
              <a:buChar char="■"/>
              <a:defRPr/>
            </a:lvl3pPr>
            <a:lvl4pPr marL="1828800" lvl="3" indent="-298450" algn="l">
              <a:lnSpc>
                <a:spcPct val="115000"/>
              </a:lnSpc>
              <a:spcBef>
                <a:spcPts val="1600"/>
              </a:spcBef>
              <a:spcAft>
                <a:spcPts val="0"/>
              </a:spcAft>
              <a:buClr>
                <a:srgbClr val="FFFFFF"/>
              </a:buClr>
              <a:buSzPts val="1100"/>
              <a:buChar char="●"/>
              <a:defRPr/>
            </a:lvl4pPr>
            <a:lvl5pPr marL="2286000" lvl="4" indent="-298450" algn="l">
              <a:lnSpc>
                <a:spcPct val="115000"/>
              </a:lnSpc>
              <a:spcBef>
                <a:spcPts val="1600"/>
              </a:spcBef>
              <a:spcAft>
                <a:spcPts val="0"/>
              </a:spcAft>
              <a:buClr>
                <a:srgbClr val="FFFFFF"/>
              </a:buClr>
              <a:buSzPts val="1100"/>
              <a:buChar char="○"/>
              <a:defRPr/>
            </a:lvl5pPr>
            <a:lvl6pPr marL="2743200" lvl="5" indent="-298450" algn="l">
              <a:lnSpc>
                <a:spcPct val="115000"/>
              </a:lnSpc>
              <a:spcBef>
                <a:spcPts val="1600"/>
              </a:spcBef>
              <a:spcAft>
                <a:spcPts val="0"/>
              </a:spcAft>
              <a:buClr>
                <a:srgbClr val="FFFFFF"/>
              </a:buClr>
              <a:buSzPts val="1100"/>
              <a:buChar char="■"/>
              <a:defRPr/>
            </a:lvl6pPr>
            <a:lvl7pPr marL="3200400" lvl="6" indent="-298450" algn="l">
              <a:lnSpc>
                <a:spcPct val="115000"/>
              </a:lnSpc>
              <a:spcBef>
                <a:spcPts val="1600"/>
              </a:spcBef>
              <a:spcAft>
                <a:spcPts val="0"/>
              </a:spcAft>
              <a:buClr>
                <a:srgbClr val="FFFFFF"/>
              </a:buClr>
              <a:buSzPts val="1100"/>
              <a:buChar char="●"/>
              <a:defRPr/>
            </a:lvl7pPr>
            <a:lvl8pPr marL="3657600" lvl="7" indent="-298450" algn="l">
              <a:lnSpc>
                <a:spcPct val="115000"/>
              </a:lnSpc>
              <a:spcBef>
                <a:spcPts val="1600"/>
              </a:spcBef>
              <a:spcAft>
                <a:spcPts val="0"/>
              </a:spcAft>
              <a:buClr>
                <a:srgbClr val="FFFFFF"/>
              </a:buClr>
              <a:buSzPts val="1100"/>
              <a:buChar char="○"/>
              <a:defRPr/>
            </a:lvl8pPr>
            <a:lvl9pPr marL="4114800" lvl="8" indent="-298450" algn="l">
              <a:lnSpc>
                <a:spcPct val="115000"/>
              </a:lnSpc>
              <a:spcBef>
                <a:spcPts val="1600"/>
              </a:spcBef>
              <a:spcAft>
                <a:spcPts val="1600"/>
              </a:spcAft>
              <a:buClr>
                <a:srgbClr val="FFFFFF"/>
              </a:buClr>
              <a:buSzPts val="1100"/>
              <a:buChar char="■"/>
              <a:defRPr/>
            </a:lvl9pPr>
          </a:lstStyle>
          <a:p>
            <a:pPr lvl="0"/>
            <a:r>
              <a:rPr lang="en-US"/>
              <a:t>Click to edit Master text styles</a:t>
            </a:r>
          </a:p>
        </p:txBody>
      </p:sp>
      <p:grpSp>
        <p:nvGrpSpPr>
          <p:cNvPr id="165" name="Google Shape;165;p37"/>
          <p:cNvGrpSpPr/>
          <p:nvPr/>
        </p:nvGrpSpPr>
        <p:grpSpPr>
          <a:xfrm>
            <a:off x="-557808" y="825357"/>
            <a:ext cx="1115223" cy="505646"/>
            <a:chOff x="-889965" y="517131"/>
            <a:chExt cx="2215821" cy="1003863"/>
          </a:xfrm>
        </p:grpSpPr>
        <p:sp>
          <p:nvSpPr>
            <p:cNvPr id="166" name="Google Shape;166;p37"/>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37"/>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8" name="Google Shape;168;p37"/>
          <p:cNvGrpSpPr/>
          <p:nvPr/>
        </p:nvGrpSpPr>
        <p:grpSpPr>
          <a:xfrm>
            <a:off x="8416826" y="2288597"/>
            <a:ext cx="1600229" cy="723488"/>
            <a:chOff x="10729875" y="529734"/>
            <a:chExt cx="3232134" cy="1460117"/>
          </a:xfrm>
        </p:grpSpPr>
        <p:sp>
          <p:nvSpPr>
            <p:cNvPr id="169" name="Google Shape;169;p37"/>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37"/>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1" name="Google Shape;171;p37"/>
          <p:cNvGrpSpPr/>
          <p:nvPr/>
        </p:nvGrpSpPr>
        <p:grpSpPr>
          <a:xfrm>
            <a:off x="8022323" y="790437"/>
            <a:ext cx="293153" cy="337976"/>
            <a:chOff x="4505050" y="4336350"/>
            <a:chExt cx="69000" cy="79550"/>
          </a:xfrm>
        </p:grpSpPr>
        <p:sp>
          <p:nvSpPr>
            <p:cNvPr id="172" name="Google Shape;172;p37"/>
            <p:cNvSpPr/>
            <p:nvPr/>
          </p:nvSpPr>
          <p:spPr>
            <a:xfrm>
              <a:off x="4541750" y="4337475"/>
              <a:ext cx="23950" cy="22825"/>
            </a:xfrm>
            <a:custGeom>
              <a:avLst/>
              <a:gdLst/>
              <a:ahLst/>
              <a:cxnLst/>
              <a:rect l="l" t="t" r="r" b="b"/>
              <a:pathLst>
                <a:path w="958" h="913" extrusionOk="0">
                  <a:moveTo>
                    <a:pt x="646" y="0"/>
                  </a:moveTo>
                  <a:lnTo>
                    <a:pt x="513" y="23"/>
                  </a:lnTo>
                  <a:lnTo>
                    <a:pt x="357" y="89"/>
                  </a:lnTo>
                  <a:lnTo>
                    <a:pt x="179" y="223"/>
                  </a:lnTo>
                  <a:lnTo>
                    <a:pt x="1" y="401"/>
                  </a:lnTo>
                  <a:lnTo>
                    <a:pt x="579" y="846"/>
                  </a:lnTo>
                  <a:lnTo>
                    <a:pt x="646" y="912"/>
                  </a:lnTo>
                  <a:lnTo>
                    <a:pt x="779" y="734"/>
                  </a:lnTo>
                  <a:lnTo>
                    <a:pt x="868" y="601"/>
                  </a:lnTo>
                  <a:lnTo>
                    <a:pt x="913" y="467"/>
                  </a:lnTo>
                  <a:lnTo>
                    <a:pt x="957" y="312"/>
                  </a:lnTo>
                  <a:lnTo>
                    <a:pt x="957" y="267"/>
                  </a:lnTo>
                  <a:lnTo>
                    <a:pt x="935" y="201"/>
                  </a:lnTo>
                  <a:lnTo>
                    <a:pt x="935" y="178"/>
                  </a:lnTo>
                  <a:lnTo>
                    <a:pt x="891" y="156"/>
                  </a:lnTo>
                  <a:lnTo>
                    <a:pt x="868" y="134"/>
                  </a:lnTo>
                  <a:lnTo>
                    <a:pt x="779" y="45"/>
                  </a:lnTo>
                  <a:lnTo>
                    <a:pt x="713" y="23"/>
                  </a:lnTo>
                  <a:lnTo>
                    <a:pt x="646" y="0"/>
                  </a:lnTo>
                  <a:close/>
                </a:path>
              </a:pathLst>
            </a:custGeom>
            <a:solidFill>
              <a:srgbClr val="9B8D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37"/>
            <p:cNvSpPr/>
            <p:nvPr/>
          </p:nvSpPr>
          <p:spPr>
            <a:xfrm>
              <a:off x="4506175" y="4341925"/>
              <a:ext cx="66750" cy="72875"/>
            </a:xfrm>
            <a:custGeom>
              <a:avLst/>
              <a:gdLst/>
              <a:ahLst/>
              <a:cxnLst/>
              <a:rect l="l" t="t" r="r" b="b"/>
              <a:pathLst>
                <a:path w="2670" h="2915" extrusionOk="0">
                  <a:moveTo>
                    <a:pt x="2358" y="0"/>
                  </a:moveTo>
                  <a:lnTo>
                    <a:pt x="2358" y="23"/>
                  </a:lnTo>
                  <a:lnTo>
                    <a:pt x="2380" y="89"/>
                  </a:lnTo>
                  <a:lnTo>
                    <a:pt x="2380" y="134"/>
                  </a:lnTo>
                  <a:lnTo>
                    <a:pt x="2336" y="289"/>
                  </a:lnTo>
                  <a:lnTo>
                    <a:pt x="2291" y="423"/>
                  </a:lnTo>
                  <a:lnTo>
                    <a:pt x="2202" y="556"/>
                  </a:lnTo>
                  <a:lnTo>
                    <a:pt x="2069" y="734"/>
                  </a:lnTo>
                  <a:lnTo>
                    <a:pt x="2158" y="801"/>
                  </a:lnTo>
                  <a:lnTo>
                    <a:pt x="2358" y="1201"/>
                  </a:lnTo>
                  <a:lnTo>
                    <a:pt x="2558" y="935"/>
                  </a:lnTo>
                  <a:lnTo>
                    <a:pt x="2670" y="712"/>
                  </a:lnTo>
                  <a:lnTo>
                    <a:pt x="2670" y="668"/>
                  </a:lnTo>
                  <a:lnTo>
                    <a:pt x="2670" y="601"/>
                  </a:lnTo>
                  <a:lnTo>
                    <a:pt x="2625" y="445"/>
                  </a:lnTo>
                  <a:lnTo>
                    <a:pt x="2514" y="245"/>
                  </a:lnTo>
                  <a:lnTo>
                    <a:pt x="2358" y="0"/>
                  </a:lnTo>
                  <a:close/>
                  <a:moveTo>
                    <a:pt x="0" y="1824"/>
                  </a:moveTo>
                  <a:lnTo>
                    <a:pt x="245" y="2336"/>
                  </a:lnTo>
                  <a:lnTo>
                    <a:pt x="734" y="2714"/>
                  </a:lnTo>
                  <a:lnTo>
                    <a:pt x="1024" y="2914"/>
                  </a:lnTo>
                  <a:lnTo>
                    <a:pt x="779" y="2425"/>
                  </a:lnTo>
                  <a:lnTo>
                    <a:pt x="757" y="2425"/>
                  </a:lnTo>
                  <a:lnTo>
                    <a:pt x="468" y="2202"/>
                  </a:lnTo>
                  <a:lnTo>
                    <a:pt x="0" y="1824"/>
                  </a:lnTo>
                  <a:close/>
                </a:path>
              </a:pathLst>
            </a:custGeom>
            <a:solidFill>
              <a:srgbClr val="887D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37"/>
            <p:cNvSpPr/>
            <p:nvPr/>
          </p:nvSpPr>
          <p:spPr>
            <a:xfrm>
              <a:off x="4557875" y="4341925"/>
              <a:ext cx="15050" cy="30050"/>
            </a:xfrm>
            <a:custGeom>
              <a:avLst/>
              <a:gdLst/>
              <a:ahLst/>
              <a:cxnLst/>
              <a:rect l="l" t="t" r="r" b="b"/>
              <a:pathLst>
                <a:path w="602" h="1202" fill="none" extrusionOk="0">
                  <a:moveTo>
                    <a:pt x="290" y="0"/>
                  </a:moveTo>
                  <a:lnTo>
                    <a:pt x="290" y="0"/>
                  </a:lnTo>
                  <a:lnTo>
                    <a:pt x="290" y="23"/>
                  </a:lnTo>
                  <a:lnTo>
                    <a:pt x="290" y="23"/>
                  </a:lnTo>
                  <a:lnTo>
                    <a:pt x="312" y="89"/>
                  </a:lnTo>
                  <a:lnTo>
                    <a:pt x="312" y="134"/>
                  </a:lnTo>
                  <a:lnTo>
                    <a:pt x="268" y="289"/>
                  </a:lnTo>
                  <a:lnTo>
                    <a:pt x="268" y="289"/>
                  </a:lnTo>
                  <a:lnTo>
                    <a:pt x="223" y="423"/>
                  </a:lnTo>
                  <a:lnTo>
                    <a:pt x="134" y="556"/>
                  </a:lnTo>
                  <a:lnTo>
                    <a:pt x="134" y="556"/>
                  </a:lnTo>
                  <a:lnTo>
                    <a:pt x="1" y="734"/>
                  </a:lnTo>
                  <a:lnTo>
                    <a:pt x="1" y="734"/>
                  </a:lnTo>
                  <a:lnTo>
                    <a:pt x="90" y="801"/>
                  </a:lnTo>
                  <a:lnTo>
                    <a:pt x="90" y="801"/>
                  </a:lnTo>
                  <a:lnTo>
                    <a:pt x="290" y="1201"/>
                  </a:lnTo>
                  <a:lnTo>
                    <a:pt x="290" y="1201"/>
                  </a:lnTo>
                  <a:lnTo>
                    <a:pt x="490" y="935"/>
                  </a:lnTo>
                  <a:lnTo>
                    <a:pt x="602" y="712"/>
                  </a:lnTo>
                  <a:lnTo>
                    <a:pt x="602" y="712"/>
                  </a:lnTo>
                  <a:lnTo>
                    <a:pt x="602" y="668"/>
                  </a:lnTo>
                  <a:lnTo>
                    <a:pt x="602" y="601"/>
                  </a:lnTo>
                  <a:lnTo>
                    <a:pt x="557" y="445"/>
                  </a:lnTo>
                  <a:lnTo>
                    <a:pt x="446" y="245"/>
                  </a:lnTo>
                  <a:lnTo>
                    <a:pt x="29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37"/>
            <p:cNvSpPr/>
            <p:nvPr/>
          </p:nvSpPr>
          <p:spPr>
            <a:xfrm>
              <a:off x="4506175" y="4387525"/>
              <a:ext cx="25600" cy="27275"/>
            </a:xfrm>
            <a:custGeom>
              <a:avLst/>
              <a:gdLst/>
              <a:ahLst/>
              <a:cxnLst/>
              <a:rect l="l" t="t" r="r" b="b"/>
              <a:pathLst>
                <a:path w="1024" h="1091" fill="none" extrusionOk="0">
                  <a:moveTo>
                    <a:pt x="779" y="601"/>
                  </a:moveTo>
                  <a:lnTo>
                    <a:pt x="779" y="601"/>
                  </a:lnTo>
                  <a:lnTo>
                    <a:pt x="779" y="601"/>
                  </a:lnTo>
                  <a:lnTo>
                    <a:pt x="779" y="601"/>
                  </a:lnTo>
                  <a:lnTo>
                    <a:pt x="757" y="601"/>
                  </a:lnTo>
                  <a:lnTo>
                    <a:pt x="757" y="601"/>
                  </a:lnTo>
                  <a:lnTo>
                    <a:pt x="468" y="378"/>
                  </a:lnTo>
                  <a:lnTo>
                    <a:pt x="0" y="0"/>
                  </a:lnTo>
                  <a:lnTo>
                    <a:pt x="0" y="0"/>
                  </a:lnTo>
                  <a:lnTo>
                    <a:pt x="245" y="512"/>
                  </a:lnTo>
                  <a:lnTo>
                    <a:pt x="245" y="512"/>
                  </a:lnTo>
                  <a:lnTo>
                    <a:pt x="734" y="890"/>
                  </a:lnTo>
                  <a:lnTo>
                    <a:pt x="1024" y="1090"/>
                  </a:lnTo>
                  <a:lnTo>
                    <a:pt x="1024" y="1090"/>
                  </a:lnTo>
                  <a:lnTo>
                    <a:pt x="779" y="601"/>
                  </a:lnTo>
                  <a:lnTo>
                    <a:pt x="779"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37"/>
            <p:cNvSpPr/>
            <p:nvPr/>
          </p:nvSpPr>
          <p:spPr>
            <a:xfrm>
              <a:off x="4525625" y="4361950"/>
              <a:ext cx="41175" cy="52850"/>
            </a:xfrm>
            <a:custGeom>
              <a:avLst/>
              <a:gdLst/>
              <a:ahLst/>
              <a:cxnLst/>
              <a:rect l="l" t="t" r="r" b="b"/>
              <a:pathLst>
                <a:path w="1647" h="2114" extrusionOk="0">
                  <a:moveTo>
                    <a:pt x="1380" y="0"/>
                  </a:moveTo>
                  <a:lnTo>
                    <a:pt x="1113" y="356"/>
                  </a:lnTo>
                  <a:lnTo>
                    <a:pt x="624" y="934"/>
                  </a:lnTo>
                  <a:lnTo>
                    <a:pt x="1" y="1624"/>
                  </a:lnTo>
                  <a:lnTo>
                    <a:pt x="246" y="2113"/>
                  </a:lnTo>
                  <a:lnTo>
                    <a:pt x="268" y="2113"/>
                  </a:lnTo>
                  <a:lnTo>
                    <a:pt x="868" y="1446"/>
                  </a:lnTo>
                  <a:lnTo>
                    <a:pt x="1358" y="868"/>
                  </a:lnTo>
                  <a:lnTo>
                    <a:pt x="1647" y="512"/>
                  </a:lnTo>
                  <a:lnTo>
                    <a:pt x="1580" y="400"/>
                  </a:lnTo>
                  <a:lnTo>
                    <a:pt x="1380" y="0"/>
                  </a:lnTo>
                  <a:close/>
                </a:path>
              </a:pathLst>
            </a:custGeom>
            <a:solidFill>
              <a:srgbClr val="548D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7"/>
            <p:cNvSpPr/>
            <p:nvPr/>
          </p:nvSpPr>
          <p:spPr>
            <a:xfrm>
              <a:off x="4506175" y="4346375"/>
              <a:ext cx="53950" cy="56175"/>
            </a:xfrm>
            <a:custGeom>
              <a:avLst/>
              <a:gdLst/>
              <a:ahLst/>
              <a:cxnLst/>
              <a:rect l="l" t="t" r="r" b="b"/>
              <a:pathLst>
                <a:path w="2158" h="2247" extrusionOk="0">
                  <a:moveTo>
                    <a:pt x="1357" y="0"/>
                  </a:moveTo>
                  <a:lnTo>
                    <a:pt x="912" y="556"/>
                  </a:lnTo>
                  <a:lnTo>
                    <a:pt x="0" y="1624"/>
                  </a:lnTo>
                  <a:lnTo>
                    <a:pt x="0" y="1646"/>
                  </a:lnTo>
                  <a:lnTo>
                    <a:pt x="468" y="2024"/>
                  </a:lnTo>
                  <a:lnTo>
                    <a:pt x="757" y="2247"/>
                  </a:lnTo>
                  <a:lnTo>
                    <a:pt x="779" y="2247"/>
                  </a:lnTo>
                  <a:lnTo>
                    <a:pt x="1402" y="1557"/>
                  </a:lnTo>
                  <a:lnTo>
                    <a:pt x="1891" y="979"/>
                  </a:lnTo>
                  <a:lnTo>
                    <a:pt x="2158" y="623"/>
                  </a:lnTo>
                  <a:lnTo>
                    <a:pt x="2069" y="556"/>
                  </a:lnTo>
                  <a:lnTo>
                    <a:pt x="2002" y="490"/>
                  </a:lnTo>
                  <a:lnTo>
                    <a:pt x="1424" y="45"/>
                  </a:lnTo>
                  <a:lnTo>
                    <a:pt x="1357" y="0"/>
                  </a:lnTo>
                  <a:close/>
                </a:path>
              </a:pathLst>
            </a:custGeom>
            <a:solidFill>
              <a:srgbClr val="7AAA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7"/>
            <p:cNvSpPr/>
            <p:nvPr/>
          </p:nvSpPr>
          <p:spPr>
            <a:xfrm>
              <a:off x="4539525" y="4345250"/>
              <a:ext cx="3375" cy="3375"/>
            </a:xfrm>
            <a:custGeom>
              <a:avLst/>
              <a:gdLst/>
              <a:ahLst/>
              <a:cxnLst/>
              <a:rect l="l" t="t" r="r" b="b"/>
              <a:pathLst>
                <a:path w="135" h="135" extrusionOk="0">
                  <a:moveTo>
                    <a:pt x="23" y="1"/>
                  </a:moveTo>
                  <a:lnTo>
                    <a:pt x="1" y="23"/>
                  </a:lnTo>
                  <a:lnTo>
                    <a:pt x="23" y="68"/>
                  </a:lnTo>
                  <a:lnTo>
                    <a:pt x="90" y="112"/>
                  </a:lnTo>
                  <a:lnTo>
                    <a:pt x="112" y="134"/>
                  </a:lnTo>
                  <a:lnTo>
                    <a:pt x="134" y="112"/>
                  </a:lnTo>
                  <a:lnTo>
                    <a:pt x="134" y="90"/>
                  </a:lnTo>
                  <a:lnTo>
                    <a:pt x="112" y="68"/>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37"/>
            <p:cNvSpPr/>
            <p:nvPr/>
          </p:nvSpPr>
          <p:spPr>
            <a:xfrm>
              <a:off x="4527850" y="4345250"/>
              <a:ext cx="13375" cy="15600"/>
            </a:xfrm>
            <a:custGeom>
              <a:avLst/>
              <a:gdLst/>
              <a:ahLst/>
              <a:cxnLst/>
              <a:rect l="l" t="t" r="r" b="b"/>
              <a:pathLst>
                <a:path w="535" h="624" extrusionOk="0">
                  <a:moveTo>
                    <a:pt x="468" y="1"/>
                  </a:moveTo>
                  <a:lnTo>
                    <a:pt x="1" y="557"/>
                  </a:lnTo>
                  <a:lnTo>
                    <a:pt x="1" y="579"/>
                  </a:lnTo>
                  <a:lnTo>
                    <a:pt x="23" y="624"/>
                  </a:lnTo>
                  <a:lnTo>
                    <a:pt x="68" y="624"/>
                  </a:lnTo>
                  <a:lnTo>
                    <a:pt x="535" y="68"/>
                  </a:lnTo>
                  <a:lnTo>
                    <a:pt x="535" y="45"/>
                  </a:lnTo>
                  <a:lnTo>
                    <a:pt x="512" y="23"/>
                  </a:lnTo>
                  <a:lnTo>
                    <a:pt x="4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37"/>
            <p:cNvSpPr/>
            <p:nvPr/>
          </p:nvSpPr>
          <p:spPr>
            <a:xfrm>
              <a:off x="4505050" y="4359150"/>
              <a:ext cx="24500" cy="28950"/>
            </a:xfrm>
            <a:custGeom>
              <a:avLst/>
              <a:gdLst/>
              <a:ahLst/>
              <a:cxnLst/>
              <a:rect l="l" t="t" r="r" b="b"/>
              <a:pathLst>
                <a:path w="980" h="1158" extrusionOk="0">
                  <a:moveTo>
                    <a:pt x="913" y="1"/>
                  </a:moveTo>
                  <a:lnTo>
                    <a:pt x="1" y="1091"/>
                  </a:lnTo>
                  <a:lnTo>
                    <a:pt x="1" y="1113"/>
                  </a:lnTo>
                  <a:lnTo>
                    <a:pt x="23" y="1135"/>
                  </a:lnTo>
                  <a:lnTo>
                    <a:pt x="45" y="1157"/>
                  </a:lnTo>
                  <a:lnTo>
                    <a:pt x="68" y="1157"/>
                  </a:lnTo>
                  <a:lnTo>
                    <a:pt x="980" y="68"/>
                  </a:lnTo>
                  <a:lnTo>
                    <a:pt x="980" y="45"/>
                  </a:lnTo>
                  <a:lnTo>
                    <a:pt x="980" y="23"/>
                  </a:lnTo>
                  <a:lnTo>
                    <a:pt x="9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37"/>
            <p:cNvSpPr/>
            <p:nvPr/>
          </p:nvSpPr>
          <p:spPr>
            <a:xfrm>
              <a:off x="4505050" y="4336350"/>
              <a:ext cx="69000" cy="79550"/>
            </a:xfrm>
            <a:custGeom>
              <a:avLst/>
              <a:gdLst/>
              <a:ahLst/>
              <a:cxnLst/>
              <a:rect l="l" t="t" r="r" b="b"/>
              <a:pathLst>
                <a:path w="2760" h="3182" extrusionOk="0">
                  <a:moveTo>
                    <a:pt x="2114" y="90"/>
                  </a:moveTo>
                  <a:lnTo>
                    <a:pt x="2203" y="112"/>
                  </a:lnTo>
                  <a:lnTo>
                    <a:pt x="2270" y="157"/>
                  </a:lnTo>
                  <a:lnTo>
                    <a:pt x="2336" y="223"/>
                  </a:lnTo>
                  <a:lnTo>
                    <a:pt x="2470" y="379"/>
                  </a:lnTo>
                  <a:lnTo>
                    <a:pt x="2559" y="512"/>
                  </a:lnTo>
                  <a:lnTo>
                    <a:pt x="2603" y="601"/>
                  </a:lnTo>
                  <a:lnTo>
                    <a:pt x="2648" y="713"/>
                  </a:lnTo>
                  <a:lnTo>
                    <a:pt x="2670" y="802"/>
                  </a:lnTo>
                  <a:lnTo>
                    <a:pt x="2670" y="913"/>
                  </a:lnTo>
                  <a:lnTo>
                    <a:pt x="2626" y="1046"/>
                  </a:lnTo>
                  <a:lnTo>
                    <a:pt x="2537" y="1158"/>
                  </a:lnTo>
                  <a:lnTo>
                    <a:pt x="2381" y="1380"/>
                  </a:lnTo>
                  <a:lnTo>
                    <a:pt x="2381" y="1424"/>
                  </a:lnTo>
                  <a:lnTo>
                    <a:pt x="2403" y="1469"/>
                  </a:lnTo>
                  <a:lnTo>
                    <a:pt x="2381" y="1536"/>
                  </a:lnTo>
                  <a:lnTo>
                    <a:pt x="2336" y="1647"/>
                  </a:lnTo>
                  <a:lnTo>
                    <a:pt x="2158" y="1869"/>
                  </a:lnTo>
                  <a:lnTo>
                    <a:pt x="1869" y="2203"/>
                  </a:lnTo>
                  <a:lnTo>
                    <a:pt x="1224" y="2937"/>
                  </a:lnTo>
                  <a:lnTo>
                    <a:pt x="1135" y="3026"/>
                  </a:lnTo>
                  <a:lnTo>
                    <a:pt x="1069" y="3093"/>
                  </a:lnTo>
                  <a:lnTo>
                    <a:pt x="1024" y="3093"/>
                  </a:lnTo>
                  <a:lnTo>
                    <a:pt x="980" y="3070"/>
                  </a:lnTo>
                  <a:lnTo>
                    <a:pt x="935" y="3004"/>
                  </a:lnTo>
                  <a:lnTo>
                    <a:pt x="624" y="2781"/>
                  </a:lnTo>
                  <a:lnTo>
                    <a:pt x="401" y="2581"/>
                  </a:lnTo>
                  <a:lnTo>
                    <a:pt x="312" y="2470"/>
                  </a:lnTo>
                  <a:lnTo>
                    <a:pt x="223" y="2336"/>
                  </a:lnTo>
                  <a:lnTo>
                    <a:pt x="131" y="2151"/>
                  </a:lnTo>
                  <a:lnTo>
                    <a:pt x="223" y="2225"/>
                  </a:lnTo>
                  <a:lnTo>
                    <a:pt x="490" y="2448"/>
                  </a:lnTo>
                  <a:lnTo>
                    <a:pt x="646" y="2581"/>
                  </a:lnTo>
                  <a:lnTo>
                    <a:pt x="735" y="2648"/>
                  </a:lnTo>
                  <a:lnTo>
                    <a:pt x="824" y="2692"/>
                  </a:lnTo>
                  <a:lnTo>
                    <a:pt x="868" y="2670"/>
                  </a:lnTo>
                  <a:lnTo>
                    <a:pt x="1580" y="1869"/>
                  </a:lnTo>
                  <a:lnTo>
                    <a:pt x="2247" y="1046"/>
                  </a:lnTo>
                  <a:lnTo>
                    <a:pt x="2247" y="1024"/>
                  </a:lnTo>
                  <a:lnTo>
                    <a:pt x="2225" y="1002"/>
                  </a:lnTo>
                  <a:lnTo>
                    <a:pt x="1529" y="453"/>
                  </a:lnTo>
                  <a:lnTo>
                    <a:pt x="1529" y="453"/>
                  </a:lnTo>
                  <a:lnTo>
                    <a:pt x="1625" y="357"/>
                  </a:lnTo>
                  <a:lnTo>
                    <a:pt x="1736" y="246"/>
                  </a:lnTo>
                  <a:lnTo>
                    <a:pt x="1869" y="157"/>
                  </a:lnTo>
                  <a:lnTo>
                    <a:pt x="2025" y="90"/>
                  </a:lnTo>
                  <a:close/>
                  <a:moveTo>
                    <a:pt x="2047" y="1"/>
                  </a:moveTo>
                  <a:lnTo>
                    <a:pt x="1958" y="23"/>
                  </a:lnTo>
                  <a:lnTo>
                    <a:pt x="1869" y="45"/>
                  </a:lnTo>
                  <a:lnTo>
                    <a:pt x="1714" y="157"/>
                  </a:lnTo>
                  <a:lnTo>
                    <a:pt x="1558" y="290"/>
                  </a:lnTo>
                  <a:lnTo>
                    <a:pt x="1447" y="424"/>
                  </a:lnTo>
                  <a:lnTo>
                    <a:pt x="1447" y="446"/>
                  </a:lnTo>
                  <a:lnTo>
                    <a:pt x="1469" y="468"/>
                  </a:lnTo>
                  <a:lnTo>
                    <a:pt x="2157" y="1010"/>
                  </a:lnTo>
                  <a:lnTo>
                    <a:pt x="2157" y="1010"/>
                  </a:lnTo>
                  <a:lnTo>
                    <a:pt x="1691" y="1602"/>
                  </a:lnTo>
                  <a:lnTo>
                    <a:pt x="1180" y="2203"/>
                  </a:lnTo>
                  <a:lnTo>
                    <a:pt x="1046" y="2359"/>
                  </a:lnTo>
                  <a:lnTo>
                    <a:pt x="913" y="2492"/>
                  </a:lnTo>
                  <a:lnTo>
                    <a:pt x="824" y="2559"/>
                  </a:lnTo>
                  <a:lnTo>
                    <a:pt x="779" y="2559"/>
                  </a:lnTo>
                  <a:lnTo>
                    <a:pt x="713" y="2537"/>
                  </a:lnTo>
                  <a:lnTo>
                    <a:pt x="646" y="2492"/>
                  </a:lnTo>
                  <a:lnTo>
                    <a:pt x="424" y="2314"/>
                  </a:lnTo>
                  <a:lnTo>
                    <a:pt x="223" y="2181"/>
                  </a:lnTo>
                  <a:lnTo>
                    <a:pt x="134" y="2114"/>
                  </a:lnTo>
                  <a:lnTo>
                    <a:pt x="68" y="2025"/>
                  </a:lnTo>
                  <a:lnTo>
                    <a:pt x="45" y="2003"/>
                  </a:lnTo>
                  <a:lnTo>
                    <a:pt x="1" y="2003"/>
                  </a:lnTo>
                  <a:lnTo>
                    <a:pt x="1" y="2047"/>
                  </a:lnTo>
                  <a:lnTo>
                    <a:pt x="201" y="2403"/>
                  </a:lnTo>
                  <a:lnTo>
                    <a:pt x="268" y="2514"/>
                  </a:lnTo>
                  <a:lnTo>
                    <a:pt x="335" y="2603"/>
                  </a:lnTo>
                  <a:lnTo>
                    <a:pt x="535" y="2781"/>
                  </a:lnTo>
                  <a:lnTo>
                    <a:pt x="779" y="3004"/>
                  </a:lnTo>
                  <a:lnTo>
                    <a:pt x="935" y="3115"/>
                  </a:lnTo>
                  <a:lnTo>
                    <a:pt x="1091" y="3182"/>
                  </a:lnTo>
                  <a:lnTo>
                    <a:pt x="1113" y="3159"/>
                  </a:lnTo>
                  <a:lnTo>
                    <a:pt x="1469" y="2781"/>
                  </a:lnTo>
                  <a:lnTo>
                    <a:pt x="1825" y="2381"/>
                  </a:lnTo>
                  <a:lnTo>
                    <a:pt x="2514" y="1558"/>
                  </a:lnTo>
                  <a:lnTo>
                    <a:pt x="2492" y="1536"/>
                  </a:lnTo>
                  <a:lnTo>
                    <a:pt x="2492" y="1447"/>
                  </a:lnTo>
                  <a:lnTo>
                    <a:pt x="2492" y="1380"/>
                  </a:lnTo>
                  <a:lnTo>
                    <a:pt x="2537" y="1291"/>
                  </a:lnTo>
                  <a:lnTo>
                    <a:pt x="2581" y="1224"/>
                  </a:lnTo>
                  <a:lnTo>
                    <a:pt x="2692" y="1046"/>
                  </a:lnTo>
                  <a:lnTo>
                    <a:pt x="2737" y="980"/>
                  </a:lnTo>
                  <a:lnTo>
                    <a:pt x="2759" y="891"/>
                  </a:lnTo>
                  <a:lnTo>
                    <a:pt x="2759" y="824"/>
                  </a:lnTo>
                  <a:lnTo>
                    <a:pt x="2737" y="757"/>
                  </a:lnTo>
                  <a:lnTo>
                    <a:pt x="2692" y="601"/>
                  </a:lnTo>
                  <a:lnTo>
                    <a:pt x="2603" y="468"/>
                  </a:lnTo>
                  <a:lnTo>
                    <a:pt x="2514" y="357"/>
                  </a:lnTo>
                  <a:lnTo>
                    <a:pt x="2425" y="223"/>
                  </a:lnTo>
                  <a:lnTo>
                    <a:pt x="2336" y="112"/>
                  </a:lnTo>
                  <a:lnTo>
                    <a:pt x="2270" y="68"/>
                  </a:lnTo>
                  <a:lnTo>
                    <a:pt x="2203" y="45"/>
                  </a:lnTo>
                  <a:lnTo>
                    <a:pt x="2136" y="23"/>
                  </a:lnTo>
                  <a:lnTo>
                    <a:pt x="204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7"/>
            <p:cNvSpPr/>
            <p:nvPr/>
          </p:nvSpPr>
          <p:spPr>
            <a:xfrm>
              <a:off x="4523975" y="4401425"/>
              <a:ext cx="8925" cy="14475"/>
            </a:xfrm>
            <a:custGeom>
              <a:avLst/>
              <a:gdLst/>
              <a:ahLst/>
              <a:cxnLst/>
              <a:rect l="l" t="t" r="r" b="b"/>
              <a:pathLst>
                <a:path w="357" h="579" extrusionOk="0">
                  <a:moveTo>
                    <a:pt x="22" y="0"/>
                  </a:moveTo>
                  <a:lnTo>
                    <a:pt x="0" y="23"/>
                  </a:lnTo>
                  <a:lnTo>
                    <a:pt x="0" y="45"/>
                  </a:lnTo>
                  <a:lnTo>
                    <a:pt x="22" y="67"/>
                  </a:lnTo>
                  <a:lnTo>
                    <a:pt x="67" y="89"/>
                  </a:lnTo>
                  <a:lnTo>
                    <a:pt x="67" y="89"/>
                  </a:lnTo>
                  <a:lnTo>
                    <a:pt x="289" y="534"/>
                  </a:lnTo>
                  <a:lnTo>
                    <a:pt x="312" y="556"/>
                  </a:lnTo>
                  <a:lnTo>
                    <a:pt x="334" y="579"/>
                  </a:lnTo>
                  <a:lnTo>
                    <a:pt x="356" y="556"/>
                  </a:lnTo>
                  <a:lnTo>
                    <a:pt x="356" y="534"/>
                  </a:lnTo>
                  <a:lnTo>
                    <a:pt x="111" y="45"/>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37"/>
            <p:cNvSpPr/>
            <p:nvPr/>
          </p:nvSpPr>
          <p:spPr>
            <a:xfrm>
              <a:off x="4564000" y="4341375"/>
              <a:ext cx="2800" cy="8900"/>
            </a:xfrm>
            <a:custGeom>
              <a:avLst/>
              <a:gdLst/>
              <a:ahLst/>
              <a:cxnLst/>
              <a:rect l="l" t="t" r="r" b="b"/>
              <a:pathLst>
                <a:path w="112" h="356" extrusionOk="0">
                  <a:moveTo>
                    <a:pt x="1" y="0"/>
                  </a:moveTo>
                  <a:lnTo>
                    <a:pt x="1" y="45"/>
                  </a:lnTo>
                  <a:lnTo>
                    <a:pt x="23" y="89"/>
                  </a:lnTo>
                  <a:lnTo>
                    <a:pt x="23" y="156"/>
                  </a:lnTo>
                  <a:lnTo>
                    <a:pt x="1" y="289"/>
                  </a:lnTo>
                  <a:lnTo>
                    <a:pt x="1" y="311"/>
                  </a:lnTo>
                  <a:lnTo>
                    <a:pt x="23" y="334"/>
                  </a:lnTo>
                  <a:lnTo>
                    <a:pt x="45" y="356"/>
                  </a:lnTo>
                  <a:lnTo>
                    <a:pt x="67" y="334"/>
                  </a:lnTo>
                  <a:lnTo>
                    <a:pt x="90" y="245"/>
                  </a:lnTo>
                  <a:lnTo>
                    <a:pt x="112" y="178"/>
                  </a:lnTo>
                  <a:lnTo>
                    <a:pt x="90" y="111"/>
                  </a:lnTo>
                  <a:lnTo>
                    <a:pt x="67" y="22"/>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37"/>
            <p:cNvSpPr/>
            <p:nvPr/>
          </p:nvSpPr>
          <p:spPr>
            <a:xfrm>
              <a:off x="4557325" y="4354700"/>
              <a:ext cx="4475" cy="6150"/>
            </a:xfrm>
            <a:custGeom>
              <a:avLst/>
              <a:gdLst/>
              <a:ahLst/>
              <a:cxnLst/>
              <a:rect l="l" t="t" r="r" b="b"/>
              <a:pathLst>
                <a:path w="179" h="246" extrusionOk="0">
                  <a:moveTo>
                    <a:pt x="134" y="1"/>
                  </a:moveTo>
                  <a:lnTo>
                    <a:pt x="112" y="23"/>
                  </a:lnTo>
                  <a:lnTo>
                    <a:pt x="1" y="179"/>
                  </a:lnTo>
                  <a:lnTo>
                    <a:pt x="1" y="223"/>
                  </a:lnTo>
                  <a:lnTo>
                    <a:pt x="23" y="246"/>
                  </a:lnTo>
                  <a:lnTo>
                    <a:pt x="67" y="246"/>
                  </a:lnTo>
                  <a:lnTo>
                    <a:pt x="179"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37"/>
            <p:cNvSpPr/>
            <p:nvPr/>
          </p:nvSpPr>
          <p:spPr>
            <a:xfrm>
              <a:off x="4559550" y="4360825"/>
              <a:ext cx="6700" cy="11700"/>
            </a:xfrm>
            <a:custGeom>
              <a:avLst/>
              <a:gdLst/>
              <a:ahLst/>
              <a:cxnLst/>
              <a:rect l="l" t="t" r="r" b="b"/>
              <a:pathLst>
                <a:path w="268" h="468" extrusionOk="0">
                  <a:moveTo>
                    <a:pt x="23" y="1"/>
                  </a:moveTo>
                  <a:lnTo>
                    <a:pt x="1" y="23"/>
                  </a:lnTo>
                  <a:lnTo>
                    <a:pt x="1" y="45"/>
                  </a:lnTo>
                  <a:lnTo>
                    <a:pt x="201" y="445"/>
                  </a:lnTo>
                  <a:lnTo>
                    <a:pt x="223" y="468"/>
                  </a:lnTo>
                  <a:lnTo>
                    <a:pt x="268" y="468"/>
                  </a:lnTo>
                  <a:lnTo>
                    <a:pt x="268" y="423"/>
                  </a:lnTo>
                  <a:lnTo>
                    <a:pt x="67" y="23"/>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6" name="Google Shape;186;p37"/>
          <p:cNvGrpSpPr/>
          <p:nvPr/>
        </p:nvGrpSpPr>
        <p:grpSpPr>
          <a:xfrm>
            <a:off x="8210109" y="4466977"/>
            <a:ext cx="249392" cy="264900"/>
            <a:chOff x="3861700" y="5390125"/>
            <a:chExt cx="35600" cy="37825"/>
          </a:xfrm>
        </p:grpSpPr>
        <p:sp>
          <p:nvSpPr>
            <p:cNvPr id="187" name="Google Shape;187;p37"/>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37"/>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37"/>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37"/>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37"/>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7"/>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3" name="Google Shape;193;p37"/>
          <p:cNvGrpSpPr/>
          <p:nvPr/>
        </p:nvGrpSpPr>
        <p:grpSpPr>
          <a:xfrm>
            <a:off x="511057" y="4354961"/>
            <a:ext cx="165057" cy="349023"/>
            <a:chOff x="3422400" y="4860725"/>
            <a:chExt cx="24475" cy="51750"/>
          </a:xfrm>
        </p:grpSpPr>
        <p:sp>
          <p:nvSpPr>
            <p:cNvPr id="194" name="Google Shape;194;p37"/>
            <p:cNvSpPr/>
            <p:nvPr/>
          </p:nvSpPr>
          <p:spPr>
            <a:xfrm>
              <a:off x="3423500" y="4863525"/>
              <a:ext cx="22275" cy="47850"/>
            </a:xfrm>
            <a:custGeom>
              <a:avLst/>
              <a:gdLst/>
              <a:ahLst/>
              <a:cxnLst/>
              <a:rect l="l" t="t" r="r" b="b"/>
              <a:pathLst>
                <a:path w="891" h="1914" extrusionOk="0">
                  <a:moveTo>
                    <a:pt x="379" y="0"/>
                  </a:moveTo>
                  <a:lnTo>
                    <a:pt x="379" y="45"/>
                  </a:lnTo>
                  <a:lnTo>
                    <a:pt x="334" y="89"/>
                  </a:lnTo>
                  <a:lnTo>
                    <a:pt x="290" y="111"/>
                  </a:lnTo>
                  <a:lnTo>
                    <a:pt x="223" y="156"/>
                  </a:lnTo>
                  <a:lnTo>
                    <a:pt x="68" y="156"/>
                  </a:lnTo>
                  <a:lnTo>
                    <a:pt x="23" y="134"/>
                  </a:lnTo>
                  <a:lnTo>
                    <a:pt x="1" y="89"/>
                  </a:lnTo>
                  <a:lnTo>
                    <a:pt x="446" y="1869"/>
                  </a:lnTo>
                  <a:lnTo>
                    <a:pt x="557" y="1913"/>
                  </a:lnTo>
                  <a:lnTo>
                    <a:pt x="668" y="1891"/>
                  </a:lnTo>
                  <a:lnTo>
                    <a:pt x="779" y="1846"/>
                  </a:lnTo>
                  <a:lnTo>
                    <a:pt x="891" y="1757"/>
                  </a:lnTo>
                  <a:lnTo>
                    <a:pt x="37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37"/>
            <p:cNvSpPr/>
            <p:nvPr/>
          </p:nvSpPr>
          <p:spPr>
            <a:xfrm>
              <a:off x="3423500" y="4861300"/>
              <a:ext cx="9475" cy="6125"/>
            </a:xfrm>
            <a:custGeom>
              <a:avLst/>
              <a:gdLst/>
              <a:ahLst/>
              <a:cxnLst/>
              <a:rect l="l" t="t" r="r" b="b"/>
              <a:pathLst>
                <a:path w="379" h="245" extrusionOk="0">
                  <a:moveTo>
                    <a:pt x="223" y="0"/>
                  </a:moveTo>
                  <a:lnTo>
                    <a:pt x="156" y="22"/>
                  </a:lnTo>
                  <a:lnTo>
                    <a:pt x="90" y="45"/>
                  </a:lnTo>
                  <a:lnTo>
                    <a:pt x="23" y="89"/>
                  </a:lnTo>
                  <a:lnTo>
                    <a:pt x="1" y="134"/>
                  </a:lnTo>
                  <a:lnTo>
                    <a:pt x="1" y="178"/>
                  </a:lnTo>
                  <a:lnTo>
                    <a:pt x="23" y="223"/>
                  </a:lnTo>
                  <a:lnTo>
                    <a:pt x="68" y="245"/>
                  </a:lnTo>
                  <a:lnTo>
                    <a:pt x="223" y="245"/>
                  </a:lnTo>
                  <a:lnTo>
                    <a:pt x="290" y="200"/>
                  </a:lnTo>
                  <a:lnTo>
                    <a:pt x="334" y="178"/>
                  </a:lnTo>
                  <a:lnTo>
                    <a:pt x="379" y="134"/>
                  </a:lnTo>
                  <a:lnTo>
                    <a:pt x="379" y="89"/>
                  </a:lnTo>
                  <a:lnTo>
                    <a:pt x="379" y="67"/>
                  </a:lnTo>
                  <a:lnTo>
                    <a:pt x="357" y="22"/>
                  </a:lnTo>
                  <a:lnTo>
                    <a:pt x="290" y="0"/>
                  </a:lnTo>
                  <a:close/>
                </a:path>
              </a:pathLst>
            </a:custGeom>
            <a:solidFill>
              <a:srgbClr val="F4A6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37"/>
            <p:cNvSpPr/>
            <p:nvPr/>
          </p:nvSpPr>
          <p:spPr>
            <a:xfrm>
              <a:off x="3422400" y="4860725"/>
              <a:ext cx="24475" cy="51750"/>
            </a:xfrm>
            <a:custGeom>
              <a:avLst/>
              <a:gdLst/>
              <a:ahLst/>
              <a:cxnLst/>
              <a:rect l="l" t="t" r="r" b="b"/>
              <a:pathLst>
                <a:path w="979" h="2070" extrusionOk="0">
                  <a:moveTo>
                    <a:pt x="312" y="90"/>
                  </a:moveTo>
                  <a:lnTo>
                    <a:pt x="356" y="112"/>
                  </a:lnTo>
                  <a:lnTo>
                    <a:pt x="365" y="117"/>
                  </a:lnTo>
                  <a:lnTo>
                    <a:pt x="365" y="117"/>
                  </a:lnTo>
                  <a:lnTo>
                    <a:pt x="334" y="179"/>
                  </a:lnTo>
                  <a:lnTo>
                    <a:pt x="245" y="223"/>
                  </a:lnTo>
                  <a:lnTo>
                    <a:pt x="200" y="246"/>
                  </a:lnTo>
                  <a:lnTo>
                    <a:pt x="156" y="246"/>
                  </a:lnTo>
                  <a:lnTo>
                    <a:pt x="112" y="223"/>
                  </a:lnTo>
                  <a:lnTo>
                    <a:pt x="89" y="201"/>
                  </a:lnTo>
                  <a:lnTo>
                    <a:pt x="89" y="201"/>
                  </a:lnTo>
                  <a:lnTo>
                    <a:pt x="89" y="179"/>
                  </a:lnTo>
                  <a:lnTo>
                    <a:pt x="134" y="134"/>
                  </a:lnTo>
                  <a:lnTo>
                    <a:pt x="223" y="90"/>
                  </a:lnTo>
                  <a:close/>
                  <a:moveTo>
                    <a:pt x="423" y="223"/>
                  </a:moveTo>
                  <a:lnTo>
                    <a:pt x="534" y="624"/>
                  </a:lnTo>
                  <a:lnTo>
                    <a:pt x="823" y="1625"/>
                  </a:lnTo>
                  <a:lnTo>
                    <a:pt x="868" y="1736"/>
                  </a:lnTo>
                  <a:lnTo>
                    <a:pt x="890" y="1803"/>
                  </a:lnTo>
                  <a:lnTo>
                    <a:pt x="890" y="1869"/>
                  </a:lnTo>
                  <a:lnTo>
                    <a:pt x="868" y="1892"/>
                  </a:lnTo>
                  <a:lnTo>
                    <a:pt x="846" y="1914"/>
                  </a:lnTo>
                  <a:lnTo>
                    <a:pt x="734" y="1958"/>
                  </a:lnTo>
                  <a:lnTo>
                    <a:pt x="601" y="2003"/>
                  </a:lnTo>
                  <a:lnTo>
                    <a:pt x="556" y="2003"/>
                  </a:lnTo>
                  <a:lnTo>
                    <a:pt x="512" y="1981"/>
                  </a:lnTo>
                  <a:lnTo>
                    <a:pt x="512" y="1936"/>
                  </a:lnTo>
                  <a:lnTo>
                    <a:pt x="490" y="1892"/>
                  </a:lnTo>
                  <a:lnTo>
                    <a:pt x="267" y="980"/>
                  </a:lnTo>
                  <a:lnTo>
                    <a:pt x="108" y="281"/>
                  </a:lnTo>
                  <a:lnTo>
                    <a:pt x="134" y="290"/>
                  </a:lnTo>
                  <a:lnTo>
                    <a:pt x="200" y="312"/>
                  </a:lnTo>
                  <a:lnTo>
                    <a:pt x="267" y="312"/>
                  </a:lnTo>
                  <a:lnTo>
                    <a:pt x="334" y="290"/>
                  </a:lnTo>
                  <a:lnTo>
                    <a:pt x="401" y="246"/>
                  </a:lnTo>
                  <a:lnTo>
                    <a:pt x="423" y="223"/>
                  </a:lnTo>
                  <a:close/>
                  <a:moveTo>
                    <a:pt x="200" y="1"/>
                  </a:moveTo>
                  <a:lnTo>
                    <a:pt x="134" y="23"/>
                  </a:lnTo>
                  <a:lnTo>
                    <a:pt x="67" y="45"/>
                  </a:lnTo>
                  <a:lnTo>
                    <a:pt x="23" y="112"/>
                  </a:lnTo>
                  <a:lnTo>
                    <a:pt x="6" y="179"/>
                  </a:lnTo>
                  <a:lnTo>
                    <a:pt x="0" y="179"/>
                  </a:lnTo>
                  <a:lnTo>
                    <a:pt x="0" y="201"/>
                  </a:lnTo>
                  <a:lnTo>
                    <a:pt x="312" y="1447"/>
                  </a:lnTo>
                  <a:lnTo>
                    <a:pt x="356" y="1714"/>
                  </a:lnTo>
                  <a:lnTo>
                    <a:pt x="401" y="1847"/>
                  </a:lnTo>
                  <a:lnTo>
                    <a:pt x="445" y="1958"/>
                  </a:lnTo>
                  <a:lnTo>
                    <a:pt x="490" y="2025"/>
                  </a:lnTo>
                  <a:lnTo>
                    <a:pt x="556" y="2047"/>
                  </a:lnTo>
                  <a:lnTo>
                    <a:pt x="623" y="2070"/>
                  </a:lnTo>
                  <a:lnTo>
                    <a:pt x="712" y="2047"/>
                  </a:lnTo>
                  <a:lnTo>
                    <a:pt x="846" y="1981"/>
                  </a:lnTo>
                  <a:lnTo>
                    <a:pt x="979" y="1914"/>
                  </a:lnTo>
                  <a:lnTo>
                    <a:pt x="979" y="1869"/>
                  </a:lnTo>
                  <a:lnTo>
                    <a:pt x="601" y="579"/>
                  </a:lnTo>
                  <a:lnTo>
                    <a:pt x="534" y="335"/>
                  </a:lnTo>
                  <a:lnTo>
                    <a:pt x="467" y="112"/>
                  </a:lnTo>
                  <a:lnTo>
                    <a:pt x="423" y="45"/>
                  </a:lnTo>
                  <a:lnTo>
                    <a:pt x="3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7" name="Google Shape;197;p37"/>
          <p:cNvGrpSpPr/>
          <p:nvPr/>
        </p:nvGrpSpPr>
        <p:grpSpPr>
          <a:xfrm rot="10800000">
            <a:off x="1106585" y="466154"/>
            <a:ext cx="249392" cy="264900"/>
            <a:chOff x="3861700" y="5390125"/>
            <a:chExt cx="35600" cy="37825"/>
          </a:xfrm>
        </p:grpSpPr>
        <p:sp>
          <p:nvSpPr>
            <p:cNvPr id="198" name="Google Shape;198;p37"/>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37"/>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37"/>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37"/>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37"/>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37"/>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3"/>
            <a:ext cx="1971712" cy="435902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273853"/>
            <a:ext cx="5800835" cy="435902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97540783"/>
      </p:ext>
    </p:extLst>
  </p:cSld>
  <p:clrMapOvr>
    <a:masterClrMapping/>
  </p:clrMapOvr>
  <p:transition advClick="0" advTm="300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369264"/>
            <a:ext cx="3886273" cy="15740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3057627"/>
            <a:ext cx="3886273" cy="1575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44738468"/>
      </p:ext>
    </p:extLst>
  </p:cSld>
  <p:clrMapOvr>
    <a:masterClrMapping/>
  </p:clrMapOvr>
  <p:transition advClick="0" advTm="300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ctrTitle"/>
          </p:nvPr>
        </p:nvSpPr>
        <p:spPr>
          <a:xfrm>
            <a:off x="750000" y="1187200"/>
            <a:ext cx="4895700" cy="2052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5200"/>
              <a:buNone/>
              <a:defRPr sz="54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r>
              <a:rPr lang="en-US"/>
              <a:t>Click to edit Master title style</a:t>
            </a:r>
            <a:endParaRPr/>
          </a:p>
        </p:txBody>
      </p:sp>
      <p:sp>
        <p:nvSpPr>
          <p:cNvPr id="11" name="Google Shape;11;p34"/>
          <p:cNvSpPr txBox="1">
            <a:spLocks noGrp="1"/>
          </p:cNvSpPr>
          <p:nvPr>
            <p:ph type="subTitle" idx="1"/>
          </p:nvPr>
        </p:nvSpPr>
        <p:spPr>
          <a:xfrm>
            <a:off x="749995" y="3239800"/>
            <a:ext cx="27057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b="1">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a:t>Click to edit Master subtitle style</a:t>
            </a:r>
            <a:endParaRPr/>
          </a:p>
        </p:txBody>
      </p:sp>
      <p:grpSp>
        <p:nvGrpSpPr>
          <p:cNvPr id="12" name="Google Shape;12;p34"/>
          <p:cNvGrpSpPr/>
          <p:nvPr/>
        </p:nvGrpSpPr>
        <p:grpSpPr>
          <a:xfrm>
            <a:off x="-455645" y="546704"/>
            <a:ext cx="1115223" cy="505646"/>
            <a:chOff x="-889965" y="517131"/>
            <a:chExt cx="2215821" cy="1003863"/>
          </a:xfrm>
        </p:grpSpPr>
        <p:sp>
          <p:nvSpPr>
            <p:cNvPr id="13" name="Google Shape;13;p34"/>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4"/>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 name="Google Shape;15;p34"/>
          <p:cNvGrpSpPr/>
          <p:nvPr/>
        </p:nvGrpSpPr>
        <p:grpSpPr>
          <a:xfrm>
            <a:off x="8363614" y="437751"/>
            <a:ext cx="1600229" cy="723488"/>
            <a:chOff x="10729875" y="529734"/>
            <a:chExt cx="3232134" cy="1460117"/>
          </a:xfrm>
        </p:grpSpPr>
        <p:sp>
          <p:nvSpPr>
            <p:cNvPr id="16" name="Google Shape;16;p34"/>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4"/>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 name="Google Shape;18;p34"/>
          <p:cNvGrpSpPr/>
          <p:nvPr/>
        </p:nvGrpSpPr>
        <p:grpSpPr>
          <a:xfrm rot="232330">
            <a:off x="3690849" y="4604514"/>
            <a:ext cx="1675164" cy="757484"/>
            <a:chOff x="4007644" y="6063185"/>
            <a:chExt cx="3232140" cy="1460121"/>
          </a:xfrm>
        </p:grpSpPr>
        <p:sp>
          <p:nvSpPr>
            <p:cNvPr id="19" name="Google Shape;19;p34"/>
            <p:cNvSpPr/>
            <p:nvPr/>
          </p:nvSpPr>
          <p:spPr>
            <a:xfrm>
              <a:off x="4007644" y="6086418"/>
              <a:ext cx="3216761" cy="1436888"/>
            </a:xfrm>
            <a:custGeom>
              <a:avLst/>
              <a:gdLst/>
              <a:ahLst/>
              <a:cxnLst/>
              <a:rect l="l" t="t" r="r" b="b"/>
              <a:pathLst>
                <a:path w="3216761" h="1436888" extrusionOk="0">
                  <a:moveTo>
                    <a:pt x="2965968" y="553084"/>
                  </a:moveTo>
                  <a:cubicBezTo>
                    <a:pt x="2860431" y="494485"/>
                    <a:pt x="2733749" y="494643"/>
                    <a:pt x="2622084" y="536564"/>
                  </a:cubicBezTo>
                  <a:cubicBezTo>
                    <a:pt x="2592260" y="285040"/>
                    <a:pt x="2442633" y="48238"/>
                    <a:pt x="2152374" y="77078"/>
                  </a:cubicBezTo>
                  <a:cubicBezTo>
                    <a:pt x="1976426" y="94540"/>
                    <a:pt x="1827720" y="188467"/>
                    <a:pt x="1719738" y="319722"/>
                  </a:cubicBezTo>
                  <a:cubicBezTo>
                    <a:pt x="1698794" y="274933"/>
                    <a:pt x="1672388" y="232568"/>
                    <a:pt x="1637347" y="194204"/>
                  </a:cubicBezTo>
                  <a:cubicBezTo>
                    <a:pt x="1484090" y="26331"/>
                    <a:pt x="1245679" y="0"/>
                    <a:pt x="1040235" y="79036"/>
                  </a:cubicBezTo>
                  <a:cubicBezTo>
                    <a:pt x="734896" y="196521"/>
                    <a:pt x="575786" y="503576"/>
                    <a:pt x="593153" y="806767"/>
                  </a:cubicBezTo>
                  <a:cubicBezTo>
                    <a:pt x="494707" y="747892"/>
                    <a:pt x="376629" y="743278"/>
                    <a:pt x="259757" y="808354"/>
                  </a:cubicBezTo>
                  <a:cubicBezTo>
                    <a:pt x="106362" y="893773"/>
                    <a:pt x="0" y="1104137"/>
                    <a:pt x="119993" y="1260273"/>
                  </a:cubicBezTo>
                  <a:cubicBezTo>
                    <a:pt x="255714" y="1436888"/>
                    <a:pt x="562874" y="1378256"/>
                    <a:pt x="753395" y="1380648"/>
                  </a:cubicBezTo>
                  <a:cubicBezTo>
                    <a:pt x="1069212" y="1384606"/>
                    <a:pt x="1385305" y="1374732"/>
                    <a:pt x="1700688" y="1358222"/>
                  </a:cubicBezTo>
                  <a:cubicBezTo>
                    <a:pt x="2004758" y="1342294"/>
                    <a:pt x="2308944" y="1320080"/>
                    <a:pt x="2611702" y="1287388"/>
                  </a:cubicBezTo>
                  <a:cubicBezTo>
                    <a:pt x="2805334" y="1266475"/>
                    <a:pt x="3029087" y="1229582"/>
                    <a:pt x="3127205" y="1038013"/>
                  </a:cubicBezTo>
                  <a:cubicBezTo>
                    <a:pt x="3216761" y="863166"/>
                    <a:pt x="3134211" y="646493"/>
                    <a:pt x="2965968"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4"/>
            <p:cNvSpPr/>
            <p:nvPr/>
          </p:nvSpPr>
          <p:spPr>
            <a:xfrm>
              <a:off x="4049587" y="6063185"/>
              <a:ext cx="3190197" cy="1427204"/>
            </a:xfrm>
            <a:custGeom>
              <a:avLst/>
              <a:gdLst/>
              <a:ahLst/>
              <a:cxnLst/>
              <a:rect l="l" t="t" r="r" b="b"/>
              <a:pathLst>
                <a:path w="3190197" h="1427204" extrusionOk="0">
                  <a:moveTo>
                    <a:pt x="452299" y="1427204"/>
                  </a:moveTo>
                  <a:cubicBezTo>
                    <a:pt x="304302" y="1427204"/>
                    <a:pt x="152262" y="1406143"/>
                    <a:pt x="65457" y="1293177"/>
                  </a:cubicBezTo>
                  <a:cubicBezTo>
                    <a:pt x="16890" y="1229984"/>
                    <a:pt x="0" y="1154070"/>
                    <a:pt x="16615" y="1073657"/>
                  </a:cubicBezTo>
                  <a:cubicBezTo>
                    <a:pt x="37962" y="970354"/>
                    <a:pt x="112098" y="872288"/>
                    <a:pt x="210089" y="817721"/>
                  </a:cubicBezTo>
                  <a:cubicBezTo>
                    <a:pt x="318452" y="757385"/>
                    <a:pt x="432498" y="752337"/>
                    <a:pt x="534236" y="802671"/>
                  </a:cubicBezTo>
                  <a:cubicBezTo>
                    <a:pt x="526870" y="481933"/>
                    <a:pt x="708395" y="196797"/>
                    <a:pt x="992600" y="87450"/>
                  </a:cubicBezTo>
                  <a:cubicBezTo>
                    <a:pt x="1219909" y="0"/>
                    <a:pt x="1461134" y="46820"/>
                    <a:pt x="1607132" y="206734"/>
                  </a:cubicBezTo>
                  <a:cubicBezTo>
                    <a:pt x="1635855" y="238188"/>
                    <a:pt x="1660270" y="273526"/>
                    <a:pt x="1681352" y="314240"/>
                  </a:cubicBezTo>
                  <a:cubicBezTo>
                    <a:pt x="1797483" y="181747"/>
                    <a:pt x="1948423" y="100446"/>
                    <a:pt x="2108866" y="84518"/>
                  </a:cubicBezTo>
                  <a:cubicBezTo>
                    <a:pt x="2414513" y="54123"/>
                    <a:pt x="2559642" y="305625"/>
                    <a:pt x="2593318" y="538321"/>
                  </a:cubicBezTo>
                  <a:cubicBezTo>
                    <a:pt x="2711100" y="499353"/>
                    <a:pt x="2833433" y="507862"/>
                    <a:pt x="2931731" y="562440"/>
                  </a:cubicBezTo>
                  <a:cubicBezTo>
                    <a:pt x="3114992" y="664188"/>
                    <a:pt x="3190197" y="891190"/>
                    <a:pt x="3099392" y="1068482"/>
                  </a:cubicBezTo>
                  <a:cubicBezTo>
                    <a:pt x="2998882" y="1264718"/>
                    <a:pt x="2774187" y="1304512"/>
                    <a:pt x="2571464" y="1326409"/>
                  </a:cubicBezTo>
                  <a:cubicBezTo>
                    <a:pt x="2291365" y="1356656"/>
                    <a:pt x="1993085" y="1379844"/>
                    <a:pt x="1659572" y="1397306"/>
                  </a:cubicBezTo>
                  <a:cubicBezTo>
                    <a:pt x="1298522" y="1416208"/>
                    <a:pt x="997172" y="1423341"/>
                    <a:pt x="711252" y="1419764"/>
                  </a:cubicBezTo>
                  <a:cubicBezTo>
                    <a:pt x="674200" y="1419256"/>
                    <a:pt x="632481" y="1421172"/>
                    <a:pt x="588295" y="1423161"/>
                  </a:cubicBezTo>
                  <a:cubicBezTo>
                    <a:pt x="544787" y="1425130"/>
                    <a:pt x="498739" y="1427204"/>
                    <a:pt x="452299" y="1427204"/>
                  </a:cubicBezTo>
                  <a:close/>
                  <a:moveTo>
                    <a:pt x="389508" y="800269"/>
                  </a:moveTo>
                  <a:cubicBezTo>
                    <a:pt x="335174" y="800269"/>
                    <a:pt x="279632" y="815339"/>
                    <a:pt x="225541" y="845460"/>
                  </a:cubicBezTo>
                  <a:cubicBezTo>
                    <a:pt x="136747" y="894905"/>
                    <a:pt x="66939" y="987001"/>
                    <a:pt x="47709" y="1080082"/>
                  </a:cubicBezTo>
                  <a:cubicBezTo>
                    <a:pt x="33019" y="1151180"/>
                    <a:pt x="47868" y="1218173"/>
                    <a:pt x="90635" y="1273831"/>
                  </a:cubicBezTo>
                  <a:cubicBezTo>
                    <a:pt x="194595" y="1409117"/>
                    <a:pt x="412104" y="1399317"/>
                    <a:pt x="586856" y="1391443"/>
                  </a:cubicBezTo>
                  <a:cubicBezTo>
                    <a:pt x="631507" y="1389432"/>
                    <a:pt x="673639" y="1387517"/>
                    <a:pt x="711655" y="1388014"/>
                  </a:cubicBezTo>
                  <a:cubicBezTo>
                    <a:pt x="996886" y="1391591"/>
                    <a:pt x="1297558" y="1384469"/>
                    <a:pt x="1657910" y="1365599"/>
                  </a:cubicBezTo>
                  <a:cubicBezTo>
                    <a:pt x="1990830" y="1348168"/>
                    <a:pt x="2288539" y="1325022"/>
                    <a:pt x="2568056" y="1294839"/>
                  </a:cubicBezTo>
                  <a:cubicBezTo>
                    <a:pt x="2762535" y="1273841"/>
                    <a:pt x="2977832" y="1236175"/>
                    <a:pt x="3071135" y="1054015"/>
                  </a:cubicBezTo>
                  <a:cubicBezTo>
                    <a:pt x="3154224" y="891783"/>
                    <a:pt x="3084777" y="683725"/>
                    <a:pt x="2916322" y="590200"/>
                  </a:cubicBezTo>
                  <a:cubicBezTo>
                    <a:pt x="2820945" y="537241"/>
                    <a:pt x="2700443" y="531579"/>
                    <a:pt x="2585719" y="574664"/>
                  </a:cubicBezTo>
                  <a:cubicBezTo>
                    <a:pt x="2581147" y="576378"/>
                    <a:pt x="2576057" y="575902"/>
                    <a:pt x="2571887" y="573362"/>
                  </a:cubicBezTo>
                  <a:cubicBezTo>
                    <a:pt x="2567717" y="570822"/>
                    <a:pt x="2564955" y="566515"/>
                    <a:pt x="2564373" y="561678"/>
                  </a:cubicBezTo>
                  <a:cubicBezTo>
                    <a:pt x="2537862" y="338042"/>
                    <a:pt x="2403527" y="87100"/>
                    <a:pt x="2111999" y="116109"/>
                  </a:cubicBezTo>
                  <a:cubicBezTo>
                    <a:pt x="1952582" y="131931"/>
                    <a:pt x="1802743" y="216079"/>
                    <a:pt x="1690052" y="353038"/>
                  </a:cubicBezTo>
                  <a:cubicBezTo>
                    <a:pt x="1686602" y="357240"/>
                    <a:pt x="1681268" y="359357"/>
                    <a:pt x="1675807" y="358700"/>
                  </a:cubicBezTo>
                  <a:cubicBezTo>
                    <a:pt x="1670399" y="358023"/>
                    <a:pt x="1665721" y="354615"/>
                    <a:pt x="1663414" y="349673"/>
                  </a:cubicBezTo>
                  <a:cubicBezTo>
                    <a:pt x="1641347" y="302482"/>
                    <a:pt x="1615260" y="262720"/>
                    <a:pt x="1583679" y="228134"/>
                  </a:cubicBezTo>
                  <a:cubicBezTo>
                    <a:pt x="1446561" y="77956"/>
                    <a:pt x="1219020" y="34353"/>
                    <a:pt x="1003998" y="117083"/>
                  </a:cubicBezTo>
                  <a:cubicBezTo>
                    <a:pt x="724418" y="224652"/>
                    <a:pt x="548819" y="510783"/>
                    <a:pt x="567065" y="829098"/>
                  </a:cubicBezTo>
                  <a:cubicBezTo>
                    <a:pt x="567404" y="834961"/>
                    <a:pt x="564462" y="840538"/>
                    <a:pt x="559434" y="843586"/>
                  </a:cubicBezTo>
                  <a:cubicBezTo>
                    <a:pt x="554407" y="846634"/>
                    <a:pt x="548110" y="846656"/>
                    <a:pt x="543062" y="843629"/>
                  </a:cubicBezTo>
                  <a:cubicBezTo>
                    <a:pt x="494728" y="814726"/>
                    <a:pt x="442700" y="800269"/>
                    <a:pt x="38950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 name="Google Shape;21;p34"/>
          <p:cNvGrpSpPr/>
          <p:nvPr/>
        </p:nvGrpSpPr>
        <p:grpSpPr>
          <a:xfrm>
            <a:off x="3589050" y="-189001"/>
            <a:ext cx="1734479" cy="757403"/>
            <a:chOff x="3958470" y="-822023"/>
            <a:chExt cx="4407824" cy="1923319"/>
          </a:xfrm>
        </p:grpSpPr>
        <p:sp>
          <p:nvSpPr>
            <p:cNvPr id="22" name="Google Shape;22;p34"/>
            <p:cNvSpPr/>
            <p:nvPr/>
          </p:nvSpPr>
          <p:spPr>
            <a:xfrm>
              <a:off x="3972730" y="-822023"/>
              <a:ext cx="4393564" cy="1923319"/>
            </a:xfrm>
            <a:custGeom>
              <a:avLst/>
              <a:gdLst/>
              <a:ahLst/>
              <a:cxnLst/>
              <a:rect l="l" t="t" r="r" b="b"/>
              <a:pathLst>
                <a:path w="4393564" h="1923319" extrusionOk="0">
                  <a:moveTo>
                    <a:pt x="330782" y="1107884"/>
                  </a:moveTo>
                  <a:cubicBezTo>
                    <a:pt x="472545" y="1191535"/>
                    <a:pt x="645244" y="1195853"/>
                    <a:pt x="798956" y="1142693"/>
                  </a:cubicBezTo>
                  <a:cubicBezTo>
                    <a:pt x="830622" y="1486619"/>
                    <a:pt x="1026128" y="1814766"/>
                    <a:pt x="1422833" y="1785842"/>
                  </a:cubicBezTo>
                  <a:cubicBezTo>
                    <a:pt x="1663287" y="1768316"/>
                    <a:pt x="1869344" y="1645602"/>
                    <a:pt x="2021247" y="1470543"/>
                  </a:cubicBezTo>
                  <a:cubicBezTo>
                    <a:pt x="2048192" y="1532339"/>
                    <a:pt x="2082672" y="1591034"/>
                    <a:pt x="2129070" y="1644586"/>
                  </a:cubicBezTo>
                  <a:cubicBezTo>
                    <a:pt x="2331973" y="1878901"/>
                    <a:pt x="2656035" y="1923319"/>
                    <a:pt x="2938906" y="1822926"/>
                  </a:cubicBezTo>
                  <a:cubicBezTo>
                    <a:pt x="3359340" y="1673690"/>
                    <a:pt x="3587210" y="1260813"/>
                    <a:pt x="3574361" y="846888"/>
                  </a:cubicBezTo>
                  <a:cubicBezTo>
                    <a:pt x="3706463" y="930666"/>
                    <a:pt x="3867255" y="941186"/>
                    <a:pt x="4028905" y="856646"/>
                  </a:cubicBezTo>
                  <a:cubicBezTo>
                    <a:pt x="4241059" y="745691"/>
                    <a:pt x="4393564" y="462735"/>
                    <a:pt x="4235576" y="245607"/>
                  </a:cubicBezTo>
                  <a:cubicBezTo>
                    <a:pt x="4056877" y="0"/>
                    <a:pt x="3636083" y="68939"/>
                    <a:pt x="3376453" y="58875"/>
                  </a:cubicBezTo>
                  <a:cubicBezTo>
                    <a:pt x="2946082" y="42174"/>
                    <a:pt x="2514843" y="44354"/>
                    <a:pt x="2084334" y="55583"/>
                  </a:cubicBezTo>
                  <a:cubicBezTo>
                    <a:pt x="1669266" y="66420"/>
                    <a:pt x="1253828" y="85830"/>
                    <a:pt x="839946" y="119570"/>
                  </a:cubicBezTo>
                  <a:cubicBezTo>
                    <a:pt x="575257" y="141160"/>
                    <a:pt x="268922" y="183451"/>
                    <a:pt x="128322" y="441092"/>
                  </a:cubicBezTo>
                  <a:cubicBezTo>
                    <a:pt x="0" y="676222"/>
                    <a:pt x="104764" y="974534"/>
                    <a:pt x="330782" y="11078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4"/>
            <p:cNvSpPr/>
            <p:nvPr/>
          </p:nvSpPr>
          <p:spPr>
            <a:xfrm>
              <a:off x="3958470" y="-795161"/>
              <a:ext cx="4345580" cy="1886997"/>
            </a:xfrm>
            <a:custGeom>
              <a:avLst/>
              <a:gdLst/>
              <a:ahLst/>
              <a:cxnLst/>
              <a:rect l="l" t="t" r="r" b="b"/>
              <a:pathLst>
                <a:path w="4345580" h="1886997" extrusionOk="0">
                  <a:moveTo>
                    <a:pt x="2035503" y="1427808"/>
                  </a:moveTo>
                  <a:cubicBezTo>
                    <a:pt x="2036296" y="1427808"/>
                    <a:pt x="2037101" y="1427871"/>
                    <a:pt x="2037905" y="1427987"/>
                  </a:cubicBezTo>
                  <a:cubicBezTo>
                    <a:pt x="2043281" y="1428813"/>
                    <a:pt x="2047874" y="1432337"/>
                    <a:pt x="2050055" y="1437333"/>
                  </a:cubicBezTo>
                  <a:cubicBezTo>
                    <a:pt x="2078704" y="1503023"/>
                    <a:pt x="2113131" y="1558628"/>
                    <a:pt x="2155327" y="1607333"/>
                  </a:cubicBezTo>
                  <a:cubicBezTo>
                    <a:pt x="2338440" y="1818788"/>
                    <a:pt x="2649537" y="1886997"/>
                    <a:pt x="2947849" y="1781100"/>
                  </a:cubicBezTo>
                  <a:cubicBezTo>
                    <a:pt x="3335189" y="1643612"/>
                    <a:pt x="3586321" y="1257585"/>
                    <a:pt x="3572753" y="820515"/>
                  </a:cubicBezTo>
                  <a:cubicBezTo>
                    <a:pt x="3572573" y="814641"/>
                    <a:pt x="3575653" y="809148"/>
                    <a:pt x="3580764" y="806238"/>
                  </a:cubicBezTo>
                  <a:cubicBezTo>
                    <a:pt x="3585866" y="803327"/>
                    <a:pt x="3592173" y="803476"/>
                    <a:pt x="3597126" y="806619"/>
                  </a:cubicBezTo>
                  <a:cubicBezTo>
                    <a:pt x="3730053" y="890926"/>
                    <a:pt x="3885840" y="894143"/>
                    <a:pt x="4035805" y="815720"/>
                  </a:cubicBezTo>
                  <a:cubicBezTo>
                    <a:pt x="4160033" y="750739"/>
                    <a:pt x="4259632" y="626205"/>
                    <a:pt x="4289541" y="498443"/>
                  </a:cubicBezTo>
                  <a:cubicBezTo>
                    <a:pt x="4312496" y="400367"/>
                    <a:pt x="4294335" y="306874"/>
                    <a:pt x="4237005" y="228081"/>
                  </a:cubicBezTo>
                  <a:cubicBezTo>
                    <a:pt x="4098342" y="37517"/>
                    <a:pt x="3799839" y="43116"/>
                    <a:pt x="3559989" y="47646"/>
                  </a:cubicBezTo>
                  <a:cubicBezTo>
                    <a:pt x="3499125" y="48789"/>
                    <a:pt x="3441647" y="49868"/>
                    <a:pt x="3390095" y="47868"/>
                  </a:cubicBezTo>
                  <a:cubicBezTo>
                    <a:pt x="3001401" y="32797"/>
                    <a:pt x="2591149" y="31749"/>
                    <a:pt x="2099013" y="44587"/>
                  </a:cubicBezTo>
                  <a:cubicBezTo>
                    <a:pt x="1644417" y="56462"/>
                    <a:pt x="1237657" y="77374"/>
                    <a:pt x="855503" y="108532"/>
                  </a:cubicBezTo>
                  <a:cubicBezTo>
                    <a:pt x="588136" y="130333"/>
                    <a:pt x="291591" y="174328"/>
                    <a:pt x="156516" y="421830"/>
                  </a:cubicBezTo>
                  <a:cubicBezTo>
                    <a:pt x="35983" y="642694"/>
                    <a:pt x="124174" y="932275"/>
                    <a:pt x="353112" y="1067350"/>
                  </a:cubicBezTo>
                  <a:cubicBezTo>
                    <a:pt x="482674" y="1143804"/>
                    <a:pt x="648483" y="1155996"/>
                    <a:pt x="808037" y="1100825"/>
                  </a:cubicBezTo>
                  <a:cubicBezTo>
                    <a:pt x="812641" y="1099237"/>
                    <a:pt x="817721" y="1099841"/>
                    <a:pt x="821827" y="1102486"/>
                  </a:cubicBezTo>
                  <a:cubicBezTo>
                    <a:pt x="825923" y="1105132"/>
                    <a:pt x="828579" y="1109514"/>
                    <a:pt x="829024" y="1114372"/>
                  </a:cubicBezTo>
                  <a:cubicBezTo>
                    <a:pt x="857419" y="1422770"/>
                    <a:pt x="1033377" y="1772496"/>
                    <a:pt x="1435936" y="1743138"/>
                  </a:cubicBezTo>
                  <a:cubicBezTo>
                    <a:pt x="1655339" y="1727157"/>
                    <a:pt x="1864000" y="1617112"/>
                    <a:pt x="2023512" y="1433279"/>
                  </a:cubicBezTo>
                  <a:cubicBezTo>
                    <a:pt x="2026549" y="1429776"/>
                    <a:pt x="2030941" y="1427808"/>
                    <a:pt x="2035503" y="1427808"/>
                  </a:cubicBezTo>
                  <a:close/>
                  <a:moveTo>
                    <a:pt x="2666290" y="1862497"/>
                  </a:moveTo>
                  <a:cubicBezTo>
                    <a:pt x="2615131" y="1862497"/>
                    <a:pt x="2564542" y="1857681"/>
                    <a:pt x="2515203" y="1847987"/>
                  </a:cubicBezTo>
                  <a:cubicBezTo>
                    <a:pt x="2362686" y="1818026"/>
                    <a:pt x="2229940" y="1741995"/>
                    <a:pt x="2131324" y="1628118"/>
                  </a:cubicBezTo>
                  <a:cubicBezTo>
                    <a:pt x="2091922" y="1582631"/>
                    <a:pt x="2059008" y="1531535"/>
                    <a:pt x="2031142" y="1472490"/>
                  </a:cubicBezTo>
                  <a:cubicBezTo>
                    <a:pt x="1868286" y="1651634"/>
                    <a:pt x="1658619" y="1758748"/>
                    <a:pt x="1438243" y="1774814"/>
                  </a:cubicBezTo>
                  <a:cubicBezTo>
                    <a:pt x="1421256" y="1776052"/>
                    <a:pt x="1404588" y="1776655"/>
                    <a:pt x="1388363" y="1776655"/>
                  </a:cubicBezTo>
                  <a:cubicBezTo>
                    <a:pt x="1006422" y="1776698"/>
                    <a:pt x="833352" y="1441820"/>
                    <a:pt x="799433" y="1137083"/>
                  </a:cubicBezTo>
                  <a:cubicBezTo>
                    <a:pt x="636926" y="1187979"/>
                    <a:pt x="469402" y="1172834"/>
                    <a:pt x="336973" y="1094697"/>
                  </a:cubicBezTo>
                  <a:cubicBezTo>
                    <a:pt x="93450" y="951018"/>
                    <a:pt x="0" y="642344"/>
                    <a:pt x="128650" y="406622"/>
                  </a:cubicBezTo>
                  <a:cubicBezTo>
                    <a:pt x="271293" y="145235"/>
                    <a:pt x="577299" y="99366"/>
                    <a:pt x="852921" y="76887"/>
                  </a:cubicBezTo>
                  <a:cubicBezTo>
                    <a:pt x="1235667" y="45677"/>
                    <a:pt x="1642998" y="24743"/>
                    <a:pt x="2098188" y="12848"/>
                  </a:cubicBezTo>
                  <a:cubicBezTo>
                    <a:pt x="2591022" y="0"/>
                    <a:pt x="3001930" y="1047"/>
                    <a:pt x="3391323" y="16150"/>
                  </a:cubicBezTo>
                  <a:cubicBezTo>
                    <a:pt x="3441975" y="18108"/>
                    <a:pt x="3499008" y="17039"/>
                    <a:pt x="3559397" y="15906"/>
                  </a:cubicBezTo>
                  <a:cubicBezTo>
                    <a:pt x="3806581" y="11271"/>
                    <a:pt x="4114281" y="5460"/>
                    <a:pt x="4262670" y="209401"/>
                  </a:cubicBezTo>
                  <a:cubicBezTo>
                    <a:pt x="4325598" y="295888"/>
                    <a:pt x="4345580" y="398346"/>
                    <a:pt x="4320455" y="505682"/>
                  </a:cubicBezTo>
                  <a:cubicBezTo>
                    <a:pt x="4288535" y="642048"/>
                    <a:pt x="4182575" y="774784"/>
                    <a:pt x="4050527" y="843851"/>
                  </a:cubicBezTo>
                  <a:cubicBezTo>
                    <a:pt x="3899291" y="922940"/>
                    <a:pt x="3742224" y="924200"/>
                    <a:pt x="3605021" y="848211"/>
                  </a:cubicBezTo>
                  <a:cubicBezTo>
                    <a:pt x="3607392" y="1287282"/>
                    <a:pt x="3350365" y="1671923"/>
                    <a:pt x="2958475" y="1811019"/>
                  </a:cubicBezTo>
                  <a:cubicBezTo>
                    <a:pt x="2862146" y="1845204"/>
                    <a:pt x="2763202" y="1862497"/>
                    <a:pt x="2666290" y="186249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 name="Google Shape;24;p34"/>
          <p:cNvGrpSpPr/>
          <p:nvPr/>
        </p:nvGrpSpPr>
        <p:grpSpPr>
          <a:xfrm>
            <a:off x="8010464" y="4375270"/>
            <a:ext cx="872758" cy="465223"/>
            <a:chOff x="10016652" y="5493898"/>
            <a:chExt cx="1715664" cy="913814"/>
          </a:xfrm>
        </p:grpSpPr>
        <p:sp>
          <p:nvSpPr>
            <p:cNvPr id="25" name="Google Shape;25;p34"/>
            <p:cNvSpPr/>
            <p:nvPr/>
          </p:nvSpPr>
          <p:spPr>
            <a:xfrm>
              <a:off x="10016652" y="5512214"/>
              <a:ext cx="1715664" cy="895498"/>
            </a:xfrm>
            <a:custGeom>
              <a:avLst/>
              <a:gdLst/>
              <a:ahLst/>
              <a:cxnLst/>
              <a:rect l="l" t="t" r="r" b="b"/>
              <a:pathLst>
                <a:path w="1715664" h="895498" extrusionOk="0">
                  <a:moveTo>
                    <a:pt x="1660228" y="459888"/>
                  </a:moveTo>
                  <a:cubicBezTo>
                    <a:pt x="1611206" y="325225"/>
                    <a:pt x="1454499" y="245194"/>
                    <a:pt x="1316937" y="247840"/>
                  </a:cubicBezTo>
                  <a:cubicBezTo>
                    <a:pt x="1291156" y="248337"/>
                    <a:pt x="1266655" y="251777"/>
                    <a:pt x="1243181" y="257280"/>
                  </a:cubicBezTo>
                  <a:cubicBezTo>
                    <a:pt x="1234069" y="238209"/>
                    <a:pt x="1223242" y="219688"/>
                    <a:pt x="1210436" y="202067"/>
                  </a:cubicBezTo>
                  <a:cubicBezTo>
                    <a:pt x="1109387" y="62991"/>
                    <a:pt x="909425" y="0"/>
                    <a:pt x="743690" y="29400"/>
                  </a:cubicBezTo>
                  <a:cubicBezTo>
                    <a:pt x="528658" y="67542"/>
                    <a:pt x="438964" y="257153"/>
                    <a:pt x="463920" y="423629"/>
                  </a:cubicBezTo>
                  <a:cubicBezTo>
                    <a:pt x="318261" y="390958"/>
                    <a:pt x="105399" y="458988"/>
                    <a:pt x="53996" y="597122"/>
                  </a:cubicBezTo>
                  <a:cubicBezTo>
                    <a:pt x="0" y="742177"/>
                    <a:pt x="159130" y="840665"/>
                    <a:pt x="279495" y="862202"/>
                  </a:cubicBezTo>
                  <a:cubicBezTo>
                    <a:pt x="465603" y="895498"/>
                    <a:pt x="674221" y="842740"/>
                    <a:pt x="859938" y="821922"/>
                  </a:cubicBezTo>
                  <a:cubicBezTo>
                    <a:pt x="1054618" y="800099"/>
                    <a:pt x="1261194" y="795877"/>
                    <a:pt x="1452446" y="753480"/>
                  </a:cubicBezTo>
                  <a:cubicBezTo>
                    <a:pt x="1588822" y="723254"/>
                    <a:pt x="1715664" y="612171"/>
                    <a:pt x="1660228" y="459888"/>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34"/>
            <p:cNvSpPr/>
            <p:nvPr/>
          </p:nvSpPr>
          <p:spPr>
            <a:xfrm>
              <a:off x="10036854" y="5493898"/>
              <a:ext cx="1676939" cy="907171"/>
            </a:xfrm>
            <a:custGeom>
              <a:avLst/>
              <a:gdLst/>
              <a:ahLst/>
              <a:cxnLst/>
              <a:rect l="l" t="t" r="r" b="b"/>
              <a:pathLst>
                <a:path w="1676939" h="907171" extrusionOk="0">
                  <a:moveTo>
                    <a:pt x="390620" y="907171"/>
                  </a:moveTo>
                  <a:cubicBezTo>
                    <a:pt x="345207" y="907171"/>
                    <a:pt x="300344" y="903996"/>
                    <a:pt x="256497" y="896143"/>
                  </a:cubicBezTo>
                  <a:cubicBezTo>
                    <a:pt x="175355" y="881633"/>
                    <a:pt x="73681" y="832315"/>
                    <a:pt x="29474" y="754866"/>
                  </a:cubicBezTo>
                  <a:cubicBezTo>
                    <a:pt x="3555" y="709464"/>
                    <a:pt x="0" y="660696"/>
                    <a:pt x="18912" y="609896"/>
                  </a:cubicBezTo>
                  <a:cubicBezTo>
                    <a:pt x="70474" y="471360"/>
                    <a:pt x="273473" y="398917"/>
                    <a:pt x="425386" y="422349"/>
                  </a:cubicBezTo>
                  <a:cubicBezTo>
                    <a:pt x="417946" y="339957"/>
                    <a:pt x="437472" y="255735"/>
                    <a:pt x="480197" y="188224"/>
                  </a:cubicBezTo>
                  <a:cubicBezTo>
                    <a:pt x="533103" y="104605"/>
                    <a:pt x="616278" y="50609"/>
                    <a:pt x="720714" y="32088"/>
                  </a:cubicBezTo>
                  <a:cubicBezTo>
                    <a:pt x="901583" y="0"/>
                    <a:pt x="1104423" y="75258"/>
                    <a:pt x="1203081" y="211052"/>
                  </a:cubicBezTo>
                  <a:cubicBezTo>
                    <a:pt x="1213590" y="225520"/>
                    <a:pt x="1223189" y="241088"/>
                    <a:pt x="1231677" y="257460"/>
                  </a:cubicBezTo>
                  <a:cubicBezTo>
                    <a:pt x="1253511" y="253058"/>
                    <a:pt x="1274804" y="250708"/>
                    <a:pt x="1296426" y="250295"/>
                  </a:cubicBezTo>
                  <a:cubicBezTo>
                    <a:pt x="1430041" y="247681"/>
                    <a:pt x="1601078" y="324823"/>
                    <a:pt x="1654947" y="472778"/>
                  </a:cubicBezTo>
                  <a:cubicBezTo>
                    <a:pt x="1676939" y="533177"/>
                    <a:pt x="1673330" y="592867"/>
                    <a:pt x="1644533" y="645371"/>
                  </a:cubicBezTo>
                  <a:cubicBezTo>
                    <a:pt x="1607121" y="713549"/>
                    <a:pt x="1529048" y="766603"/>
                    <a:pt x="1435682" y="787294"/>
                  </a:cubicBezTo>
                  <a:cubicBezTo>
                    <a:pt x="1304639" y="816345"/>
                    <a:pt x="1165478" y="827690"/>
                    <a:pt x="1030901" y="838676"/>
                  </a:cubicBezTo>
                  <a:cubicBezTo>
                    <a:pt x="968332" y="843777"/>
                    <a:pt x="903636" y="849047"/>
                    <a:pt x="841501" y="856022"/>
                  </a:cubicBezTo>
                  <a:cubicBezTo>
                    <a:pt x="794215" y="861313"/>
                    <a:pt x="746315" y="868574"/>
                    <a:pt x="695600" y="876247"/>
                  </a:cubicBezTo>
                  <a:cubicBezTo>
                    <a:pt x="594613" y="891529"/>
                    <a:pt x="491257" y="907171"/>
                    <a:pt x="390620" y="907171"/>
                  </a:cubicBezTo>
                  <a:close/>
                  <a:moveTo>
                    <a:pt x="367506" y="449855"/>
                  </a:moveTo>
                  <a:cubicBezTo>
                    <a:pt x="238611" y="449855"/>
                    <a:pt x="88624" y="513609"/>
                    <a:pt x="48672" y="620966"/>
                  </a:cubicBezTo>
                  <a:cubicBezTo>
                    <a:pt x="33199" y="662537"/>
                    <a:pt x="36015" y="702288"/>
                    <a:pt x="57044" y="739129"/>
                  </a:cubicBezTo>
                  <a:cubicBezTo>
                    <a:pt x="96170" y="807667"/>
                    <a:pt x="188224" y="851683"/>
                    <a:pt x="262096" y="864891"/>
                  </a:cubicBezTo>
                  <a:cubicBezTo>
                    <a:pt x="397922" y="889179"/>
                    <a:pt x="546830" y="866647"/>
                    <a:pt x="690848" y="844856"/>
                  </a:cubicBezTo>
                  <a:cubicBezTo>
                    <a:pt x="741881" y="837131"/>
                    <a:pt x="790077" y="829839"/>
                    <a:pt x="837967" y="824462"/>
                  </a:cubicBezTo>
                  <a:cubicBezTo>
                    <a:pt x="900578" y="817446"/>
                    <a:pt x="965517" y="812143"/>
                    <a:pt x="1028318" y="807032"/>
                  </a:cubicBezTo>
                  <a:cubicBezTo>
                    <a:pt x="1161838" y="796131"/>
                    <a:pt x="1299887" y="784870"/>
                    <a:pt x="1428802" y="756306"/>
                  </a:cubicBezTo>
                  <a:cubicBezTo>
                    <a:pt x="1512125" y="737838"/>
                    <a:pt x="1584113" y="689482"/>
                    <a:pt x="1616688" y="630099"/>
                  </a:cubicBezTo>
                  <a:cubicBezTo>
                    <a:pt x="1641316" y="585215"/>
                    <a:pt x="1644152" y="535929"/>
                    <a:pt x="1625113" y="483637"/>
                  </a:cubicBezTo>
                  <a:cubicBezTo>
                    <a:pt x="1576281" y="349525"/>
                    <a:pt x="1419627" y="279717"/>
                    <a:pt x="1297040" y="282035"/>
                  </a:cubicBezTo>
                  <a:cubicBezTo>
                    <a:pt x="1273630" y="282490"/>
                    <a:pt x="1250590" y="285432"/>
                    <a:pt x="1226608" y="291062"/>
                  </a:cubicBezTo>
                  <a:cubicBezTo>
                    <a:pt x="1219369" y="292756"/>
                    <a:pt x="1211876" y="289178"/>
                    <a:pt x="1208658" y="282447"/>
                  </a:cubicBezTo>
                  <a:cubicBezTo>
                    <a:pt x="1199684" y="263662"/>
                    <a:pt x="1189164" y="245914"/>
                    <a:pt x="1177395" y="229711"/>
                  </a:cubicBezTo>
                  <a:cubicBezTo>
                    <a:pt x="1085500" y="103240"/>
                    <a:pt x="895752" y="33263"/>
                    <a:pt x="726260" y="63351"/>
                  </a:cubicBezTo>
                  <a:cubicBezTo>
                    <a:pt x="569796" y="91111"/>
                    <a:pt x="427894" y="229256"/>
                    <a:pt x="459422" y="439599"/>
                  </a:cubicBezTo>
                  <a:cubicBezTo>
                    <a:pt x="460195" y="444775"/>
                    <a:pt x="458364" y="450003"/>
                    <a:pt x="454532" y="453569"/>
                  </a:cubicBezTo>
                  <a:cubicBezTo>
                    <a:pt x="450691" y="457125"/>
                    <a:pt x="445346" y="458596"/>
                    <a:pt x="440245" y="457432"/>
                  </a:cubicBezTo>
                  <a:cubicBezTo>
                    <a:pt x="417491" y="452331"/>
                    <a:pt x="392906" y="449855"/>
                    <a:pt x="367506" y="449855"/>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 name="Google Shape;27;p34"/>
          <p:cNvGrpSpPr/>
          <p:nvPr/>
        </p:nvGrpSpPr>
        <p:grpSpPr>
          <a:xfrm>
            <a:off x="231457" y="4190262"/>
            <a:ext cx="586630" cy="358564"/>
            <a:chOff x="464700" y="5522538"/>
            <a:chExt cx="1162335" cy="709887"/>
          </a:xfrm>
        </p:grpSpPr>
        <p:sp>
          <p:nvSpPr>
            <p:cNvPr id="28" name="Google Shape;28;p34"/>
            <p:cNvSpPr/>
            <p:nvPr/>
          </p:nvSpPr>
          <p:spPr>
            <a:xfrm>
              <a:off x="464700" y="5522538"/>
              <a:ext cx="1155752" cy="709887"/>
            </a:xfrm>
            <a:custGeom>
              <a:avLst/>
              <a:gdLst/>
              <a:ahLst/>
              <a:cxnLst/>
              <a:rect l="l" t="t" r="r" b="b"/>
              <a:pathLst>
                <a:path w="1155752" h="709887" extrusionOk="0">
                  <a:moveTo>
                    <a:pt x="1027599" y="227531"/>
                  </a:moveTo>
                  <a:cubicBezTo>
                    <a:pt x="956500" y="189409"/>
                    <a:pt x="901361" y="201527"/>
                    <a:pt x="855440" y="235563"/>
                  </a:cubicBezTo>
                  <a:cubicBezTo>
                    <a:pt x="831363" y="190023"/>
                    <a:pt x="798216" y="148568"/>
                    <a:pt x="755184" y="113178"/>
                  </a:cubicBezTo>
                  <a:cubicBezTo>
                    <a:pt x="639032" y="17716"/>
                    <a:pt x="468344" y="0"/>
                    <a:pt x="369739" y="127666"/>
                  </a:cubicBezTo>
                  <a:cubicBezTo>
                    <a:pt x="341841" y="163798"/>
                    <a:pt x="320791" y="210989"/>
                    <a:pt x="308355" y="261746"/>
                  </a:cubicBezTo>
                  <a:cubicBezTo>
                    <a:pt x="295772" y="259503"/>
                    <a:pt x="281664" y="258794"/>
                    <a:pt x="265228" y="260212"/>
                  </a:cubicBezTo>
                  <a:cubicBezTo>
                    <a:pt x="138398" y="271166"/>
                    <a:pt x="0" y="437112"/>
                    <a:pt x="53488" y="565636"/>
                  </a:cubicBezTo>
                  <a:cubicBezTo>
                    <a:pt x="70442" y="606382"/>
                    <a:pt x="104404" y="630311"/>
                    <a:pt x="146367" y="643540"/>
                  </a:cubicBezTo>
                  <a:cubicBezTo>
                    <a:pt x="155119" y="654833"/>
                    <a:pt x="168984" y="663066"/>
                    <a:pt x="189304" y="665247"/>
                  </a:cubicBezTo>
                  <a:cubicBezTo>
                    <a:pt x="368458" y="684508"/>
                    <a:pt x="550925" y="683101"/>
                    <a:pt x="730906" y="680338"/>
                  </a:cubicBezTo>
                  <a:cubicBezTo>
                    <a:pt x="860033" y="678359"/>
                    <a:pt x="1022265" y="709887"/>
                    <a:pt x="1090675" y="573987"/>
                  </a:cubicBezTo>
                  <a:cubicBezTo>
                    <a:pt x="1147434" y="461274"/>
                    <a:pt x="1155752" y="296248"/>
                    <a:pt x="1027599" y="227531"/>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4"/>
            <p:cNvSpPr/>
            <p:nvPr/>
          </p:nvSpPr>
          <p:spPr>
            <a:xfrm>
              <a:off x="479845" y="5535888"/>
              <a:ext cx="1147190" cy="686699"/>
            </a:xfrm>
            <a:custGeom>
              <a:avLst/>
              <a:gdLst/>
              <a:ahLst/>
              <a:cxnLst/>
              <a:rect l="l" t="t" r="r" b="b"/>
              <a:pathLst>
                <a:path w="1147190" h="686699" extrusionOk="0">
                  <a:moveTo>
                    <a:pt x="728471" y="651023"/>
                  </a:moveTo>
                  <a:cubicBezTo>
                    <a:pt x="746199" y="651023"/>
                    <a:pt x="764497" y="651499"/>
                    <a:pt x="782309" y="651975"/>
                  </a:cubicBezTo>
                  <a:cubicBezTo>
                    <a:pt x="893646" y="654938"/>
                    <a:pt x="1008771" y="657955"/>
                    <a:pt x="1061360" y="553508"/>
                  </a:cubicBezTo>
                  <a:cubicBezTo>
                    <a:pt x="1147190" y="383021"/>
                    <a:pt x="1074652" y="265546"/>
                    <a:pt x="1004950" y="228166"/>
                  </a:cubicBezTo>
                  <a:cubicBezTo>
                    <a:pt x="947144" y="197178"/>
                    <a:pt x="897815" y="199347"/>
                    <a:pt x="849746" y="234960"/>
                  </a:cubicBezTo>
                  <a:cubicBezTo>
                    <a:pt x="846031" y="237722"/>
                    <a:pt x="841290" y="238717"/>
                    <a:pt x="836781" y="237691"/>
                  </a:cubicBezTo>
                  <a:cubicBezTo>
                    <a:pt x="832262" y="236664"/>
                    <a:pt x="828420" y="233722"/>
                    <a:pt x="826261" y="229637"/>
                  </a:cubicBezTo>
                  <a:cubicBezTo>
                    <a:pt x="802449" y="184605"/>
                    <a:pt x="770043" y="145055"/>
                    <a:pt x="729953" y="112098"/>
                  </a:cubicBezTo>
                  <a:cubicBezTo>
                    <a:pt x="665733" y="59308"/>
                    <a:pt x="584570" y="32617"/>
                    <a:pt x="512857" y="40735"/>
                  </a:cubicBezTo>
                  <a:cubicBezTo>
                    <a:pt x="454532" y="47328"/>
                    <a:pt x="404145" y="76136"/>
                    <a:pt x="367156" y="124026"/>
                  </a:cubicBezTo>
                  <a:cubicBezTo>
                    <a:pt x="341164" y="157681"/>
                    <a:pt x="320928" y="201993"/>
                    <a:pt x="308631" y="252169"/>
                  </a:cubicBezTo>
                  <a:cubicBezTo>
                    <a:pt x="306641" y="260307"/>
                    <a:pt x="298672" y="265504"/>
                    <a:pt x="290427" y="264022"/>
                  </a:cubicBezTo>
                  <a:cubicBezTo>
                    <a:pt x="278447" y="261884"/>
                    <a:pt x="265694" y="261440"/>
                    <a:pt x="251449" y="262678"/>
                  </a:cubicBezTo>
                  <a:cubicBezTo>
                    <a:pt x="187367" y="268213"/>
                    <a:pt x="116406" y="317965"/>
                    <a:pt x="74855" y="386471"/>
                  </a:cubicBezTo>
                  <a:cubicBezTo>
                    <a:pt x="41073" y="442171"/>
                    <a:pt x="33305" y="498887"/>
                    <a:pt x="52990" y="546195"/>
                  </a:cubicBezTo>
                  <a:cubicBezTo>
                    <a:pt x="66759" y="579257"/>
                    <a:pt x="93916" y="601789"/>
                    <a:pt x="135995" y="615050"/>
                  </a:cubicBezTo>
                  <a:cubicBezTo>
                    <a:pt x="139086" y="616013"/>
                    <a:pt x="141795" y="617907"/>
                    <a:pt x="143774" y="620469"/>
                  </a:cubicBezTo>
                  <a:cubicBezTo>
                    <a:pt x="150621" y="629306"/>
                    <a:pt x="161406" y="634566"/>
                    <a:pt x="175852" y="636111"/>
                  </a:cubicBezTo>
                  <a:cubicBezTo>
                    <a:pt x="350964" y="654938"/>
                    <a:pt x="531050" y="653965"/>
                    <a:pt x="715517" y="651118"/>
                  </a:cubicBezTo>
                  <a:cubicBezTo>
                    <a:pt x="719793" y="651054"/>
                    <a:pt x="724111" y="651023"/>
                    <a:pt x="728471" y="651023"/>
                  </a:cubicBezTo>
                  <a:close/>
                  <a:moveTo>
                    <a:pt x="837310" y="684699"/>
                  </a:moveTo>
                  <a:cubicBezTo>
                    <a:pt x="818536" y="684699"/>
                    <a:pt x="799814" y="684201"/>
                    <a:pt x="781473" y="683715"/>
                  </a:cubicBezTo>
                  <a:cubicBezTo>
                    <a:pt x="758602" y="683111"/>
                    <a:pt x="737012" y="682529"/>
                    <a:pt x="716004" y="682868"/>
                  </a:cubicBezTo>
                  <a:cubicBezTo>
                    <a:pt x="530510" y="685715"/>
                    <a:pt x="349355" y="686699"/>
                    <a:pt x="172465" y="667681"/>
                  </a:cubicBezTo>
                  <a:cubicBezTo>
                    <a:pt x="151447" y="665427"/>
                    <a:pt x="134111" y="657235"/>
                    <a:pt x="122004" y="643879"/>
                  </a:cubicBezTo>
                  <a:cubicBezTo>
                    <a:pt x="73585" y="627570"/>
                    <a:pt x="40512" y="598826"/>
                    <a:pt x="23685" y="558397"/>
                  </a:cubicBezTo>
                  <a:cubicBezTo>
                    <a:pt x="0" y="501501"/>
                    <a:pt x="8540" y="434593"/>
                    <a:pt x="47709" y="370003"/>
                  </a:cubicBezTo>
                  <a:cubicBezTo>
                    <a:pt x="94255" y="293253"/>
                    <a:pt x="175037" y="237405"/>
                    <a:pt x="248718" y="231044"/>
                  </a:cubicBezTo>
                  <a:cubicBezTo>
                    <a:pt x="260233" y="230049"/>
                    <a:pt x="271039" y="229986"/>
                    <a:pt x="281389" y="230864"/>
                  </a:cubicBezTo>
                  <a:cubicBezTo>
                    <a:pt x="294968" y="182012"/>
                    <a:pt x="315785" y="138599"/>
                    <a:pt x="342032" y="104616"/>
                  </a:cubicBezTo>
                  <a:cubicBezTo>
                    <a:pt x="384397" y="49773"/>
                    <a:pt x="442235" y="16774"/>
                    <a:pt x="509291" y="9186"/>
                  </a:cubicBezTo>
                  <a:cubicBezTo>
                    <a:pt x="590602" y="0"/>
                    <a:pt x="678338" y="28574"/>
                    <a:pt x="750114" y="87566"/>
                  </a:cubicBezTo>
                  <a:cubicBezTo>
                    <a:pt x="788839" y="119401"/>
                    <a:pt x="820938" y="156940"/>
                    <a:pt x="845735" y="199347"/>
                  </a:cubicBezTo>
                  <a:cubicBezTo>
                    <a:pt x="899689" y="166020"/>
                    <a:pt x="956860" y="166359"/>
                    <a:pt x="1019958" y="200194"/>
                  </a:cubicBezTo>
                  <a:cubicBezTo>
                    <a:pt x="1083161" y="234082"/>
                    <a:pt x="1120912" y="292523"/>
                    <a:pt x="1129125" y="369220"/>
                  </a:cubicBezTo>
                  <a:cubicBezTo>
                    <a:pt x="1135877" y="432265"/>
                    <a:pt x="1121505" y="504634"/>
                    <a:pt x="1089712" y="567785"/>
                  </a:cubicBezTo>
                  <a:cubicBezTo>
                    <a:pt x="1037854" y="670792"/>
                    <a:pt x="936878" y="684688"/>
                    <a:pt x="837310" y="68469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 name="Google Shape;30;p34"/>
          <p:cNvGrpSpPr/>
          <p:nvPr/>
        </p:nvGrpSpPr>
        <p:grpSpPr>
          <a:xfrm>
            <a:off x="6263448" y="334487"/>
            <a:ext cx="293153" cy="337976"/>
            <a:chOff x="4505050" y="4336350"/>
            <a:chExt cx="69000" cy="79550"/>
          </a:xfrm>
        </p:grpSpPr>
        <p:sp>
          <p:nvSpPr>
            <p:cNvPr id="31" name="Google Shape;31;p34"/>
            <p:cNvSpPr/>
            <p:nvPr/>
          </p:nvSpPr>
          <p:spPr>
            <a:xfrm>
              <a:off x="4541750" y="4337475"/>
              <a:ext cx="23950" cy="22825"/>
            </a:xfrm>
            <a:custGeom>
              <a:avLst/>
              <a:gdLst/>
              <a:ahLst/>
              <a:cxnLst/>
              <a:rect l="l" t="t" r="r" b="b"/>
              <a:pathLst>
                <a:path w="958" h="913" extrusionOk="0">
                  <a:moveTo>
                    <a:pt x="646" y="0"/>
                  </a:moveTo>
                  <a:lnTo>
                    <a:pt x="513" y="23"/>
                  </a:lnTo>
                  <a:lnTo>
                    <a:pt x="357" y="89"/>
                  </a:lnTo>
                  <a:lnTo>
                    <a:pt x="179" y="223"/>
                  </a:lnTo>
                  <a:lnTo>
                    <a:pt x="1" y="401"/>
                  </a:lnTo>
                  <a:lnTo>
                    <a:pt x="579" y="846"/>
                  </a:lnTo>
                  <a:lnTo>
                    <a:pt x="646" y="912"/>
                  </a:lnTo>
                  <a:lnTo>
                    <a:pt x="779" y="734"/>
                  </a:lnTo>
                  <a:lnTo>
                    <a:pt x="868" y="601"/>
                  </a:lnTo>
                  <a:lnTo>
                    <a:pt x="913" y="467"/>
                  </a:lnTo>
                  <a:lnTo>
                    <a:pt x="957" y="312"/>
                  </a:lnTo>
                  <a:lnTo>
                    <a:pt x="957" y="267"/>
                  </a:lnTo>
                  <a:lnTo>
                    <a:pt x="935" y="201"/>
                  </a:lnTo>
                  <a:lnTo>
                    <a:pt x="935" y="178"/>
                  </a:lnTo>
                  <a:lnTo>
                    <a:pt x="891" y="156"/>
                  </a:lnTo>
                  <a:lnTo>
                    <a:pt x="868" y="134"/>
                  </a:lnTo>
                  <a:lnTo>
                    <a:pt x="779" y="45"/>
                  </a:lnTo>
                  <a:lnTo>
                    <a:pt x="713" y="23"/>
                  </a:lnTo>
                  <a:lnTo>
                    <a:pt x="646" y="0"/>
                  </a:lnTo>
                  <a:close/>
                </a:path>
              </a:pathLst>
            </a:custGeom>
            <a:solidFill>
              <a:srgbClr val="9B8D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4"/>
            <p:cNvSpPr/>
            <p:nvPr/>
          </p:nvSpPr>
          <p:spPr>
            <a:xfrm>
              <a:off x="4506175" y="4341925"/>
              <a:ext cx="66750" cy="72875"/>
            </a:xfrm>
            <a:custGeom>
              <a:avLst/>
              <a:gdLst/>
              <a:ahLst/>
              <a:cxnLst/>
              <a:rect l="l" t="t" r="r" b="b"/>
              <a:pathLst>
                <a:path w="2670" h="2915" extrusionOk="0">
                  <a:moveTo>
                    <a:pt x="2358" y="0"/>
                  </a:moveTo>
                  <a:lnTo>
                    <a:pt x="2358" y="23"/>
                  </a:lnTo>
                  <a:lnTo>
                    <a:pt x="2380" y="89"/>
                  </a:lnTo>
                  <a:lnTo>
                    <a:pt x="2380" y="134"/>
                  </a:lnTo>
                  <a:lnTo>
                    <a:pt x="2336" y="289"/>
                  </a:lnTo>
                  <a:lnTo>
                    <a:pt x="2291" y="423"/>
                  </a:lnTo>
                  <a:lnTo>
                    <a:pt x="2202" y="556"/>
                  </a:lnTo>
                  <a:lnTo>
                    <a:pt x="2069" y="734"/>
                  </a:lnTo>
                  <a:lnTo>
                    <a:pt x="2158" y="801"/>
                  </a:lnTo>
                  <a:lnTo>
                    <a:pt x="2358" y="1201"/>
                  </a:lnTo>
                  <a:lnTo>
                    <a:pt x="2558" y="935"/>
                  </a:lnTo>
                  <a:lnTo>
                    <a:pt x="2670" y="712"/>
                  </a:lnTo>
                  <a:lnTo>
                    <a:pt x="2670" y="668"/>
                  </a:lnTo>
                  <a:lnTo>
                    <a:pt x="2670" y="601"/>
                  </a:lnTo>
                  <a:lnTo>
                    <a:pt x="2625" y="445"/>
                  </a:lnTo>
                  <a:lnTo>
                    <a:pt x="2514" y="245"/>
                  </a:lnTo>
                  <a:lnTo>
                    <a:pt x="2358" y="0"/>
                  </a:lnTo>
                  <a:close/>
                  <a:moveTo>
                    <a:pt x="0" y="1824"/>
                  </a:moveTo>
                  <a:lnTo>
                    <a:pt x="245" y="2336"/>
                  </a:lnTo>
                  <a:lnTo>
                    <a:pt x="734" y="2714"/>
                  </a:lnTo>
                  <a:lnTo>
                    <a:pt x="1024" y="2914"/>
                  </a:lnTo>
                  <a:lnTo>
                    <a:pt x="779" y="2425"/>
                  </a:lnTo>
                  <a:lnTo>
                    <a:pt x="757" y="2425"/>
                  </a:lnTo>
                  <a:lnTo>
                    <a:pt x="468" y="2202"/>
                  </a:lnTo>
                  <a:lnTo>
                    <a:pt x="0" y="1824"/>
                  </a:lnTo>
                  <a:close/>
                </a:path>
              </a:pathLst>
            </a:custGeom>
            <a:solidFill>
              <a:srgbClr val="887D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34"/>
            <p:cNvSpPr/>
            <p:nvPr/>
          </p:nvSpPr>
          <p:spPr>
            <a:xfrm>
              <a:off x="4557875" y="4341925"/>
              <a:ext cx="15050" cy="30050"/>
            </a:xfrm>
            <a:custGeom>
              <a:avLst/>
              <a:gdLst/>
              <a:ahLst/>
              <a:cxnLst/>
              <a:rect l="l" t="t" r="r" b="b"/>
              <a:pathLst>
                <a:path w="602" h="1202" fill="none" extrusionOk="0">
                  <a:moveTo>
                    <a:pt x="290" y="0"/>
                  </a:moveTo>
                  <a:lnTo>
                    <a:pt x="290" y="0"/>
                  </a:lnTo>
                  <a:lnTo>
                    <a:pt x="290" y="23"/>
                  </a:lnTo>
                  <a:lnTo>
                    <a:pt x="290" y="23"/>
                  </a:lnTo>
                  <a:lnTo>
                    <a:pt x="312" y="89"/>
                  </a:lnTo>
                  <a:lnTo>
                    <a:pt x="312" y="134"/>
                  </a:lnTo>
                  <a:lnTo>
                    <a:pt x="268" y="289"/>
                  </a:lnTo>
                  <a:lnTo>
                    <a:pt x="268" y="289"/>
                  </a:lnTo>
                  <a:lnTo>
                    <a:pt x="223" y="423"/>
                  </a:lnTo>
                  <a:lnTo>
                    <a:pt x="134" y="556"/>
                  </a:lnTo>
                  <a:lnTo>
                    <a:pt x="134" y="556"/>
                  </a:lnTo>
                  <a:lnTo>
                    <a:pt x="1" y="734"/>
                  </a:lnTo>
                  <a:lnTo>
                    <a:pt x="1" y="734"/>
                  </a:lnTo>
                  <a:lnTo>
                    <a:pt x="90" y="801"/>
                  </a:lnTo>
                  <a:lnTo>
                    <a:pt x="90" y="801"/>
                  </a:lnTo>
                  <a:lnTo>
                    <a:pt x="290" y="1201"/>
                  </a:lnTo>
                  <a:lnTo>
                    <a:pt x="290" y="1201"/>
                  </a:lnTo>
                  <a:lnTo>
                    <a:pt x="490" y="935"/>
                  </a:lnTo>
                  <a:lnTo>
                    <a:pt x="602" y="712"/>
                  </a:lnTo>
                  <a:lnTo>
                    <a:pt x="602" y="712"/>
                  </a:lnTo>
                  <a:lnTo>
                    <a:pt x="602" y="668"/>
                  </a:lnTo>
                  <a:lnTo>
                    <a:pt x="602" y="601"/>
                  </a:lnTo>
                  <a:lnTo>
                    <a:pt x="557" y="445"/>
                  </a:lnTo>
                  <a:lnTo>
                    <a:pt x="446" y="245"/>
                  </a:lnTo>
                  <a:lnTo>
                    <a:pt x="29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4"/>
            <p:cNvSpPr/>
            <p:nvPr/>
          </p:nvSpPr>
          <p:spPr>
            <a:xfrm>
              <a:off x="4506175" y="4387525"/>
              <a:ext cx="25600" cy="27275"/>
            </a:xfrm>
            <a:custGeom>
              <a:avLst/>
              <a:gdLst/>
              <a:ahLst/>
              <a:cxnLst/>
              <a:rect l="l" t="t" r="r" b="b"/>
              <a:pathLst>
                <a:path w="1024" h="1091" fill="none" extrusionOk="0">
                  <a:moveTo>
                    <a:pt x="779" y="601"/>
                  </a:moveTo>
                  <a:lnTo>
                    <a:pt x="779" y="601"/>
                  </a:lnTo>
                  <a:lnTo>
                    <a:pt x="779" y="601"/>
                  </a:lnTo>
                  <a:lnTo>
                    <a:pt x="779" y="601"/>
                  </a:lnTo>
                  <a:lnTo>
                    <a:pt x="757" y="601"/>
                  </a:lnTo>
                  <a:lnTo>
                    <a:pt x="757" y="601"/>
                  </a:lnTo>
                  <a:lnTo>
                    <a:pt x="468" y="378"/>
                  </a:lnTo>
                  <a:lnTo>
                    <a:pt x="0" y="0"/>
                  </a:lnTo>
                  <a:lnTo>
                    <a:pt x="0" y="0"/>
                  </a:lnTo>
                  <a:lnTo>
                    <a:pt x="245" y="512"/>
                  </a:lnTo>
                  <a:lnTo>
                    <a:pt x="245" y="512"/>
                  </a:lnTo>
                  <a:lnTo>
                    <a:pt x="734" y="890"/>
                  </a:lnTo>
                  <a:lnTo>
                    <a:pt x="1024" y="1090"/>
                  </a:lnTo>
                  <a:lnTo>
                    <a:pt x="1024" y="1090"/>
                  </a:lnTo>
                  <a:lnTo>
                    <a:pt x="779" y="601"/>
                  </a:lnTo>
                  <a:lnTo>
                    <a:pt x="779"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4"/>
            <p:cNvSpPr/>
            <p:nvPr/>
          </p:nvSpPr>
          <p:spPr>
            <a:xfrm>
              <a:off x="4525625" y="4361950"/>
              <a:ext cx="41175" cy="52850"/>
            </a:xfrm>
            <a:custGeom>
              <a:avLst/>
              <a:gdLst/>
              <a:ahLst/>
              <a:cxnLst/>
              <a:rect l="l" t="t" r="r" b="b"/>
              <a:pathLst>
                <a:path w="1647" h="2114" extrusionOk="0">
                  <a:moveTo>
                    <a:pt x="1380" y="0"/>
                  </a:moveTo>
                  <a:lnTo>
                    <a:pt x="1113" y="356"/>
                  </a:lnTo>
                  <a:lnTo>
                    <a:pt x="624" y="934"/>
                  </a:lnTo>
                  <a:lnTo>
                    <a:pt x="1" y="1624"/>
                  </a:lnTo>
                  <a:lnTo>
                    <a:pt x="246" y="2113"/>
                  </a:lnTo>
                  <a:lnTo>
                    <a:pt x="268" y="2113"/>
                  </a:lnTo>
                  <a:lnTo>
                    <a:pt x="868" y="1446"/>
                  </a:lnTo>
                  <a:lnTo>
                    <a:pt x="1358" y="868"/>
                  </a:lnTo>
                  <a:lnTo>
                    <a:pt x="1647" y="512"/>
                  </a:lnTo>
                  <a:lnTo>
                    <a:pt x="1580" y="400"/>
                  </a:lnTo>
                  <a:lnTo>
                    <a:pt x="1380" y="0"/>
                  </a:lnTo>
                  <a:close/>
                </a:path>
              </a:pathLst>
            </a:custGeom>
            <a:solidFill>
              <a:srgbClr val="548D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4"/>
            <p:cNvSpPr/>
            <p:nvPr/>
          </p:nvSpPr>
          <p:spPr>
            <a:xfrm>
              <a:off x="4506175" y="4346375"/>
              <a:ext cx="53950" cy="56175"/>
            </a:xfrm>
            <a:custGeom>
              <a:avLst/>
              <a:gdLst/>
              <a:ahLst/>
              <a:cxnLst/>
              <a:rect l="l" t="t" r="r" b="b"/>
              <a:pathLst>
                <a:path w="2158" h="2247" extrusionOk="0">
                  <a:moveTo>
                    <a:pt x="1357" y="0"/>
                  </a:moveTo>
                  <a:lnTo>
                    <a:pt x="912" y="556"/>
                  </a:lnTo>
                  <a:lnTo>
                    <a:pt x="0" y="1624"/>
                  </a:lnTo>
                  <a:lnTo>
                    <a:pt x="0" y="1646"/>
                  </a:lnTo>
                  <a:lnTo>
                    <a:pt x="468" y="2024"/>
                  </a:lnTo>
                  <a:lnTo>
                    <a:pt x="757" y="2247"/>
                  </a:lnTo>
                  <a:lnTo>
                    <a:pt x="779" y="2247"/>
                  </a:lnTo>
                  <a:lnTo>
                    <a:pt x="1402" y="1557"/>
                  </a:lnTo>
                  <a:lnTo>
                    <a:pt x="1891" y="979"/>
                  </a:lnTo>
                  <a:lnTo>
                    <a:pt x="2158" y="623"/>
                  </a:lnTo>
                  <a:lnTo>
                    <a:pt x="2069" y="556"/>
                  </a:lnTo>
                  <a:lnTo>
                    <a:pt x="2002" y="490"/>
                  </a:lnTo>
                  <a:lnTo>
                    <a:pt x="1424" y="45"/>
                  </a:lnTo>
                  <a:lnTo>
                    <a:pt x="1357" y="0"/>
                  </a:lnTo>
                  <a:close/>
                </a:path>
              </a:pathLst>
            </a:custGeom>
            <a:solidFill>
              <a:srgbClr val="7AAA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4"/>
            <p:cNvSpPr/>
            <p:nvPr/>
          </p:nvSpPr>
          <p:spPr>
            <a:xfrm>
              <a:off x="4539525" y="4345250"/>
              <a:ext cx="3375" cy="3375"/>
            </a:xfrm>
            <a:custGeom>
              <a:avLst/>
              <a:gdLst/>
              <a:ahLst/>
              <a:cxnLst/>
              <a:rect l="l" t="t" r="r" b="b"/>
              <a:pathLst>
                <a:path w="135" h="135" extrusionOk="0">
                  <a:moveTo>
                    <a:pt x="23" y="1"/>
                  </a:moveTo>
                  <a:lnTo>
                    <a:pt x="1" y="23"/>
                  </a:lnTo>
                  <a:lnTo>
                    <a:pt x="23" y="68"/>
                  </a:lnTo>
                  <a:lnTo>
                    <a:pt x="90" y="112"/>
                  </a:lnTo>
                  <a:lnTo>
                    <a:pt x="112" y="134"/>
                  </a:lnTo>
                  <a:lnTo>
                    <a:pt x="134" y="112"/>
                  </a:lnTo>
                  <a:lnTo>
                    <a:pt x="134" y="90"/>
                  </a:lnTo>
                  <a:lnTo>
                    <a:pt x="112" y="68"/>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4"/>
            <p:cNvSpPr/>
            <p:nvPr/>
          </p:nvSpPr>
          <p:spPr>
            <a:xfrm>
              <a:off x="4527850" y="4345250"/>
              <a:ext cx="13375" cy="15600"/>
            </a:xfrm>
            <a:custGeom>
              <a:avLst/>
              <a:gdLst/>
              <a:ahLst/>
              <a:cxnLst/>
              <a:rect l="l" t="t" r="r" b="b"/>
              <a:pathLst>
                <a:path w="535" h="624" extrusionOk="0">
                  <a:moveTo>
                    <a:pt x="468" y="1"/>
                  </a:moveTo>
                  <a:lnTo>
                    <a:pt x="1" y="557"/>
                  </a:lnTo>
                  <a:lnTo>
                    <a:pt x="1" y="579"/>
                  </a:lnTo>
                  <a:lnTo>
                    <a:pt x="23" y="624"/>
                  </a:lnTo>
                  <a:lnTo>
                    <a:pt x="68" y="624"/>
                  </a:lnTo>
                  <a:lnTo>
                    <a:pt x="535" y="68"/>
                  </a:lnTo>
                  <a:lnTo>
                    <a:pt x="535" y="45"/>
                  </a:lnTo>
                  <a:lnTo>
                    <a:pt x="512" y="23"/>
                  </a:lnTo>
                  <a:lnTo>
                    <a:pt x="4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4"/>
            <p:cNvSpPr/>
            <p:nvPr/>
          </p:nvSpPr>
          <p:spPr>
            <a:xfrm>
              <a:off x="4505050" y="4359150"/>
              <a:ext cx="24500" cy="28950"/>
            </a:xfrm>
            <a:custGeom>
              <a:avLst/>
              <a:gdLst/>
              <a:ahLst/>
              <a:cxnLst/>
              <a:rect l="l" t="t" r="r" b="b"/>
              <a:pathLst>
                <a:path w="980" h="1158" extrusionOk="0">
                  <a:moveTo>
                    <a:pt x="913" y="1"/>
                  </a:moveTo>
                  <a:lnTo>
                    <a:pt x="1" y="1091"/>
                  </a:lnTo>
                  <a:lnTo>
                    <a:pt x="1" y="1113"/>
                  </a:lnTo>
                  <a:lnTo>
                    <a:pt x="23" y="1135"/>
                  </a:lnTo>
                  <a:lnTo>
                    <a:pt x="45" y="1157"/>
                  </a:lnTo>
                  <a:lnTo>
                    <a:pt x="68" y="1157"/>
                  </a:lnTo>
                  <a:lnTo>
                    <a:pt x="980" y="68"/>
                  </a:lnTo>
                  <a:lnTo>
                    <a:pt x="980" y="45"/>
                  </a:lnTo>
                  <a:lnTo>
                    <a:pt x="980" y="23"/>
                  </a:lnTo>
                  <a:lnTo>
                    <a:pt x="9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34"/>
            <p:cNvSpPr/>
            <p:nvPr/>
          </p:nvSpPr>
          <p:spPr>
            <a:xfrm>
              <a:off x="4505050" y="4336350"/>
              <a:ext cx="69000" cy="79550"/>
            </a:xfrm>
            <a:custGeom>
              <a:avLst/>
              <a:gdLst/>
              <a:ahLst/>
              <a:cxnLst/>
              <a:rect l="l" t="t" r="r" b="b"/>
              <a:pathLst>
                <a:path w="2760" h="3182" extrusionOk="0">
                  <a:moveTo>
                    <a:pt x="2114" y="90"/>
                  </a:moveTo>
                  <a:lnTo>
                    <a:pt x="2203" y="112"/>
                  </a:lnTo>
                  <a:lnTo>
                    <a:pt x="2270" y="157"/>
                  </a:lnTo>
                  <a:lnTo>
                    <a:pt x="2336" y="223"/>
                  </a:lnTo>
                  <a:lnTo>
                    <a:pt x="2470" y="379"/>
                  </a:lnTo>
                  <a:lnTo>
                    <a:pt x="2559" y="512"/>
                  </a:lnTo>
                  <a:lnTo>
                    <a:pt x="2603" y="601"/>
                  </a:lnTo>
                  <a:lnTo>
                    <a:pt x="2648" y="713"/>
                  </a:lnTo>
                  <a:lnTo>
                    <a:pt x="2670" y="802"/>
                  </a:lnTo>
                  <a:lnTo>
                    <a:pt x="2670" y="913"/>
                  </a:lnTo>
                  <a:lnTo>
                    <a:pt x="2626" y="1046"/>
                  </a:lnTo>
                  <a:lnTo>
                    <a:pt x="2537" y="1158"/>
                  </a:lnTo>
                  <a:lnTo>
                    <a:pt x="2381" y="1380"/>
                  </a:lnTo>
                  <a:lnTo>
                    <a:pt x="2381" y="1424"/>
                  </a:lnTo>
                  <a:lnTo>
                    <a:pt x="2403" y="1469"/>
                  </a:lnTo>
                  <a:lnTo>
                    <a:pt x="2381" y="1536"/>
                  </a:lnTo>
                  <a:lnTo>
                    <a:pt x="2336" y="1647"/>
                  </a:lnTo>
                  <a:lnTo>
                    <a:pt x="2158" y="1869"/>
                  </a:lnTo>
                  <a:lnTo>
                    <a:pt x="1869" y="2203"/>
                  </a:lnTo>
                  <a:lnTo>
                    <a:pt x="1224" y="2937"/>
                  </a:lnTo>
                  <a:lnTo>
                    <a:pt x="1135" y="3026"/>
                  </a:lnTo>
                  <a:lnTo>
                    <a:pt x="1069" y="3093"/>
                  </a:lnTo>
                  <a:lnTo>
                    <a:pt x="1024" y="3093"/>
                  </a:lnTo>
                  <a:lnTo>
                    <a:pt x="980" y="3070"/>
                  </a:lnTo>
                  <a:lnTo>
                    <a:pt x="935" y="3004"/>
                  </a:lnTo>
                  <a:lnTo>
                    <a:pt x="624" y="2781"/>
                  </a:lnTo>
                  <a:lnTo>
                    <a:pt x="401" y="2581"/>
                  </a:lnTo>
                  <a:lnTo>
                    <a:pt x="312" y="2470"/>
                  </a:lnTo>
                  <a:lnTo>
                    <a:pt x="223" y="2336"/>
                  </a:lnTo>
                  <a:lnTo>
                    <a:pt x="131" y="2151"/>
                  </a:lnTo>
                  <a:lnTo>
                    <a:pt x="223" y="2225"/>
                  </a:lnTo>
                  <a:lnTo>
                    <a:pt x="490" y="2448"/>
                  </a:lnTo>
                  <a:lnTo>
                    <a:pt x="646" y="2581"/>
                  </a:lnTo>
                  <a:lnTo>
                    <a:pt x="735" y="2648"/>
                  </a:lnTo>
                  <a:lnTo>
                    <a:pt x="824" y="2692"/>
                  </a:lnTo>
                  <a:lnTo>
                    <a:pt x="868" y="2670"/>
                  </a:lnTo>
                  <a:lnTo>
                    <a:pt x="1580" y="1869"/>
                  </a:lnTo>
                  <a:lnTo>
                    <a:pt x="2247" y="1046"/>
                  </a:lnTo>
                  <a:lnTo>
                    <a:pt x="2247" y="1024"/>
                  </a:lnTo>
                  <a:lnTo>
                    <a:pt x="2225" y="1002"/>
                  </a:lnTo>
                  <a:lnTo>
                    <a:pt x="1529" y="453"/>
                  </a:lnTo>
                  <a:lnTo>
                    <a:pt x="1529" y="453"/>
                  </a:lnTo>
                  <a:lnTo>
                    <a:pt x="1625" y="357"/>
                  </a:lnTo>
                  <a:lnTo>
                    <a:pt x="1736" y="246"/>
                  </a:lnTo>
                  <a:lnTo>
                    <a:pt x="1869" y="157"/>
                  </a:lnTo>
                  <a:lnTo>
                    <a:pt x="2025" y="90"/>
                  </a:lnTo>
                  <a:close/>
                  <a:moveTo>
                    <a:pt x="2047" y="1"/>
                  </a:moveTo>
                  <a:lnTo>
                    <a:pt x="1958" y="23"/>
                  </a:lnTo>
                  <a:lnTo>
                    <a:pt x="1869" y="45"/>
                  </a:lnTo>
                  <a:lnTo>
                    <a:pt x="1714" y="157"/>
                  </a:lnTo>
                  <a:lnTo>
                    <a:pt x="1558" y="290"/>
                  </a:lnTo>
                  <a:lnTo>
                    <a:pt x="1447" y="424"/>
                  </a:lnTo>
                  <a:lnTo>
                    <a:pt x="1447" y="446"/>
                  </a:lnTo>
                  <a:lnTo>
                    <a:pt x="1469" y="468"/>
                  </a:lnTo>
                  <a:lnTo>
                    <a:pt x="2157" y="1010"/>
                  </a:lnTo>
                  <a:lnTo>
                    <a:pt x="2157" y="1010"/>
                  </a:lnTo>
                  <a:lnTo>
                    <a:pt x="1691" y="1602"/>
                  </a:lnTo>
                  <a:lnTo>
                    <a:pt x="1180" y="2203"/>
                  </a:lnTo>
                  <a:lnTo>
                    <a:pt x="1046" y="2359"/>
                  </a:lnTo>
                  <a:lnTo>
                    <a:pt x="913" y="2492"/>
                  </a:lnTo>
                  <a:lnTo>
                    <a:pt x="824" y="2559"/>
                  </a:lnTo>
                  <a:lnTo>
                    <a:pt x="779" y="2559"/>
                  </a:lnTo>
                  <a:lnTo>
                    <a:pt x="713" y="2537"/>
                  </a:lnTo>
                  <a:lnTo>
                    <a:pt x="646" y="2492"/>
                  </a:lnTo>
                  <a:lnTo>
                    <a:pt x="424" y="2314"/>
                  </a:lnTo>
                  <a:lnTo>
                    <a:pt x="223" y="2181"/>
                  </a:lnTo>
                  <a:lnTo>
                    <a:pt x="134" y="2114"/>
                  </a:lnTo>
                  <a:lnTo>
                    <a:pt x="68" y="2025"/>
                  </a:lnTo>
                  <a:lnTo>
                    <a:pt x="45" y="2003"/>
                  </a:lnTo>
                  <a:lnTo>
                    <a:pt x="1" y="2003"/>
                  </a:lnTo>
                  <a:lnTo>
                    <a:pt x="1" y="2047"/>
                  </a:lnTo>
                  <a:lnTo>
                    <a:pt x="201" y="2403"/>
                  </a:lnTo>
                  <a:lnTo>
                    <a:pt x="268" y="2514"/>
                  </a:lnTo>
                  <a:lnTo>
                    <a:pt x="335" y="2603"/>
                  </a:lnTo>
                  <a:lnTo>
                    <a:pt x="535" y="2781"/>
                  </a:lnTo>
                  <a:lnTo>
                    <a:pt x="779" y="3004"/>
                  </a:lnTo>
                  <a:lnTo>
                    <a:pt x="935" y="3115"/>
                  </a:lnTo>
                  <a:lnTo>
                    <a:pt x="1091" y="3182"/>
                  </a:lnTo>
                  <a:lnTo>
                    <a:pt x="1113" y="3159"/>
                  </a:lnTo>
                  <a:lnTo>
                    <a:pt x="1469" y="2781"/>
                  </a:lnTo>
                  <a:lnTo>
                    <a:pt x="1825" y="2381"/>
                  </a:lnTo>
                  <a:lnTo>
                    <a:pt x="2514" y="1558"/>
                  </a:lnTo>
                  <a:lnTo>
                    <a:pt x="2492" y="1536"/>
                  </a:lnTo>
                  <a:lnTo>
                    <a:pt x="2492" y="1447"/>
                  </a:lnTo>
                  <a:lnTo>
                    <a:pt x="2492" y="1380"/>
                  </a:lnTo>
                  <a:lnTo>
                    <a:pt x="2537" y="1291"/>
                  </a:lnTo>
                  <a:lnTo>
                    <a:pt x="2581" y="1224"/>
                  </a:lnTo>
                  <a:lnTo>
                    <a:pt x="2692" y="1046"/>
                  </a:lnTo>
                  <a:lnTo>
                    <a:pt x="2737" y="980"/>
                  </a:lnTo>
                  <a:lnTo>
                    <a:pt x="2759" y="891"/>
                  </a:lnTo>
                  <a:lnTo>
                    <a:pt x="2759" y="824"/>
                  </a:lnTo>
                  <a:lnTo>
                    <a:pt x="2737" y="757"/>
                  </a:lnTo>
                  <a:lnTo>
                    <a:pt x="2692" y="601"/>
                  </a:lnTo>
                  <a:lnTo>
                    <a:pt x="2603" y="468"/>
                  </a:lnTo>
                  <a:lnTo>
                    <a:pt x="2514" y="357"/>
                  </a:lnTo>
                  <a:lnTo>
                    <a:pt x="2425" y="223"/>
                  </a:lnTo>
                  <a:lnTo>
                    <a:pt x="2336" y="112"/>
                  </a:lnTo>
                  <a:lnTo>
                    <a:pt x="2270" y="68"/>
                  </a:lnTo>
                  <a:lnTo>
                    <a:pt x="2203" y="45"/>
                  </a:lnTo>
                  <a:lnTo>
                    <a:pt x="2136" y="23"/>
                  </a:lnTo>
                  <a:lnTo>
                    <a:pt x="204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4"/>
            <p:cNvSpPr/>
            <p:nvPr/>
          </p:nvSpPr>
          <p:spPr>
            <a:xfrm>
              <a:off x="4523975" y="4401425"/>
              <a:ext cx="8925" cy="14475"/>
            </a:xfrm>
            <a:custGeom>
              <a:avLst/>
              <a:gdLst/>
              <a:ahLst/>
              <a:cxnLst/>
              <a:rect l="l" t="t" r="r" b="b"/>
              <a:pathLst>
                <a:path w="357" h="579" extrusionOk="0">
                  <a:moveTo>
                    <a:pt x="22" y="0"/>
                  </a:moveTo>
                  <a:lnTo>
                    <a:pt x="0" y="23"/>
                  </a:lnTo>
                  <a:lnTo>
                    <a:pt x="0" y="45"/>
                  </a:lnTo>
                  <a:lnTo>
                    <a:pt x="22" y="67"/>
                  </a:lnTo>
                  <a:lnTo>
                    <a:pt x="67" y="89"/>
                  </a:lnTo>
                  <a:lnTo>
                    <a:pt x="67" y="89"/>
                  </a:lnTo>
                  <a:lnTo>
                    <a:pt x="289" y="534"/>
                  </a:lnTo>
                  <a:lnTo>
                    <a:pt x="312" y="556"/>
                  </a:lnTo>
                  <a:lnTo>
                    <a:pt x="334" y="579"/>
                  </a:lnTo>
                  <a:lnTo>
                    <a:pt x="356" y="556"/>
                  </a:lnTo>
                  <a:lnTo>
                    <a:pt x="356" y="534"/>
                  </a:lnTo>
                  <a:lnTo>
                    <a:pt x="111" y="45"/>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34"/>
            <p:cNvSpPr/>
            <p:nvPr/>
          </p:nvSpPr>
          <p:spPr>
            <a:xfrm>
              <a:off x="4564000" y="4341375"/>
              <a:ext cx="2800" cy="8900"/>
            </a:xfrm>
            <a:custGeom>
              <a:avLst/>
              <a:gdLst/>
              <a:ahLst/>
              <a:cxnLst/>
              <a:rect l="l" t="t" r="r" b="b"/>
              <a:pathLst>
                <a:path w="112" h="356" extrusionOk="0">
                  <a:moveTo>
                    <a:pt x="1" y="0"/>
                  </a:moveTo>
                  <a:lnTo>
                    <a:pt x="1" y="45"/>
                  </a:lnTo>
                  <a:lnTo>
                    <a:pt x="23" y="89"/>
                  </a:lnTo>
                  <a:lnTo>
                    <a:pt x="23" y="156"/>
                  </a:lnTo>
                  <a:lnTo>
                    <a:pt x="1" y="289"/>
                  </a:lnTo>
                  <a:lnTo>
                    <a:pt x="1" y="311"/>
                  </a:lnTo>
                  <a:lnTo>
                    <a:pt x="23" y="334"/>
                  </a:lnTo>
                  <a:lnTo>
                    <a:pt x="45" y="356"/>
                  </a:lnTo>
                  <a:lnTo>
                    <a:pt x="67" y="334"/>
                  </a:lnTo>
                  <a:lnTo>
                    <a:pt x="90" y="245"/>
                  </a:lnTo>
                  <a:lnTo>
                    <a:pt x="112" y="178"/>
                  </a:lnTo>
                  <a:lnTo>
                    <a:pt x="90" y="111"/>
                  </a:lnTo>
                  <a:lnTo>
                    <a:pt x="67" y="22"/>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4"/>
            <p:cNvSpPr/>
            <p:nvPr/>
          </p:nvSpPr>
          <p:spPr>
            <a:xfrm>
              <a:off x="4557325" y="4354700"/>
              <a:ext cx="4475" cy="6150"/>
            </a:xfrm>
            <a:custGeom>
              <a:avLst/>
              <a:gdLst/>
              <a:ahLst/>
              <a:cxnLst/>
              <a:rect l="l" t="t" r="r" b="b"/>
              <a:pathLst>
                <a:path w="179" h="246" extrusionOk="0">
                  <a:moveTo>
                    <a:pt x="134" y="1"/>
                  </a:moveTo>
                  <a:lnTo>
                    <a:pt x="112" y="23"/>
                  </a:lnTo>
                  <a:lnTo>
                    <a:pt x="1" y="179"/>
                  </a:lnTo>
                  <a:lnTo>
                    <a:pt x="1" y="223"/>
                  </a:lnTo>
                  <a:lnTo>
                    <a:pt x="23" y="246"/>
                  </a:lnTo>
                  <a:lnTo>
                    <a:pt x="67" y="246"/>
                  </a:lnTo>
                  <a:lnTo>
                    <a:pt x="179"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4"/>
            <p:cNvSpPr/>
            <p:nvPr/>
          </p:nvSpPr>
          <p:spPr>
            <a:xfrm>
              <a:off x="4559550" y="4360825"/>
              <a:ext cx="6700" cy="11700"/>
            </a:xfrm>
            <a:custGeom>
              <a:avLst/>
              <a:gdLst/>
              <a:ahLst/>
              <a:cxnLst/>
              <a:rect l="l" t="t" r="r" b="b"/>
              <a:pathLst>
                <a:path w="268" h="468" extrusionOk="0">
                  <a:moveTo>
                    <a:pt x="23" y="1"/>
                  </a:moveTo>
                  <a:lnTo>
                    <a:pt x="1" y="23"/>
                  </a:lnTo>
                  <a:lnTo>
                    <a:pt x="1" y="45"/>
                  </a:lnTo>
                  <a:lnTo>
                    <a:pt x="201" y="445"/>
                  </a:lnTo>
                  <a:lnTo>
                    <a:pt x="223" y="468"/>
                  </a:lnTo>
                  <a:lnTo>
                    <a:pt x="268" y="468"/>
                  </a:lnTo>
                  <a:lnTo>
                    <a:pt x="268" y="423"/>
                  </a:lnTo>
                  <a:lnTo>
                    <a:pt x="67" y="23"/>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5" name="Google Shape;45;p34"/>
          <p:cNvGrpSpPr/>
          <p:nvPr/>
        </p:nvGrpSpPr>
        <p:grpSpPr>
          <a:xfrm>
            <a:off x="8424009" y="3503652"/>
            <a:ext cx="249392" cy="264900"/>
            <a:chOff x="3861700" y="5390125"/>
            <a:chExt cx="35600" cy="37825"/>
          </a:xfrm>
        </p:grpSpPr>
        <p:sp>
          <p:nvSpPr>
            <p:cNvPr id="46" name="Google Shape;46;p34"/>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34"/>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4"/>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34"/>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34"/>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34"/>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 name="Google Shape;52;p34"/>
          <p:cNvGrpSpPr/>
          <p:nvPr/>
        </p:nvGrpSpPr>
        <p:grpSpPr>
          <a:xfrm rot="-4077480">
            <a:off x="1397549" y="4568263"/>
            <a:ext cx="165057" cy="349024"/>
            <a:chOff x="3422400" y="4860725"/>
            <a:chExt cx="24475" cy="51750"/>
          </a:xfrm>
        </p:grpSpPr>
        <p:sp>
          <p:nvSpPr>
            <p:cNvPr id="53" name="Google Shape;53;p34"/>
            <p:cNvSpPr/>
            <p:nvPr/>
          </p:nvSpPr>
          <p:spPr>
            <a:xfrm>
              <a:off x="3423500" y="4863525"/>
              <a:ext cx="22275" cy="47850"/>
            </a:xfrm>
            <a:custGeom>
              <a:avLst/>
              <a:gdLst/>
              <a:ahLst/>
              <a:cxnLst/>
              <a:rect l="l" t="t" r="r" b="b"/>
              <a:pathLst>
                <a:path w="891" h="1914" extrusionOk="0">
                  <a:moveTo>
                    <a:pt x="379" y="0"/>
                  </a:moveTo>
                  <a:lnTo>
                    <a:pt x="379" y="45"/>
                  </a:lnTo>
                  <a:lnTo>
                    <a:pt x="334" y="89"/>
                  </a:lnTo>
                  <a:lnTo>
                    <a:pt x="290" y="111"/>
                  </a:lnTo>
                  <a:lnTo>
                    <a:pt x="223" y="156"/>
                  </a:lnTo>
                  <a:lnTo>
                    <a:pt x="68" y="156"/>
                  </a:lnTo>
                  <a:lnTo>
                    <a:pt x="23" y="134"/>
                  </a:lnTo>
                  <a:lnTo>
                    <a:pt x="1" y="89"/>
                  </a:lnTo>
                  <a:lnTo>
                    <a:pt x="446" y="1869"/>
                  </a:lnTo>
                  <a:lnTo>
                    <a:pt x="557" y="1913"/>
                  </a:lnTo>
                  <a:lnTo>
                    <a:pt x="668" y="1891"/>
                  </a:lnTo>
                  <a:lnTo>
                    <a:pt x="779" y="1846"/>
                  </a:lnTo>
                  <a:lnTo>
                    <a:pt x="891" y="1757"/>
                  </a:lnTo>
                  <a:lnTo>
                    <a:pt x="37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34"/>
            <p:cNvSpPr/>
            <p:nvPr/>
          </p:nvSpPr>
          <p:spPr>
            <a:xfrm>
              <a:off x="3423500" y="4861300"/>
              <a:ext cx="9475" cy="6125"/>
            </a:xfrm>
            <a:custGeom>
              <a:avLst/>
              <a:gdLst/>
              <a:ahLst/>
              <a:cxnLst/>
              <a:rect l="l" t="t" r="r" b="b"/>
              <a:pathLst>
                <a:path w="379" h="245" extrusionOk="0">
                  <a:moveTo>
                    <a:pt x="223" y="0"/>
                  </a:moveTo>
                  <a:lnTo>
                    <a:pt x="156" y="22"/>
                  </a:lnTo>
                  <a:lnTo>
                    <a:pt x="90" y="45"/>
                  </a:lnTo>
                  <a:lnTo>
                    <a:pt x="23" y="89"/>
                  </a:lnTo>
                  <a:lnTo>
                    <a:pt x="1" y="134"/>
                  </a:lnTo>
                  <a:lnTo>
                    <a:pt x="1" y="178"/>
                  </a:lnTo>
                  <a:lnTo>
                    <a:pt x="23" y="223"/>
                  </a:lnTo>
                  <a:lnTo>
                    <a:pt x="68" y="245"/>
                  </a:lnTo>
                  <a:lnTo>
                    <a:pt x="223" y="245"/>
                  </a:lnTo>
                  <a:lnTo>
                    <a:pt x="290" y="200"/>
                  </a:lnTo>
                  <a:lnTo>
                    <a:pt x="334" y="178"/>
                  </a:lnTo>
                  <a:lnTo>
                    <a:pt x="379" y="134"/>
                  </a:lnTo>
                  <a:lnTo>
                    <a:pt x="379" y="89"/>
                  </a:lnTo>
                  <a:lnTo>
                    <a:pt x="379" y="67"/>
                  </a:lnTo>
                  <a:lnTo>
                    <a:pt x="357" y="22"/>
                  </a:lnTo>
                  <a:lnTo>
                    <a:pt x="290" y="0"/>
                  </a:lnTo>
                  <a:close/>
                </a:path>
              </a:pathLst>
            </a:custGeom>
            <a:solidFill>
              <a:srgbClr val="F4A6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34"/>
            <p:cNvSpPr/>
            <p:nvPr/>
          </p:nvSpPr>
          <p:spPr>
            <a:xfrm>
              <a:off x="3422400" y="4860725"/>
              <a:ext cx="24475" cy="51750"/>
            </a:xfrm>
            <a:custGeom>
              <a:avLst/>
              <a:gdLst/>
              <a:ahLst/>
              <a:cxnLst/>
              <a:rect l="l" t="t" r="r" b="b"/>
              <a:pathLst>
                <a:path w="979" h="2070" extrusionOk="0">
                  <a:moveTo>
                    <a:pt x="312" y="90"/>
                  </a:moveTo>
                  <a:lnTo>
                    <a:pt x="356" y="112"/>
                  </a:lnTo>
                  <a:lnTo>
                    <a:pt x="365" y="117"/>
                  </a:lnTo>
                  <a:lnTo>
                    <a:pt x="365" y="117"/>
                  </a:lnTo>
                  <a:lnTo>
                    <a:pt x="334" y="179"/>
                  </a:lnTo>
                  <a:lnTo>
                    <a:pt x="245" y="223"/>
                  </a:lnTo>
                  <a:lnTo>
                    <a:pt x="200" y="246"/>
                  </a:lnTo>
                  <a:lnTo>
                    <a:pt x="156" y="246"/>
                  </a:lnTo>
                  <a:lnTo>
                    <a:pt x="112" y="223"/>
                  </a:lnTo>
                  <a:lnTo>
                    <a:pt x="89" y="201"/>
                  </a:lnTo>
                  <a:lnTo>
                    <a:pt x="89" y="201"/>
                  </a:lnTo>
                  <a:lnTo>
                    <a:pt x="89" y="179"/>
                  </a:lnTo>
                  <a:lnTo>
                    <a:pt x="134" y="134"/>
                  </a:lnTo>
                  <a:lnTo>
                    <a:pt x="223" y="90"/>
                  </a:lnTo>
                  <a:close/>
                  <a:moveTo>
                    <a:pt x="423" y="223"/>
                  </a:moveTo>
                  <a:lnTo>
                    <a:pt x="534" y="624"/>
                  </a:lnTo>
                  <a:lnTo>
                    <a:pt x="823" y="1625"/>
                  </a:lnTo>
                  <a:lnTo>
                    <a:pt x="868" y="1736"/>
                  </a:lnTo>
                  <a:lnTo>
                    <a:pt x="890" y="1803"/>
                  </a:lnTo>
                  <a:lnTo>
                    <a:pt x="890" y="1869"/>
                  </a:lnTo>
                  <a:lnTo>
                    <a:pt x="868" y="1892"/>
                  </a:lnTo>
                  <a:lnTo>
                    <a:pt x="846" y="1914"/>
                  </a:lnTo>
                  <a:lnTo>
                    <a:pt x="734" y="1958"/>
                  </a:lnTo>
                  <a:lnTo>
                    <a:pt x="601" y="2003"/>
                  </a:lnTo>
                  <a:lnTo>
                    <a:pt x="556" y="2003"/>
                  </a:lnTo>
                  <a:lnTo>
                    <a:pt x="512" y="1981"/>
                  </a:lnTo>
                  <a:lnTo>
                    <a:pt x="512" y="1936"/>
                  </a:lnTo>
                  <a:lnTo>
                    <a:pt x="490" y="1892"/>
                  </a:lnTo>
                  <a:lnTo>
                    <a:pt x="267" y="980"/>
                  </a:lnTo>
                  <a:lnTo>
                    <a:pt x="108" y="281"/>
                  </a:lnTo>
                  <a:lnTo>
                    <a:pt x="134" y="290"/>
                  </a:lnTo>
                  <a:lnTo>
                    <a:pt x="200" y="312"/>
                  </a:lnTo>
                  <a:lnTo>
                    <a:pt x="267" y="312"/>
                  </a:lnTo>
                  <a:lnTo>
                    <a:pt x="334" y="290"/>
                  </a:lnTo>
                  <a:lnTo>
                    <a:pt x="401" y="246"/>
                  </a:lnTo>
                  <a:lnTo>
                    <a:pt x="423" y="223"/>
                  </a:lnTo>
                  <a:close/>
                  <a:moveTo>
                    <a:pt x="200" y="1"/>
                  </a:moveTo>
                  <a:lnTo>
                    <a:pt x="134" y="23"/>
                  </a:lnTo>
                  <a:lnTo>
                    <a:pt x="67" y="45"/>
                  </a:lnTo>
                  <a:lnTo>
                    <a:pt x="23" y="112"/>
                  </a:lnTo>
                  <a:lnTo>
                    <a:pt x="6" y="179"/>
                  </a:lnTo>
                  <a:lnTo>
                    <a:pt x="0" y="179"/>
                  </a:lnTo>
                  <a:lnTo>
                    <a:pt x="0" y="201"/>
                  </a:lnTo>
                  <a:lnTo>
                    <a:pt x="312" y="1447"/>
                  </a:lnTo>
                  <a:lnTo>
                    <a:pt x="356" y="1714"/>
                  </a:lnTo>
                  <a:lnTo>
                    <a:pt x="401" y="1847"/>
                  </a:lnTo>
                  <a:lnTo>
                    <a:pt x="445" y="1958"/>
                  </a:lnTo>
                  <a:lnTo>
                    <a:pt x="490" y="2025"/>
                  </a:lnTo>
                  <a:lnTo>
                    <a:pt x="556" y="2047"/>
                  </a:lnTo>
                  <a:lnTo>
                    <a:pt x="623" y="2070"/>
                  </a:lnTo>
                  <a:lnTo>
                    <a:pt x="712" y="2047"/>
                  </a:lnTo>
                  <a:lnTo>
                    <a:pt x="846" y="1981"/>
                  </a:lnTo>
                  <a:lnTo>
                    <a:pt x="979" y="1914"/>
                  </a:lnTo>
                  <a:lnTo>
                    <a:pt x="979" y="1869"/>
                  </a:lnTo>
                  <a:lnTo>
                    <a:pt x="601" y="579"/>
                  </a:lnTo>
                  <a:lnTo>
                    <a:pt x="534" y="335"/>
                  </a:lnTo>
                  <a:lnTo>
                    <a:pt x="467" y="112"/>
                  </a:lnTo>
                  <a:lnTo>
                    <a:pt x="423" y="45"/>
                  </a:lnTo>
                  <a:lnTo>
                    <a:pt x="3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 name="Google Shape;56;p34"/>
          <p:cNvGrpSpPr/>
          <p:nvPr/>
        </p:nvGrpSpPr>
        <p:grpSpPr>
          <a:xfrm rot="10800000">
            <a:off x="1423410" y="407554"/>
            <a:ext cx="249392" cy="264900"/>
            <a:chOff x="3861700" y="5390125"/>
            <a:chExt cx="35600" cy="37825"/>
          </a:xfrm>
        </p:grpSpPr>
        <p:sp>
          <p:nvSpPr>
            <p:cNvPr id="57" name="Google Shape;57;p34"/>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34"/>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34"/>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34"/>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4"/>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4"/>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3" name="Google Shape;63;p34"/>
          <p:cNvGrpSpPr/>
          <p:nvPr/>
        </p:nvGrpSpPr>
        <p:grpSpPr>
          <a:xfrm rot="-6349521">
            <a:off x="5891880" y="4574145"/>
            <a:ext cx="293149" cy="337971"/>
            <a:chOff x="4505050" y="4336350"/>
            <a:chExt cx="69000" cy="79550"/>
          </a:xfrm>
        </p:grpSpPr>
        <p:sp>
          <p:nvSpPr>
            <p:cNvPr id="64" name="Google Shape;64;p34"/>
            <p:cNvSpPr/>
            <p:nvPr/>
          </p:nvSpPr>
          <p:spPr>
            <a:xfrm>
              <a:off x="4541750" y="4337475"/>
              <a:ext cx="23950" cy="22825"/>
            </a:xfrm>
            <a:custGeom>
              <a:avLst/>
              <a:gdLst/>
              <a:ahLst/>
              <a:cxnLst/>
              <a:rect l="l" t="t" r="r" b="b"/>
              <a:pathLst>
                <a:path w="958" h="913" extrusionOk="0">
                  <a:moveTo>
                    <a:pt x="646" y="0"/>
                  </a:moveTo>
                  <a:lnTo>
                    <a:pt x="513" y="23"/>
                  </a:lnTo>
                  <a:lnTo>
                    <a:pt x="357" y="89"/>
                  </a:lnTo>
                  <a:lnTo>
                    <a:pt x="179" y="223"/>
                  </a:lnTo>
                  <a:lnTo>
                    <a:pt x="1" y="401"/>
                  </a:lnTo>
                  <a:lnTo>
                    <a:pt x="579" y="846"/>
                  </a:lnTo>
                  <a:lnTo>
                    <a:pt x="646" y="912"/>
                  </a:lnTo>
                  <a:lnTo>
                    <a:pt x="779" y="734"/>
                  </a:lnTo>
                  <a:lnTo>
                    <a:pt x="868" y="601"/>
                  </a:lnTo>
                  <a:lnTo>
                    <a:pt x="913" y="467"/>
                  </a:lnTo>
                  <a:lnTo>
                    <a:pt x="957" y="312"/>
                  </a:lnTo>
                  <a:lnTo>
                    <a:pt x="957" y="267"/>
                  </a:lnTo>
                  <a:lnTo>
                    <a:pt x="935" y="201"/>
                  </a:lnTo>
                  <a:lnTo>
                    <a:pt x="935" y="178"/>
                  </a:lnTo>
                  <a:lnTo>
                    <a:pt x="891" y="156"/>
                  </a:lnTo>
                  <a:lnTo>
                    <a:pt x="868" y="134"/>
                  </a:lnTo>
                  <a:lnTo>
                    <a:pt x="779" y="45"/>
                  </a:lnTo>
                  <a:lnTo>
                    <a:pt x="713" y="23"/>
                  </a:lnTo>
                  <a:lnTo>
                    <a:pt x="646" y="0"/>
                  </a:lnTo>
                  <a:close/>
                </a:path>
              </a:pathLst>
            </a:custGeom>
            <a:solidFill>
              <a:srgbClr val="9B8D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34"/>
            <p:cNvSpPr/>
            <p:nvPr/>
          </p:nvSpPr>
          <p:spPr>
            <a:xfrm>
              <a:off x="4506175" y="4341925"/>
              <a:ext cx="66750" cy="72875"/>
            </a:xfrm>
            <a:custGeom>
              <a:avLst/>
              <a:gdLst/>
              <a:ahLst/>
              <a:cxnLst/>
              <a:rect l="l" t="t" r="r" b="b"/>
              <a:pathLst>
                <a:path w="2670" h="2915" extrusionOk="0">
                  <a:moveTo>
                    <a:pt x="2358" y="0"/>
                  </a:moveTo>
                  <a:lnTo>
                    <a:pt x="2358" y="23"/>
                  </a:lnTo>
                  <a:lnTo>
                    <a:pt x="2380" y="89"/>
                  </a:lnTo>
                  <a:lnTo>
                    <a:pt x="2380" y="134"/>
                  </a:lnTo>
                  <a:lnTo>
                    <a:pt x="2336" y="289"/>
                  </a:lnTo>
                  <a:lnTo>
                    <a:pt x="2291" y="423"/>
                  </a:lnTo>
                  <a:lnTo>
                    <a:pt x="2202" y="556"/>
                  </a:lnTo>
                  <a:lnTo>
                    <a:pt x="2069" y="734"/>
                  </a:lnTo>
                  <a:lnTo>
                    <a:pt x="2158" y="801"/>
                  </a:lnTo>
                  <a:lnTo>
                    <a:pt x="2358" y="1201"/>
                  </a:lnTo>
                  <a:lnTo>
                    <a:pt x="2558" y="935"/>
                  </a:lnTo>
                  <a:lnTo>
                    <a:pt x="2670" y="712"/>
                  </a:lnTo>
                  <a:lnTo>
                    <a:pt x="2670" y="668"/>
                  </a:lnTo>
                  <a:lnTo>
                    <a:pt x="2670" y="601"/>
                  </a:lnTo>
                  <a:lnTo>
                    <a:pt x="2625" y="445"/>
                  </a:lnTo>
                  <a:lnTo>
                    <a:pt x="2514" y="245"/>
                  </a:lnTo>
                  <a:lnTo>
                    <a:pt x="2358" y="0"/>
                  </a:lnTo>
                  <a:close/>
                  <a:moveTo>
                    <a:pt x="0" y="1824"/>
                  </a:moveTo>
                  <a:lnTo>
                    <a:pt x="245" y="2336"/>
                  </a:lnTo>
                  <a:lnTo>
                    <a:pt x="734" y="2714"/>
                  </a:lnTo>
                  <a:lnTo>
                    <a:pt x="1024" y="2914"/>
                  </a:lnTo>
                  <a:lnTo>
                    <a:pt x="779" y="2425"/>
                  </a:lnTo>
                  <a:lnTo>
                    <a:pt x="757" y="2425"/>
                  </a:lnTo>
                  <a:lnTo>
                    <a:pt x="468" y="2202"/>
                  </a:lnTo>
                  <a:lnTo>
                    <a:pt x="0" y="1824"/>
                  </a:lnTo>
                  <a:close/>
                </a:path>
              </a:pathLst>
            </a:custGeom>
            <a:solidFill>
              <a:srgbClr val="887D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4"/>
            <p:cNvSpPr/>
            <p:nvPr/>
          </p:nvSpPr>
          <p:spPr>
            <a:xfrm>
              <a:off x="4557875" y="4341925"/>
              <a:ext cx="15050" cy="30050"/>
            </a:xfrm>
            <a:custGeom>
              <a:avLst/>
              <a:gdLst/>
              <a:ahLst/>
              <a:cxnLst/>
              <a:rect l="l" t="t" r="r" b="b"/>
              <a:pathLst>
                <a:path w="602" h="1202" fill="none" extrusionOk="0">
                  <a:moveTo>
                    <a:pt x="290" y="0"/>
                  </a:moveTo>
                  <a:lnTo>
                    <a:pt x="290" y="0"/>
                  </a:lnTo>
                  <a:lnTo>
                    <a:pt x="290" y="23"/>
                  </a:lnTo>
                  <a:lnTo>
                    <a:pt x="290" y="23"/>
                  </a:lnTo>
                  <a:lnTo>
                    <a:pt x="312" y="89"/>
                  </a:lnTo>
                  <a:lnTo>
                    <a:pt x="312" y="134"/>
                  </a:lnTo>
                  <a:lnTo>
                    <a:pt x="268" y="289"/>
                  </a:lnTo>
                  <a:lnTo>
                    <a:pt x="268" y="289"/>
                  </a:lnTo>
                  <a:lnTo>
                    <a:pt x="223" y="423"/>
                  </a:lnTo>
                  <a:lnTo>
                    <a:pt x="134" y="556"/>
                  </a:lnTo>
                  <a:lnTo>
                    <a:pt x="134" y="556"/>
                  </a:lnTo>
                  <a:lnTo>
                    <a:pt x="1" y="734"/>
                  </a:lnTo>
                  <a:lnTo>
                    <a:pt x="1" y="734"/>
                  </a:lnTo>
                  <a:lnTo>
                    <a:pt x="90" y="801"/>
                  </a:lnTo>
                  <a:lnTo>
                    <a:pt x="90" y="801"/>
                  </a:lnTo>
                  <a:lnTo>
                    <a:pt x="290" y="1201"/>
                  </a:lnTo>
                  <a:lnTo>
                    <a:pt x="290" y="1201"/>
                  </a:lnTo>
                  <a:lnTo>
                    <a:pt x="490" y="935"/>
                  </a:lnTo>
                  <a:lnTo>
                    <a:pt x="602" y="712"/>
                  </a:lnTo>
                  <a:lnTo>
                    <a:pt x="602" y="712"/>
                  </a:lnTo>
                  <a:lnTo>
                    <a:pt x="602" y="668"/>
                  </a:lnTo>
                  <a:lnTo>
                    <a:pt x="602" y="601"/>
                  </a:lnTo>
                  <a:lnTo>
                    <a:pt x="557" y="445"/>
                  </a:lnTo>
                  <a:lnTo>
                    <a:pt x="446" y="245"/>
                  </a:lnTo>
                  <a:lnTo>
                    <a:pt x="29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4"/>
            <p:cNvSpPr/>
            <p:nvPr/>
          </p:nvSpPr>
          <p:spPr>
            <a:xfrm>
              <a:off x="4506175" y="4387525"/>
              <a:ext cx="25600" cy="27275"/>
            </a:xfrm>
            <a:custGeom>
              <a:avLst/>
              <a:gdLst/>
              <a:ahLst/>
              <a:cxnLst/>
              <a:rect l="l" t="t" r="r" b="b"/>
              <a:pathLst>
                <a:path w="1024" h="1091" fill="none" extrusionOk="0">
                  <a:moveTo>
                    <a:pt x="779" y="601"/>
                  </a:moveTo>
                  <a:lnTo>
                    <a:pt x="779" y="601"/>
                  </a:lnTo>
                  <a:lnTo>
                    <a:pt x="779" y="601"/>
                  </a:lnTo>
                  <a:lnTo>
                    <a:pt x="779" y="601"/>
                  </a:lnTo>
                  <a:lnTo>
                    <a:pt x="757" y="601"/>
                  </a:lnTo>
                  <a:lnTo>
                    <a:pt x="757" y="601"/>
                  </a:lnTo>
                  <a:lnTo>
                    <a:pt x="468" y="378"/>
                  </a:lnTo>
                  <a:lnTo>
                    <a:pt x="0" y="0"/>
                  </a:lnTo>
                  <a:lnTo>
                    <a:pt x="0" y="0"/>
                  </a:lnTo>
                  <a:lnTo>
                    <a:pt x="245" y="512"/>
                  </a:lnTo>
                  <a:lnTo>
                    <a:pt x="245" y="512"/>
                  </a:lnTo>
                  <a:lnTo>
                    <a:pt x="734" y="890"/>
                  </a:lnTo>
                  <a:lnTo>
                    <a:pt x="1024" y="1090"/>
                  </a:lnTo>
                  <a:lnTo>
                    <a:pt x="1024" y="1090"/>
                  </a:lnTo>
                  <a:lnTo>
                    <a:pt x="779" y="601"/>
                  </a:lnTo>
                  <a:lnTo>
                    <a:pt x="779"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34"/>
            <p:cNvSpPr/>
            <p:nvPr/>
          </p:nvSpPr>
          <p:spPr>
            <a:xfrm>
              <a:off x="4525625" y="4361950"/>
              <a:ext cx="41175" cy="52850"/>
            </a:xfrm>
            <a:custGeom>
              <a:avLst/>
              <a:gdLst/>
              <a:ahLst/>
              <a:cxnLst/>
              <a:rect l="l" t="t" r="r" b="b"/>
              <a:pathLst>
                <a:path w="1647" h="2114" extrusionOk="0">
                  <a:moveTo>
                    <a:pt x="1380" y="0"/>
                  </a:moveTo>
                  <a:lnTo>
                    <a:pt x="1113" y="356"/>
                  </a:lnTo>
                  <a:lnTo>
                    <a:pt x="624" y="934"/>
                  </a:lnTo>
                  <a:lnTo>
                    <a:pt x="1" y="1624"/>
                  </a:lnTo>
                  <a:lnTo>
                    <a:pt x="246" y="2113"/>
                  </a:lnTo>
                  <a:lnTo>
                    <a:pt x="268" y="2113"/>
                  </a:lnTo>
                  <a:lnTo>
                    <a:pt x="868" y="1446"/>
                  </a:lnTo>
                  <a:lnTo>
                    <a:pt x="1358" y="868"/>
                  </a:lnTo>
                  <a:lnTo>
                    <a:pt x="1647" y="512"/>
                  </a:lnTo>
                  <a:lnTo>
                    <a:pt x="1580" y="400"/>
                  </a:lnTo>
                  <a:lnTo>
                    <a:pt x="1380" y="0"/>
                  </a:lnTo>
                  <a:close/>
                </a:path>
              </a:pathLst>
            </a:custGeom>
            <a:solidFill>
              <a:srgbClr val="548D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34"/>
            <p:cNvSpPr/>
            <p:nvPr/>
          </p:nvSpPr>
          <p:spPr>
            <a:xfrm>
              <a:off x="4506175" y="4346375"/>
              <a:ext cx="53950" cy="56175"/>
            </a:xfrm>
            <a:custGeom>
              <a:avLst/>
              <a:gdLst/>
              <a:ahLst/>
              <a:cxnLst/>
              <a:rect l="l" t="t" r="r" b="b"/>
              <a:pathLst>
                <a:path w="2158" h="2247" extrusionOk="0">
                  <a:moveTo>
                    <a:pt x="1357" y="0"/>
                  </a:moveTo>
                  <a:lnTo>
                    <a:pt x="912" y="556"/>
                  </a:lnTo>
                  <a:lnTo>
                    <a:pt x="0" y="1624"/>
                  </a:lnTo>
                  <a:lnTo>
                    <a:pt x="0" y="1646"/>
                  </a:lnTo>
                  <a:lnTo>
                    <a:pt x="468" y="2024"/>
                  </a:lnTo>
                  <a:lnTo>
                    <a:pt x="757" y="2247"/>
                  </a:lnTo>
                  <a:lnTo>
                    <a:pt x="779" y="2247"/>
                  </a:lnTo>
                  <a:lnTo>
                    <a:pt x="1402" y="1557"/>
                  </a:lnTo>
                  <a:lnTo>
                    <a:pt x="1891" y="979"/>
                  </a:lnTo>
                  <a:lnTo>
                    <a:pt x="2158" y="623"/>
                  </a:lnTo>
                  <a:lnTo>
                    <a:pt x="2069" y="556"/>
                  </a:lnTo>
                  <a:lnTo>
                    <a:pt x="2002" y="490"/>
                  </a:lnTo>
                  <a:lnTo>
                    <a:pt x="1424" y="45"/>
                  </a:lnTo>
                  <a:lnTo>
                    <a:pt x="1357" y="0"/>
                  </a:lnTo>
                  <a:close/>
                </a:path>
              </a:pathLst>
            </a:custGeom>
            <a:solidFill>
              <a:srgbClr val="7AAA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34"/>
            <p:cNvSpPr/>
            <p:nvPr/>
          </p:nvSpPr>
          <p:spPr>
            <a:xfrm>
              <a:off x="4539525" y="4345250"/>
              <a:ext cx="3375" cy="3375"/>
            </a:xfrm>
            <a:custGeom>
              <a:avLst/>
              <a:gdLst/>
              <a:ahLst/>
              <a:cxnLst/>
              <a:rect l="l" t="t" r="r" b="b"/>
              <a:pathLst>
                <a:path w="135" h="135" extrusionOk="0">
                  <a:moveTo>
                    <a:pt x="23" y="1"/>
                  </a:moveTo>
                  <a:lnTo>
                    <a:pt x="1" y="23"/>
                  </a:lnTo>
                  <a:lnTo>
                    <a:pt x="23" y="68"/>
                  </a:lnTo>
                  <a:lnTo>
                    <a:pt x="90" y="112"/>
                  </a:lnTo>
                  <a:lnTo>
                    <a:pt x="112" y="134"/>
                  </a:lnTo>
                  <a:lnTo>
                    <a:pt x="134" y="112"/>
                  </a:lnTo>
                  <a:lnTo>
                    <a:pt x="134" y="90"/>
                  </a:lnTo>
                  <a:lnTo>
                    <a:pt x="112" y="68"/>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4"/>
            <p:cNvSpPr/>
            <p:nvPr/>
          </p:nvSpPr>
          <p:spPr>
            <a:xfrm>
              <a:off x="4527850" y="4345250"/>
              <a:ext cx="13375" cy="15600"/>
            </a:xfrm>
            <a:custGeom>
              <a:avLst/>
              <a:gdLst/>
              <a:ahLst/>
              <a:cxnLst/>
              <a:rect l="l" t="t" r="r" b="b"/>
              <a:pathLst>
                <a:path w="535" h="624" extrusionOk="0">
                  <a:moveTo>
                    <a:pt x="468" y="1"/>
                  </a:moveTo>
                  <a:lnTo>
                    <a:pt x="1" y="557"/>
                  </a:lnTo>
                  <a:lnTo>
                    <a:pt x="1" y="579"/>
                  </a:lnTo>
                  <a:lnTo>
                    <a:pt x="23" y="624"/>
                  </a:lnTo>
                  <a:lnTo>
                    <a:pt x="68" y="624"/>
                  </a:lnTo>
                  <a:lnTo>
                    <a:pt x="535" y="68"/>
                  </a:lnTo>
                  <a:lnTo>
                    <a:pt x="535" y="45"/>
                  </a:lnTo>
                  <a:lnTo>
                    <a:pt x="512" y="23"/>
                  </a:lnTo>
                  <a:lnTo>
                    <a:pt x="4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34"/>
            <p:cNvSpPr/>
            <p:nvPr/>
          </p:nvSpPr>
          <p:spPr>
            <a:xfrm>
              <a:off x="4505050" y="4359150"/>
              <a:ext cx="24500" cy="28950"/>
            </a:xfrm>
            <a:custGeom>
              <a:avLst/>
              <a:gdLst/>
              <a:ahLst/>
              <a:cxnLst/>
              <a:rect l="l" t="t" r="r" b="b"/>
              <a:pathLst>
                <a:path w="980" h="1158" extrusionOk="0">
                  <a:moveTo>
                    <a:pt x="913" y="1"/>
                  </a:moveTo>
                  <a:lnTo>
                    <a:pt x="1" y="1091"/>
                  </a:lnTo>
                  <a:lnTo>
                    <a:pt x="1" y="1113"/>
                  </a:lnTo>
                  <a:lnTo>
                    <a:pt x="23" y="1135"/>
                  </a:lnTo>
                  <a:lnTo>
                    <a:pt x="45" y="1157"/>
                  </a:lnTo>
                  <a:lnTo>
                    <a:pt x="68" y="1157"/>
                  </a:lnTo>
                  <a:lnTo>
                    <a:pt x="980" y="68"/>
                  </a:lnTo>
                  <a:lnTo>
                    <a:pt x="980" y="45"/>
                  </a:lnTo>
                  <a:lnTo>
                    <a:pt x="980" y="23"/>
                  </a:lnTo>
                  <a:lnTo>
                    <a:pt x="9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34"/>
            <p:cNvSpPr/>
            <p:nvPr/>
          </p:nvSpPr>
          <p:spPr>
            <a:xfrm>
              <a:off x="4505050" y="4336350"/>
              <a:ext cx="69000" cy="79550"/>
            </a:xfrm>
            <a:custGeom>
              <a:avLst/>
              <a:gdLst/>
              <a:ahLst/>
              <a:cxnLst/>
              <a:rect l="l" t="t" r="r" b="b"/>
              <a:pathLst>
                <a:path w="2760" h="3182" extrusionOk="0">
                  <a:moveTo>
                    <a:pt x="2114" y="90"/>
                  </a:moveTo>
                  <a:lnTo>
                    <a:pt x="2203" y="112"/>
                  </a:lnTo>
                  <a:lnTo>
                    <a:pt x="2270" y="157"/>
                  </a:lnTo>
                  <a:lnTo>
                    <a:pt x="2336" y="223"/>
                  </a:lnTo>
                  <a:lnTo>
                    <a:pt x="2470" y="379"/>
                  </a:lnTo>
                  <a:lnTo>
                    <a:pt x="2559" y="512"/>
                  </a:lnTo>
                  <a:lnTo>
                    <a:pt x="2603" y="601"/>
                  </a:lnTo>
                  <a:lnTo>
                    <a:pt x="2648" y="713"/>
                  </a:lnTo>
                  <a:lnTo>
                    <a:pt x="2670" y="802"/>
                  </a:lnTo>
                  <a:lnTo>
                    <a:pt x="2670" y="913"/>
                  </a:lnTo>
                  <a:lnTo>
                    <a:pt x="2626" y="1046"/>
                  </a:lnTo>
                  <a:lnTo>
                    <a:pt x="2537" y="1158"/>
                  </a:lnTo>
                  <a:lnTo>
                    <a:pt x="2381" y="1380"/>
                  </a:lnTo>
                  <a:lnTo>
                    <a:pt x="2381" y="1424"/>
                  </a:lnTo>
                  <a:lnTo>
                    <a:pt x="2403" y="1469"/>
                  </a:lnTo>
                  <a:lnTo>
                    <a:pt x="2381" y="1536"/>
                  </a:lnTo>
                  <a:lnTo>
                    <a:pt x="2336" y="1647"/>
                  </a:lnTo>
                  <a:lnTo>
                    <a:pt x="2158" y="1869"/>
                  </a:lnTo>
                  <a:lnTo>
                    <a:pt x="1869" y="2203"/>
                  </a:lnTo>
                  <a:lnTo>
                    <a:pt x="1224" y="2937"/>
                  </a:lnTo>
                  <a:lnTo>
                    <a:pt x="1135" y="3026"/>
                  </a:lnTo>
                  <a:lnTo>
                    <a:pt x="1069" y="3093"/>
                  </a:lnTo>
                  <a:lnTo>
                    <a:pt x="1024" y="3093"/>
                  </a:lnTo>
                  <a:lnTo>
                    <a:pt x="980" y="3070"/>
                  </a:lnTo>
                  <a:lnTo>
                    <a:pt x="935" y="3004"/>
                  </a:lnTo>
                  <a:lnTo>
                    <a:pt x="624" y="2781"/>
                  </a:lnTo>
                  <a:lnTo>
                    <a:pt x="401" y="2581"/>
                  </a:lnTo>
                  <a:lnTo>
                    <a:pt x="312" y="2470"/>
                  </a:lnTo>
                  <a:lnTo>
                    <a:pt x="223" y="2336"/>
                  </a:lnTo>
                  <a:lnTo>
                    <a:pt x="131" y="2151"/>
                  </a:lnTo>
                  <a:lnTo>
                    <a:pt x="223" y="2225"/>
                  </a:lnTo>
                  <a:lnTo>
                    <a:pt x="490" y="2448"/>
                  </a:lnTo>
                  <a:lnTo>
                    <a:pt x="646" y="2581"/>
                  </a:lnTo>
                  <a:lnTo>
                    <a:pt x="735" y="2648"/>
                  </a:lnTo>
                  <a:lnTo>
                    <a:pt x="824" y="2692"/>
                  </a:lnTo>
                  <a:lnTo>
                    <a:pt x="868" y="2670"/>
                  </a:lnTo>
                  <a:lnTo>
                    <a:pt x="1580" y="1869"/>
                  </a:lnTo>
                  <a:lnTo>
                    <a:pt x="2247" y="1046"/>
                  </a:lnTo>
                  <a:lnTo>
                    <a:pt x="2247" y="1024"/>
                  </a:lnTo>
                  <a:lnTo>
                    <a:pt x="2225" y="1002"/>
                  </a:lnTo>
                  <a:lnTo>
                    <a:pt x="1529" y="453"/>
                  </a:lnTo>
                  <a:lnTo>
                    <a:pt x="1529" y="453"/>
                  </a:lnTo>
                  <a:lnTo>
                    <a:pt x="1625" y="357"/>
                  </a:lnTo>
                  <a:lnTo>
                    <a:pt x="1736" y="246"/>
                  </a:lnTo>
                  <a:lnTo>
                    <a:pt x="1869" y="157"/>
                  </a:lnTo>
                  <a:lnTo>
                    <a:pt x="2025" y="90"/>
                  </a:lnTo>
                  <a:close/>
                  <a:moveTo>
                    <a:pt x="2047" y="1"/>
                  </a:moveTo>
                  <a:lnTo>
                    <a:pt x="1958" y="23"/>
                  </a:lnTo>
                  <a:lnTo>
                    <a:pt x="1869" y="45"/>
                  </a:lnTo>
                  <a:lnTo>
                    <a:pt x="1714" y="157"/>
                  </a:lnTo>
                  <a:lnTo>
                    <a:pt x="1558" y="290"/>
                  </a:lnTo>
                  <a:lnTo>
                    <a:pt x="1447" y="424"/>
                  </a:lnTo>
                  <a:lnTo>
                    <a:pt x="1447" y="446"/>
                  </a:lnTo>
                  <a:lnTo>
                    <a:pt x="1469" y="468"/>
                  </a:lnTo>
                  <a:lnTo>
                    <a:pt x="2157" y="1010"/>
                  </a:lnTo>
                  <a:lnTo>
                    <a:pt x="2157" y="1010"/>
                  </a:lnTo>
                  <a:lnTo>
                    <a:pt x="1691" y="1602"/>
                  </a:lnTo>
                  <a:lnTo>
                    <a:pt x="1180" y="2203"/>
                  </a:lnTo>
                  <a:lnTo>
                    <a:pt x="1046" y="2359"/>
                  </a:lnTo>
                  <a:lnTo>
                    <a:pt x="913" y="2492"/>
                  </a:lnTo>
                  <a:lnTo>
                    <a:pt x="824" y="2559"/>
                  </a:lnTo>
                  <a:lnTo>
                    <a:pt x="779" y="2559"/>
                  </a:lnTo>
                  <a:lnTo>
                    <a:pt x="713" y="2537"/>
                  </a:lnTo>
                  <a:lnTo>
                    <a:pt x="646" y="2492"/>
                  </a:lnTo>
                  <a:lnTo>
                    <a:pt x="424" y="2314"/>
                  </a:lnTo>
                  <a:lnTo>
                    <a:pt x="223" y="2181"/>
                  </a:lnTo>
                  <a:lnTo>
                    <a:pt x="134" y="2114"/>
                  </a:lnTo>
                  <a:lnTo>
                    <a:pt x="68" y="2025"/>
                  </a:lnTo>
                  <a:lnTo>
                    <a:pt x="45" y="2003"/>
                  </a:lnTo>
                  <a:lnTo>
                    <a:pt x="1" y="2003"/>
                  </a:lnTo>
                  <a:lnTo>
                    <a:pt x="1" y="2047"/>
                  </a:lnTo>
                  <a:lnTo>
                    <a:pt x="201" y="2403"/>
                  </a:lnTo>
                  <a:lnTo>
                    <a:pt x="268" y="2514"/>
                  </a:lnTo>
                  <a:lnTo>
                    <a:pt x="335" y="2603"/>
                  </a:lnTo>
                  <a:lnTo>
                    <a:pt x="535" y="2781"/>
                  </a:lnTo>
                  <a:lnTo>
                    <a:pt x="779" y="3004"/>
                  </a:lnTo>
                  <a:lnTo>
                    <a:pt x="935" y="3115"/>
                  </a:lnTo>
                  <a:lnTo>
                    <a:pt x="1091" y="3182"/>
                  </a:lnTo>
                  <a:lnTo>
                    <a:pt x="1113" y="3159"/>
                  </a:lnTo>
                  <a:lnTo>
                    <a:pt x="1469" y="2781"/>
                  </a:lnTo>
                  <a:lnTo>
                    <a:pt x="1825" y="2381"/>
                  </a:lnTo>
                  <a:lnTo>
                    <a:pt x="2514" y="1558"/>
                  </a:lnTo>
                  <a:lnTo>
                    <a:pt x="2492" y="1536"/>
                  </a:lnTo>
                  <a:lnTo>
                    <a:pt x="2492" y="1447"/>
                  </a:lnTo>
                  <a:lnTo>
                    <a:pt x="2492" y="1380"/>
                  </a:lnTo>
                  <a:lnTo>
                    <a:pt x="2537" y="1291"/>
                  </a:lnTo>
                  <a:lnTo>
                    <a:pt x="2581" y="1224"/>
                  </a:lnTo>
                  <a:lnTo>
                    <a:pt x="2692" y="1046"/>
                  </a:lnTo>
                  <a:lnTo>
                    <a:pt x="2737" y="980"/>
                  </a:lnTo>
                  <a:lnTo>
                    <a:pt x="2759" y="891"/>
                  </a:lnTo>
                  <a:lnTo>
                    <a:pt x="2759" y="824"/>
                  </a:lnTo>
                  <a:lnTo>
                    <a:pt x="2737" y="757"/>
                  </a:lnTo>
                  <a:lnTo>
                    <a:pt x="2692" y="601"/>
                  </a:lnTo>
                  <a:lnTo>
                    <a:pt x="2603" y="468"/>
                  </a:lnTo>
                  <a:lnTo>
                    <a:pt x="2514" y="357"/>
                  </a:lnTo>
                  <a:lnTo>
                    <a:pt x="2425" y="223"/>
                  </a:lnTo>
                  <a:lnTo>
                    <a:pt x="2336" y="112"/>
                  </a:lnTo>
                  <a:lnTo>
                    <a:pt x="2270" y="68"/>
                  </a:lnTo>
                  <a:lnTo>
                    <a:pt x="2203" y="45"/>
                  </a:lnTo>
                  <a:lnTo>
                    <a:pt x="2136" y="23"/>
                  </a:lnTo>
                  <a:lnTo>
                    <a:pt x="204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4"/>
            <p:cNvSpPr/>
            <p:nvPr/>
          </p:nvSpPr>
          <p:spPr>
            <a:xfrm>
              <a:off x="4523975" y="4401425"/>
              <a:ext cx="8925" cy="14475"/>
            </a:xfrm>
            <a:custGeom>
              <a:avLst/>
              <a:gdLst/>
              <a:ahLst/>
              <a:cxnLst/>
              <a:rect l="l" t="t" r="r" b="b"/>
              <a:pathLst>
                <a:path w="357" h="579" extrusionOk="0">
                  <a:moveTo>
                    <a:pt x="22" y="0"/>
                  </a:moveTo>
                  <a:lnTo>
                    <a:pt x="0" y="23"/>
                  </a:lnTo>
                  <a:lnTo>
                    <a:pt x="0" y="45"/>
                  </a:lnTo>
                  <a:lnTo>
                    <a:pt x="22" y="67"/>
                  </a:lnTo>
                  <a:lnTo>
                    <a:pt x="67" y="89"/>
                  </a:lnTo>
                  <a:lnTo>
                    <a:pt x="67" y="89"/>
                  </a:lnTo>
                  <a:lnTo>
                    <a:pt x="289" y="534"/>
                  </a:lnTo>
                  <a:lnTo>
                    <a:pt x="312" y="556"/>
                  </a:lnTo>
                  <a:lnTo>
                    <a:pt x="334" y="579"/>
                  </a:lnTo>
                  <a:lnTo>
                    <a:pt x="356" y="556"/>
                  </a:lnTo>
                  <a:lnTo>
                    <a:pt x="356" y="534"/>
                  </a:lnTo>
                  <a:lnTo>
                    <a:pt x="111" y="45"/>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34"/>
            <p:cNvSpPr/>
            <p:nvPr/>
          </p:nvSpPr>
          <p:spPr>
            <a:xfrm>
              <a:off x="4564000" y="4341375"/>
              <a:ext cx="2800" cy="8900"/>
            </a:xfrm>
            <a:custGeom>
              <a:avLst/>
              <a:gdLst/>
              <a:ahLst/>
              <a:cxnLst/>
              <a:rect l="l" t="t" r="r" b="b"/>
              <a:pathLst>
                <a:path w="112" h="356" extrusionOk="0">
                  <a:moveTo>
                    <a:pt x="1" y="0"/>
                  </a:moveTo>
                  <a:lnTo>
                    <a:pt x="1" y="45"/>
                  </a:lnTo>
                  <a:lnTo>
                    <a:pt x="23" y="89"/>
                  </a:lnTo>
                  <a:lnTo>
                    <a:pt x="23" y="156"/>
                  </a:lnTo>
                  <a:lnTo>
                    <a:pt x="1" y="289"/>
                  </a:lnTo>
                  <a:lnTo>
                    <a:pt x="1" y="311"/>
                  </a:lnTo>
                  <a:lnTo>
                    <a:pt x="23" y="334"/>
                  </a:lnTo>
                  <a:lnTo>
                    <a:pt x="45" y="356"/>
                  </a:lnTo>
                  <a:lnTo>
                    <a:pt x="67" y="334"/>
                  </a:lnTo>
                  <a:lnTo>
                    <a:pt x="90" y="245"/>
                  </a:lnTo>
                  <a:lnTo>
                    <a:pt x="112" y="178"/>
                  </a:lnTo>
                  <a:lnTo>
                    <a:pt x="90" y="111"/>
                  </a:lnTo>
                  <a:lnTo>
                    <a:pt x="67" y="22"/>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34"/>
            <p:cNvSpPr/>
            <p:nvPr/>
          </p:nvSpPr>
          <p:spPr>
            <a:xfrm>
              <a:off x="4557325" y="4354700"/>
              <a:ext cx="4475" cy="6150"/>
            </a:xfrm>
            <a:custGeom>
              <a:avLst/>
              <a:gdLst/>
              <a:ahLst/>
              <a:cxnLst/>
              <a:rect l="l" t="t" r="r" b="b"/>
              <a:pathLst>
                <a:path w="179" h="246" extrusionOk="0">
                  <a:moveTo>
                    <a:pt x="134" y="1"/>
                  </a:moveTo>
                  <a:lnTo>
                    <a:pt x="112" y="23"/>
                  </a:lnTo>
                  <a:lnTo>
                    <a:pt x="1" y="179"/>
                  </a:lnTo>
                  <a:lnTo>
                    <a:pt x="1" y="223"/>
                  </a:lnTo>
                  <a:lnTo>
                    <a:pt x="23" y="246"/>
                  </a:lnTo>
                  <a:lnTo>
                    <a:pt x="67" y="246"/>
                  </a:lnTo>
                  <a:lnTo>
                    <a:pt x="179"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4"/>
            <p:cNvSpPr/>
            <p:nvPr/>
          </p:nvSpPr>
          <p:spPr>
            <a:xfrm>
              <a:off x="4559550" y="4360825"/>
              <a:ext cx="6700" cy="11700"/>
            </a:xfrm>
            <a:custGeom>
              <a:avLst/>
              <a:gdLst/>
              <a:ahLst/>
              <a:cxnLst/>
              <a:rect l="l" t="t" r="r" b="b"/>
              <a:pathLst>
                <a:path w="268" h="468" extrusionOk="0">
                  <a:moveTo>
                    <a:pt x="23" y="1"/>
                  </a:moveTo>
                  <a:lnTo>
                    <a:pt x="1" y="23"/>
                  </a:lnTo>
                  <a:lnTo>
                    <a:pt x="1" y="45"/>
                  </a:lnTo>
                  <a:lnTo>
                    <a:pt x="201" y="445"/>
                  </a:lnTo>
                  <a:lnTo>
                    <a:pt x="223" y="468"/>
                  </a:lnTo>
                  <a:lnTo>
                    <a:pt x="268" y="468"/>
                  </a:lnTo>
                  <a:lnTo>
                    <a:pt x="268" y="423"/>
                  </a:lnTo>
                  <a:lnTo>
                    <a:pt x="67" y="23"/>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960643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5"/>
        <p:cNvGrpSpPr/>
        <p:nvPr/>
      </p:nvGrpSpPr>
      <p:grpSpPr>
        <a:xfrm>
          <a:off x="0" y="0"/>
          <a:ext cx="0" cy="0"/>
          <a:chOff x="0" y="0"/>
          <a:chExt cx="0" cy="0"/>
        </a:xfrm>
      </p:grpSpPr>
      <p:sp>
        <p:nvSpPr>
          <p:cNvPr id="126" name="Google Shape;126;p36"/>
          <p:cNvSpPr txBox="1">
            <a:spLocks noGrp="1"/>
          </p:cNvSpPr>
          <p:nvPr>
            <p:ph type="title"/>
          </p:nvPr>
        </p:nvSpPr>
        <p:spPr>
          <a:xfrm>
            <a:off x="720000" y="530352"/>
            <a:ext cx="7704000" cy="84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300"/>
              <a:buNone/>
              <a:defRPr sz="26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en-US"/>
              <a:t>Click to edit Master title style</a:t>
            </a:r>
            <a:endParaRPr/>
          </a:p>
        </p:txBody>
      </p:sp>
      <p:grpSp>
        <p:nvGrpSpPr>
          <p:cNvPr id="127" name="Google Shape;127;p36"/>
          <p:cNvGrpSpPr/>
          <p:nvPr/>
        </p:nvGrpSpPr>
        <p:grpSpPr>
          <a:xfrm>
            <a:off x="715236" y="1174022"/>
            <a:ext cx="254056" cy="241758"/>
            <a:chOff x="2768914" y="655181"/>
            <a:chExt cx="338380" cy="321743"/>
          </a:xfrm>
        </p:grpSpPr>
        <p:sp>
          <p:nvSpPr>
            <p:cNvPr id="128" name="Google Shape;128;p36"/>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6"/>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0" name="Google Shape;130;p36"/>
          <p:cNvGrpSpPr/>
          <p:nvPr/>
        </p:nvGrpSpPr>
        <p:grpSpPr>
          <a:xfrm>
            <a:off x="8432788" y="1415782"/>
            <a:ext cx="254056" cy="241758"/>
            <a:chOff x="2768914" y="655181"/>
            <a:chExt cx="338380" cy="321743"/>
          </a:xfrm>
        </p:grpSpPr>
        <p:sp>
          <p:nvSpPr>
            <p:cNvPr id="131" name="Google Shape;131;p36"/>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36"/>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3" name="Google Shape;133;p36"/>
          <p:cNvGrpSpPr/>
          <p:nvPr/>
        </p:nvGrpSpPr>
        <p:grpSpPr>
          <a:xfrm>
            <a:off x="-455645" y="546704"/>
            <a:ext cx="1115223" cy="505646"/>
            <a:chOff x="-889965" y="517131"/>
            <a:chExt cx="2215821" cy="1003863"/>
          </a:xfrm>
        </p:grpSpPr>
        <p:sp>
          <p:nvSpPr>
            <p:cNvPr id="134" name="Google Shape;134;p36"/>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36"/>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6" name="Google Shape;136;p36"/>
          <p:cNvGrpSpPr/>
          <p:nvPr/>
        </p:nvGrpSpPr>
        <p:grpSpPr>
          <a:xfrm>
            <a:off x="8292083" y="3403193"/>
            <a:ext cx="1600229" cy="723488"/>
            <a:chOff x="10729875" y="529734"/>
            <a:chExt cx="3232134" cy="1460117"/>
          </a:xfrm>
        </p:grpSpPr>
        <p:sp>
          <p:nvSpPr>
            <p:cNvPr id="137" name="Google Shape;137;p36"/>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36"/>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9" name="Google Shape;139;p36"/>
          <p:cNvSpPr txBox="1">
            <a:spLocks noGrp="1"/>
          </p:cNvSpPr>
          <p:nvPr>
            <p:ph type="body" idx="1"/>
          </p:nvPr>
        </p:nvSpPr>
        <p:spPr>
          <a:xfrm>
            <a:off x="2298350" y="2045363"/>
            <a:ext cx="4673100" cy="1266000"/>
          </a:xfrm>
          <a:prstGeom prst="rect">
            <a:avLst/>
          </a:prstGeom>
          <a:noFill/>
          <a:ln>
            <a:noFill/>
          </a:ln>
        </p:spPr>
        <p:txBody>
          <a:bodyPr spcFirstLastPara="1" wrap="square" lIns="91425" tIns="91425" rIns="91425" bIns="91425" anchor="t" anchorCtr="0">
            <a:noAutofit/>
          </a:bodyPr>
          <a:lstStyle>
            <a:lvl1pPr marL="457200" lvl="0" indent="-323850" algn="ctr">
              <a:lnSpc>
                <a:spcPct val="100000"/>
              </a:lnSpc>
              <a:spcBef>
                <a:spcPts val="0"/>
              </a:spcBef>
              <a:spcAft>
                <a:spcPts val="0"/>
              </a:spcAft>
              <a:buSzPts val="1500"/>
              <a:buChar char="●"/>
              <a:defRPr>
                <a:solidFill>
                  <a:srgbClr val="FFFFFF"/>
                </a:solidFill>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pPr lvl="0"/>
            <a:r>
              <a:rPr lang="en-US"/>
              <a:t>Click to edit Master text styles</a:t>
            </a:r>
          </a:p>
        </p:txBody>
      </p:sp>
      <p:grpSp>
        <p:nvGrpSpPr>
          <p:cNvPr id="140" name="Google Shape;140;p36"/>
          <p:cNvGrpSpPr/>
          <p:nvPr/>
        </p:nvGrpSpPr>
        <p:grpSpPr>
          <a:xfrm>
            <a:off x="4425422" y="4430449"/>
            <a:ext cx="293153" cy="337976"/>
            <a:chOff x="4505050" y="4336350"/>
            <a:chExt cx="69000" cy="79550"/>
          </a:xfrm>
        </p:grpSpPr>
        <p:sp>
          <p:nvSpPr>
            <p:cNvPr id="141" name="Google Shape;141;p36"/>
            <p:cNvSpPr/>
            <p:nvPr/>
          </p:nvSpPr>
          <p:spPr>
            <a:xfrm>
              <a:off x="4541750" y="4337475"/>
              <a:ext cx="23950" cy="22825"/>
            </a:xfrm>
            <a:custGeom>
              <a:avLst/>
              <a:gdLst/>
              <a:ahLst/>
              <a:cxnLst/>
              <a:rect l="l" t="t" r="r" b="b"/>
              <a:pathLst>
                <a:path w="958" h="913" extrusionOk="0">
                  <a:moveTo>
                    <a:pt x="646" y="0"/>
                  </a:moveTo>
                  <a:lnTo>
                    <a:pt x="513" y="23"/>
                  </a:lnTo>
                  <a:lnTo>
                    <a:pt x="357" y="89"/>
                  </a:lnTo>
                  <a:lnTo>
                    <a:pt x="179" y="223"/>
                  </a:lnTo>
                  <a:lnTo>
                    <a:pt x="1" y="401"/>
                  </a:lnTo>
                  <a:lnTo>
                    <a:pt x="579" y="846"/>
                  </a:lnTo>
                  <a:lnTo>
                    <a:pt x="646" y="912"/>
                  </a:lnTo>
                  <a:lnTo>
                    <a:pt x="779" y="734"/>
                  </a:lnTo>
                  <a:lnTo>
                    <a:pt x="868" y="601"/>
                  </a:lnTo>
                  <a:lnTo>
                    <a:pt x="913" y="467"/>
                  </a:lnTo>
                  <a:lnTo>
                    <a:pt x="957" y="312"/>
                  </a:lnTo>
                  <a:lnTo>
                    <a:pt x="957" y="267"/>
                  </a:lnTo>
                  <a:lnTo>
                    <a:pt x="935" y="201"/>
                  </a:lnTo>
                  <a:lnTo>
                    <a:pt x="935" y="178"/>
                  </a:lnTo>
                  <a:lnTo>
                    <a:pt x="891" y="156"/>
                  </a:lnTo>
                  <a:lnTo>
                    <a:pt x="868" y="134"/>
                  </a:lnTo>
                  <a:lnTo>
                    <a:pt x="779" y="45"/>
                  </a:lnTo>
                  <a:lnTo>
                    <a:pt x="713" y="23"/>
                  </a:lnTo>
                  <a:lnTo>
                    <a:pt x="646" y="0"/>
                  </a:lnTo>
                  <a:close/>
                </a:path>
              </a:pathLst>
            </a:custGeom>
            <a:solidFill>
              <a:srgbClr val="9B8D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36"/>
            <p:cNvSpPr/>
            <p:nvPr/>
          </p:nvSpPr>
          <p:spPr>
            <a:xfrm>
              <a:off x="4506175" y="4341925"/>
              <a:ext cx="66750" cy="72875"/>
            </a:xfrm>
            <a:custGeom>
              <a:avLst/>
              <a:gdLst/>
              <a:ahLst/>
              <a:cxnLst/>
              <a:rect l="l" t="t" r="r" b="b"/>
              <a:pathLst>
                <a:path w="2670" h="2915" extrusionOk="0">
                  <a:moveTo>
                    <a:pt x="2358" y="0"/>
                  </a:moveTo>
                  <a:lnTo>
                    <a:pt x="2358" y="23"/>
                  </a:lnTo>
                  <a:lnTo>
                    <a:pt x="2380" y="89"/>
                  </a:lnTo>
                  <a:lnTo>
                    <a:pt x="2380" y="134"/>
                  </a:lnTo>
                  <a:lnTo>
                    <a:pt x="2336" y="289"/>
                  </a:lnTo>
                  <a:lnTo>
                    <a:pt x="2291" y="423"/>
                  </a:lnTo>
                  <a:lnTo>
                    <a:pt x="2202" y="556"/>
                  </a:lnTo>
                  <a:lnTo>
                    <a:pt x="2069" y="734"/>
                  </a:lnTo>
                  <a:lnTo>
                    <a:pt x="2158" y="801"/>
                  </a:lnTo>
                  <a:lnTo>
                    <a:pt x="2358" y="1201"/>
                  </a:lnTo>
                  <a:lnTo>
                    <a:pt x="2558" y="935"/>
                  </a:lnTo>
                  <a:lnTo>
                    <a:pt x="2670" y="712"/>
                  </a:lnTo>
                  <a:lnTo>
                    <a:pt x="2670" y="668"/>
                  </a:lnTo>
                  <a:lnTo>
                    <a:pt x="2670" y="601"/>
                  </a:lnTo>
                  <a:lnTo>
                    <a:pt x="2625" y="445"/>
                  </a:lnTo>
                  <a:lnTo>
                    <a:pt x="2514" y="245"/>
                  </a:lnTo>
                  <a:lnTo>
                    <a:pt x="2358" y="0"/>
                  </a:lnTo>
                  <a:close/>
                  <a:moveTo>
                    <a:pt x="0" y="1824"/>
                  </a:moveTo>
                  <a:lnTo>
                    <a:pt x="245" y="2336"/>
                  </a:lnTo>
                  <a:lnTo>
                    <a:pt x="734" y="2714"/>
                  </a:lnTo>
                  <a:lnTo>
                    <a:pt x="1024" y="2914"/>
                  </a:lnTo>
                  <a:lnTo>
                    <a:pt x="779" y="2425"/>
                  </a:lnTo>
                  <a:lnTo>
                    <a:pt x="757" y="2425"/>
                  </a:lnTo>
                  <a:lnTo>
                    <a:pt x="468" y="2202"/>
                  </a:lnTo>
                  <a:lnTo>
                    <a:pt x="0" y="1824"/>
                  </a:lnTo>
                  <a:close/>
                </a:path>
              </a:pathLst>
            </a:custGeom>
            <a:solidFill>
              <a:srgbClr val="887D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36"/>
            <p:cNvSpPr/>
            <p:nvPr/>
          </p:nvSpPr>
          <p:spPr>
            <a:xfrm>
              <a:off x="4557875" y="4341925"/>
              <a:ext cx="15050" cy="30050"/>
            </a:xfrm>
            <a:custGeom>
              <a:avLst/>
              <a:gdLst/>
              <a:ahLst/>
              <a:cxnLst/>
              <a:rect l="l" t="t" r="r" b="b"/>
              <a:pathLst>
                <a:path w="602" h="1202" fill="none" extrusionOk="0">
                  <a:moveTo>
                    <a:pt x="290" y="0"/>
                  </a:moveTo>
                  <a:lnTo>
                    <a:pt x="290" y="0"/>
                  </a:lnTo>
                  <a:lnTo>
                    <a:pt x="290" y="23"/>
                  </a:lnTo>
                  <a:lnTo>
                    <a:pt x="290" y="23"/>
                  </a:lnTo>
                  <a:lnTo>
                    <a:pt x="312" y="89"/>
                  </a:lnTo>
                  <a:lnTo>
                    <a:pt x="312" y="134"/>
                  </a:lnTo>
                  <a:lnTo>
                    <a:pt x="268" y="289"/>
                  </a:lnTo>
                  <a:lnTo>
                    <a:pt x="268" y="289"/>
                  </a:lnTo>
                  <a:lnTo>
                    <a:pt x="223" y="423"/>
                  </a:lnTo>
                  <a:lnTo>
                    <a:pt x="134" y="556"/>
                  </a:lnTo>
                  <a:lnTo>
                    <a:pt x="134" y="556"/>
                  </a:lnTo>
                  <a:lnTo>
                    <a:pt x="1" y="734"/>
                  </a:lnTo>
                  <a:lnTo>
                    <a:pt x="1" y="734"/>
                  </a:lnTo>
                  <a:lnTo>
                    <a:pt x="90" y="801"/>
                  </a:lnTo>
                  <a:lnTo>
                    <a:pt x="90" y="801"/>
                  </a:lnTo>
                  <a:lnTo>
                    <a:pt x="290" y="1201"/>
                  </a:lnTo>
                  <a:lnTo>
                    <a:pt x="290" y="1201"/>
                  </a:lnTo>
                  <a:lnTo>
                    <a:pt x="490" y="935"/>
                  </a:lnTo>
                  <a:lnTo>
                    <a:pt x="602" y="712"/>
                  </a:lnTo>
                  <a:lnTo>
                    <a:pt x="602" y="712"/>
                  </a:lnTo>
                  <a:lnTo>
                    <a:pt x="602" y="668"/>
                  </a:lnTo>
                  <a:lnTo>
                    <a:pt x="602" y="601"/>
                  </a:lnTo>
                  <a:lnTo>
                    <a:pt x="557" y="445"/>
                  </a:lnTo>
                  <a:lnTo>
                    <a:pt x="446" y="245"/>
                  </a:lnTo>
                  <a:lnTo>
                    <a:pt x="29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6"/>
            <p:cNvSpPr/>
            <p:nvPr/>
          </p:nvSpPr>
          <p:spPr>
            <a:xfrm>
              <a:off x="4506175" y="4387525"/>
              <a:ext cx="25600" cy="27275"/>
            </a:xfrm>
            <a:custGeom>
              <a:avLst/>
              <a:gdLst/>
              <a:ahLst/>
              <a:cxnLst/>
              <a:rect l="l" t="t" r="r" b="b"/>
              <a:pathLst>
                <a:path w="1024" h="1091" fill="none" extrusionOk="0">
                  <a:moveTo>
                    <a:pt x="779" y="601"/>
                  </a:moveTo>
                  <a:lnTo>
                    <a:pt x="779" y="601"/>
                  </a:lnTo>
                  <a:lnTo>
                    <a:pt x="779" y="601"/>
                  </a:lnTo>
                  <a:lnTo>
                    <a:pt x="779" y="601"/>
                  </a:lnTo>
                  <a:lnTo>
                    <a:pt x="757" y="601"/>
                  </a:lnTo>
                  <a:lnTo>
                    <a:pt x="757" y="601"/>
                  </a:lnTo>
                  <a:lnTo>
                    <a:pt x="468" y="378"/>
                  </a:lnTo>
                  <a:lnTo>
                    <a:pt x="0" y="0"/>
                  </a:lnTo>
                  <a:lnTo>
                    <a:pt x="0" y="0"/>
                  </a:lnTo>
                  <a:lnTo>
                    <a:pt x="245" y="512"/>
                  </a:lnTo>
                  <a:lnTo>
                    <a:pt x="245" y="512"/>
                  </a:lnTo>
                  <a:lnTo>
                    <a:pt x="734" y="890"/>
                  </a:lnTo>
                  <a:lnTo>
                    <a:pt x="1024" y="1090"/>
                  </a:lnTo>
                  <a:lnTo>
                    <a:pt x="1024" y="1090"/>
                  </a:lnTo>
                  <a:lnTo>
                    <a:pt x="779" y="601"/>
                  </a:lnTo>
                  <a:lnTo>
                    <a:pt x="779"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36"/>
            <p:cNvSpPr/>
            <p:nvPr/>
          </p:nvSpPr>
          <p:spPr>
            <a:xfrm>
              <a:off x="4525625" y="4361950"/>
              <a:ext cx="41175" cy="52850"/>
            </a:xfrm>
            <a:custGeom>
              <a:avLst/>
              <a:gdLst/>
              <a:ahLst/>
              <a:cxnLst/>
              <a:rect l="l" t="t" r="r" b="b"/>
              <a:pathLst>
                <a:path w="1647" h="2114" extrusionOk="0">
                  <a:moveTo>
                    <a:pt x="1380" y="0"/>
                  </a:moveTo>
                  <a:lnTo>
                    <a:pt x="1113" y="356"/>
                  </a:lnTo>
                  <a:lnTo>
                    <a:pt x="624" y="934"/>
                  </a:lnTo>
                  <a:lnTo>
                    <a:pt x="1" y="1624"/>
                  </a:lnTo>
                  <a:lnTo>
                    <a:pt x="246" y="2113"/>
                  </a:lnTo>
                  <a:lnTo>
                    <a:pt x="268" y="2113"/>
                  </a:lnTo>
                  <a:lnTo>
                    <a:pt x="868" y="1446"/>
                  </a:lnTo>
                  <a:lnTo>
                    <a:pt x="1358" y="868"/>
                  </a:lnTo>
                  <a:lnTo>
                    <a:pt x="1647" y="512"/>
                  </a:lnTo>
                  <a:lnTo>
                    <a:pt x="1580" y="400"/>
                  </a:lnTo>
                  <a:lnTo>
                    <a:pt x="1380" y="0"/>
                  </a:lnTo>
                  <a:close/>
                </a:path>
              </a:pathLst>
            </a:custGeom>
            <a:solidFill>
              <a:srgbClr val="548D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36"/>
            <p:cNvSpPr/>
            <p:nvPr/>
          </p:nvSpPr>
          <p:spPr>
            <a:xfrm>
              <a:off x="4506175" y="4346375"/>
              <a:ext cx="53950" cy="56175"/>
            </a:xfrm>
            <a:custGeom>
              <a:avLst/>
              <a:gdLst/>
              <a:ahLst/>
              <a:cxnLst/>
              <a:rect l="l" t="t" r="r" b="b"/>
              <a:pathLst>
                <a:path w="2158" h="2247" extrusionOk="0">
                  <a:moveTo>
                    <a:pt x="1357" y="0"/>
                  </a:moveTo>
                  <a:lnTo>
                    <a:pt x="912" y="556"/>
                  </a:lnTo>
                  <a:lnTo>
                    <a:pt x="0" y="1624"/>
                  </a:lnTo>
                  <a:lnTo>
                    <a:pt x="0" y="1646"/>
                  </a:lnTo>
                  <a:lnTo>
                    <a:pt x="468" y="2024"/>
                  </a:lnTo>
                  <a:lnTo>
                    <a:pt x="757" y="2247"/>
                  </a:lnTo>
                  <a:lnTo>
                    <a:pt x="779" y="2247"/>
                  </a:lnTo>
                  <a:lnTo>
                    <a:pt x="1402" y="1557"/>
                  </a:lnTo>
                  <a:lnTo>
                    <a:pt x="1891" y="979"/>
                  </a:lnTo>
                  <a:lnTo>
                    <a:pt x="2158" y="623"/>
                  </a:lnTo>
                  <a:lnTo>
                    <a:pt x="2069" y="556"/>
                  </a:lnTo>
                  <a:lnTo>
                    <a:pt x="2002" y="490"/>
                  </a:lnTo>
                  <a:lnTo>
                    <a:pt x="1424" y="45"/>
                  </a:lnTo>
                  <a:lnTo>
                    <a:pt x="1357" y="0"/>
                  </a:lnTo>
                  <a:close/>
                </a:path>
              </a:pathLst>
            </a:custGeom>
            <a:solidFill>
              <a:srgbClr val="7AAA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36"/>
            <p:cNvSpPr/>
            <p:nvPr/>
          </p:nvSpPr>
          <p:spPr>
            <a:xfrm>
              <a:off x="4539525" y="4345250"/>
              <a:ext cx="3375" cy="3375"/>
            </a:xfrm>
            <a:custGeom>
              <a:avLst/>
              <a:gdLst/>
              <a:ahLst/>
              <a:cxnLst/>
              <a:rect l="l" t="t" r="r" b="b"/>
              <a:pathLst>
                <a:path w="135" h="135" extrusionOk="0">
                  <a:moveTo>
                    <a:pt x="23" y="1"/>
                  </a:moveTo>
                  <a:lnTo>
                    <a:pt x="1" y="23"/>
                  </a:lnTo>
                  <a:lnTo>
                    <a:pt x="23" y="68"/>
                  </a:lnTo>
                  <a:lnTo>
                    <a:pt x="90" y="112"/>
                  </a:lnTo>
                  <a:lnTo>
                    <a:pt x="112" y="134"/>
                  </a:lnTo>
                  <a:lnTo>
                    <a:pt x="134" y="112"/>
                  </a:lnTo>
                  <a:lnTo>
                    <a:pt x="134" y="90"/>
                  </a:lnTo>
                  <a:lnTo>
                    <a:pt x="112" y="68"/>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36"/>
            <p:cNvSpPr/>
            <p:nvPr/>
          </p:nvSpPr>
          <p:spPr>
            <a:xfrm>
              <a:off x="4527850" y="4345250"/>
              <a:ext cx="13375" cy="15600"/>
            </a:xfrm>
            <a:custGeom>
              <a:avLst/>
              <a:gdLst/>
              <a:ahLst/>
              <a:cxnLst/>
              <a:rect l="l" t="t" r="r" b="b"/>
              <a:pathLst>
                <a:path w="535" h="624" extrusionOk="0">
                  <a:moveTo>
                    <a:pt x="468" y="1"/>
                  </a:moveTo>
                  <a:lnTo>
                    <a:pt x="1" y="557"/>
                  </a:lnTo>
                  <a:lnTo>
                    <a:pt x="1" y="579"/>
                  </a:lnTo>
                  <a:lnTo>
                    <a:pt x="23" y="624"/>
                  </a:lnTo>
                  <a:lnTo>
                    <a:pt x="68" y="624"/>
                  </a:lnTo>
                  <a:lnTo>
                    <a:pt x="535" y="68"/>
                  </a:lnTo>
                  <a:lnTo>
                    <a:pt x="535" y="45"/>
                  </a:lnTo>
                  <a:lnTo>
                    <a:pt x="512" y="23"/>
                  </a:lnTo>
                  <a:lnTo>
                    <a:pt x="4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36"/>
            <p:cNvSpPr/>
            <p:nvPr/>
          </p:nvSpPr>
          <p:spPr>
            <a:xfrm>
              <a:off x="4505050" y="4359150"/>
              <a:ext cx="24500" cy="28950"/>
            </a:xfrm>
            <a:custGeom>
              <a:avLst/>
              <a:gdLst/>
              <a:ahLst/>
              <a:cxnLst/>
              <a:rect l="l" t="t" r="r" b="b"/>
              <a:pathLst>
                <a:path w="980" h="1158" extrusionOk="0">
                  <a:moveTo>
                    <a:pt x="913" y="1"/>
                  </a:moveTo>
                  <a:lnTo>
                    <a:pt x="1" y="1091"/>
                  </a:lnTo>
                  <a:lnTo>
                    <a:pt x="1" y="1113"/>
                  </a:lnTo>
                  <a:lnTo>
                    <a:pt x="23" y="1135"/>
                  </a:lnTo>
                  <a:lnTo>
                    <a:pt x="45" y="1157"/>
                  </a:lnTo>
                  <a:lnTo>
                    <a:pt x="68" y="1157"/>
                  </a:lnTo>
                  <a:lnTo>
                    <a:pt x="980" y="68"/>
                  </a:lnTo>
                  <a:lnTo>
                    <a:pt x="980" y="45"/>
                  </a:lnTo>
                  <a:lnTo>
                    <a:pt x="980" y="23"/>
                  </a:lnTo>
                  <a:lnTo>
                    <a:pt x="9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36"/>
            <p:cNvSpPr/>
            <p:nvPr/>
          </p:nvSpPr>
          <p:spPr>
            <a:xfrm>
              <a:off x="4505050" y="4336350"/>
              <a:ext cx="69000" cy="79550"/>
            </a:xfrm>
            <a:custGeom>
              <a:avLst/>
              <a:gdLst/>
              <a:ahLst/>
              <a:cxnLst/>
              <a:rect l="l" t="t" r="r" b="b"/>
              <a:pathLst>
                <a:path w="2760" h="3182" extrusionOk="0">
                  <a:moveTo>
                    <a:pt x="2114" y="90"/>
                  </a:moveTo>
                  <a:lnTo>
                    <a:pt x="2203" y="112"/>
                  </a:lnTo>
                  <a:lnTo>
                    <a:pt x="2270" y="157"/>
                  </a:lnTo>
                  <a:lnTo>
                    <a:pt x="2336" y="223"/>
                  </a:lnTo>
                  <a:lnTo>
                    <a:pt x="2470" y="379"/>
                  </a:lnTo>
                  <a:lnTo>
                    <a:pt x="2559" y="512"/>
                  </a:lnTo>
                  <a:lnTo>
                    <a:pt x="2603" y="601"/>
                  </a:lnTo>
                  <a:lnTo>
                    <a:pt x="2648" y="713"/>
                  </a:lnTo>
                  <a:lnTo>
                    <a:pt x="2670" y="802"/>
                  </a:lnTo>
                  <a:lnTo>
                    <a:pt x="2670" y="913"/>
                  </a:lnTo>
                  <a:lnTo>
                    <a:pt x="2626" y="1046"/>
                  </a:lnTo>
                  <a:lnTo>
                    <a:pt x="2537" y="1158"/>
                  </a:lnTo>
                  <a:lnTo>
                    <a:pt x="2381" y="1380"/>
                  </a:lnTo>
                  <a:lnTo>
                    <a:pt x="2381" y="1424"/>
                  </a:lnTo>
                  <a:lnTo>
                    <a:pt x="2403" y="1469"/>
                  </a:lnTo>
                  <a:lnTo>
                    <a:pt x="2381" y="1536"/>
                  </a:lnTo>
                  <a:lnTo>
                    <a:pt x="2336" y="1647"/>
                  </a:lnTo>
                  <a:lnTo>
                    <a:pt x="2158" y="1869"/>
                  </a:lnTo>
                  <a:lnTo>
                    <a:pt x="1869" y="2203"/>
                  </a:lnTo>
                  <a:lnTo>
                    <a:pt x="1224" y="2937"/>
                  </a:lnTo>
                  <a:lnTo>
                    <a:pt x="1135" y="3026"/>
                  </a:lnTo>
                  <a:lnTo>
                    <a:pt x="1069" y="3093"/>
                  </a:lnTo>
                  <a:lnTo>
                    <a:pt x="1024" y="3093"/>
                  </a:lnTo>
                  <a:lnTo>
                    <a:pt x="980" y="3070"/>
                  </a:lnTo>
                  <a:lnTo>
                    <a:pt x="935" y="3004"/>
                  </a:lnTo>
                  <a:lnTo>
                    <a:pt x="624" y="2781"/>
                  </a:lnTo>
                  <a:lnTo>
                    <a:pt x="401" y="2581"/>
                  </a:lnTo>
                  <a:lnTo>
                    <a:pt x="312" y="2470"/>
                  </a:lnTo>
                  <a:lnTo>
                    <a:pt x="223" y="2336"/>
                  </a:lnTo>
                  <a:lnTo>
                    <a:pt x="131" y="2151"/>
                  </a:lnTo>
                  <a:lnTo>
                    <a:pt x="223" y="2225"/>
                  </a:lnTo>
                  <a:lnTo>
                    <a:pt x="490" y="2448"/>
                  </a:lnTo>
                  <a:lnTo>
                    <a:pt x="646" y="2581"/>
                  </a:lnTo>
                  <a:lnTo>
                    <a:pt x="735" y="2648"/>
                  </a:lnTo>
                  <a:lnTo>
                    <a:pt x="824" y="2692"/>
                  </a:lnTo>
                  <a:lnTo>
                    <a:pt x="868" y="2670"/>
                  </a:lnTo>
                  <a:lnTo>
                    <a:pt x="1580" y="1869"/>
                  </a:lnTo>
                  <a:lnTo>
                    <a:pt x="2247" y="1046"/>
                  </a:lnTo>
                  <a:lnTo>
                    <a:pt x="2247" y="1024"/>
                  </a:lnTo>
                  <a:lnTo>
                    <a:pt x="2225" y="1002"/>
                  </a:lnTo>
                  <a:lnTo>
                    <a:pt x="1529" y="453"/>
                  </a:lnTo>
                  <a:lnTo>
                    <a:pt x="1529" y="453"/>
                  </a:lnTo>
                  <a:lnTo>
                    <a:pt x="1625" y="357"/>
                  </a:lnTo>
                  <a:lnTo>
                    <a:pt x="1736" y="246"/>
                  </a:lnTo>
                  <a:lnTo>
                    <a:pt x="1869" y="157"/>
                  </a:lnTo>
                  <a:lnTo>
                    <a:pt x="2025" y="90"/>
                  </a:lnTo>
                  <a:close/>
                  <a:moveTo>
                    <a:pt x="2047" y="1"/>
                  </a:moveTo>
                  <a:lnTo>
                    <a:pt x="1958" y="23"/>
                  </a:lnTo>
                  <a:lnTo>
                    <a:pt x="1869" y="45"/>
                  </a:lnTo>
                  <a:lnTo>
                    <a:pt x="1714" y="157"/>
                  </a:lnTo>
                  <a:lnTo>
                    <a:pt x="1558" y="290"/>
                  </a:lnTo>
                  <a:lnTo>
                    <a:pt x="1447" y="424"/>
                  </a:lnTo>
                  <a:lnTo>
                    <a:pt x="1447" y="446"/>
                  </a:lnTo>
                  <a:lnTo>
                    <a:pt x="1469" y="468"/>
                  </a:lnTo>
                  <a:lnTo>
                    <a:pt x="2157" y="1010"/>
                  </a:lnTo>
                  <a:lnTo>
                    <a:pt x="2157" y="1010"/>
                  </a:lnTo>
                  <a:lnTo>
                    <a:pt x="1691" y="1602"/>
                  </a:lnTo>
                  <a:lnTo>
                    <a:pt x="1180" y="2203"/>
                  </a:lnTo>
                  <a:lnTo>
                    <a:pt x="1046" y="2359"/>
                  </a:lnTo>
                  <a:lnTo>
                    <a:pt x="913" y="2492"/>
                  </a:lnTo>
                  <a:lnTo>
                    <a:pt x="824" y="2559"/>
                  </a:lnTo>
                  <a:lnTo>
                    <a:pt x="779" y="2559"/>
                  </a:lnTo>
                  <a:lnTo>
                    <a:pt x="713" y="2537"/>
                  </a:lnTo>
                  <a:lnTo>
                    <a:pt x="646" y="2492"/>
                  </a:lnTo>
                  <a:lnTo>
                    <a:pt x="424" y="2314"/>
                  </a:lnTo>
                  <a:lnTo>
                    <a:pt x="223" y="2181"/>
                  </a:lnTo>
                  <a:lnTo>
                    <a:pt x="134" y="2114"/>
                  </a:lnTo>
                  <a:lnTo>
                    <a:pt x="68" y="2025"/>
                  </a:lnTo>
                  <a:lnTo>
                    <a:pt x="45" y="2003"/>
                  </a:lnTo>
                  <a:lnTo>
                    <a:pt x="1" y="2003"/>
                  </a:lnTo>
                  <a:lnTo>
                    <a:pt x="1" y="2047"/>
                  </a:lnTo>
                  <a:lnTo>
                    <a:pt x="201" y="2403"/>
                  </a:lnTo>
                  <a:lnTo>
                    <a:pt x="268" y="2514"/>
                  </a:lnTo>
                  <a:lnTo>
                    <a:pt x="335" y="2603"/>
                  </a:lnTo>
                  <a:lnTo>
                    <a:pt x="535" y="2781"/>
                  </a:lnTo>
                  <a:lnTo>
                    <a:pt x="779" y="3004"/>
                  </a:lnTo>
                  <a:lnTo>
                    <a:pt x="935" y="3115"/>
                  </a:lnTo>
                  <a:lnTo>
                    <a:pt x="1091" y="3182"/>
                  </a:lnTo>
                  <a:lnTo>
                    <a:pt x="1113" y="3159"/>
                  </a:lnTo>
                  <a:lnTo>
                    <a:pt x="1469" y="2781"/>
                  </a:lnTo>
                  <a:lnTo>
                    <a:pt x="1825" y="2381"/>
                  </a:lnTo>
                  <a:lnTo>
                    <a:pt x="2514" y="1558"/>
                  </a:lnTo>
                  <a:lnTo>
                    <a:pt x="2492" y="1536"/>
                  </a:lnTo>
                  <a:lnTo>
                    <a:pt x="2492" y="1447"/>
                  </a:lnTo>
                  <a:lnTo>
                    <a:pt x="2492" y="1380"/>
                  </a:lnTo>
                  <a:lnTo>
                    <a:pt x="2537" y="1291"/>
                  </a:lnTo>
                  <a:lnTo>
                    <a:pt x="2581" y="1224"/>
                  </a:lnTo>
                  <a:lnTo>
                    <a:pt x="2692" y="1046"/>
                  </a:lnTo>
                  <a:lnTo>
                    <a:pt x="2737" y="980"/>
                  </a:lnTo>
                  <a:lnTo>
                    <a:pt x="2759" y="891"/>
                  </a:lnTo>
                  <a:lnTo>
                    <a:pt x="2759" y="824"/>
                  </a:lnTo>
                  <a:lnTo>
                    <a:pt x="2737" y="757"/>
                  </a:lnTo>
                  <a:lnTo>
                    <a:pt x="2692" y="601"/>
                  </a:lnTo>
                  <a:lnTo>
                    <a:pt x="2603" y="468"/>
                  </a:lnTo>
                  <a:lnTo>
                    <a:pt x="2514" y="357"/>
                  </a:lnTo>
                  <a:lnTo>
                    <a:pt x="2425" y="223"/>
                  </a:lnTo>
                  <a:lnTo>
                    <a:pt x="2336" y="112"/>
                  </a:lnTo>
                  <a:lnTo>
                    <a:pt x="2270" y="68"/>
                  </a:lnTo>
                  <a:lnTo>
                    <a:pt x="2203" y="45"/>
                  </a:lnTo>
                  <a:lnTo>
                    <a:pt x="2136" y="23"/>
                  </a:lnTo>
                  <a:lnTo>
                    <a:pt x="204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36"/>
            <p:cNvSpPr/>
            <p:nvPr/>
          </p:nvSpPr>
          <p:spPr>
            <a:xfrm>
              <a:off x="4523975" y="4401425"/>
              <a:ext cx="8925" cy="14475"/>
            </a:xfrm>
            <a:custGeom>
              <a:avLst/>
              <a:gdLst/>
              <a:ahLst/>
              <a:cxnLst/>
              <a:rect l="l" t="t" r="r" b="b"/>
              <a:pathLst>
                <a:path w="357" h="579" extrusionOk="0">
                  <a:moveTo>
                    <a:pt x="22" y="0"/>
                  </a:moveTo>
                  <a:lnTo>
                    <a:pt x="0" y="23"/>
                  </a:lnTo>
                  <a:lnTo>
                    <a:pt x="0" y="45"/>
                  </a:lnTo>
                  <a:lnTo>
                    <a:pt x="22" y="67"/>
                  </a:lnTo>
                  <a:lnTo>
                    <a:pt x="67" y="89"/>
                  </a:lnTo>
                  <a:lnTo>
                    <a:pt x="67" y="89"/>
                  </a:lnTo>
                  <a:lnTo>
                    <a:pt x="289" y="534"/>
                  </a:lnTo>
                  <a:lnTo>
                    <a:pt x="312" y="556"/>
                  </a:lnTo>
                  <a:lnTo>
                    <a:pt x="334" y="579"/>
                  </a:lnTo>
                  <a:lnTo>
                    <a:pt x="356" y="556"/>
                  </a:lnTo>
                  <a:lnTo>
                    <a:pt x="356" y="534"/>
                  </a:lnTo>
                  <a:lnTo>
                    <a:pt x="111" y="45"/>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36"/>
            <p:cNvSpPr/>
            <p:nvPr/>
          </p:nvSpPr>
          <p:spPr>
            <a:xfrm>
              <a:off x="4564000" y="4341375"/>
              <a:ext cx="2800" cy="8900"/>
            </a:xfrm>
            <a:custGeom>
              <a:avLst/>
              <a:gdLst/>
              <a:ahLst/>
              <a:cxnLst/>
              <a:rect l="l" t="t" r="r" b="b"/>
              <a:pathLst>
                <a:path w="112" h="356" extrusionOk="0">
                  <a:moveTo>
                    <a:pt x="1" y="0"/>
                  </a:moveTo>
                  <a:lnTo>
                    <a:pt x="1" y="45"/>
                  </a:lnTo>
                  <a:lnTo>
                    <a:pt x="23" y="89"/>
                  </a:lnTo>
                  <a:lnTo>
                    <a:pt x="23" y="156"/>
                  </a:lnTo>
                  <a:lnTo>
                    <a:pt x="1" y="289"/>
                  </a:lnTo>
                  <a:lnTo>
                    <a:pt x="1" y="311"/>
                  </a:lnTo>
                  <a:lnTo>
                    <a:pt x="23" y="334"/>
                  </a:lnTo>
                  <a:lnTo>
                    <a:pt x="45" y="356"/>
                  </a:lnTo>
                  <a:lnTo>
                    <a:pt x="67" y="334"/>
                  </a:lnTo>
                  <a:lnTo>
                    <a:pt x="90" y="245"/>
                  </a:lnTo>
                  <a:lnTo>
                    <a:pt x="112" y="178"/>
                  </a:lnTo>
                  <a:lnTo>
                    <a:pt x="90" y="111"/>
                  </a:lnTo>
                  <a:lnTo>
                    <a:pt x="67" y="22"/>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36"/>
            <p:cNvSpPr/>
            <p:nvPr/>
          </p:nvSpPr>
          <p:spPr>
            <a:xfrm>
              <a:off x="4557325" y="4354700"/>
              <a:ext cx="4475" cy="6150"/>
            </a:xfrm>
            <a:custGeom>
              <a:avLst/>
              <a:gdLst/>
              <a:ahLst/>
              <a:cxnLst/>
              <a:rect l="l" t="t" r="r" b="b"/>
              <a:pathLst>
                <a:path w="179" h="246" extrusionOk="0">
                  <a:moveTo>
                    <a:pt x="134" y="1"/>
                  </a:moveTo>
                  <a:lnTo>
                    <a:pt x="112" y="23"/>
                  </a:lnTo>
                  <a:lnTo>
                    <a:pt x="1" y="179"/>
                  </a:lnTo>
                  <a:lnTo>
                    <a:pt x="1" y="223"/>
                  </a:lnTo>
                  <a:lnTo>
                    <a:pt x="23" y="246"/>
                  </a:lnTo>
                  <a:lnTo>
                    <a:pt x="67" y="246"/>
                  </a:lnTo>
                  <a:lnTo>
                    <a:pt x="179"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36"/>
            <p:cNvSpPr/>
            <p:nvPr/>
          </p:nvSpPr>
          <p:spPr>
            <a:xfrm>
              <a:off x="4559550" y="4360825"/>
              <a:ext cx="6700" cy="11700"/>
            </a:xfrm>
            <a:custGeom>
              <a:avLst/>
              <a:gdLst/>
              <a:ahLst/>
              <a:cxnLst/>
              <a:rect l="l" t="t" r="r" b="b"/>
              <a:pathLst>
                <a:path w="268" h="468" extrusionOk="0">
                  <a:moveTo>
                    <a:pt x="23" y="1"/>
                  </a:moveTo>
                  <a:lnTo>
                    <a:pt x="1" y="23"/>
                  </a:lnTo>
                  <a:lnTo>
                    <a:pt x="1" y="45"/>
                  </a:lnTo>
                  <a:lnTo>
                    <a:pt x="201" y="445"/>
                  </a:lnTo>
                  <a:lnTo>
                    <a:pt x="223" y="468"/>
                  </a:lnTo>
                  <a:lnTo>
                    <a:pt x="268" y="468"/>
                  </a:lnTo>
                  <a:lnTo>
                    <a:pt x="268" y="423"/>
                  </a:lnTo>
                  <a:lnTo>
                    <a:pt x="67" y="23"/>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 name="Google Shape;155;p36"/>
          <p:cNvGrpSpPr/>
          <p:nvPr/>
        </p:nvGrpSpPr>
        <p:grpSpPr>
          <a:xfrm>
            <a:off x="7319209" y="731052"/>
            <a:ext cx="249392" cy="264900"/>
            <a:chOff x="3861700" y="5390125"/>
            <a:chExt cx="35600" cy="37825"/>
          </a:xfrm>
        </p:grpSpPr>
        <p:sp>
          <p:nvSpPr>
            <p:cNvPr id="156" name="Google Shape;156;p36"/>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36"/>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36"/>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36"/>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36"/>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36"/>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128211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ullet list 3">
  <p:cSld name="Title and bullet list 3">
    <p:spTree>
      <p:nvGrpSpPr>
        <p:cNvPr id="1" name="Shape 162"/>
        <p:cNvGrpSpPr/>
        <p:nvPr/>
      </p:nvGrpSpPr>
      <p:grpSpPr>
        <a:xfrm>
          <a:off x="0" y="0"/>
          <a:ext cx="0" cy="0"/>
          <a:chOff x="0" y="0"/>
          <a:chExt cx="0" cy="0"/>
        </a:xfrm>
      </p:grpSpPr>
      <p:sp>
        <p:nvSpPr>
          <p:cNvPr id="163" name="Google Shape;163;p37"/>
          <p:cNvSpPr txBox="1">
            <a:spLocks noGrp="1"/>
          </p:cNvSpPr>
          <p:nvPr>
            <p:ph type="title"/>
          </p:nvPr>
        </p:nvSpPr>
        <p:spPr>
          <a:xfrm>
            <a:off x="720000" y="530352"/>
            <a:ext cx="77040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r>
              <a:rPr lang="en-US"/>
              <a:t>Click to edit Master title style</a:t>
            </a:r>
            <a:endParaRPr/>
          </a:p>
        </p:txBody>
      </p:sp>
      <p:sp>
        <p:nvSpPr>
          <p:cNvPr id="164" name="Google Shape;164;p37"/>
          <p:cNvSpPr txBox="1">
            <a:spLocks noGrp="1"/>
          </p:cNvSpPr>
          <p:nvPr>
            <p:ph type="body" idx="1"/>
          </p:nvPr>
        </p:nvSpPr>
        <p:spPr>
          <a:xfrm>
            <a:off x="720000" y="1278700"/>
            <a:ext cx="7704000" cy="3288600"/>
          </a:xfrm>
          <a:prstGeom prst="rect">
            <a:avLst/>
          </a:prstGeom>
          <a:noFill/>
          <a:ln>
            <a:noFill/>
          </a:ln>
        </p:spPr>
        <p:txBody>
          <a:bodyPr spcFirstLastPara="1" wrap="square" lIns="91425" tIns="91425" rIns="91425" bIns="91425" anchor="t" anchorCtr="0">
            <a:noAutofit/>
          </a:bodyPr>
          <a:lstStyle>
            <a:lvl1pPr marL="457200" lvl="0" indent="-298450" algn="l">
              <a:lnSpc>
                <a:spcPct val="100000"/>
              </a:lnSpc>
              <a:spcBef>
                <a:spcPts val="0"/>
              </a:spcBef>
              <a:spcAft>
                <a:spcPts val="0"/>
              </a:spcAft>
              <a:buClr>
                <a:srgbClr val="FFFFFF"/>
              </a:buClr>
              <a:buSzPts val="1100"/>
              <a:buChar char="●"/>
              <a:defRPr sz="1200"/>
            </a:lvl1pPr>
            <a:lvl2pPr marL="914400" lvl="1" indent="-298450" algn="l">
              <a:lnSpc>
                <a:spcPct val="115000"/>
              </a:lnSpc>
              <a:spcBef>
                <a:spcPts val="1600"/>
              </a:spcBef>
              <a:spcAft>
                <a:spcPts val="0"/>
              </a:spcAft>
              <a:buClr>
                <a:srgbClr val="FFFFFF"/>
              </a:buClr>
              <a:buSzPts val="1100"/>
              <a:buChar char="○"/>
              <a:defRPr/>
            </a:lvl2pPr>
            <a:lvl3pPr marL="1371600" lvl="2" indent="-298450" algn="l">
              <a:lnSpc>
                <a:spcPct val="115000"/>
              </a:lnSpc>
              <a:spcBef>
                <a:spcPts val="1600"/>
              </a:spcBef>
              <a:spcAft>
                <a:spcPts val="0"/>
              </a:spcAft>
              <a:buClr>
                <a:srgbClr val="FFFFFF"/>
              </a:buClr>
              <a:buSzPts val="1100"/>
              <a:buChar char="■"/>
              <a:defRPr/>
            </a:lvl3pPr>
            <a:lvl4pPr marL="1828800" lvl="3" indent="-298450" algn="l">
              <a:lnSpc>
                <a:spcPct val="115000"/>
              </a:lnSpc>
              <a:spcBef>
                <a:spcPts val="1600"/>
              </a:spcBef>
              <a:spcAft>
                <a:spcPts val="0"/>
              </a:spcAft>
              <a:buClr>
                <a:srgbClr val="FFFFFF"/>
              </a:buClr>
              <a:buSzPts val="1100"/>
              <a:buChar char="●"/>
              <a:defRPr/>
            </a:lvl4pPr>
            <a:lvl5pPr marL="2286000" lvl="4" indent="-298450" algn="l">
              <a:lnSpc>
                <a:spcPct val="115000"/>
              </a:lnSpc>
              <a:spcBef>
                <a:spcPts val="1600"/>
              </a:spcBef>
              <a:spcAft>
                <a:spcPts val="0"/>
              </a:spcAft>
              <a:buClr>
                <a:srgbClr val="FFFFFF"/>
              </a:buClr>
              <a:buSzPts val="1100"/>
              <a:buChar char="○"/>
              <a:defRPr/>
            </a:lvl5pPr>
            <a:lvl6pPr marL="2743200" lvl="5" indent="-298450" algn="l">
              <a:lnSpc>
                <a:spcPct val="115000"/>
              </a:lnSpc>
              <a:spcBef>
                <a:spcPts val="1600"/>
              </a:spcBef>
              <a:spcAft>
                <a:spcPts val="0"/>
              </a:spcAft>
              <a:buClr>
                <a:srgbClr val="FFFFFF"/>
              </a:buClr>
              <a:buSzPts val="1100"/>
              <a:buChar char="■"/>
              <a:defRPr/>
            </a:lvl6pPr>
            <a:lvl7pPr marL="3200400" lvl="6" indent="-298450" algn="l">
              <a:lnSpc>
                <a:spcPct val="115000"/>
              </a:lnSpc>
              <a:spcBef>
                <a:spcPts val="1600"/>
              </a:spcBef>
              <a:spcAft>
                <a:spcPts val="0"/>
              </a:spcAft>
              <a:buClr>
                <a:srgbClr val="FFFFFF"/>
              </a:buClr>
              <a:buSzPts val="1100"/>
              <a:buChar char="●"/>
              <a:defRPr/>
            </a:lvl7pPr>
            <a:lvl8pPr marL="3657600" lvl="7" indent="-298450" algn="l">
              <a:lnSpc>
                <a:spcPct val="115000"/>
              </a:lnSpc>
              <a:spcBef>
                <a:spcPts val="1600"/>
              </a:spcBef>
              <a:spcAft>
                <a:spcPts val="0"/>
              </a:spcAft>
              <a:buClr>
                <a:srgbClr val="FFFFFF"/>
              </a:buClr>
              <a:buSzPts val="1100"/>
              <a:buChar char="○"/>
              <a:defRPr/>
            </a:lvl8pPr>
            <a:lvl9pPr marL="4114800" lvl="8" indent="-298450" algn="l">
              <a:lnSpc>
                <a:spcPct val="115000"/>
              </a:lnSpc>
              <a:spcBef>
                <a:spcPts val="1600"/>
              </a:spcBef>
              <a:spcAft>
                <a:spcPts val="1600"/>
              </a:spcAft>
              <a:buClr>
                <a:srgbClr val="FFFFFF"/>
              </a:buClr>
              <a:buSzPts val="1100"/>
              <a:buChar char="■"/>
              <a:defRPr/>
            </a:lvl9pPr>
          </a:lstStyle>
          <a:p>
            <a:pPr lvl="0"/>
            <a:r>
              <a:rPr lang="en-US"/>
              <a:t>Click to edit Master text styles</a:t>
            </a:r>
          </a:p>
        </p:txBody>
      </p:sp>
      <p:grpSp>
        <p:nvGrpSpPr>
          <p:cNvPr id="165" name="Google Shape;165;p37"/>
          <p:cNvGrpSpPr/>
          <p:nvPr/>
        </p:nvGrpSpPr>
        <p:grpSpPr>
          <a:xfrm>
            <a:off x="-557808" y="825357"/>
            <a:ext cx="1115223" cy="505646"/>
            <a:chOff x="-889965" y="517131"/>
            <a:chExt cx="2215821" cy="1003863"/>
          </a:xfrm>
        </p:grpSpPr>
        <p:sp>
          <p:nvSpPr>
            <p:cNvPr id="166" name="Google Shape;166;p37"/>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37"/>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8" name="Google Shape;168;p37"/>
          <p:cNvGrpSpPr/>
          <p:nvPr/>
        </p:nvGrpSpPr>
        <p:grpSpPr>
          <a:xfrm>
            <a:off x="8416826" y="2288597"/>
            <a:ext cx="1600229" cy="723488"/>
            <a:chOff x="10729875" y="529734"/>
            <a:chExt cx="3232134" cy="1460117"/>
          </a:xfrm>
        </p:grpSpPr>
        <p:sp>
          <p:nvSpPr>
            <p:cNvPr id="169" name="Google Shape;169;p37"/>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37"/>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1" name="Google Shape;171;p37"/>
          <p:cNvGrpSpPr/>
          <p:nvPr/>
        </p:nvGrpSpPr>
        <p:grpSpPr>
          <a:xfrm>
            <a:off x="8022323" y="790437"/>
            <a:ext cx="293153" cy="337976"/>
            <a:chOff x="4505050" y="4336350"/>
            <a:chExt cx="69000" cy="79550"/>
          </a:xfrm>
        </p:grpSpPr>
        <p:sp>
          <p:nvSpPr>
            <p:cNvPr id="172" name="Google Shape;172;p37"/>
            <p:cNvSpPr/>
            <p:nvPr/>
          </p:nvSpPr>
          <p:spPr>
            <a:xfrm>
              <a:off x="4541750" y="4337475"/>
              <a:ext cx="23950" cy="22825"/>
            </a:xfrm>
            <a:custGeom>
              <a:avLst/>
              <a:gdLst/>
              <a:ahLst/>
              <a:cxnLst/>
              <a:rect l="l" t="t" r="r" b="b"/>
              <a:pathLst>
                <a:path w="958" h="913" extrusionOk="0">
                  <a:moveTo>
                    <a:pt x="646" y="0"/>
                  </a:moveTo>
                  <a:lnTo>
                    <a:pt x="513" y="23"/>
                  </a:lnTo>
                  <a:lnTo>
                    <a:pt x="357" y="89"/>
                  </a:lnTo>
                  <a:lnTo>
                    <a:pt x="179" y="223"/>
                  </a:lnTo>
                  <a:lnTo>
                    <a:pt x="1" y="401"/>
                  </a:lnTo>
                  <a:lnTo>
                    <a:pt x="579" y="846"/>
                  </a:lnTo>
                  <a:lnTo>
                    <a:pt x="646" y="912"/>
                  </a:lnTo>
                  <a:lnTo>
                    <a:pt x="779" y="734"/>
                  </a:lnTo>
                  <a:lnTo>
                    <a:pt x="868" y="601"/>
                  </a:lnTo>
                  <a:lnTo>
                    <a:pt x="913" y="467"/>
                  </a:lnTo>
                  <a:lnTo>
                    <a:pt x="957" y="312"/>
                  </a:lnTo>
                  <a:lnTo>
                    <a:pt x="957" y="267"/>
                  </a:lnTo>
                  <a:lnTo>
                    <a:pt x="935" y="201"/>
                  </a:lnTo>
                  <a:lnTo>
                    <a:pt x="935" y="178"/>
                  </a:lnTo>
                  <a:lnTo>
                    <a:pt x="891" y="156"/>
                  </a:lnTo>
                  <a:lnTo>
                    <a:pt x="868" y="134"/>
                  </a:lnTo>
                  <a:lnTo>
                    <a:pt x="779" y="45"/>
                  </a:lnTo>
                  <a:lnTo>
                    <a:pt x="713" y="23"/>
                  </a:lnTo>
                  <a:lnTo>
                    <a:pt x="646" y="0"/>
                  </a:lnTo>
                  <a:close/>
                </a:path>
              </a:pathLst>
            </a:custGeom>
            <a:solidFill>
              <a:srgbClr val="9B8D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37"/>
            <p:cNvSpPr/>
            <p:nvPr/>
          </p:nvSpPr>
          <p:spPr>
            <a:xfrm>
              <a:off x="4506175" y="4341925"/>
              <a:ext cx="66750" cy="72875"/>
            </a:xfrm>
            <a:custGeom>
              <a:avLst/>
              <a:gdLst/>
              <a:ahLst/>
              <a:cxnLst/>
              <a:rect l="l" t="t" r="r" b="b"/>
              <a:pathLst>
                <a:path w="2670" h="2915" extrusionOk="0">
                  <a:moveTo>
                    <a:pt x="2358" y="0"/>
                  </a:moveTo>
                  <a:lnTo>
                    <a:pt x="2358" y="23"/>
                  </a:lnTo>
                  <a:lnTo>
                    <a:pt x="2380" y="89"/>
                  </a:lnTo>
                  <a:lnTo>
                    <a:pt x="2380" y="134"/>
                  </a:lnTo>
                  <a:lnTo>
                    <a:pt x="2336" y="289"/>
                  </a:lnTo>
                  <a:lnTo>
                    <a:pt x="2291" y="423"/>
                  </a:lnTo>
                  <a:lnTo>
                    <a:pt x="2202" y="556"/>
                  </a:lnTo>
                  <a:lnTo>
                    <a:pt x="2069" y="734"/>
                  </a:lnTo>
                  <a:lnTo>
                    <a:pt x="2158" y="801"/>
                  </a:lnTo>
                  <a:lnTo>
                    <a:pt x="2358" y="1201"/>
                  </a:lnTo>
                  <a:lnTo>
                    <a:pt x="2558" y="935"/>
                  </a:lnTo>
                  <a:lnTo>
                    <a:pt x="2670" y="712"/>
                  </a:lnTo>
                  <a:lnTo>
                    <a:pt x="2670" y="668"/>
                  </a:lnTo>
                  <a:lnTo>
                    <a:pt x="2670" y="601"/>
                  </a:lnTo>
                  <a:lnTo>
                    <a:pt x="2625" y="445"/>
                  </a:lnTo>
                  <a:lnTo>
                    <a:pt x="2514" y="245"/>
                  </a:lnTo>
                  <a:lnTo>
                    <a:pt x="2358" y="0"/>
                  </a:lnTo>
                  <a:close/>
                  <a:moveTo>
                    <a:pt x="0" y="1824"/>
                  </a:moveTo>
                  <a:lnTo>
                    <a:pt x="245" y="2336"/>
                  </a:lnTo>
                  <a:lnTo>
                    <a:pt x="734" y="2714"/>
                  </a:lnTo>
                  <a:lnTo>
                    <a:pt x="1024" y="2914"/>
                  </a:lnTo>
                  <a:lnTo>
                    <a:pt x="779" y="2425"/>
                  </a:lnTo>
                  <a:lnTo>
                    <a:pt x="757" y="2425"/>
                  </a:lnTo>
                  <a:lnTo>
                    <a:pt x="468" y="2202"/>
                  </a:lnTo>
                  <a:lnTo>
                    <a:pt x="0" y="1824"/>
                  </a:lnTo>
                  <a:close/>
                </a:path>
              </a:pathLst>
            </a:custGeom>
            <a:solidFill>
              <a:srgbClr val="887D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37"/>
            <p:cNvSpPr/>
            <p:nvPr/>
          </p:nvSpPr>
          <p:spPr>
            <a:xfrm>
              <a:off x="4557875" y="4341925"/>
              <a:ext cx="15050" cy="30050"/>
            </a:xfrm>
            <a:custGeom>
              <a:avLst/>
              <a:gdLst/>
              <a:ahLst/>
              <a:cxnLst/>
              <a:rect l="l" t="t" r="r" b="b"/>
              <a:pathLst>
                <a:path w="602" h="1202" fill="none" extrusionOk="0">
                  <a:moveTo>
                    <a:pt x="290" y="0"/>
                  </a:moveTo>
                  <a:lnTo>
                    <a:pt x="290" y="0"/>
                  </a:lnTo>
                  <a:lnTo>
                    <a:pt x="290" y="23"/>
                  </a:lnTo>
                  <a:lnTo>
                    <a:pt x="290" y="23"/>
                  </a:lnTo>
                  <a:lnTo>
                    <a:pt x="312" y="89"/>
                  </a:lnTo>
                  <a:lnTo>
                    <a:pt x="312" y="134"/>
                  </a:lnTo>
                  <a:lnTo>
                    <a:pt x="268" y="289"/>
                  </a:lnTo>
                  <a:lnTo>
                    <a:pt x="268" y="289"/>
                  </a:lnTo>
                  <a:lnTo>
                    <a:pt x="223" y="423"/>
                  </a:lnTo>
                  <a:lnTo>
                    <a:pt x="134" y="556"/>
                  </a:lnTo>
                  <a:lnTo>
                    <a:pt x="134" y="556"/>
                  </a:lnTo>
                  <a:lnTo>
                    <a:pt x="1" y="734"/>
                  </a:lnTo>
                  <a:lnTo>
                    <a:pt x="1" y="734"/>
                  </a:lnTo>
                  <a:lnTo>
                    <a:pt x="90" y="801"/>
                  </a:lnTo>
                  <a:lnTo>
                    <a:pt x="90" y="801"/>
                  </a:lnTo>
                  <a:lnTo>
                    <a:pt x="290" y="1201"/>
                  </a:lnTo>
                  <a:lnTo>
                    <a:pt x="290" y="1201"/>
                  </a:lnTo>
                  <a:lnTo>
                    <a:pt x="490" y="935"/>
                  </a:lnTo>
                  <a:lnTo>
                    <a:pt x="602" y="712"/>
                  </a:lnTo>
                  <a:lnTo>
                    <a:pt x="602" y="712"/>
                  </a:lnTo>
                  <a:lnTo>
                    <a:pt x="602" y="668"/>
                  </a:lnTo>
                  <a:lnTo>
                    <a:pt x="602" y="601"/>
                  </a:lnTo>
                  <a:lnTo>
                    <a:pt x="557" y="445"/>
                  </a:lnTo>
                  <a:lnTo>
                    <a:pt x="446" y="245"/>
                  </a:lnTo>
                  <a:lnTo>
                    <a:pt x="29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37"/>
            <p:cNvSpPr/>
            <p:nvPr/>
          </p:nvSpPr>
          <p:spPr>
            <a:xfrm>
              <a:off x="4506175" y="4387525"/>
              <a:ext cx="25600" cy="27275"/>
            </a:xfrm>
            <a:custGeom>
              <a:avLst/>
              <a:gdLst/>
              <a:ahLst/>
              <a:cxnLst/>
              <a:rect l="l" t="t" r="r" b="b"/>
              <a:pathLst>
                <a:path w="1024" h="1091" fill="none" extrusionOk="0">
                  <a:moveTo>
                    <a:pt x="779" y="601"/>
                  </a:moveTo>
                  <a:lnTo>
                    <a:pt x="779" y="601"/>
                  </a:lnTo>
                  <a:lnTo>
                    <a:pt x="779" y="601"/>
                  </a:lnTo>
                  <a:lnTo>
                    <a:pt x="779" y="601"/>
                  </a:lnTo>
                  <a:lnTo>
                    <a:pt x="757" y="601"/>
                  </a:lnTo>
                  <a:lnTo>
                    <a:pt x="757" y="601"/>
                  </a:lnTo>
                  <a:lnTo>
                    <a:pt x="468" y="378"/>
                  </a:lnTo>
                  <a:lnTo>
                    <a:pt x="0" y="0"/>
                  </a:lnTo>
                  <a:lnTo>
                    <a:pt x="0" y="0"/>
                  </a:lnTo>
                  <a:lnTo>
                    <a:pt x="245" y="512"/>
                  </a:lnTo>
                  <a:lnTo>
                    <a:pt x="245" y="512"/>
                  </a:lnTo>
                  <a:lnTo>
                    <a:pt x="734" y="890"/>
                  </a:lnTo>
                  <a:lnTo>
                    <a:pt x="1024" y="1090"/>
                  </a:lnTo>
                  <a:lnTo>
                    <a:pt x="1024" y="1090"/>
                  </a:lnTo>
                  <a:lnTo>
                    <a:pt x="779" y="601"/>
                  </a:lnTo>
                  <a:lnTo>
                    <a:pt x="779"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37"/>
            <p:cNvSpPr/>
            <p:nvPr/>
          </p:nvSpPr>
          <p:spPr>
            <a:xfrm>
              <a:off x="4525625" y="4361950"/>
              <a:ext cx="41175" cy="52850"/>
            </a:xfrm>
            <a:custGeom>
              <a:avLst/>
              <a:gdLst/>
              <a:ahLst/>
              <a:cxnLst/>
              <a:rect l="l" t="t" r="r" b="b"/>
              <a:pathLst>
                <a:path w="1647" h="2114" extrusionOk="0">
                  <a:moveTo>
                    <a:pt x="1380" y="0"/>
                  </a:moveTo>
                  <a:lnTo>
                    <a:pt x="1113" y="356"/>
                  </a:lnTo>
                  <a:lnTo>
                    <a:pt x="624" y="934"/>
                  </a:lnTo>
                  <a:lnTo>
                    <a:pt x="1" y="1624"/>
                  </a:lnTo>
                  <a:lnTo>
                    <a:pt x="246" y="2113"/>
                  </a:lnTo>
                  <a:lnTo>
                    <a:pt x="268" y="2113"/>
                  </a:lnTo>
                  <a:lnTo>
                    <a:pt x="868" y="1446"/>
                  </a:lnTo>
                  <a:lnTo>
                    <a:pt x="1358" y="868"/>
                  </a:lnTo>
                  <a:lnTo>
                    <a:pt x="1647" y="512"/>
                  </a:lnTo>
                  <a:lnTo>
                    <a:pt x="1580" y="400"/>
                  </a:lnTo>
                  <a:lnTo>
                    <a:pt x="1380" y="0"/>
                  </a:lnTo>
                  <a:close/>
                </a:path>
              </a:pathLst>
            </a:custGeom>
            <a:solidFill>
              <a:srgbClr val="548D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7"/>
            <p:cNvSpPr/>
            <p:nvPr/>
          </p:nvSpPr>
          <p:spPr>
            <a:xfrm>
              <a:off x="4506175" y="4346375"/>
              <a:ext cx="53950" cy="56175"/>
            </a:xfrm>
            <a:custGeom>
              <a:avLst/>
              <a:gdLst/>
              <a:ahLst/>
              <a:cxnLst/>
              <a:rect l="l" t="t" r="r" b="b"/>
              <a:pathLst>
                <a:path w="2158" h="2247" extrusionOk="0">
                  <a:moveTo>
                    <a:pt x="1357" y="0"/>
                  </a:moveTo>
                  <a:lnTo>
                    <a:pt x="912" y="556"/>
                  </a:lnTo>
                  <a:lnTo>
                    <a:pt x="0" y="1624"/>
                  </a:lnTo>
                  <a:lnTo>
                    <a:pt x="0" y="1646"/>
                  </a:lnTo>
                  <a:lnTo>
                    <a:pt x="468" y="2024"/>
                  </a:lnTo>
                  <a:lnTo>
                    <a:pt x="757" y="2247"/>
                  </a:lnTo>
                  <a:lnTo>
                    <a:pt x="779" y="2247"/>
                  </a:lnTo>
                  <a:lnTo>
                    <a:pt x="1402" y="1557"/>
                  </a:lnTo>
                  <a:lnTo>
                    <a:pt x="1891" y="979"/>
                  </a:lnTo>
                  <a:lnTo>
                    <a:pt x="2158" y="623"/>
                  </a:lnTo>
                  <a:lnTo>
                    <a:pt x="2069" y="556"/>
                  </a:lnTo>
                  <a:lnTo>
                    <a:pt x="2002" y="490"/>
                  </a:lnTo>
                  <a:lnTo>
                    <a:pt x="1424" y="45"/>
                  </a:lnTo>
                  <a:lnTo>
                    <a:pt x="1357" y="0"/>
                  </a:lnTo>
                  <a:close/>
                </a:path>
              </a:pathLst>
            </a:custGeom>
            <a:solidFill>
              <a:srgbClr val="7AAA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7"/>
            <p:cNvSpPr/>
            <p:nvPr/>
          </p:nvSpPr>
          <p:spPr>
            <a:xfrm>
              <a:off x="4539525" y="4345250"/>
              <a:ext cx="3375" cy="3375"/>
            </a:xfrm>
            <a:custGeom>
              <a:avLst/>
              <a:gdLst/>
              <a:ahLst/>
              <a:cxnLst/>
              <a:rect l="l" t="t" r="r" b="b"/>
              <a:pathLst>
                <a:path w="135" h="135" extrusionOk="0">
                  <a:moveTo>
                    <a:pt x="23" y="1"/>
                  </a:moveTo>
                  <a:lnTo>
                    <a:pt x="1" y="23"/>
                  </a:lnTo>
                  <a:lnTo>
                    <a:pt x="23" y="68"/>
                  </a:lnTo>
                  <a:lnTo>
                    <a:pt x="90" y="112"/>
                  </a:lnTo>
                  <a:lnTo>
                    <a:pt x="112" y="134"/>
                  </a:lnTo>
                  <a:lnTo>
                    <a:pt x="134" y="112"/>
                  </a:lnTo>
                  <a:lnTo>
                    <a:pt x="134" y="90"/>
                  </a:lnTo>
                  <a:lnTo>
                    <a:pt x="112" y="68"/>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37"/>
            <p:cNvSpPr/>
            <p:nvPr/>
          </p:nvSpPr>
          <p:spPr>
            <a:xfrm>
              <a:off x="4527850" y="4345250"/>
              <a:ext cx="13375" cy="15600"/>
            </a:xfrm>
            <a:custGeom>
              <a:avLst/>
              <a:gdLst/>
              <a:ahLst/>
              <a:cxnLst/>
              <a:rect l="l" t="t" r="r" b="b"/>
              <a:pathLst>
                <a:path w="535" h="624" extrusionOk="0">
                  <a:moveTo>
                    <a:pt x="468" y="1"/>
                  </a:moveTo>
                  <a:lnTo>
                    <a:pt x="1" y="557"/>
                  </a:lnTo>
                  <a:lnTo>
                    <a:pt x="1" y="579"/>
                  </a:lnTo>
                  <a:lnTo>
                    <a:pt x="23" y="624"/>
                  </a:lnTo>
                  <a:lnTo>
                    <a:pt x="68" y="624"/>
                  </a:lnTo>
                  <a:lnTo>
                    <a:pt x="535" y="68"/>
                  </a:lnTo>
                  <a:lnTo>
                    <a:pt x="535" y="45"/>
                  </a:lnTo>
                  <a:lnTo>
                    <a:pt x="512" y="23"/>
                  </a:lnTo>
                  <a:lnTo>
                    <a:pt x="4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37"/>
            <p:cNvSpPr/>
            <p:nvPr/>
          </p:nvSpPr>
          <p:spPr>
            <a:xfrm>
              <a:off x="4505050" y="4359150"/>
              <a:ext cx="24500" cy="28950"/>
            </a:xfrm>
            <a:custGeom>
              <a:avLst/>
              <a:gdLst/>
              <a:ahLst/>
              <a:cxnLst/>
              <a:rect l="l" t="t" r="r" b="b"/>
              <a:pathLst>
                <a:path w="980" h="1158" extrusionOk="0">
                  <a:moveTo>
                    <a:pt x="913" y="1"/>
                  </a:moveTo>
                  <a:lnTo>
                    <a:pt x="1" y="1091"/>
                  </a:lnTo>
                  <a:lnTo>
                    <a:pt x="1" y="1113"/>
                  </a:lnTo>
                  <a:lnTo>
                    <a:pt x="23" y="1135"/>
                  </a:lnTo>
                  <a:lnTo>
                    <a:pt x="45" y="1157"/>
                  </a:lnTo>
                  <a:lnTo>
                    <a:pt x="68" y="1157"/>
                  </a:lnTo>
                  <a:lnTo>
                    <a:pt x="980" y="68"/>
                  </a:lnTo>
                  <a:lnTo>
                    <a:pt x="980" y="45"/>
                  </a:lnTo>
                  <a:lnTo>
                    <a:pt x="980" y="23"/>
                  </a:lnTo>
                  <a:lnTo>
                    <a:pt x="9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37"/>
            <p:cNvSpPr/>
            <p:nvPr/>
          </p:nvSpPr>
          <p:spPr>
            <a:xfrm>
              <a:off x="4505050" y="4336350"/>
              <a:ext cx="69000" cy="79550"/>
            </a:xfrm>
            <a:custGeom>
              <a:avLst/>
              <a:gdLst/>
              <a:ahLst/>
              <a:cxnLst/>
              <a:rect l="l" t="t" r="r" b="b"/>
              <a:pathLst>
                <a:path w="2760" h="3182" extrusionOk="0">
                  <a:moveTo>
                    <a:pt x="2114" y="90"/>
                  </a:moveTo>
                  <a:lnTo>
                    <a:pt x="2203" y="112"/>
                  </a:lnTo>
                  <a:lnTo>
                    <a:pt x="2270" y="157"/>
                  </a:lnTo>
                  <a:lnTo>
                    <a:pt x="2336" y="223"/>
                  </a:lnTo>
                  <a:lnTo>
                    <a:pt x="2470" y="379"/>
                  </a:lnTo>
                  <a:lnTo>
                    <a:pt x="2559" y="512"/>
                  </a:lnTo>
                  <a:lnTo>
                    <a:pt x="2603" y="601"/>
                  </a:lnTo>
                  <a:lnTo>
                    <a:pt x="2648" y="713"/>
                  </a:lnTo>
                  <a:lnTo>
                    <a:pt x="2670" y="802"/>
                  </a:lnTo>
                  <a:lnTo>
                    <a:pt x="2670" y="913"/>
                  </a:lnTo>
                  <a:lnTo>
                    <a:pt x="2626" y="1046"/>
                  </a:lnTo>
                  <a:lnTo>
                    <a:pt x="2537" y="1158"/>
                  </a:lnTo>
                  <a:lnTo>
                    <a:pt x="2381" y="1380"/>
                  </a:lnTo>
                  <a:lnTo>
                    <a:pt x="2381" y="1424"/>
                  </a:lnTo>
                  <a:lnTo>
                    <a:pt x="2403" y="1469"/>
                  </a:lnTo>
                  <a:lnTo>
                    <a:pt x="2381" y="1536"/>
                  </a:lnTo>
                  <a:lnTo>
                    <a:pt x="2336" y="1647"/>
                  </a:lnTo>
                  <a:lnTo>
                    <a:pt x="2158" y="1869"/>
                  </a:lnTo>
                  <a:lnTo>
                    <a:pt x="1869" y="2203"/>
                  </a:lnTo>
                  <a:lnTo>
                    <a:pt x="1224" y="2937"/>
                  </a:lnTo>
                  <a:lnTo>
                    <a:pt x="1135" y="3026"/>
                  </a:lnTo>
                  <a:lnTo>
                    <a:pt x="1069" y="3093"/>
                  </a:lnTo>
                  <a:lnTo>
                    <a:pt x="1024" y="3093"/>
                  </a:lnTo>
                  <a:lnTo>
                    <a:pt x="980" y="3070"/>
                  </a:lnTo>
                  <a:lnTo>
                    <a:pt x="935" y="3004"/>
                  </a:lnTo>
                  <a:lnTo>
                    <a:pt x="624" y="2781"/>
                  </a:lnTo>
                  <a:lnTo>
                    <a:pt x="401" y="2581"/>
                  </a:lnTo>
                  <a:lnTo>
                    <a:pt x="312" y="2470"/>
                  </a:lnTo>
                  <a:lnTo>
                    <a:pt x="223" y="2336"/>
                  </a:lnTo>
                  <a:lnTo>
                    <a:pt x="131" y="2151"/>
                  </a:lnTo>
                  <a:lnTo>
                    <a:pt x="223" y="2225"/>
                  </a:lnTo>
                  <a:lnTo>
                    <a:pt x="490" y="2448"/>
                  </a:lnTo>
                  <a:lnTo>
                    <a:pt x="646" y="2581"/>
                  </a:lnTo>
                  <a:lnTo>
                    <a:pt x="735" y="2648"/>
                  </a:lnTo>
                  <a:lnTo>
                    <a:pt x="824" y="2692"/>
                  </a:lnTo>
                  <a:lnTo>
                    <a:pt x="868" y="2670"/>
                  </a:lnTo>
                  <a:lnTo>
                    <a:pt x="1580" y="1869"/>
                  </a:lnTo>
                  <a:lnTo>
                    <a:pt x="2247" y="1046"/>
                  </a:lnTo>
                  <a:lnTo>
                    <a:pt x="2247" y="1024"/>
                  </a:lnTo>
                  <a:lnTo>
                    <a:pt x="2225" y="1002"/>
                  </a:lnTo>
                  <a:lnTo>
                    <a:pt x="1529" y="453"/>
                  </a:lnTo>
                  <a:lnTo>
                    <a:pt x="1529" y="453"/>
                  </a:lnTo>
                  <a:lnTo>
                    <a:pt x="1625" y="357"/>
                  </a:lnTo>
                  <a:lnTo>
                    <a:pt x="1736" y="246"/>
                  </a:lnTo>
                  <a:lnTo>
                    <a:pt x="1869" y="157"/>
                  </a:lnTo>
                  <a:lnTo>
                    <a:pt x="2025" y="90"/>
                  </a:lnTo>
                  <a:close/>
                  <a:moveTo>
                    <a:pt x="2047" y="1"/>
                  </a:moveTo>
                  <a:lnTo>
                    <a:pt x="1958" y="23"/>
                  </a:lnTo>
                  <a:lnTo>
                    <a:pt x="1869" y="45"/>
                  </a:lnTo>
                  <a:lnTo>
                    <a:pt x="1714" y="157"/>
                  </a:lnTo>
                  <a:lnTo>
                    <a:pt x="1558" y="290"/>
                  </a:lnTo>
                  <a:lnTo>
                    <a:pt x="1447" y="424"/>
                  </a:lnTo>
                  <a:lnTo>
                    <a:pt x="1447" y="446"/>
                  </a:lnTo>
                  <a:lnTo>
                    <a:pt x="1469" y="468"/>
                  </a:lnTo>
                  <a:lnTo>
                    <a:pt x="2157" y="1010"/>
                  </a:lnTo>
                  <a:lnTo>
                    <a:pt x="2157" y="1010"/>
                  </a:lnTo>
                  <a:lnTo>
                    <a:pt x="1691" y="1602"/>
                  </a:lnTo>
                  <a:lnTo>
                    <a:pt x="1180" y="2203"/>
                  </a:lnTo>
                  <a:lnTo>
                    <a:pt x="1046" y="2359"/>
                  </a:lnTo>
                  <a:lnTo>
                    <a:pt x="913" y="2492"/>
                  </a:lnTo>
                  <a:lnTo>
                    <a:pt x="824" y="2559"/>
                  </a:lnTo>
                  <a:lnTo>
                    <a:pt x="779" y="2559"/>
                  </a:lnTo>
                  <a:lnTo>
                    <a:pt x="713" y="2537"/>
                  </a:lnTo>
                  <a:lnTo>
                    <a:pt x="646" y="2492"/>
                  </a:lnTo>
                  <a:lnTo>
                    <a:pt x="424" y="2314"/>
                  </a:lnTo>
                  <a:lnTo>
                    <a:pt x="223" y="2181"/>
                  </a:lnTo>
                  <a:lnTo>
                    <a:pt x="134" y="2114"/>
                  </a:lnTo>
                  <a:lnTo>
                    <a:pt x="68" y="2025"/>
                  </a:lnTo>
                  <a:lnTo>
                    <a:pt x="45" y="2003"/>
                  </a:lnTo>
                  <a:lnTo>
                    <a:pt x="1" y="2003"/>
                  </a:lnTo>
                  <a:lnTo>
                    <a:pt x="1" y="2047"/>
                  </a:lnTo>
                  <a:lnTo>
                    <a:pt x="201" y="2403"/>
                  </a:lnTo>
                  <a:lnTo>
                    <a:pt x="268" y="2514"/>
                  </a:lnTo>
                  <a:lnTo>
                    <a:pt x="335" y="2603"/>
                  </a:lnTo>
                  <a:lnTo>
                    <a:pt x="535" y="2781"/>
                  </a:lnTo>
                  <a:lnTo>
                    <a:pt x="779" y="3004"/>
                  </a:lnTo>
                  <a:lnTo>
                    <a:pt x="935" y="3115"/>
                  </a:lnTo>
                  <a:lnTo>
                    <a:pt x="1091" y="3182"/>
                  </a:lnTo>
                  <a:lnTo>
                    <a:pt x="1113" y="3159"/>
                  </a:lnTo>
                  <a:lnTo>
                    <a:pt x="1469" y="2781"/>
                  </a:lnTo>
                  <a:lnTo>
                    <a:pt x="1825" y="2381"/>
                  </a:lnTo>
                  <a:lnTo>
                    <a:pt x="2514" y="1558"/>
                  </a:lnTo>
                  <a:lnTo>
                    <a:pt x="2492" y="1536"/>
                  </a:lnTo>
                  <a:lnTo>
                    <a:pt x="2492" y="1447"/>
                  </a:lnTo>
                  <a:lnTo>
                    <a:pt x="2492" y="1380"/>
                  </a:lnTo>
                  <a:lnTo>
                    <a:pt x="2537" y="1291"/>
                  </a:lnTo>
                  <a:lnTo>
                    <a:pt x="2581" y="1224"/>
                  </a:lnTo>
                  <a:lnTo>
                    <a:pt x="2692" y="1046"/>
                  </a:lnTo>
                  <a:lnTo>
                    <a:pt x="2737" y="980"/>
                  </a:lnTo>
                  <a:lnTo>
                    <a:pt x="2759" y="891"/>
                  </a:lnTo>
                  <a:lnTo>
                    <a:pt x="2759" y="824"/>
                  </a:lnTo>
                  <a:lnTo>
                    <a:pt x="2737" y="757"/>
                  </a:lnTo>
                  <a:lnTo>
                    <a:pt x="2692" y="601"/>
                  </a:lnTo>
                  <a:lnTo>
                    <a:pt x="2603" y="468"/>
                  </a:lnTo>
                  <a:lnTo>
                    <a:pt x="2514" y="357"/>
                  </a:lnTo>
                  <a:lnTo>
                    <a:pt x="2425" y="223"/>
                  </a:lnTo>
                  <a:lnTo>
                    <a:pt x="2336" y="112"/>
                  </a:lnTo>
                  <a:lnTo>
                    <a:pt x="2270" y="68"/>
                  </a:lnTo>
                  <a:lnTo>
                    <a:pt x="2203" y="45"/>
                  </a:lnTo>
                  <a:lnTo>
                    <a:pt x="2136" y="23"/>
                  </a:lnTo>
                  <a:lnTo>
                    <a:pt x="204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7"/>
            <p:cNvSpPr/>
            <p:nvPr/>
          </p:nvSpPr>
          <p:spPr>
            <a:xfrm>
              <a:off x="4523975" y="4401425"/>
              <a:ext cx="8925" cy="14475"/>
            </a:xfrm>
            <a:custGeom>
              <a:avLst/>
              <a:gdLst/>
              <a:ahLst/>
              <a:cxnLst/>
              <a:rect l="l" t="t" r="r" b="b"/>
              <a:pathLst>
                <a:path w="357" h="579" extrusionOk="0">
                  <a:moveTo>
                    <a:pt x="22" y="0"/>
                  </a:moveTo>
                  <a:lnTo>
                    <a:pt x="0" y="23"/>
                  </a:lnTo>
                  <a:lnTo>
                    <a:pt x="0" y="45"/>
                  </a:lnTo>
                  <a:lnTo>
                    <a:pt x="22" y="67"/>
                  </a:lnTo>
                  <a:lnTo>
                    <a:pt x="67" y="89"/>
                  </a:lnTo>
                  <a:lnTo>
                    <a:pt x="67" y="89"/>
                  </a:lnTo>
                  <a:lnTo>
                    <a:pt x="289" y="534"/>
                  </a:lnTo>
                  <a:lnTo>
                    <a:pt x="312" y="556"/>
                  </a:lnTo>
                  <a:lnTo>
                    <a:pt x="334" y="579"/>
                  </a:lnTo>
                  <a:lnTo>
                    <a:pt x="356" y="556"/>
                  </a:lnTo>
                  <a:lnTo>
                    <a:pt x="356" y="534"/>
                  </a:lnTo>
                  <a:lnTo>
                    <a:pt x="111" y="45"/>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37"/>
            <p:cNvSpPr/>
            <p:nvPr/>
          </p:nvSpPr>
          <p:spPr>
            <a:xfrm>
              <a:off x="4564000" y="4341375"/>
              <a:ext cx="2800" cy="8900"/>
            </a:xfrm>
            <a:custGeom>
              <a:avLst/>
              <a:gdLst/>
              <a:ahLst/>
              <a:cxnLst/>
              <a:rect l="l" t="t" r="r" b="b"/>
              <a:pathLst>
                <a:path w="112" h="356" extrusionOk="0">
                  <a:moveTo>
                    <a:pt x="1" y="0"/>
                  </a:moveTo>
                  <a:lnTo>
                    <a:pt x="1" y="45"/>
                  </a:lnTo>
                  <a:lnTo>
                    <a:pt x="23" y="89"/>
                  </a:lnTo>
                  <a:lnTo>
                    <a:pt x="23" y="156"/>
                  </a:lnTo>
                  <a:lnTo>
                    <a:pt x="1" y="289"/>
                  </a:lnTo>
                  <a:lnTo>
                    <a:pt x="1" y="311"/>
                  </a:lnTo>
                  <a:lnTo>
                    <a:pt x="23" y="334"/>
                  </a:lnTo>
                  <a:lnTo>
                    <a:pt x="45" y="356"/>
                  </a:lnTo>
                  <a:lnTo>
                    <a:pt x="67" y="334"/>
                  </a:lnTo>
                  <a:lnTo>
                    <a:pt x="90" y="245"/>
                  </a:lnTo>
                  <a:lnTo>
                    <a:pt x="112" y="178"/>
                  </a:lnTo>
                  <a:lnTo>
                    <a:pt x="90" y="111"/>
                  </a:lnTo>
                  <a:lnTo>
                    <a:pt x="67" y="22"/>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37"/>
            <p:cNvSpPr/>
            <p:nvPr/>
          </p:nvSpPr>
          <p:spPr>
            <a:xfrm>
              <a:off x="4557325" y="4354700"/>
              <a:ext cx="4475" cy="6150"/>
            </a:xfrm>
            <a:custGeom>
              <a:avLst/>
              <a:gdLst/>
              <a:ahLst/>
              <a:cxnLst/>
              <a:rect l="l" t="t" r="r" b="b"/>
              <a:pathLst>
                <a:path w="179" h="246" extrusionOk="0">
                  <a:moveTo>
                    <a:pt x="134" y="1"/>
                  </a:moveTo>
                  <a:lnTo>
                    <a:pt x="112" y="23"/>
                  </a:lnTo>
                  <a:lnTo>
                    <a:pt x="1" y="179"/>
                  </a:lnTo>
                  <a:lnTo>
                    <a:pt x="1" y="223"/>
                  </a:lnTo>
                  <a:lnTo>
                    <a:pt x="23" y="246"/>
                  </a:lnTo>
                  <a:lnTo>
                    <a:pt x="67" y="246"/>
                  </a:lnTo>
                  <a:lnTo>
                    <a:pt x="179"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37"/>
            <p:cNvSpPr/>
            <p:nvPr/>
          </p:nvSpPr>
          <p:spPr>
            <a:xfrm>
              <a:off x="4559550" y="4360825"/>
              <a:ext cx="6700" cy="11700"/>
            </a:xfrm>
            <a:custGeom>
              <a:avLst/>
              <a:gdLst/>
              <a:ahLst/>
              <a:cxnLst/>
              <a:rect l="l" t="t" r="r" b="b"/>
              <a:pathLst>
                <a:path w="268" h="468" extrusionOk="0">
                  <a:moveTo>
                    <a:pt x="23" y="1"/>
                  </a:moveTo>
                  <a:lnTo>
                    <a:pt x="1" y="23"/>
                  </a:lnTo>
                  <a:lnTo>
                    <a:pt x="1" y="45"/>
                  </a:lnTo>
                  <a:lnTo>
                    <a:pt x="201" y="445"/>
                  </a:lnTo>
                  <a:lnTo>
                    <a:pt x="223" y="468"/>
                  </a:lnTo>
                  <a:lnTo>
                    <a:pt x="268" y="468"/>
                  </a:lnTo>
                  <a:lnTo>
                    <a:pt x="268" y="423"/>
                  </a:lnTo>
                  <a:lnTo>
                    <a:pt x="67" y="23"/>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6" name="Google Shape;186;p37"/>
          <p:cNvGrpSpPr/>
          <p:nvPr/>
        </p:nvGrpSpPr>
        <p:grpSpPr>
          <a:xfrm>
            <a:off x="8210109" y="4466977"/>
            <a:ext cx="249392" cy="264900"/>
            <a:chOff x="3861700" y="5390125"/>
            <a:chExt cx="35600" cy="37825"/>
          </a:xfrm>
        </p:grpSpPr>
        <p:sp>
          <p:nvSpPr>
            <p:cNvPr id="187" name="Google Shape;187;p37"/>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37"/>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37"/>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37"/>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37"/>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7"/>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3" name="Google Shape;193;p37"/>
          <p:cNvGrpSpPr/>
          <p:nvPr/>
        </p:nvGrpSpPr>
        <p:grpSpPr>
          <a:xfrm>
            <a:off x="511057" y="4354961"/>
            <a:ext cx="165057" cy="349023"/>
            <a:chOff x="3422400" y="4860725"/>
            <a:chExt cx="24475" cy="51750"/>
          </a:xfrm>
        </p:grpSpPr>
        <p:sp>
          <p:nvSpPr>
            <p:cNvPr id="194" name="Google Shape;194;p37"/>
            <p:cNvSpPr/>
            <p:nvPr/>
          </p:nvSpPr>
          <p:spPr>
            <a:xfrm>
              <a:off x="3423500" y="4863525"/>
              <a:ext cx="22275" cy="47850"/>
            </a:xfrm>
            <a:custGeom>
              <a:avLst/>
              <a:gdLst/>
              <a:ahLst/>
              <a:cxnLst/>
              <a:rect l="l" t="t" r="r" b="b"/>
              <a:pathLst>
                <a:path w="891" h="1914" extrusionOk="0">
                  <a:moveTo>
                    <a:pt x="379" y="0"/>
                  </a:moveTo>
                  <a:lnTo>
                    <a:pt x="379" y="45"/>
                  </a:lnTo>
                  <a:lnTo>
                    <a:pt x="334" y="89"/>
                  </a:lnTo>
                  <a:lnTo>
                    <a:pt x="290" y="111"/>
                  </a:lnTo>
                  <a:lnTo>
                    <a:pt x="223" y="156"/>
                  </a:lnTo>
                  <a:lnTo>
                    <a:pt x="68" y="156"/>
                  </a:lnTo>
                  <a:lnTo>
                    <a:pt x="23" y="134"/>
                  </a:lnTo>
                  <a:lnTo>
                    <a:pt x="1" y="89"/>
                  </a:lnTo>
                  <a:lnTo>
                    <a:pt x="446" y="1869"/>
                  </a:lnTo>
                  <a:lnTo>
                    <a:pt x="557" y="1913"/>
                  </a:lnTo>
                  <a:lnTo>
                    <a:pt x="668" y="1891"/>
                  </a:lnTo>
                  <a:lnTo>
                    <a:pt x="779" y="1846"/>
                  </a:lnTo>
                  <a:lnTo>
                    <a:pt x="891" y="1757"/>
                  </a:lnTo>
                  <a:lnTo>
                    <a:pt x="37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37"/>
            <p:cNvSpPr/>
            <p:nvPr/>
          </p:nvSpPr>
          <p:spPr>
            <a:xfrm>
              <a:off x="3423500" y="4861300"/>
              <a:ext cx="9475" cy="6125"/>
            </a:xfrm>
            <a:custGeom>
              <a:avLst/>
              <a:gdLst/>
              <a:ahLst/>
              <a:cxnLst/>
              <a:rect l="l" t="t" r="r" b="b"/>
              <a:pathLst>
                <a:path w="379" h="245" extrusionOk="0">
                  <a:moveTo>
                    <a:pt x="223" y="0"/>
                  </a:moveTo>
                  <a:lnTo>
                    <a:pt x="156" y="22"/>
                  </a:lnTo>
                  <a:lnTo>
                    <a:pt x="90" y="45"/>
                  </a:lnTo>
                  <a:lnTo>
                    <a:pt x="23" y="89"/>
                  </a:lnTo>
                  <a:lnTo>
                    <a:pt x="1" y="134"/>
                  </a:lnTo>
                  <a:lnTo>
                    <a:pt x="1" y="178"/>
                  </a:lnTo>
                  <a:lnTo>
                    <a:pt x="23" y="223"/>
                  </a:lnTo>
                  <a:lnTo>
                    <a:pt x="68" y="245"/>
                  </a:lnTo>
                  <a:lnTo>
                    <a:pt x="223" y="245"/>
                  </a:lnTo>
                  <a:lnTo>
                    <a:pt x="290" y="200"/>
                  </a:lnTo>
                  <a:lnTo>
                    <a:pt x="334" y="178"/>
                  </a:lnTo>
                  <a:lnTo>
                    <a:pt x="379" y="134"/>
                  </a:lnTo>
                  <a:lnTo>
                    <a:pt x="379" y="89"/>
                  </a:lnTo>
                  <a:lnTo>
                    <a:pt x="379" y="67"/>
                  </a:lnTo>
                  <a:lnTo>
                    <a:pt x="357" y="22"/>
                  </a:lnTo>
                  <a:lnTo>
                    <a:pt x="290" y="0"/>
                  </a:lnTo>
                  <a:close/>
                </a:path>
              </a:pathLst>
            </a:custGeom>
            <a:solidFill>
              <a:srgbClr val="F4A6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37"/>
            <p:cNvSpPr/>
            <p:nvPr/>
          </p:nvSpPr>
          <p:spPr>
            <a:xfrm>
              <a:off x="3422400" y="4860725"/>
              <a:ext cx="24475" cy="51750"/>
            </a:xfrm>
            <a:custGeom>
              <a:avLst/>
              <a:gdLst/>
              <a:ahLst/>
              <a:cxnLst/>
              <a:rect l="l" t="t" r="r" b="b"/>
              <a:pathLst>
                <a:path w="979" h="2070" extrusionOk="0">
                  <a:moveTo>
                    <a:pt x="312" y="90"/>
                  </a:moveTo>
                  <a:lnTo>
                    <a:pt x="356" y="112"/>
                  </a:lnTo>
                  <a:lnTo>
                    <a:pt x="365" y="117"/>
                  </a:lnTo>
                  <a:lnTo>
                    <a:pt x="365" y="117"/>
                  </a:lnTo>
                  <a:lnTo>
                    <a:pt x="334" y="179"/>
                  </a:lnTo>
                  <a:lnTo>
                    <a:pt x="245" y="223"/>
                  </a:lnTo>
                  <a:lnTo>
                    <a:pt x="200" y="246"/>
                  </a:lnTo>
                  <a:lnTo>
                    <a:pt x="156" y="246"/>
                  </a:lnTo>
                  <a:lnTo>
                    <a:pt x="112" y="223"/>
                  </a:lnTo>
                  <a:lnTo>
                    <a:pt x="89" y="201"/>
                  </a:lnTo>
                  <a:lnTo>
                    <a:pt x="89" y="201"/>
                  </a:lnTo>
                  <a:lnTo>
                    <a:pt x="89" y="179"/>
                  </a:lnTo>
                  <a:lnTo>
                    <a:pt x="134" y="134"/>
                  </a:lnTo>
                  <a:lnTo>
                    <a:pt x="223" y="90"/>
                  </a:lnTo>
                  <a:close/>
                  <a:moveTo>
                    <a:pt x="423" y="223"/>
                  </a:moveTo>
                  <a:lnTo>
                    <a:pt x="534" y="624"/>
                  </a:lnTo>
                  <a:lnTo>
                    <a:pt x="823" y="1625"/>
                  </a:lnTo>
                  <a:lnTo>
                    <a:pt x="868" y="1736"/>
                  </a:lnTo>
                  <a:lnTo>
                    <a:pt x="890" y="1803"/>
                  </a:lnTo>
                  <a:lnTo>
                    <a:pt x="890" y="1869"/>
                  </a:lnTo>
                  <a:lnTo>
                    <a:pt x="868" y="1892"/>
                  </a:lnTo>
                  <a:lnTo>
                    <a:pt x="846" y="1914"/>
                  </a:lnTo>
                  <a:lnTo>
                    <a:pt x="734" y="1958"/>
                  </a:lnTo>
                  <a:lnTo>
                    <a:pt x="601" y="2003"/>
                  </a:lnTo>
                  <a:lnTo>
                    <a:pt x="556" y="2003"/>
                  </a:lnTo>
                  <a:lnTo>
                    <a:pt x="512" y="1981"/>
                  </a:lnTo>
                  <a:lnTo>
                    <a:pt x="512" y="1936"/>
                  </a:lnTo>
                  <a:lnTo>
                    <a:pt x="490" y="1892"/>
                  </a:lnTo>
                  <a:lnTo>
                    <a:pt x="267" y="980"/>
                  </a:lnTo>
                  <a:lnTo>
                    <a:pt x="108" y="281"/>
                  </a:lnTo>
                  <a:lnTo>
                    <a:pt x="134" y="290"/>
                  </a:lnTo>
                  <a:lnTo>
                    <a:pt x="200" y="312"/>
                  </a:lnTo>
                  <a:lnTo>
                    <a:pt x="267" y="312"/>
                  </a:lnTo>
                  <a:lnTo>
                    <a:pt x="334" y="290"/>
                  </a:lnTo>
                  <a:lnTo>
                    <a:pt x="401" y="246"/>
                  </a:lnTo>
                  <a:lnTo>
                    <a:pt x="423" y="223"/>
                  </a:lnTo>
                  <a:close/>
                  <a:moveTo>
                    <a:pt x="200" y="1"/>
                  </a:moveTo>
                  <a:lnTo>
                    <a:pt x="134" y="23"/>
                  </a:lnTo>
                  <a:lnTo>
                    <a:pt x="67" y="45"/>
                  </a:lnTo>
                  <a:lnTo>
                    <a:pt x="23" y="112"/>
                  </a:lnTo>
                  <a:lnTo>
                    <a:pt x="6" y="179"/>
                  </a:lnTo>
                  <a:lnTo>
                    <a:pt x="0" y="179"/>
                  </a:lnTo>
                  <a:lnTo>
                    <a:pt x="0" y="201"/>
                  </a:lnTo>
                  <a:lnTo>
                    <a:pt x="312" y="1447"/>
                  </a:lnTo>
                  <a:lnTo>
                    <a:pt x="356" y="1714"/>
                  </a:lnTo>
                  <a:lnTo>
                    <a:pt x="401" y="1847"/>
                  </a:lnTo>
                  <a:lnTo>
                    <a:pt x="445" y="1958"/>
                  </a:lnTo>
                  <a:lnTo>
                    <a:pt x="490" y="2025"/>
                  </a:lnTo>
                  <a:lnTo>
                    <a:pt x="556" y="2047"/>
                  </a:lnTo>
                  <a:lnTo>
                    <a:pt x="623" y="2070"/>
                  </a:lnTo>
                  <a:lnTo>
                    <a:pt x="712" y="2047"/>
                  </a:lnTo>
                  <a:lnTo>
                    <a:pt x="846" y="1981"/>
                  </a:lnTo>
                  <a:lnTo>
                    <a:pt x="979" y="1914"/>
                  </a:lnTo>
                  <a:lnTo>
                    <a:pt x="979" y="1869"/>
                  </a:lnTo>
                  <a:lnTo>
                    <a:pt x="601" y="579"/>
                  </a:lnTo>
                  <a:lnTo>
                    <a:pt x="534" y="335"/>
                  </a:lnTo>
                  <a:lnTo>
                    <a:pt x="467" y="112"/>
                  </a:lnTo>
                  <a:lnTo>
                    <a:pt x="423" y="45"/>
                  </a:lnTo>
                  <a:lnTo>
                    <a:pt x="3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7" name="Google Shape;197;p37"/>
          <p:cNvGrpSpPr/>
          <p:nvPr/>
        </p:nvGrpSpPr>
        <p:grpSpPr>
          <a:xfrm rot="10800000">
            <a:off x="1106585" y="466154"/>
            <a:ext cx="249392" cy="264900"/>
            <a:chOff x="3861700" y="5390125"/>
            <a:chExt cx="35600" cy="37825"/>
          </a:xfrm>
        </p:grpSpPr>
        <p:sp>
          <p:nvSpPr>
            <p:cNvPr id="198" name="Google Shape;198;p37"/>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37"/>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37"/>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37"/>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37"/>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37"/>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274218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ree big number">
  <p:cSld name="Three big number">
    <p:spTree>
      <p:nvGrpSpPr>
        <p:cNvPr id="1" name="Shape 204"/>
        <p:cNvGrpSpPr/>
        <p:nvPr/>
      </p:nvGrpSpPr>
      <p:grpSpPr>
        <a:xfrm>
          <a:off x="0" y="0"/>
          <a:ext cx="0" cy="0"/>
          <a:chOff x="0" y="0"/>
          <a:chExt cx="0" cy="0"/>
        </a:xfrm>
      </p:grpSpPr>
      <p:sp>
        <p:nvSpPr>
          <p:cNvPr id="205" name="Google Shape;205;p38"/>
          <p:cNvSpPr txBox="1">
            <a:spLocks noGrp="1"/>
          </p:cNvSpPr>
          <p:nvPr>
            <p:ph type="title"/>
          </p:nvPr>
        </p:nvSpPr>
        <p:spPr>
          <a:xfrm>
            <a:off x="1717800" y="1930175"/>
            <a:ext cx="5708400" cy="943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900"/>
              <a:buNone/>
              <a:defRPr sz="42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a:r>
              <a:rPr lang="en-US"/>
              <a:t>Click to edit Master title style</a:t>
            </a:r>
            <a:endParaRPr/>
          </a:p>
        </p:txBody>
      </p:sp>
      <p:sp>
        <p:nvSpPr>
          <p:cNvPr id="206" name="Google Shape;206;p38"/>
          <p:cNvSpPr txBox="1">
            <a:spLocks noGrp="1"/>
          </p:cNvSpPr>
          <p:nvPr>
            <p:ph type="body" idx="1"/>
          </p:nvPr>
        </p:nvSpPr>
        <p:spPr>
          <a:xfrm>
            <a:off x="1717800" y="2713350"/>
            <a:ext cx="5708400" cy="421200"/>
          </a:xfrm>
          <a:prstGeom prst="rect">
            <a:avLst/>
          </a:prstGeom>
          <a:noFill/>
          <a:ln>
            <a:noFill/>
          </a:ln>
        </p:spPr>
        <p:txBody>
          <a:bodyPr spcFirstLastPara="1" wrap="square" lIns="91425" tIns="91425" rIns="91425" bIns="91425" anchor="ctr" anchorCtr="0">
            <a:noAutofit/>
          </a:bodyPr>
          <a:lstStyle>
            <a:lvl1pPr marL="457200" lvl="0" indent="-323850" algn="ctr">
              <a:lnSpc>
                <a:spcPct val="115000"/>
              </a:lnSpc>
              <a:spcBef>
                <a:spcPts val="0"/>
              </a:spcBef>
              <a:spcAft>
                <a:spcPts val="0"/>
              </a:spcAft>
              <a:buSzPts val="1500"/>
              <a:buChar char="●"/>
              <a:defRPr>
                <a:solidFill>
                  <a:schemeClr val="dk1"/>
                </a:solidFill>
              </a:defRPr>
            </a:lvl1pPr>
            <a:lvl2pPr marL="914400" lvl="1" indent="-323850" algn="l">
              <a:lnSpc>
                <a:spcPct val="115000"/>
              </a:lnSpc>
              <a:spcBef>
                <a:spcPts val="120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pPr lvl="0"/>
            <a:r>
              <a:rPr lang="en-US"/>
              <a:t>Click to edit Master text styles</a:t>
            </a:r>
          </a:p>
        </p:txBody>
      </p:sp>
      <p:sp>
        <p:nvSpPr>
          <p:cNvPr id="207" name="Google Shape;207;p38"/>
          <p:cNvSpPr txBox="1">
            <a:spLocks noGrp="1"/>
          </p:cNvSpPr>
          <p:nvPr>
            <p:ph type="title" idx="2"/>
          </p:nvPr>
        </p:nvSpPr>
        <p:spPr>
          <a:xfrm>
            <a:off x="1717800" y="843230"/>
            <a:ext cx="5708400" cy="943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900"/>
              <a:buNone/>
              <a:defRPr sz="42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a:r>
              <a:rPr lang="en-US"/>
              <a:t>Click to edit Master title style</a:t>
            </a:r>
            <a:endParaRPr/>
          </a:p>
        </p:txBody>
      </p:sp>
      <p:sp>
        <p:nvSpPr>
          <p:cNvPr id="208" name="Google Shape;208;p38"/>
          <p:cNvSpPr txBox="1">
            <a:spLocks noGrp="1"/>
          </p:cNvSpPr>
          <p:nvPr>
            <p:ph type="body" idx="3"/>
          </p:nvPr>
        </p:nvSpPr>
        <p:spPr>
          <a:xfrm>
            <a:off x="1719000" y="1650163"/>
            <a:ext cx="5706000" cy="421200"/>
          </a:xfrm>
          <a:prstGeom prst="rect">
            <a:avLst/>
          </a:prstGeom>
          <a:noFill/>
          <a:ln>
            <a:noFill/>
          </a:ln>
        </p:spPr>
        <p:txBody>
          <a:bodyPr spcFirstLastPara="1" wrap="square" lIns="91425" tIns="91425" rIns="91425" bIns="91425" anchor="ctr" anchorCtr="0">
            <a:noAutofit/>
          </a:bodyPr>
          <a:lstStyle>
            <a:lvl1pPr marL="457200" lvl="0" indent="-323850" algn="ctr">
              <a:lnSpc>
                <a:spcPct val="115000"/>
              </a:lnSpc>
              <a:spcBef>
                <a:spcPts val="0"/>
              </a:spcBef>
              <a:spcAft>
                <a:spcPts val="0"/>
              </a:spcAft>
              <a:buSzPts val="1500"/>
              <a:buChar char="●"/>
              <a:defRPr>
                <a:solidFill>
                  <a:schemeClr val="dk1"/>
                </a:solidFill>
              </a:defRPr>
            </a:lvl1pPr>
            <a:lvl2pPr marL="914400" lvl="1" indent="-323850" algn="l">
              <a:lnSpc>
                <a:spcPct val="115000"/>
              </a:lnSpc>
              <a:spcBef>
                <a:spcPts val="120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pPr lvl="0"/>
            <a:r>
              <a:rPr lang="en-US"/>
              <a:t>Click to edit Master text styles</a:t>
            </a:r>
          </a:p>
        </p:txBody>
      </p:sp>
      <p:sp>
        <p:nvSpPr>
          <p:cNvPr id="209" name="Google Shape;209;p38"/>
          <p:cNvSpPr txBox="1">
            <a:spLocks noGrp="1"/>
          </p:cNvSpPr>
          <p:nvPr>
            <p:ph type="title" idx="4"/>
          </p:nvPr>
        </p:nvSpPr>
        <p:spPr>
          <a:xfrm>
            <a:off x="1717800" y="3072150"/>
            <a:ext cx="5708400" cy="943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900"/>
              <a:buNone/>
              <a:defRPr sz="42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a:r>
              <a:rPr lang="en-US"/>
              <a:t>Click to edit Master title style</a:t>
            </a:r>
            <a:endParaRPr/>
          </a:p>
        </p:txBody>
      </p:sp>
      <p:sp>
        <p:nvSpPr>
          <p:cNvPr id="210" name="Google Shape;210;p38"/>
          <p:cNvSpPr txBox="1">
            <a:spLocks noGrp="1"/>
          </p:cNvSpPr>
          <p:nvPr>
            <p:ph type="body" idx="5"/>
          </p:nvPr>
        </p:nvSpPr>
        <p:spPr>
          <a:xfrm>
            <a:off x="1717800" y="3855325"/>
            <a:ext cx="5708400" cy="421200"/>
          </a:xfrm>
          <a:prstGeom prst="rect">
            <a:avLst/>
          </a:prstGeom>
          <a:noFill/>
          <a:ln>
            <a:noFill/>
          </a:ln>
        </p:spPr>
        <p:txBody>
          <a:bodyPr spcFirstLastPara="1" wrap="square" lIns="91425" tIns="91425" rIns="91425" bIns="91425" anchor="ctr" anchorCtr="0">
            <a:noAutofit/>
          </a:bodyPr>
          <a:lstStyle>
            <a:lvl1pPr marL="457200" lvl="0" indent="-323850" algn="ctr">
              <a:lnSpc>
                <a:spcPct val="115000"/>
              </a:lnSpc>
              <a:spcBef>
                <a:spcPts val="0"/>
              </a:spcBef>
              <a:spcAft>
                <a:spcPts val="0"/>
              </a:spcAft>
              <a:buSzPts val="1500"/>
              <a:buChar char="●"/>
              <a:defRPr>
                <a:solidFill>
                  <a:schemeClr val="dk1"/>
                </a:solidFill>
              </a:defRPr>
            </a:lvl1pPr>
            <a:lvl2pPr marL="914400" lvl="1" indent="-323850" algn="l">
              <a:lnSpc>
                <a:spcPct val="115000"/>
              </a:lnSpc>
              <a:spcBef>
                <a:spcPts val="120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pPr lvl="0"/>
            <a:r>
              <a:rPr lang="en-US"/>
              <a:t>Click to edit Master text styles</a:t>
            </a:r>
          </a:p>
        </p:txBody>
      </p:sp>
      <p:grpSp>
        <p:nvGrpSpPr>
          <p:cNvPr id="211" name="Google Shape;211;p38"/>
          <p:cNvGrpSpPr/>
          <p:nvPr/>
        </p:nvGrpSpPr>
        <p:grpSpPr>
          <a:xfrm>
            <a:off x="-455645" y="546704"/>
            <a:ext cx="1115223" cy="505646"/>
            <a:chOff x="-889965" y="517131"/>
            <a:chExt cx="2215821" cy="1003863"/>
          </a:xfrm>
        </p:grpSpPr>
        <p:sp>
          <p:nvSpPr>
            <p:cNvPr id="212" name="Google Shape;212;p38"/>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38"/>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4" name="Google Shape;214;p38"/>
          <p:cNvGrpSpPr/>
          <p:nvPr/>
        </p:nvGrpSpPr>
        <p:grpSpPr>
          <a:xfrm>
            <a:off x="8373844" y="3628140"/>
            <a:ext cx="1600229" cy="723488"/>
            <a:chOff x="10729875" y="529734"/>
            <a:chExt cx="3232134" cy="1460117"/>
          </a:xfrm>
        </p:grpSpPr>
        <p:sp>
          <p:nvSpPr>
            <p:cNvPr id="215" name="Google Shape;215;p38"/>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38"/>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7" name="Google Shape;217;p38"/>
          <p:cNvGrpSpPr/>
          <p:nvPr/>
        </p:nvGrpSpPr>
        <p:grpSpPr>
          <a:xfrm>
            <a:off x="1213422" y="3134562"/>
            <a:ext cx="293153" cy="337976"/>
            <a:chOff x="4505050" y="4336350"/>
            <a:chExt cx="69000" cy="79550"/>
          </a:xfrm>
        </p:grpSpPr>
        <p:sp>
          <p:nvSpPr>
            <p:cNvPr id="218" name="Google Shape;218;p38"/>
            <p:cNvSpPr/>
            <p:nvPr/>
          </p:nvSpPr>
          <p:spPr>
            <a:xfrm>
              <a:off x="4541750" y="4337475"/>
              <a:ext cx="23950" cy="22825"/>
            </a:xfrm>
            <a:custGeom>
              <a:avLst/>
              <a:gdLst/>
              <a:ahLst/>
              <a:cxnLst/>
              <a:rect l="l" t="t" r="r" b="b"/>
              <a:pathLst>
                <a:path w="958" h="913" extrusionOk="0">
                  <a:moveTo>
                    <a:pt x="646" y="0"/>
                  </a:moveTo>
                  <a:lnTo>
                    <a:pt x="513" y="23"/>
                  </a:lnTo>
                  <a:lnTo>
                    <a:pt x="357" y="89"/>
                  </a:lnTo>
                  <a:lnTo>
                    <a:pt x="179" y="223"/>
                  </a:lnTo>
                  <a:lnTo>
                    <a:pt x="1" y="401"/>
                  </a:lnTo>
                  <a:lnTo>
                    <a:pt x="579" y="846"/>
                  </a:lnTo>
                  <a:lnTo>
                    <a:pt x="646" y="912"/>
                  </a:lnTo>
                  <a:lnTo>
                    <a:pt x="779" y="734"/>
                  </a:lnTo>
                  <a:lnTo>
                    <a:pt x="868" y="601"/>
                  </a:lnTo>
                  <a:lnTo>
                    <a:pt x="913" y="467"/>
                  </a:lnTo>
                  <a:lnTo>
                    <a:pt x="957" y="312"/>
                  </a:lnTo>
                  <a:lnTo>
                    <a:pt x="957" y="267"/>
                  </a:lnTo>
                  <a:lnTo>
                    <a:pt x="935" y="201"/>
                  </a:lnTo>
                  <a:lnTo>
                    <a:pt x="935" y="178"/>
                  </a:lnTo>
                  <a:lnTo>
                    <a:pt x="891" y="156"/>
                  </a:lnTo>
                  <a:lnTo>
                    <a:pt x="868" y="134"/>
                  </a:lnTo>
                  <a:lnTo>
                    <a:pt x="779" y="45"/>
                  </a:lnTo>
                  <a:lnTo>
                    <a:pt x="713" y="23"/>
                  </a:lnTo>
                  <a:lnTo>
                    <a:pt x="646" y="0"/>
                  </a:lnTo>
                  <a:close/>
                </a:path>
              </a:pathLst>
            </a:custGeom>
            <a:solidFill>
              <a:srgbClr val="9B8D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38"/>
            <p:cNvSpPr/>
            <p:nvPr/>
          </p:nvSpPr>
          <p:spPr>
            <a:xfrm>
              <a:off x="4506175" y="4341925"/>
              <a:ext cx="66750" cy="72875"/>
            </a:xfrm>
            <a:custGeom>
              <a:avLst/>
              <a:gdLst/>
              <a:ahLst/>
              <a:cxnLst/>
              <a:rect l="l" t="t" r="r" b="b"/>
              <a:pathLst>
                <a:path w="2670" h="2915" extrusionOk="0">
                  <a:moveTo>
                    <a:pt x="2358" y="0"/>
                  </a:moveTo>
                  <a:lnTo>
                    <a:pt x="2358" y="23"/>
                  </a:lnTo>
                  <a:lnTo>
                    <a:pt x="2380" y="89"/>
                  </a:lnTo>
                  <a:lnTo>
                    <a:pt x="2380" y="134"/>
                  </a:lnTo>
                  <a:lnTo>
                    <a:pt x="2336" y="289"/>
                  </a:lnTo>
                  <a:lnTo>
                    <a:pt x="2291" y="423"/>
                  </a:lnTo>
                  <a:lnTo>
                    <a:pt x="2202" y="556"/>
                  </a:lnTo>
                  <a:lnTo>
                    <a:pt x="2069" y="734"/>
                  </a:lnTo>
                  <a:lnTo>
                    <a:pt x="2158" y="801"/>
                  </a:lnTo>
                  <a:lnTo>
                    <a:pt x="2358" y="1201"/>
                  </a:lnTo>
                  <a:lnTo>
                    <a:pt x="2558" y="935"/>
                  </a:lnTo>
                  <a:lnTo>
                    <a:pt x="2670" y="712"/>
                  </a:lnTo>
                  <a:lnTo>
                    <a:pt x="2670" y="668"/>
                  </a:lnTo>
                  <a:lnTo>
                    <a:pt x="2670" y="601"/>
                  </a:lnTo>
                  <a:lnTo>
                    <a:pt x="2625" y="445"/>
                  </a:lnTo>
                  <a:lnTo>
                    <a:pt x="2514" y="245"/>
                  </a:lnTo>
                  <a:lnTo>
                    <a:pt x="2358" y="0"/>
                  </a:lnTo>
                  <a:close/>
                  <a:moveTo>
                    <a:pt x="0" y="1824"/>
                  </a:moveTo>
                  <a:lnTo>
                    <a:pt x="245" y="2336"/>
                  </a:lnTo>
                  <a:lnTo>
                    <a:pt x="734" y="2714"/>
                  </a:lnTo>
                  <a:lnTo>
                    <a:pt x="1024" y="2914"/>
                  </a:lnTo>
                  <a:lnTo>
                    <a:pt x="779" y="2425"/>
                  </a:lnTo>
                  <a:lnTo>
                    <a:pt x="757" y="2425"/>
                  </a:lnTo>
                  <a:lnTo>
                    <a:pt x="468" y="2202"/>
                  </a:lnTo>
                  <a:lnTo>
                    <a:pt x="0" y="1824"/>
                  </a:lnTo>
                  <a:close/>
                </a:path>
              </a:pathLst>
            </a:custGeom>
            <a:solidFill>
              <a:srgbClr val="887D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8"/>
            <p:cNvSpPr/>
            <p:nvPr/>
          </p:nvSpPr>
          <p:spPr>
            <a:xfrm>
              <a:off x="4557875" y="4341925"/>
              <a:ext cx="15050" cy="30050"/>
            </a:xfrm>
            <a:custGeom>
              <a:avLst/>
              <a:gdLst/>
              <a:ahLst/>
              <a:cxnLst/>
              <a:rect l="l" t="t" r="r" b="b"/>
              <a:pathLst>
                <a:path w="602" h="1202" fill="none" extrusionOk="0">
                  <a:moveTo>
                    <a:pt x="290" y="0"/>
                  </a:moveTo>
                  <a:lnTo>
                    <a:pt x="290" y="0"/>
                  </a:lnTo>
                  <a:lnTo>
                    <a:pt x="290" y="23"/>
                  </a:lnTo>
                  <a:lnTo>
                    <a:pt x="290" y="23"/>
                  </a:lnTo>
                  <a:lnTo>
                    <a:pt x="312" y="89"/>
                  </a:lnTo>
                  <a:lnTo>
                    <a:pt x="312" y="134"/>
                  </a:lnTo>
                  <a:lnTo>
                    <a:pt x="268" y="289"/>
                  </a:lnTo>
                  <a:lnTo>
                    <a:pt x="268" y="289"/>
                  </a:lnTo>
                  <a:lnTo>
                    <a:pt x="223" y="423"/>
                  </a:lnTo>
                  <a:lnTo>
                    <a:pt x="134" y="556"/>
                  </a:lnTo>
                  <a:lnTo>
                    <a:pt x="134" y="556"/>
                  </a:lnTo>
                  <a:lnTo>
                    <a:pt x="1" y="734"/>
                  </a:lnTo>
                  <a:lnTo>
                    <a:pt x="1" y="734"/>
                  </a:lnTo>
                  <a:lnTo>
                    <a:pt x="90" y="801"/>
                  </a:lnTo>
                  <a:lnTo>
                    <a:pt x="90" y="801"/>
                  </a:lnTo>
                  <a:lnTo>
                    <a:pt x="290" y="1201"/>
                  </a:lnTo>
                  <a:lnTo>
                    <a:pt x="290" y="1201"/>
                  </a:lnTo>
                  <a:lnTo>
                    <a:pt x="490" y="935"/>
                  </a:lnTo>
                  <a:lnTo>
                    <a:pt x="602" y="712"/>
                  </a:lnTo>
                  <a:lnTo>
                    <a:pt x="602" y="712"/>
                  </a:lnTo>
                  <a:lnTo>
                    <a:pt x="602" y="668"/>
                  </a:lnTo>
                  <a:lnTo>
                    <a:pt x="602" y="601"/>
                  </a:lnTo>
                  <a:lnTo>
                    <a:pt x="557" y="445"/>
                  </a:lnTo>
                  <a:lnTo>
                    <a:pt x="446" y="245"/>
                  </a:lnTo>
                  <a:lnTo>
                    <a:pt x="29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8"/>
            <p:cNvSpPr/>
            <p:nvPr/>
          </p:nvSpPr>
          <p:spPr>
            <a:xfrm>
              <a:off x="4506175" y="4387525"/>
              <a:ext cx="25600" cy="27275"/>
            </a:xfrm>
            <a:custGeom>
              <a:avLst/>
              <a:gdLst/>
              <a:ahLst/>
              <a:cxnLst/>
              <a:rect l="l" t="t" r="r" b="b"/>
              <a:pathLst>
                <a:path w="1024" h="1091" fill="none" extrusionOk="0">
                  <a:moveTo>
                    <a:pt x="779" y="601"/>
                  </a:moveTo>
                  <a:lnTo>
                    <a:pt x="779" y="601"/>
                  </a:lnTo>
                  <a:lnTo>
                    <a:pt x="779" y="601"/>
                  </a:lnTo>
                  <a:lnTo>
                    <a:pt x="779" y="601"/>
                  </a:lnTo>
                  <a:lnTo>
                    <a:pt x="757" y="601"/>
                  </a:lnTo>
                  <a:lnTo>
                    <a:pt x="757" y="601"/>
                  </a:lnTo>
                  <a:lnTo>
                    <a:pt x="468" y="378"/>
                  </a:lnTo>
                  <a:lnTo>
                    <a:pt x="0" y="0"/>
                  </a:lnTo>
                  <a:lnTo>
                    <a:pt x="0" y="0"/>
                  </a:lnTo>
                  <a:lnTo>
                    <a:pt x="245" y="512"/>
                  </a:lnTo>
                  <a:lnTo>
                    <a:pt x="245" y="512"/>
                  </a:lnTo>
                  <a:lnTo>
                    <a:pt x="734" y="890"/>
                  </a:lnTo>
                  <a:lnTo>
                    <a:pt x="1024" y="1090"/>
                  </a:lnTo>
                  <a:lnTo>
                    <a:pt x="1024" y="1090"/>
                  </a:lnTo>
                  <a:lnTo>
                    <a:pt x="779" y="601"/>
                  </a:lnTo>
                  <a:lnTo>
                    <a:pt x="779"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8"/>
            <p:cNvSpPr/>
            <p:nvPr/>
          </p:nvSpPr>
          <p:spPr>
            <a:xfrm>
              <a:off x="4525625" y="4361950"/>
              <a:ext cx="41175" cy="52850"/>
            </a:xfrm>
            <a:custGeom>
              <a:avLst/>
              <a:gdLst/>
              <a:ahLst/>
              <a:cxnLst/>
              <a:rect l="l" t="t" r="r" b="b"/>
              <a:pathLst>
                <a:path w="1647" h="2114" extrusionOk="0">
                  <a:moveTo>
                    <a:pt x="1380" y="0"/>
                  </a:moveTo>
                  <a:lnTo>
                    <a:pt x="1113" y="356"/>
                  </a:lnTo>
                  <a:lnTo>
                    <a:pt x="624" y="934"/>
                  </a:lnTo>
                  <a:lnTo>
                    <a:pt x="1" y="1624"/>
                  </a:lnTo>
                  <a:lnTo>
                    <a:pt x="246" y="2113"/>
                  </a:lnTo>
                  <a:lnTo>
                    <a:pt x="268" y="2113"/>
                  </a:lnTo>
                  <a:lnTo>
                    <a:pt x="868" y="1446"/>
                  </a:lnTo>
                  <a:lnTo>
                    <a:pt x="1358" y="868"/>
                  </a:lnTo>
                  <a:lnTo>
                    <a:pt x="1647" y="512"/>
                  </a:lnTo>
                  <a:lnTo>
                    <a:pt x="1580" y="400"/>
                  </a:lnTo>
                  <a:lnTo>
                    <a:pt x="1380" y="0"/>
                  </a:lnTo>
                  <a:close/>
                </a:path>
              </a:pathLst>
            </a:custGeom>
            <a:solidFill>
              <a:srgbClr val="548D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8"/>
            <p:cNvSpPr/>
            <p:nvPr/>
          </p:nvSpPr>
          <p:spPr>
            <a:xfrm>
              <a:off x="4506175" y="4346375"/>
              <a:ext cx="53950" cy="56175"/>
            </a:xfrm>
            <a:custGeom>
              <a:avLst/>
              <a:gdLst/>
              <a:ahLst/>
              <a:cxnLst/>
              <a:rect l="l" t="t" r="r" b="b"/>
              <a:pathLst>
                <a:path w="2158" h="2247" extrusionOk="0">
                  <a:moveTo>
                    <a:pt x="1357" y="0"/>
                  </a:moveTo>
                  <a:lnTo>
                    <a:pt x="912" y="556"/>
                  </a:lnTo>
                  <a:lnTo>
                    <a:pt x="0" y="1624"/>
                  </a:lnTo>
                  <a:lnTo>
                    <a:pt x="0" y="1646"/>
                  </a:lnTo>
                  <a:lnTo>
                    <a:pt x="468" y="2024"/>
                  </a:lnTo>
                  <a:lnTo>
                    <a:pt x="757" y="2247"/>
                  </a:lnTo>
                  <a:lnTo>
                    <a:pt x="779" y="2247"/>
                  </a:lnTo>
                  <a:lnTo>
                    <a:pt x="1402" y="1557"/>
                  </a:lnTo>
                  <a:lnTo>
                    <a:pt x="1891" y="979"/>
                  </a:lnTo>
                  <a:lnTo>
                    <a:pt x="2158" y="623"/>
                  </a:lnTo>
                  <a:lnTo>
                    <a:pt x="2069" y="556"/>
                  </a:lnTo>
                  <a:lnTo>
                    <a:pt x="2002" y="490"/>
                  </a:lnTo>
                  <a:lnTo>
                    <a:pt x="1424" y="45"/>
                  </a:lnTo>
                  <a:lnTo>
                    <a:pt x="1357" y="0"/>
                  </a:lnTo>
                  <a:close/>
                </a:path>
              </a:pathLst>
            </a:custGeom>
            <a:solidFill>
              <a:srgbClr val="7AAA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8"/>
            <p:cNvSpPr/>
            <p:nvPr/>
          </p:nvSpPr>
          <p:spPr>
            <a:xfrm>
              <a:off x="4539525" y="4345250"/>
              <a:ext cx="3375" cy="3375"/>
            </a:xfrm>
            <a:custGeom>
              <a:avLst/>
              <a:gdLst/>
              <a:ahLst/>
              <a:cxnLst/>
              <a:rect l="l" t="t" r="r" b="b"/>
              <a:pathLst>
                <a:path w="135" h="135" extrusionOk="0">
                  <a:moveTo>
                    <a:pt x="23" y="1"/>
                  </a:moveTo>
                  <a:lnTo>
                    <a:pt x="1" y="23"/>
                  </a:lnTo>
                  <a:lnTo>
                    <a:pt x="23" y="68"/>
                  </a:lnTo>
                  <a:lnTo>
                    <a:pt x="90" y="112"/>
                  </a:lnTo>
                  <a:lnTo>
                    <a:pt x="112" y="134"/>
                  </a:lnTo>
                  <a:lnTo>
                    <a:pt x="134" y="112"/>
                  </a:lnTo>
                  <a:lnTo>
                    <a:pt x="134" y="90"/>
                  </a:lnTo>
                  <a:lnTo>
                    <a:pt x="112" y="68"/>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8"/>
            <p:cNvSpPr/>
            <p:nvPr/>
          </p:nvSpPr>
          <p:spPr>
            <a:xfrm>
              <a:off x="4527850" y="4345250"/>
              <a:ext cx="13375" cy="15600"/>
            </a:xfrm>
            <a:custGeom>
              <a:avLst/>
              <a:gdLst/>
              <a:ahLst/>
              <a:cxnLst/>
              <a:rect l="l" t="t" r="r" b="b"/>
              <a:pathLst>
                <a:path w="535" h="624" extrusionOk="0">
                  <a:moveTo>
                    <a:pt x="468" y="1"/>
                  </a:moveTo>
                  <a:lnTo>
                    <a:pt x="1" y="557"/>
                  </a:lnTo>
                  <a:lnTo>
                    <a:pt x="1" y="579"/>
                  </a:lnTo>
                  <a:lnTo>
                    <a:pt x="23" y="624"/>
                  </a:lnTo>
                  <a:lnTo>
                    <a:pt x="68" y="624"/>
                  </a:lnTo>
                  <a:lnTo>
                    <a:pt x="535" y="68"/>
                  </a:lnTo>
                  <a:lnTo>
                    <a:pt x="535" y="45"/>
                  </a:lnTo>
                  <a:lnTo>
                    <a:pt x="512" y="23"/>
                  </a:lnTo>
                  <a:lnTo>
                    <a:pt x="4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8"/>
            <p:cNvSpPr/>
            <p:nvPr/>
          </p:nvSpPr>
          <p:spPr>
            <a:xfrm>
              <a:off x="4505050" y="4359150"/>
              <a:ext cx="24500" cy="28950"/>
            </a:xfrm>
            <a:custGeom>
              <a:avLst/>
              <a:gdLst/>
              <a:ahLst/>
              <a:cxnLst/>
              <a:rect l="l" t="t" r="r" b="b"/>
              <a:pathLst>
                <a:path w="980" h="1158" extrusionOk="0">
                  <a:moveTo>
                    <a:pt x="913" y="1"/>
                  </a:moveTo>
                  <a:lnTo>
                    <a:pt x="1" y="1091"/>
                  </a:lnTo>
                  <a:lnTo>
                    <a:pt x="1" y="1113"/>
                  </a:lnTo>
                  <a:lnTo>
                    <a:pt x="23" y="1135"/>
                  </a:lnTo>
                  <a:lnTo>
                    <a:pt x="45" y="1157"/>
                  </a:lnTo>
                  <a:lnTo>
                    <a:pt x="68" y="1157"/>
                  </a:lnTo>
                  <a:lnTo>
                    <a:pt x="980" y="68"/>
                  </a:lnTo>
                  <a:lnTo>
                    <a:pt x="980" y="45"/>
                  </a:lnTo>
                  <a:lnTo>
                    <a:pt x="980" y="23"/>
                  </a:lnTo>
                  <a:lnTo>
                    <a:pt x="9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38"/>
            <p:cNvSpPr/>
            <p:nvPr/>
          </p:nvSpPr>
          <p:spPr>
            <a:xfrm>
              <a:off x="4505050" y="4336350"/>
              <a:ext cx="69000" cy="79550"/>
            </a:xfrm>
            <a:custGeom>
              <a:avLst/>
              <a:gdLst/>
              <a:ahLst/>
              <a:cxnLst/>
              <a:rect l="l" t="t" r="r" b="b"/>
              <a:pathLst>
                <a:path w="2760" h="3182" extrusionOk="0">
                  <a:moveTo>
                    <a:pt x="2114" y="90"/>
                  </a:moveTo>
                  <a:lnTo>
                    <a:pt x="2203" y="112"/>
                  </a:lnTo>
                  <a:lnTo>
                    <a:pt x="2270" y="157"/>
                  </a:lnTo>
                  <a:lnTo>
                    <a:pt x="2336" y="223"/>
                  </a:lnTo>
                  <a:lnTo>
                    <a:pt x="2470" y="379"/>
                  </a:lnTo>
                  <a:lnTo>
                    <a:pt x="2559" y="512"/>
                  </a:lnTo>
                  <a:lnTo>
                    <a:pt x="2603" y="601"/>
                  </a:lnTo>
                  <a:lnTo>
                    <a:pt x="2648" y="713"/>
                  </a:lnTo>
                  <a:lnTo>
                    <a:pt x="2670" y="802"/>
                  </a:lnTo>
                  <a:lnTo>
                    <a:pt x="2670" y="913"/>
                  </a:lnTo>
                  <a:lnTo>
                    <a:pt x="2626" y="1046"/>
                  </a:lnTo>
                  <a:lnTo>
                    <a:pt x="2537" y="1158"/>
                  </a:lnTo>
                  <a:lnTo>
                    <a:pt x="2381" y="1380"/>
                  </a:lnTo>
                  <a:lnTo>
                    <a:pt x="2381" y="1424"/>
                  </a:lnTo>
                  <a:lnTo>
                    <a:pt x="2403" y="1469"/>
                  </a:lnTo>
                  <a:lnTo>
                    <a:pt x="2381" y="1536"/>
                  </a:lnTo>
                  <a:lnTo>
                    <a:pt x="2336" y="1647"/>
                  </a:lnTo>
                  <a:lnTo>
                    <a:pt x="2158" y="1869"/>
                  </a:lnTo>
                  <a:lnTo>
                    <a:pt x="1869" y="2203"/>
                  </a:lnTo>
                  <a:lnTo>
                    <a:pt x="1224" y="2937"/>
                  </a:lnTo>
                  <a:lnTo>
                    <a:pt x="1135" y="3026"/>
                  </a:lnTo>
                  <a:lnTo>
                    <a:pt x="1069" y="3093"/>
                  </a:lnTo>
                  <a:lnTo>
                    <a:pt x="1024" y="3093"/>
                  </a:lnTo>
                  <a:lnTo>
                    <a:pt x="980" y="3070"/>
                  </a:lnTo>
                  <a:lnTo>
                    <a:pt x="935" y="3004"/>
                  </a:lnTo>
                  <a:lnTo>
                    <a:pt x="624" y="2781"/>
                  </a:lnTo>
                  <a:lnTo>
                    <a:pt x="401" y="2581"/>
                  </a:lnTo>
                  <a:lnTo>
                    <a:pt x="312" y="2470"/>
                  </a:lnTo>
                  <a:lnTo>
                    <a:pt x="223" y="2336"/>
                  </a:lnTo>
                  <a:lnTo>
                    <a:pt x="131" y="2151"/>
                  </a:lnTo>
                  <a:lnTo>
                    <a:pt x="223" y="2225"/>
                  </a:lnTo>
                  <a:lnTo>
                    <a:pt x="490" y="2448"/>
                  </a:lnTo>
                  <a:lnTo>
                    <a:pt x="646" y="2581"/>
                  </a:lnTo>
                  <a:lnTo>
                    <a:pt x="735" y="2648"/>
                  </a:lnTo>
                  <a:lnTo>
                    <a:pt x="824" y="2692"/>
                  </a:lnTo>
                  <a:lnTo>
                    <a:pt x="868" y="2670"/>
                  </a:lnTo>
                  <a:lnTo>
                    <a:pt x="1580" y="1869"/>
                  </a:lnTo>
                  <a:lnTo>
                    <a:pt x="2247" y="1046"/>
                  </a:lnTo>
                  <a:lnTo>
                    <a:pt x="2247" y="1024"/>
                  </a:lnTo>
                  <a:lnTo>
                    <a:pt x="2225" y="1002"/>
                  </a:lnTo>
                  <a:lnTo>
                    <a:pt x="1529" y="453"/>
                  </a:lnTo>
                  <a:lnTo>
                    <a:pt x="1529" y="453"/>
                  </a:lnTo>
                  <a:lnTo>
                    <a:pt x="1625" y="357"/>
                  </a:lnTo>
                  <a:lnTo>
                    <a:pt x="1736" y="246"/>
                  </a:lnTo>
                  <a:lnTo>
                    <a:pt x="1869" y="157"/>
                  </a:lnTo>
                  <a:lnTo>
                    <a:pt x="2025" y="90"/>
                  </a:lnTo>
                  <a:close/>
                  <a:moveTo>
                    <a:pt x="2047" y="1"/>
                  </a:moveTo>
                  <a:lnTo>
                    <a:pt x="1958" y="23"/>
                  </a:lnTo>
                  <a:lnTo>
                    <a:pt x="1869" y="45"/>
                  </a:lnTo>
                  <a:lnTo>
                    <a:pt x="1714" y="157"/>
                  </a:lnTo>
                  <a:lnTo>
                    <a:pt x="1558" y="290"/>
                  </a:lnTo>
                  <a:lnTo>
                    <a:pt x="1447" y="424"/>
                  </a:lnTo>
                  <a:lnTo>
                    <a:pt x="1447" y="446"/>
                  </a:lnTo>
                  <a:lnTo>
                    <a:pt x="1469" y="468"/>
                  </a:lnTo>
                  <a:lnTo>
                    <a:pt x="2157" y="1010"/>
                  </a:lnTo>
                  <a:lnTo>
                    <a:pt x="2157" y="1010"/>
                  </a:lnTo>
                  <a:lnTo>
                    <a:pt x="1691" y="1602"/>
                  </a:lnTo>
                  <a:lnTo>
                    <a:pt x="1180" y="2203"/>
                  </a:lnTo>
                  <a:lnTo>
                    <a:pt x="1046" y="2359"/>
                  </a:lnTo>
                  <a:lnTo>
                    <a:pt x="913" y="2492"/>
                  </a:lnTo>
                  <a:lnTo>
                    <a:pt x="824" y="2559"/>
                  </a:lnTo>
                  <a:lnTo>
                    <a:pt x="779" y="2559"/>
                  </a:lnTo>
                  <a:lnTo>
                    <a:pt x="713" y="2537"/>
                  </a:lnTo>
                  <a:lnTo>
                    <a:pt x="646" y="2492"/>
                  </a:lnTo>
                  <a:lnTo>
                    <a:pt x="424" y="2314"/>
                  </a:lnTo>
                  <a:lnTo>
                    <a:pt x="223" y="2181"/>
                  </a:lnTo>
                  <a:lnTo>
                    <a:pt x="134" y="2114"/>
                  </a:lnTo>
                  <a:lnTo>
                    <a:pt x="68" y="2025"/>
                  </a:lnTo>
                  <a:lnTo>
                    <a:pt x="45" y="2003"/>
                  </a:lnTo>
                  <a:lnTo>
                    <a:pt x="1" y="2003"/>
                  </a:lnTo>
                  <a:lnTo>
                    <a:pt x="1" y="2047"/>
                  </a:lnTo>
                  <a:lnTo>
                    <a:pt x="201" y="2403"/>
                  </a:lnTo>
                  <a:lnTo>
                    <a:pt x="268" y="2514"/>
                  </a:lnTo>
                  <a:lnTo>
                    <a:pt x="335" y="2603"/>
                  </a:lnTo>
                  <a:lnTo>
                    <a:pt x="535" y="2781"/>
                  </a:lnTo>
                  <a:lnTo>
                    <a:pt x="779" y="3004"/>
                  </a:lnTo>
                  <a:lnTo>
                    <a:pt x="935" y="3115"/>
                  </a:lnTo>
                  <a:lnTo>
                    <a:pt x="1091" y="3182"/>
                  </a:lnTo>
                  <a:lnTo>
                    <a:pt x="1113" y="3159"/>
                  </a:lnTo>
                  <a:lnTo>
                    <a:pt x="1469" y="2781"/>
                  </a:lnTo>
                  <a:lnTo>
                    <a:pt x="1825" y="2381"/>
                  </a:lnTo>
                  <a:lnTo>
                    <a:pt x="2514" y="1558"/>
                  </a:lnTo>
                  <a:lnTo>
                    <a:pt x="2492" y="1536"/>
                  </a:lnTo>
                  <a:lnTo>
                    <a:pt x="2492" y="1447"/>
                  </a:lnTo>
                  <a:lnTo>
                    <a:pt x="2492" y="1380"/>
                  </a:lnTo>
                  <a:lnTo>
                    <a:pt x="2537" y="1291"/>
                  </a:lnTo>
                  <a:lnTo>
                    <a:pt x="2581" y="1224"/>
                  </a:lnTo>
                  <a:lnTo>
                    <a:pt x="2692" y="1046"/>
                  </a:lnTo>
                  <a:lnTo>
                    <a:pt x="2737" y="980"/>
                  </a:lnTo>
                  <a:lnTo>
                    <a:pt x="2759" y="891"/>
                  </a:lnTo>
                  <a:lnTo>
                    <a:pt x="2759" y="824"/>
                  </a:lnTo>
                  <a:lnTo>
                    <a:pt x="2737" y="757"/>
                  </a:lnTo>
                  <a:lnTo>
                    <a:pt x="2692" y="601"/>
                  </a:lnTo>
                  <a:lnTo>
                    <a:pt x="2603" y="468"/>
                  </a:lnTo>
                  <a:lnTo>
                    <a:pt x="2514" y="357"/>
                  </a:lnTo>
                  <a:lnTo>
                    <a:pt x="2425" y="223"/>
                  </a:lnTo>
                  <a:lnTo>
                    <a:pt x="2336" y="112"/>
                  </a:lnTo>
                  <a:lnTo>
                    <a:pt x="2270" y="68"/>
                  </a:lnTo>
                  <a:lnTo>
                    <a:pt x="2203" y="45"/>
                  </a:lnTo>
                  <a:lnTo>
                    <a:pt x="2136" y="23"/>
                  </a:lnTo>
                  <a:lnTo>
                    <a:pt x="204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8"/>
            <p:cNvSpPr/>
            <p:nvPr/>
          </p:nvSpPr>
          <p:spPr>
            <a:xfrm>
              <a:off x="4523975" y="4401425"/>
              <a:ext cx="8925" cy="14475"/>
            </a:xfrm>
            <a:custGeom>
              <a:avLst/>
              <a:gdLst/>
              <a:ahLst/>
              <a:cxnLst/>
              <a:rect l="l" t="t" r="r" b="b"/>
              <a:pathLst>
                <a:path w="357" h="579" extrusionOk="0">
                  <a:moveTo>
                    <a:pt x="22" y="0"/>
                  </a:moveTo>
                  <a:lnTo>
                    <a:pt x="0" y="23"/>
                  </a:lnTo>
                  <a:lnTo>
                    <a:pt x="0" y="45"/>
                  </a:lnTo>
                  <a:lnTo>
                    <a:pt x="22" y="67"/>
                  </a:lnTo>
                  <a:lnTo>
                    <a:pt x="67" y="89"/>
                  </a:lnTo>
                  <a:lnTo>
                    <a:pt x="67" y="89"/>
                  </a:lnTo>
                  <a:lnTo>
                    <a:pt x="289" y="534"/>
                  </a:lnTo>
                  <a:lnTo>
                    <a:pt x="312" y="556"/>
                  </a:lnTo>
                  <a:lnTo>
                    <a:pt x="334" y="579"/>
                  </a:lnTo>
                  <a:lnTo>
                    <a:pt x="356" y="556"/>
                  </a:lnTo>
                  <a:lnTo>
                    <a:pt x="356" y="534"/>
                  </a:lnTo>
                  <a:lnTo>
                    <a:pt x="111" y="45"/>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38"/>
            <p:cNvSpPr/>
            <p:nvPr/>
          </p:nvSpPr>
          <p:spPr>
            <a:xfrm>
              <a:off x="4564000" y="4341375"/>
              <a:ext cx="2800" cy="8900"/>
            </a:xfrm>
            <a:custGeom>
              <a:avLst/>
              <a:gdLst/>
              <a:ahLst/>
              <a:cxnLst/>
              <a:rect l="l" t="t" r="r" b="b"/>
              <a:pathLst>
                <a:path w="112" h="356" extrusionOk="0">
                  <a:moveTo>
                    <a:pt x="1" y="0"/>
                  </a:moveTo>
                  <a:lnTo>
                    <a:pt x="1" y="45"/>
                  </a:lnTo>
                  <a:lnTo>
                    <a:pt x="23" y="89"/>
                  </a:lnTo>
                  <a:lnTo>
                    <a:pt x="23" y="156"/>
                  </a:lnTo>
                  <a:lnTo>
                    <a:pt x="1" y="289"/>
                  </a:lnTo>
                  <a:lnTo>
                    <a:pt x="1" y="311"/>
                  </a:lnTo>
                  <a:lnTo>
                    <a:pt x="23" y="334"/>
                  </a:lnTo>
                  <a:lnTo>
                    <a:pt x="45" y="356"/>
                  </a:lnTo>
                  <a:lnTo>
                    <a:pt x="67" y="334"/>
                  </a:lnTo>
                  <a:lnTo>
                    <a:pt x="90" y="245"/>
                  </a:lnTo>
                  <a:lnTo>
                    <a:pt x="112" y="178"/>
                  </a:lnTo>
                  <a:lnTo>
                    <a:pt x="90" y="111"/>
                  </a:lnTo>
                  <a:lnTo>
                    <a:pt x="67" y="22"/>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38"/>
            <p:cNvSpPr/>
            <p:nvPr/>
          </p:nvSpPr>
          <p:spPr>
            <a:xfrm>
              <a:off x="4557325" y="4354700"/>
              <a:ext cx="4475" cy="6150"/>
            </a:xfrm>
            <a:custGeom>
              <a:avLst/>
              <a:gdLst/>
              <a:ahLst/>
              <a:cxnLst/>
              <a:rect l="l" t="t" r="r" b="b"/>
              <a:pathLst>
                <a:path w="179" h="246" extrusionOk="0">
                  <a:moveTo>
                    <a:pt x="134" y="1"/>
                  </a:moveTo>
                  <a:lnTo>
                    <a:pt x="112" y="23"/>
                  </a:lnTo>
                  <a:lnTo>
                    <a:pt x="1" y="179"/>
                  </a:lnTo>
                  <a:lnTo>
                    <a:pt x="1" y="223"/>
                  </a:lnTo>
                  <a:lnTo>
                    <a:pt x="23" y="246"/>
                  </a:lnTo>
                  <a:lnTo>
                    <a:pt x="67" y="246"/>
                  </a:lnTo>
                  <a:lnTo>
                    <a:pt x="179"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38"/>
            <p:cNvSpPr/>
            <p:nvPr/>
          </p:nvSpPr>
          <p:spPr>
            <a:xfrm>
              <a:off x="4559550" y="4360825"/>
              <a:ext cx="6700" cy="11700"/>
            </a:xfrm>
            <a:custGeom>
              <a:avLst/>
              <a:gdLst/>
              <a:ahLst/>
              <a:cxnLst/>
              <a:rect l="l" t="t" r="r" b="b"/>
              <a:pathLst>
                <a:path w="268" h="468" extrusionOk="0">
                  <a:moveTo>
                    <a:pt x="23" y="1"/>
                  </a:moveTo>
                  <a:lnTo>
                    <a:pt x="1" y="23"/>
                  </a:lnTo>
                  <a:lnTo>
                    <a:pt x="1" y="45"/>
                  </a:lnTo>
                  <a:lnTo>
                    <a:pt x="201" y="445"/>
                  </a:lnTo>
                  <a:lnTo>
                    <a:pt x="223" y="468"/>
                  </a:lnTo>
                  <a:lnTo>
                    <a:pt x="268" y="468"/>
                  </a:lnTo>
                  <a:lnTo>
                    <a:pt x="268" y="423"/>
                  </a:lnTo>
                  <a:lnTo>
                    <a:pt x="67" y="23"/>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2" name="Google Shape;232;p38"/>
          <p:cNvGrpSpPr/>
          <p:nvPr/>
        </p:nvGrpSpPr>
        <p:grpSpPr>
          <a:xfrm>
            <a:off x="7758734" y="1930177"/>
            <a:ext cx="249392" cy="264900"/>
            <a:chOff x="3861700" y="5390125"/>
            <a:chExt cx="35600" cy="37825"/>
          </a:xfrm>
        </p:grpSpPr>
        <p:sp>
          <p:nvSpPr>
            <p:cNvPr id="233" name="Google Shape;233;p38"/>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38"/>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38"/>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38"/>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38"/>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38"/>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9" name="Google Shape;239;p38"/>
          <p:cNvGrpSpPr/>
          <p:nvPr/>
        </p:nvGrpSpPr>
        <p:grpSpPr>
          <a:xfrm rot="-4426457">
            <a:off x="4489723" y="399197"/>
            <a:ext cx="165057" cy="349024"/>
            <a:chOff x="3422400" y="4860725"/>
            <a:chExt cx="24475" cy="51750"/>
          </a:xfrm>
        </p:grpSpPr>
        <p:sp>
          <p:nvSpPr>
            <p:cNvPr id="240" name="Google Shape;240;p38"/>
            <p:cNvSpPr/>
            <p:nvPr/>
          </p:nvSpPr>
          <p:spPr>
            <a:xfrm>
              <a:off x="3423500" y="4863525"/>
              <a:ext cx="22275" cy="47850"/>
            </a:xfrm>
            <a:custGeom>
              <a:avLst/>
              <a:gdLst/>
              <a:ahLst/>
              <a:cxnLst/>
              <a:rect l="l" t="t" r="r" b="b"/>
              <a:pathLst>
                <a:path w="891" h="1914" extrusionOk="0">
                  <a:moveTo>
                    <a:pt x="379" y="0"/>
                  </a:moveTo>
                  <a:lnTo>
                    <a:pt x="379" y="45"/>
                  </a:lnTo>
                  <a:lnTo>
                    <a:pt x="334" y="89"/>
                  </a:lnTo>
                  <a:lnTo>
                    <a:pt x="290" y="111"/>
                  </a:lnTo>
                  <a:lnTo>
                    <a:pt x="223" y="156"/>
                  </a:lnTo>
                  <a:lnTo>
                    <a:pt x="68" y="156"/>
                  </a:lnTo>
                  <a:lnTo>
                    <a:pt x="23" y="134"/>
                  </a:lnTo>
                  <a:lnTo>
                    <a:pt x="1" y="89"/>
                  </a:lnTo>
                  <a:lnTo>
                    <a:pt x="446" y="1869"/>
                  </a:lnTo>
                  <a:lnTo>
                    <a:pt x="557" y="1913"/>
                  </a:lnTo>
                  <a:lnTo>
                    <a:pt x="668" y="1891"/>
                  </a:lnTo>
                  <a:lnTo>
                    <a:pt x="779" y="1846"/>
                  </a:lnTo>
                  <a:lnTo>
                    <a:pt x="891" y="1757"/>
                  </a:lnTo>
                  <a:lnTo>
                    <a:pt x="37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38"/>
            <p:cNvSpPr/>
            <p:nvPr/>
          </p:nvSpPr>
          <p:spPr>
            <a:xfrm>
              <a:off x="3423500" y="4861300"/>
              <a:ext cx="9475" cy="6125"/>
            </a:xfrm>
            <a:custGeom>
              <a:avLst/>
              <a:gdLst/>
              <a:ahLst/>
              <a:cxnLst/>
              <a:rect l="l" t="t" r="r" b="b"/>
              <a:pathLst>
                <a:path w="379" h="245" extrusionOk="0">
                  <a:moveTo>
                    <a:pt x="223" y="0"/>
                  </a:moveTo>
                  <a:lnTo>
                    <a:pt x="156" y="22"/>
                  </a:lnTo>
                  <a:lnTo>
                    <a:pt x="90" y="45"/>
                  </a:lnTo>
                  <a:lnTo>
                    <a:pt x="23" y="89"/>
                  </a:lnTo>
                  <a:lnTo>
                    <a:pt x="1" y="134"/>
                  </a:lnTo>
                  <a:lnTo>
                    <a:pt x="1" y="178"/>
                  </a:lnTo>
                  <a:lnTo>
                    <a:pt x="23" y="223"/>
                  </a:lnTo>
                  <a:lnTo>
                    <a:pt x="68" y="245"/>
                  </a:lnTo>
                  <a:lnTo>
                    <a:pt x="223" y="245"/>
                  </a:lnTo>
                  <a:lnTo>
                    <a:pt x="290" y="200"/>
                  </a:lnTo>
                  <a:lnTo>
                    <a:pt x="334" y="178"/>
                  </a:lnTo>
                  <a:lnTo>
                    <a:pt x="379" y="134"/>
                  </a:lnTo>
                  <a:lnTo>
                    <a:pt x="379" y="89"/>
                  </a:lnTo>
                  <a:lnTo>
                    <a:pt x="379" y="67"/>
                  </a:lnTo>
                  <a:lnTo>
                    <a:pt x="357" y="22"/>
                  </a:lnTo>
                  <a:lnTo>
                    <a:pt x="290" y="0"/>
                  </a:lnTo>
                  <a:close/>
                </a:path>
              </a:pathLst>
            </a:custGeom>
            <a:solidFill>
              <a:srgbClr val="F4A6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38"/>
            <p:cNvSpPr/>
            <p:nvPr/>
          </p:nvSpPr>
          <p:spPr>
            <a:xfrm>
              <a:off x="3422400" y="4860725"/>
              <a:ext cx="24475" cy="51750"/>
            </a:xfrm>
            <a:custGeom>
              <a:avLst/>
              <a:gdLst/>
              <a:ahLst/>
              <a:cxnLst/>
              <a:rect l="l" t="t" r="r" b="b"/>
              <a:pathLst>
                <a:path w="979" h="2070" extrusionOk="0">
                  <a:moveTo>
                    <a:pt x="312" y="90"/>
                  </a:moveTo>
                  <a:lnTo>
                    <a:pt x="356" y="112"/>
                  </a:lnTo>
                  <a:lnTo>
                    <a:pt x="365" y="117"/>
                  </a:lnTo>
                  <a:lnTo>
                    <a:pt x="365" y="117"/>
                  </a:lnTo>
                  <a:lnTo>
                    <a:pt x="334" y="179"/>
                  </a:lnTo>
                  <a:lnTo>
                    <a:pt x="245" y="223"/>
                  </a:lnTo>
                  <a:lnTo>
                    <a:pt x="200" y="246"/>
                  </a:lnTo>
                  <a:lnTo>
                    <a:pt x="156" y="246"/>
                  </a:lnTo>
                  <a:lnTo>
                    <a:pt x="112" y="223"/>
                  </a:lnTo>
                  <a:lnTo>
                    <a:pt x="89" y="201"/>
                  </a:lnTo>
                  <a:lnTo>
                    <a:pt x="89" y="201"/>
                  </a:lnTo>
                  <a:lnTo>
                    <a:pt x="89" y="179"/>
                  </a:lnTo>
                  <a:lnTo>
                    <a:pt x="134" y="134"/>
                  </a:lnTo>
                  <a:lnTo>
                    <a:pt x="223" y="90"/>
                  </a:lnTo>
                  <a:close/>
                  <a:moveTo>
                    <a:pt x="423" y="223"/>
                  </a:moveTo>
                  <a:lnTo>
                    <a:pt x="534" y="624"/>
                  </a:lnTo>
                  <a:lnTo>
                    <a:pt x="823" y="1625"/>
                  </a:lnTo>
                  <a:lnTo>
                    <a:pt x="868" y="1736"/>
                  </a:lnTo>
                  <a:lnTo>
                    <a:pt x="890" y="1803"/>
                  </a:lnTo>
                  <a:lnTo>
                    <a:pt x="890" y="1869"/>
                  </a:lnTo>
                  <a:lnTo>
                    <a:pt x="868" y="1892"/>
                  </a:lnTo>
                  <a:lnTo>
                    <a:pt x="846" y="1914"/>
                  </a:lnTo>
                  <a:lnTo>
                    <a:pt x="734" y="1958"/>
                  </a:lnTo>
                  <a:lnTo>
                    <a:pt x="601" y="2003"/>
                  </a:lnTo>
                  <a:lnTo>
                    <a:pt x="556" y="2003"/>
                  </a:lnTo>
                  <a:lnTo>
                    <a:pt x="512" y="1981"/>
                  </a:lnTo>
                  <a:lnTo>
                    <a:pt x="512" y="1936"/>
                  </a:lnTo>
                  <a:lnTo>
                    <a:pt x="490" y="1892"/>
                  </a:lnTo>
                  <a:lnTo>
                    <a:pt x="267" y="980"/>
                  </a:lnTo>
                  <a:lnTo>
                    <a:pt x="108" y="281"/>
                  </a:lnTo>
                  <a:lnTo>
                    <a:pt x="134" y="290"/>
                  </a:lnTo>
                  <a:lnTo>
                    <a:pt x="200" y="312"/>
                  </a:lnTo>
                  <a:lnTo>
                    <a:pt x="267" y="312"/>
                  </a:lnTo>
                  <a:lnTo>
                    <a:pt x="334" y="290"/>
                  </a:lnTo>
                  <a:lnTo>
                    <a:pt x="401" y="246"/>
                  </a:lnTo>
                  <a:lnTo>
                    <a:pt x="423" y="223"/>
                  </a:lnTo>
                  <a:close/>
                  <a:moveTo>
                    <a:pt x="200" y="1"/>
                  </a:moveTo>
                  <a:lnTo>
                    <a:pt x="134" y="23"/>
                  </a:lnTo>
                  <a:lnTo>
                    <a:pt x="67" y="45"/>
                  </a:lnTo>
                  <a:lnTo>
                    <a:pt x="23" y="112"/>
                  </a:lnTo>
                  <a:lnTo>
                    <a:pt x="6" y="179"/>
                  </a:lnTo>
                  <a:lnTo>
                    <a:pt x="0" y="179"/>
                  </a:lnTo>
                  <a:lnTo>
                    <a:pt x="0" y="201"/>
                  </a:lnTo>
                  <a:lnTo>
                    <a:pt x="312" y="1447"/>
                  </a:lnTo>
                  <a:lnTo>
                    <a:pt x="356" y="1714"/>
                  </a:lnTo>
                  <a:lnTo>
                    <a:pt x="401" y="1847"/>
                  </a:lnTo>
                  <a:lnTo>
                    <a:pt x="445" y="1958"/>
                  </a:lnTo>
                  <a:lnTo>
                    <a:pt x="490" y="2025"/>
                  </a:lnTo>
                  <a:lnTo>
                    <a:pt x="556" y="2047"/>
                  </a:lnTo>
                  <a:lnTo>
                    <a:pt x="623" y="2070"/>
                  </a:lnTo>
                  <a:lnTo>
                    <a:pt x="712" y="2047"/>
                  </a:lnTo>
                  <a:lnTo>
                    <a:pt x="846" y="1981"/>
                  </a:lnTo>
                  <a:lnTo>
                    <a:pt x="979" y="1914"/>
                  </a:lnTo>
                  <a:lnTo>
                    <a:pt x="979" y="1869"/>
                  </a:lnTo>
                  <a:lnTo>
                    <a:pt x="601" y="579"/>
                  </a:lnTo>
                  <a:lnTo>
                    <a:pt x="534" y="335"/>
                  </a:lnTo>
                  <a:lnTo>
                    <a:pt x="467" y="112"/>
                  </a:lnTo>
                  <a:lnTo>
                    <a:pt x="423" y="45"/>
                  </a:lnTo>
                  <a:lnTo>
                    <a:pt x="3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47341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with numbers">
  <p:cSld name="Title and three columns with numbers">
    <p:spTree>
      <p:nvGrpSpPr>
        <p:cNvPr id="1" name="Shape 243"/>
        <p:cNvGrpSpPr/>
        <p:nvPr/>
      </p:nvGrpSpPr>
      <p:grpSpPr>
        <a:xfrm>
          <a:off x="0" y="0"/>
          <a:ext cx="0" cy="0"/>
          <a:chOff x="0" y="0"/>
          <a:chExt cx="0" cy="0"/>
        </a:xfrm>
      </p:grpSpPr>
      <p:grpSp>
        <p:nvGrpSpPr>
          <p:cNvPr id="244" name="Google Shape;244;p39"/>
          <p:cNvGrpSpPr/>
          <p:nvPr/>
        </p:nvGrpSpPr>
        <p:grpSpPr>
          <a:xfrm>
            <a:off x="1155176" y="245602"/>
            <a:ext cx="254056" cy="241758"/>
            <a:chOff x="2768914" y="655181"/>
            <a:chExt cx="338380" cy="321743"/>
          </a:xfrm>
        </p:grpSpPr>
        <p:sp>
          <p:nvSpPr>
            <p:cNvPr id="245" name="Google Shape;245;p39"/>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39"/>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7" name="Google Shape;247;p39"/>
          <p:cNvGrpSpPr/>
          <p:nvPr/>
        </p:nvGrpSpPr>
        <p:grpSpPr>
          <a:xfrm>
            <a:off x="8011637" y="342795"/>
            <a:ext cx="254056" cy="241758"/>
            <a:chOff x="2768914" y="655181"/>
            <a:chExt cx="338380" cy="321743"/>
          </a:xfrm>
        </p:grpSpPr>
        <p:sp>
          <p:nvSpPr>
            <p:cNvPr id="248" name="Google Shape;248;p39"/>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39"/>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0" name="Google Shape;250;p39"/>
          <p:cNvGrpSpPr/>
          <p:nvPr/>
        </p:nvGrpSpPr>
        <p:grpSpPr>
          <a:xfrm>
            <a:off x="-547616" y="1610167"/>
            <a:ext cx="1115223" cy="505646"/>
            <a:chOff x="-889965" y="517131"/>
            <a:chExt cx="2215821" cy="1003863"/>
          </a:xfrm>
        </p:grpSpPr>
        <p:sp>
          <p:nvSpPr>
            <p:cNvPr id="251" name="Google Shape;251;p39"/>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39"/>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3" name="Google Shape;253;p39"/>
          <p:cNvSpPr txBox="1">
            <a:spLocks noGrp="1"/>
          </p:cNvSpPr>
          <p:nvPr>
            <p:ph type="body" idx="1"/>
          </p:nvPr>
        </p:nvSpPr>
        <p:spPr>
          <a:xfrm>
            <a:off x="6053550" y="3860101"/>
            <a:ext cx="2101800" cy="633600"/>
          </a:xfrm>
          <a:prstGeom prst="rect">
            <a:avLst/>
          </a:prstGeom>
          <a:noFill/>
          <a:ln>
            <a:noFill/>
          </a:ln>
        </p:spPr>
        <p:txBody>
          <a:bodyPr spcFirstLastPara="1" wrap="square" lIns="91425" tIns="91425" rIns="91425" bIns="91425" anchor="t" anchorCtr="0">
            <a:noAutofit/>
          </a:bodyPr>
          <a:lstStyle>
            <a:lvl1pPr marL="457200" lvl="0" indent="-323850" algn="ctr">
              <a:lnSpc>
                <a:spcPct val="100000"/>
              </a:lnSpc>
              <a:spcBef>
                <a:spcPts val="300"/>
              </a:spcBef>
              <a:spcAft>
                <a:spcPts val="0"/>
              </a:spcAft>
              <a:buSzPts val="1500"/>
              <a:buChar char="●"/>
              <a:defRPr>
                <a:solidFill>
                  <a:schemeClr val="dk1"/>
                </a:solidFill>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pPr lvl="0"/>
            <a:r>
              <a:rPr lang="en-US"/>
              <a:t>Click to edit Master text styles</a:t>
            </a:r>
          </a:p>
        </p:txBody>
      </p:sp>
      <p:sp>
        <p:nvSpPr>
          <p:cNvPr id="254" name="Google Shape;254;p39"/>
          <p:cNvSpPr txBox="1">
            <a:spLocks noGrp="1"/>
          </p:cNvSpPr>
          <p:nvPr>
            <p:ph type="subTitle" idx="2"/>
          </p:nvPr>
        </p:nvSpPr>
        <p:spPr>
          <a:xfrm>
            <a:off x="3711300" y="3175663"/>
            <a:ext cx="1721400" cy="520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500"/>
              </a:spcBef>
              <a:spcAft>
                <a:spcPts val="0"/>
              </a:spcAft>
              <a:buSzPts val="1500"/>
              <a:buNone/>
              <a:defRPr sz="2300">
                <a:solidFill>
                  <a:schemeClr val="dk1"/>
                </a:solidFill>
                <a:latin typeface="Permanent Marker"/>
                <a:ea typeface="Permanent Marker"/>
                <a:cs typeface="Permanent Marker"/>
                <a:sym typeface="Permanent Marker"/>
              </a:defRPr>
            </a:lvl1pPr>
            <a:lvl2pPr lvl="1" algn="ctr">
              <a:lnSpc>
                <a:spcPct val="115000"/>
              </a:lnSpc>
              <a:spcBef>
                <a:spcPts val="0"/>
              </a:spcBef>
              <a:spcAft>
                <a:spcPts val="0"/>
              </a:spcAft>
              <a:buSzPts val="1500"/>
              <a:buNone/>
              <a:defRPr/>
            </a:lvl2pPr>
            <a:lvl3pPr lvl="2" algn="ctr">
              <a:lnSpc>
                <a:spcPct val="115000"/>
              </a:lnSpc>
              <a:spcBef>
                <a:spcPts val="1600"/>
              </a:spcBef>
              <a:spcAft>
                <a:spcPts val="0"/>
              </a:spcAft>
              <a:buSzPts val="1500"/>
              <a:buNone/>
              <a:defRPr/>
            </a:lvl3pPr>
            <a:lvl4pPr lvl="3" algn="ctr">
              <a:lnSpc>
                <a:spcPct val="115000"/>
              </a:lnSpc>
              <a:spcBef>
                <a:spcPts val="1600"/>
              </a:spcBef>
              <a:spcAft>
                <a:spcPts val="0"/>
              </a:spcAft>
              <a:buSzPts val="1500"/>
              <a:buNone/>
              <a:defRPr/>
            </a:lvl4pPr>
            <a:lvl5pPr lvl="4" algn="ctr">
              <a:lnSpc>
                <a:spcPct val="115000"/>
              </a:lnSpc>
              <a:spcBef>
                <a:spcPts val="1600"/>
              </a:spcBef>
              <a:spcAft>
                <a:spcPts val="0"/>
              </a:spcAft>
              <a:buSzPts val="1500"/>
              <a:buNone/>
              <a:defRPr/>
            </a:lvl5pPr>
            <a:lvl6pPr lvl="5" algn="ctr">
              <a:lnSpc>
                <a:spcPct val="115000"/>
              </a:lnSpc>
              <a:spcBef>
                <a:spcPts val="1600"/>
              </a:spcBef>
              <a:spcAft>
                <a:spcPts val="0"/>
              </a:spcAft>
              <a:buSzPts val="1500"/>
              <a:buNone/>
              <a:defRPr/>
            </a:lvl6pPr>
            <a:lvl7pPr lvl="6" algn="ctr">
              <a:lnSpc>
                <a:spcPct val="115000"/>
              </a:lnSpc>
              <a:spcBef>
                <a:spcPts val="1600"/>
              </a:spcBef>
              <a:spcAft>
                <a:spcPts val="0"/>
              </a:spcAft>
              <a:buSzPts val="1500"/>
              <a:buNone/>
              <a:defRPr/>
            </a:lvl7pPr>
            <a:lvl8pPr lvl="7" algn="ctr">
              <a:lnSpc>
                <a:spcPct val="115000"/>
              </a:lnSpc>
              <a:spcBef>
                <a:spcPts val="1600"/>
              </a:spcBef>
              <a:spcAft>
                <a:spcPts val="0"/>
              </a:spcAft>
              <a:buSzPts val="1500"/>
              <a:buNone/>
              <a:defRPr/>
            </a:lvl8pPr>
            <a:lvl9pPr lvl="8" algn="ctr">
              <a:lnSpc>
                <a:spcPct val="115000"/>
              </a:lnSpc>
              <a:spcBef>
                <a:spcPts val="1600"/>
              </a:spcBef>
              <a:spcAft>
                <a:spcPts val="1600"/>
              </a:spcAft>
              <a:buSzPts val="1500"/>
              <a:buNone/>
              <a:defRPr/>
            </a:lvl9pPr>
          </a:lstStyle>
          <a:p>
            <a:r>
              <a:rPr lang="en-US"/>
              <a:t>Click to edit Master subtitle style</a:t>
            </a:r>
            <a:endParaRPr/>
          </a:p>
        </p:txBody>
      </p:sp>
      <p:sp>
        <p:nvSpPr>
          <p:cNvPr id="255" name="Google Shape;255;p39"/>
          <p:cNvSpPr txBox="1">
            <a:spLocks noGrp="1"/>
          </p:cNvSpPr>
          <p:nvPr>
            <p:ph type="body" idx="3"/>
          </p:nvPr>
        </p:nvSpPr>
        <p:spPr>
          <a:xfrm>
            <a:off x="3521100" y="3829650"/>
            <a:ext cx="2101800" cy="633600"/>
          </a:xfrm>
          <a:prstGeom prst="rect">
            <a:avLst/>
          </a:prstGeom>
          <a:noFill/>
          <a:ln>
            <a:noFill/>
          </a:ln>
        </p:spPr>
        <p:txBody>
          <a:bodyPr spcFirstLastPara="1" wrap="square" lIns="91425" tIns="91425" rIns="91425" bIns="91425" anchor="t" anchorCtr="0">
            <a:noAutofit/>
          </a:bodyPr>
          <a:lstStyle>
            <a:lvl1pPr marL="457200" lvl="0" indent="-323850" algn="ctr">
              <a:lnSpc>
                <a:spcPct val="100000"/>
              </a:lnSpc>
              <a:spcBef>
                <a:spcPts val="300"/>
              </a:spcBef>
              <a:spcAft>
                <a:spcPts val="0"/>
              </a:spcAft>
              <a:buSzPts val="1500"/>
              <a:buChar char="●"/>
              <a:defRPr>
                <a:solidFill>
                  <a:schemeClr val="dk1"/>
                </a:solidFill>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pPr lvl="0"/>
            <a:r>
              <a:rPr lang="en-US"/>
              <a:t>Click to edit Master text styles</a:t>
            </a:r>
          </a:p>
        </p:txBody>
      </p:sp>
      <p:sp>
        <p:nvSpPr>
          <p:cNvPr id="256" name="Google Shape;256;p39"/>
          <p:cNvSpPr txBox="1">
            <a:spLocks noGrp="1"/>
          </p:cNvSpPr>
          <p:nvPr>
            <p:ph type="subTitle" idx="4"/>
          </p:nvPr>
        </p:nvSpPr>
        <p:spPr>
          <a:xfrm>
            <a:off x="6243747" y="3175663"/>
            <a:ext cx="1721400" cy="520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500"/>
              </a:spcBef>
              <a:spcAft>
                <a:spcPts val="0"/>
              </a:spcAft>
              <a:buSzPts val="1500"/>
              <a:buNone/>
              <a:defRPr sz="2300">
                <a:solidFill>
                  <a:schemeClr val="dk1"/>
                </a:solidFill>
                <a:latin typeface="Permanent Marker"/>
                <a:ea typeface="Permanent Marker"/>
                <a:cs typeface="Permanent Marker"/>
                <a:sym typeface="Permanent Marker"/>
              </a:defRPr>
            </a:lvl1pPr>
            <a:lvl2pPr lvl="1" algn="ctr">
              <a:lnSpc>
                <a:spcPct val="115000"/>
              </a:lnSpc>
              <a:spcBef>
                <a:spcPts val="0"/>
              </a:spcBef>
              <a:spcAft>
                <a:spcPts val="0"/>
              </a:spcAft>
              <a:buSzPts val="1500"/>
              <a:buNone/>
              <a:defRPr/>
            </a:lvl2pPr>
            <a:lvl3pPr lvl="2" algn="ctr">
              <a:lnSpc>
                <a:spcPct val="115000"/>
              </a:lnSpc>
              <a:spcBef>
                <a:spcPts val="1600"/>
              </a:spcBef>
              <a:spcAft>
                <a:spcPts val="0"/>
              </a:spcAft>
              <a:buSzPts val="1500"/>
              <a:buNone/>
              <a:defRPr/>
            </a:lvl3pPr>
            <a:lvl4pPr lvl="3" algn="ctr">
              <a:lnSpc>
                <a:spcPct val="115000"/>
              </a:lnSpc>
              <a:spcBef>
                <a:spcPts val="1600"/>
              </a:spcBef>
              <a:spcAft>
                <a:spcPts val="0"/>
              </a:spcAft>
              <a:buSzPts val="1500"/>
              <a:buNone/>
              <a:defRPr/>
            </a:lvl4pPr>
            <a:lvl5pPr lvl="4" algn="ctr">
              <a:lnSpc>
                <a:spcPct val="115000"/>
              </a:lnSpc>
              <a:spcBef>
                <a:spcPts val="1600"/>
              </a:spcBef>
              <a:spcAft>
                <a:spcPts val="0"/>
              </a:spcAft>
              <a:buSzPts val="1500"/>
              <a:buNone/>
              <a:defRPr/>
            </a:lvl5pPr>
            <a:lvl6pPr lvl="5" algn="ctr">
              <a:lnSpc>
                <a:spcPct val="115000"/>
              </a:lnSpc>
              <a:spcBef>
                <a:spcPts val="1600"/>
              </a:spcBef>
              <a:spcAft>
                <a:spcPts val="0"/>
              </a:spcAft>
              <a:buSzPts val="1500"/>
              <a:buNone/>
              <a:defRPr/>
            </a:lvl6pPr>
            <a:lvl7pPr lvl="6" algn="ctr">
              <a:lnSpc>
                <a:spcPct val="115000"/>
              </a:lnSpc>
              <a:spcBef>
                <a:spcPts val="1600"/>
              </a:spcBef>
              <a:spcAft>
                <a:spcPts val="0"/>
              </a:spcAft>
              <a:buSzPts val="1500"/>
              <a:buNone/>
              <a:defRPr/>
            </a:lvl7pPr>
            <a:lvl8pPr lvl="7" algn="ctr">
              <a:lnSpc>
                <a:spcPct val="115000"/>
              </a:lnSpc>
              <a:spcBef>
                <a:spcPts val="1600"/>
              </a:spcBef>
              <a:spcAft>
                <a:spcPts val="0"/>
              </a:spcAft>
              <a:buSzPts val="1500"/>
              <a:buNone/>
              <a:defRPr/>
            </a:lvl8pPr>
            <a:lvl9pPr lvl="8" algn="ctr">
              <a:lnSpc>
                <a:spcPct val="115000"/>
              </a:lnSpc>
              <a:spcBef>
                <a:spcPts val="1600"/>
              </a:spcBef>
              <a:spcAft>
                <a:spcPts val="1600"/>
              </a:spcAft>
              <a:buSzPts val="1500"/>
              <a:buNone/>
              <a:defRPr/>
            </a:lvl9pPr>
          </a:lstStyle>
          <a:p>
            <a:r>
              <a:rPr lang="en-US"/>
              <a:t>Click to edit Master subtitle style</a:t>
            </a:r>
            <a:endParaRPr/>
          </a:p>
        </p:txBody>
      </p:sp>
      <p:sp>
        <p:nvSpPr>
          <p:cNvPr id="257" name="Google Shape;257;p39"/>
          <p:cNvSpPr txBox="1">
            <a:spLocks noGrp="1"/>
          </p:cNvSpPr>
          <p:nvPr>
            <p:ph type="title"/>
          </p:nvPr>
        </p:nvSpPr>
        <p:spPr>
          <a:xfrm>
            <a:off x="1445300" y="1778800"/>
            <a:ext cx="1338000" cy="94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4"/>
              </a:buClr>
              <a:buSzPts val="4700"/>
              <a:buNone/>
              <a:defRPr sz="3200" b="1">
                <a:solidFill>
                  <a:schemeClr val="accent4"/>
                </a:solidFill>
                <a:latin typeface="Nunito"/>
                <a:ea typeface="Nunito"/>
                <a:cs typeface="Nunito"/>
                <a:sym typeface="Nunito"/>
              </a:defRPr>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r>
              <a:rPr lang="en-US"/>
              <a:t>Click to edit Master title style</a:t>
            </a:r>
            <a:endParaRPr/>
          </a:p>
        </p:txBody>
      </p:sp>
      <p:sp>
        <p:nvSpPr>
          <p:cNvPr id="258" name="Google Shape;258;p39"/>
          <p:cNvSpPr txBox="1">
            <a:spLocks noGrp="1"/>
          </p:cNvSpPr>
          <p:nvPr>
            <p:ph type="title" idx="5"/>
          </p:nvPr>
        </p:nvSpPr>
        <p:spPr>
          <a:xfrm>
            <a:off x="3903000" y="1778800"/>
            <a:ext cx="1338000" cy="94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4"/>
              </a:buClr>
              <a:buSzPts val="4700"/>
              <a:buNone/>
              <a:defRPr sz="3200" b="1">
                <a:solidFill>
                  <a:schemeClr val="accent4"/>
                </a:solidFill>
                <a:latin typeface="Nunito"/>
                <a:ea typeface="Nunito"/>
                <a:cs typeface="Nunito"/>
                <a:sym typeface="Nunito"/>
              </a:defRPr>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r>
              <a:rPr lang="en-US"/>
              <a:t>Click to edit Master title style</a:t>
            </a:r>
            <a:endParaRPr/>
          </a:p>
        </p:txBody>
      </p:sp>
      <p:sp>
        <p:nvSpPr>
          <p:cNvPr id="259" name="Google Shape;259;p39"/>
          <p:cNvSpPr txBox="1">
            <a:spLocks noGrp="1"/>
          </p:cNvSpPr>
          <p:nvPr>
            <p:ph type="title" idx="6"/>
          </p:nvPr>
        </p:nvSpPr>
        <p:spPr>
          <a:xfrm>
            <a:off x="6435447" y="1778800"/>
            <a:ext cx="1338000" cy="94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4"/>
              </a:buClr>
              <a:buSzPts val="4700"/>
              <a:buNone/>
              <a:defRPr sz="3200" b="1">
                <a:solidFill>
                  <a:schemeClr val="accent4"/>
                </a:solidFill>
                <a:latin typeface="Nunito"/>
                <a:ea typeface="Nunito"/>
                <a:cs typeface="Nunito"/>
                <a:sym typeface="Nunito"/>
              </a:defRPr>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r>
              <a:rPr lang="en-US"/>
              <a:t>Click to edit Master title style</a:t>
            </a:r>
            <a:endParaRPr/>
          </a:p>
        </p:txBody>
      </p:sp>
      <p:grpSp>
        <p:nvGrpSpPr>
          <p:cNvPr id="260" name="Google Shape;260;p39"/>
          <p:cNvGrpSpPr/>
          <p:nvPr/>
        </p:nvGrpSpPr>
        <p:grpSpPr>
          <a:xfrm>
            <a:off x="453476" y="3557041"/>
            <a:ext cx="254056" cy="241758"/>
            <a:chOff x="2768914" y="655181"/>
            <a:chExt cx="338380" cy="321743"/>
          </a:xfrm>
        </p:grpSpPr>
        <p:sp>
          <p:nvSpPr>
            <p:cNvPr id="261" name="Google Shape;261;p39"/>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9"/>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3" name="Google Shape;263;p39"/>
          <p:cNvGrpSpPr/>
          <p:nvPr/>
        </p:nvGrpSpPr>
        <p:grpSpPr>
          <a:xfrm>
            <a:off x="8363614" y="437751"/>
            <a:ext cx="1600229" cy="723488"/>
            <a:chOff x="10729875" y="529734"/>
            <a:chExt cx="3232134" cy="1460117"/>
          </a:xfrm>
        </p:grpSpPr>
        <p:sp>
          <p:nvSpPr>
            <p:cNvPr id="264" name="Google Shape;264;p39"/>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39"/>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6" name="Google Shape;266;p39"/>
          <p:cNvSpPr txBox="1">
            <a:spLocks noGrp="1"/>
          </p:cNvSpPr>
          <p:nvPr>
            <p:ph type="subTitle" idx="7"/>
          </p:nvPr>
        </p:nvSpPr>
        <p:spPr>
          <a:xfrm>
            <a:off x="1253600" y="3175663"/>
            <a:ext cx="1721400" cy="520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500"/>
              </a:spcBef>
              <a:spcAft>
                <a:spcPts val="0"/>
              </a:spcAft>
              <a:buSzPts val="1500"/>
              <a:buNone/>
              <a:defRPr sz="2300">
                <a:solidFill>
                  <a:schemeClr val="dk1"/>
                </a:solidFill>
                <a:latin typeface="Permanent Marker"/>
                <a:ea typeface="Permanent Marker"/>
                <a:cs typeface="Permanent Marker"/>
                <a:sym typeface="Permanent Marker"/>
              </a:defRPr>
            </a:lvl1pPr>
            <a:lvl2pPr lvl="1" algn="ctr">
              <a:lnSpc>
                <a:spcPct val="115000"/>
              </a:lnSpc>
              <a:spcBef>
                <a:spcPts val="0"/>
              </a:spcBef>
              <a:spcAft>
                <a:spcPts val="0"/>
              </a:spcAft>
              <a:buSzPts val="1500"/>
              <a:buNone/>
              <a:defRPr/>
            </a:lvl2pPr>
            <a:lvl3pPr lvl="2" algn="ctr">
              <a:lnSpc>
                <a:spcPct val="115000"/>
              </a:lnSpc>
              <a:spcBef>
                <a:spcPts val="1600"/>
              </a:spcBef>
              <a:spcAft>
                <a:spcPts val="0"/>
              </a:spcAft>
              <a:buSzPts val="1500"/>
              <a:buNone/>
              <a:defRPr/>
            </a:lvl3pPr>
            <a:lvl4pPr lvl="3" algn="ctr">
              <a:lnSpc>
                <a:spcPct val="115000"/>
              </a:lnSpc>
              <a:spcBef>
                <a:spcPts val="1600"/>
              </a:spcBef>
              <a:spcAft>
                <a:spcPts val="0"/>
              </a:spcAft>
              <a:buSzPts val="1500"/>
              <a:buNone/>
              <a:defRPr/>
            </a:lvl4pPr>
            <a:lvl5pPr lvl="4" algn="ctr">
              <a:lnSpc>
                <a:spcPct val="115000"/>
              </a:lnSpc>
              <a:spcBef>
                <a:spcPts val="1600"/>
              </a:spcBef>
              <a:spcAft>
                <a:spcPts val="0"/>
              </a:spcAft>
              <a:buSzPts val="1500"/>
              <a:buNone/>
              <a:defRPr/>
            </a:lvl5pPr>
            <a:lvl6pPr lvl="5" algn="ctr">
              <a:lnSpc>
                <a:spcPct val="115000"/>
              </a:lnSpc>
              <a:spcBef>
                <a:spcPts val="1600"/>
              </a:spcBef>
              <a:spcAft>
                <a:spcPts val="0"/>
              </a:spcAft>
              <a:buSzPts val="1500"/>
              <a:buNone/>
              <a:defRPr/>
            </a:lvl6pPr>
            <a:lvl7pPr lvl="6" algn="ctr">
              <a:lnSpc>
                <a:spcPct val="115000"/>
              </a:lnSpc>
              <a:spcBef>
                <a:spcPts val="1600"/>
              </a:spcBef>
              <a:spcAft>
                <a:spcPts val="0"/>
              </a:spcAft>
              <a:buSzPts val="1500"/>
              <a:buNone/>
              <a:defRPr/>
            </a:lvl7pPr>
            <a:lvl8pPr lvl="7" algn="ctr">
              <a:lnSpc>
                <a:spcPct val="115000"/>
              </a:lnSpc>
              <a:spcBef>
                <a:spcPts val="1600"/>
              </a:spcBef>
              <a:spcAft>
                <a:spcPts val="0"/>
              </a:spcAft>
              <a:buSzPts val="1500"/>
              <a:buNone/>
              <a:defRPr/>
            </a:lvl8pPr>
            <a:lvl9pPr lvl="8" algn="ctr">
              <a:lnSpc>
                <a:spcPct val="115000"/>
              </a:lnSpc>
              <a:spcBef>
                <a:spcPts val="1600"/>
              </a:spcBef>
              <a:spcAft>
                <a:spcPts val="1600"/>
              </a:spcAft>
              <a:buSzPts val="1500"/>
              <a:buNone/>
              <a:defRPr/>
            </a:lvl9pPr>
          </a:lstStyle>
          <a:p>
            <a:r>
              <a:rPr lang="en-US"/>
              <a:t>Click to edit Master subtitle style</a:t>
            </a:r>
            <a:endParaRPr/>
          </a:p>
        </p:txBody>
      </p:sp>
      <p:sp>
        <p:nvSpPr>
          <p:cNvPr id="267" name="Google Shape;267;p39"/>
          <p:cNvSpPr txBox="1">
            <a:spLocks noGrp="1"/>
          </p:cNvSpPr>
          <p:nvPr>
            <p:ph type="body" idx="8"/>
          </p:nvPr>
        </p:nvSpPr>
        <p:spPr>
          <a:xfrm>
            <a:off x="1063400" y="3829650"/>
            <a:ext cx="2101800" cy="633600"/>
          </a:xfrm>
          <a:prstGeom prst="rect">
            <a:avLst/>
          </a:prstGeom>
          <a:noFill/>
          <a:ln>
            <a:noFill/>
          </a:ln>
        </p:spPr>
        <p:txBody>
          <a:bodyPr spcFirstLastPara="1" wrap="square" lIns="91425" tIns="91425" rIns="91425" bIns="91425" anchor="t" anchorCtr="0">
            <a:noAutofit/>
          </a:bodyPr>
          <a:lstStyle>
            <a:lvl1pPr marL="457200" lvl="0" indent="-323850" algn="ctr">
              <a:lnSpc>
                <a:spcPct val="100000"/>
              </a:lnSpc>
              <a:spcBef>
                <a:spcPts val="300"/>
              </a:spcBef>
              <a:spcAft>
                <a:spcPts val="0"/>
              </a:spcAft>
              <a:buSzPts val="1500"/>
              <a:buChar char="●"/>
              <a:defRPr>
                <a:solidFill>
                  <a:schemeClr val="dk1"/>
                </a:solidFill>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pPr lvl="0"/>
            <a:r>
              <a:rPr lang="en-US"/>
              <a:t>Click to edit Master text styles</a:t>
            </a:r>
          </a:p>
        </p:txBody>
      </p:sp>
      <p:sp>
        <p:nvSpPr>
          <p:cNvPr id="268" name="Google Shape;268;p39"/>
          <p:cNvSpPr txBox="1">
            <a:spLocks noGrp="1"/>
          </p:cNvSpPr>
          <p:nvPr>
            <p:ph type="title" idx="9"/>
          </p:nvPr>
        </p:nvSpPr>
        <p:spPr>
          <a:xfrm>
            <a:off x="720000" y="530352"/>
            <a:ext cx="7568700" cy="84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300"/>
              <a:buNone/>
              <a:defRPr sz="2600"/>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r>
              <a:rPr lang="en-US"/>
              <a:t>Click to edit Master title style</a:t>
            </a:r>
            <a:endParaRPr/>
          </a:p>
        </p:txBody>
      </p:sp>
    </p:spTree>
    <p:extLst>
      <p:ext uri="{BB962C8B-B14F-4D97-AF65-F5344CB8AC3E}">
        <p14:creationId xmlns:p14="http://schemas.microsoft.com/office/powerpoint/2010/main" val="860171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18"/>
        <p:cNvGrpSpPr/>
        <p:nvPr/>
      </p:nvGrpSpPr>
      <p:grpSpPr>
        <a:xfrm>
          <a:off x="0" y="0"/>
          <a:ext cx="0" cy="0"/>
          <a:chOff x="0" y="0"/>
          <a:chExt cx="0" cy="0"/>
        </a:xfrm>
      </p:grpSpPr>
      <p:sp>
        <p:nvSpPr>
          <p:cNvPr id="319" name="Google Shape;319;p41"/>
          <p:cNvSpPr txBox="1">
            <a:spLocks noGrp="1"/>
          </p:cNvSpPr>
          <p:nvPr>
            <p:ph type="title"/>
          </p:nvPr>
        </p:nvSpPr>
        <p:spPr>
          <a:xfrm>
            <a:off x="720000" y="530352"/>
            <a:ext cx="7704000" cy="8412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3300"/>
              <a:buNone/>
              <a:defRPr sz="2600"/>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r>
              <a:rPr lang="en-US"/>
              <a:t>Click to edit Master title style</a:t>
            </a:r>
            <a:endParaRPr/>
          </a:p>
        </p:txBody>
      </p:sp>
      <p:sp>
        <p:nvSpPr>
          <p:cNvPr id="320" name="Google Shape;320;p41"/>
          <p:cNvSpPr txBox="1">
            <a:spLocks noGrp="1"/>
          </p:cNvSpPr>
          <p:nvPr>
            <p:ph type="body" idx="1"/>
          </p:nvPr>
        </p:nvSpPr>
        <p:spPr>
          <a:xfrm>
            <a:off x="5304613" y="3463975"/>
            <a:ext cx="2104500" cy="1047600"/>
          </a:xfrm>
          <a:prstGeom prst="rect">
            <a:avLst/>
          </a:prstGeom>
          <a:noFill/>
          <a:ln>
            <a:noFill/>
          </a:ln>
        </p:spPr>
        <p:txBody>
          <a:bodyPr spcFirstLastPara="1" wrap="square" lIns="91425" tIns="91425" rIns="91425" bIns="91425" anchor="t" anchorCtr="0">
            <a:noAutofit/>
          </a:bodyPr>
          <a:lstStyle>
            <a:lvl1pPr marL="457200" lvl="0" indent="-323850" algn="l">
              <a:lnSpc>
                <a:spcPct val="100000"/>
              </a:lnSpc>
              <a:spcBef>
                <a:spcPts val="0"/>
              </a:spcBef>
              <a:spcAft>
                <a:spcPts val="0"/>
              </a:spcAft>
              <a:buSzPts val="1500"/>
              <a:buChar char="●"/>
              <a:defRPr>
                <a:solidFill>
                  <a:schemeClr val="dk1"/>
                </a:solidFill>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pPr lvl="0"/>
            <a:r>
              <a:rPr lang="en-US"/>
              <a:t>Click to edit Master text styles</a:t>
            </a:r>
          </a:p>
        </p:txBody>
      </p:sp>
      <p:grpSp>
        <p:nvGrpSpPr>
          <p:cNvPr id="321" name="Google Shape;321;p41"/>
          <p:cNvGrpSpPr/>
          <p:nvPr/>
        </p:nvGrpSpPr>
        <p:grpSpPr>
          <a:xfrm>
            <a:off x="240515" y="1614394"/>
            <a:ext cx="254056" cy="241758"/>
            <a:chOff x="2768914" y="655181"/>
            <a:chExt cx="338380" cy="321743"/>
          </a:xfrm>
        </p:grpSpPr>
        <p:sp>
          <p:nvSpPr>
            <p:cNvPr id="322" name="Google Shape;322;p41"/>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41"/>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4" name="Google Shape;324;p41"/>
          <p:cNvGrpSpPr/>
          <p:nvPr/>
        </p:nvGrpSpPr>
        <p:grpSpPr>
          <a:xfrm>
            <a:off x="8140396" y="3305550"/>
            <a:ext cx="254056" cy="241758"/>
            <a:chOff x="2768914" y="655181"/>
            <a:chExt cx="338380" cy="321743"/>
          </a:xfrm>
        </p:grpSpPr>
        <p:sp>
          <p:nvSpPr>
            <p:cNvPr id="325" name="Google Shape;325;p41"/>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41"/>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7" name="Google Shape;327;p41"/>
          <p:cNvGrpSpPr/>
          <p:nvPr/>
        </p:nvGrpSpPr>
        <p:grpSpPr>
          <a:xfrm>
            <a:off x="494582" y="4340404"/>
            <a:ext cx="1115223" cy="505646"/>
            <a:chOff x="-889965" y="517131"/>
            <a:chExt cx="2215821" cy="1003863"/>
          </a:xfrm>
        </p:grpSpPr>
        <p:sp>
          <p:nvSpPr>
            <p:cNvPr id="328" name="Google Shape;328;p41"/>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41"/>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0" name="Google Shape;330;p41"/>
          <p:cNvGrpSpPr/>
          <p:nvPr/>
        </p:nvGrpSpPr>
        <p:grpSpPr>
          <a:xfrm>
            <a:off x="8251222" y="317284"/>
            <a:ext cx="1600229" cy="723488"/>
            <a:chOff x="10729875" y="529734"/>
            <a:chExt cx="3232134" cy="1460117"/>
          </a:xfrm>
        </p:grpSpPr>
        <p:sp>
          <p:nvSpPr>
            <p:cNvPr id="331" name="Google Shape;331;p41"/>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41"/>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3" name="Google Shape;333;p41"/>
          <p:cNvGrpSpPr/>
          <p:nvPr/>
        </p:nvGrpSpPr>
        <p:grpSpPr>
          <a:xfrm>
            <a:off x="4872184" y="4658237"/>
            <a:ext cx="249392" cy="264900"/>
            <a:chOff x="3861700" y="5390125"/>
            <a:chExt cx="35600" cy="37825"/>
          </a:xfrm>
        </p:grpSpPr>
        <p:sp>
          <p:nvSpPr>
            <p:cNvPr id="334" name="Google Shape;334;p41"/>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41"/>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41"/>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41"/>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41"/>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41"/>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0" name="Google Shape;340;p41"/>
          <p:cNvGrpSpPr/>
          <p:nvPr/>
        </p:nvGrpSpPr>
        <p:grpSpPr>
          <a:xfrm>
            <a:off x="1081232" y="3336311"/>
            <a:ext cx="165057" cy="349023"/>
            <a:chOff x="3422400" y="4860725"/>
            <a:chExt cx="24475" cy="51750"/>
          </a:xfrm>
        </p:grpSpPr>
        <p:sp>
          <p:nvSpPr>
            <p:cNvPr id="341" name="Google Shape;341;p41"/>
            <p:cNvSpPr/>
            <p:nvPr/>
          </p:nvSpPr>
          <p:spPr>
            <a:xfrm>
              <a:off x="3423500" y="4863525"/>
              <a:ext cx="22275" cy="47850"/>
            </a:xfrm>
            <a:custGeom>
              <a:avLst/>
              <a:gdLst/>
              <a:ahLst/>
              <a:cxnLst/>
              <a:rect l="l" t="t" r="r" b="b"/>
              <a:pathLst>
                <a:path w="891" h="1914" extrusionOk="0">
                  <a:moveTo>
                    <a:pt x="379" y="0"/>
                  </a:moveTo>
                  <a:lnTo>
                    <a:pt x="379" y="45"/>
                  </a:lnTo>
                  <a:lnTo>
                    <a:pt x="334" y="89"/>
                  </a:lnTo>
                  <a:lnTo>
                    <a:pt x="290" y="111"/>
                  </a:lnTo>
                  <a:lnTo>
                    <a:pt x="223" y="156"/>
                  </a:lnTo>
                  <a:lnTo>
                    <a:pt x="68" y="156"/>
                  </a:lnTo>
                  <a:lnTo>
                    <a:pt x="23" y="134"/>
                  </a:lnTo>
                  <a:lnTo>
                    <a:pt x="1" y="89"/>
                  </a:lnTo>
                  <a:lnTo>
                    <a:pt x="446" y="1869"/>
                  </a:lnTo>
                  <a:lnTo>
                    <a:pt x="557" y="1913"/>
                  </a:lnTo>
                  <a:lnTo>
                    <a:pt x="668" y="1891"/>
                  </a:lnTo>
                  <a:lnTo>
                    <a:pt x="779" y="1846"/>
                  </a:lnTo>
                  <a:lnTo>
                    <a:pt x="891" y="1757"/>
                  </a:lnTo>
                  <a:lnTo>
                    <a:pt x="37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41"/>
            <p:cNvSpPr/>
            <p:nvPr/>
          </p:nvSpPr>
          <p:spPr>
            <a:xfrm>
              <a:off x="3423500" y="4861300"/>
              <a:ext cx="9475" cy="6125"/>
            </a:xfrm>
            <a:custGeom>
              <a:avLst/>
              <a:gdLst/>
              <a:ahLst/>
              <a:cxnLst/>
              <a:rect l="l" t="t" r="r" b="b"/>
              <a:pathLst>
                <a:path w="379" h="245" extrusionOk="0">
                  <a:moveTo>
                    <a:pt x="223" y="0"/>
                  </a:moveTo>
                  <a:lnTo>
                    <a:pt x="156" y="22"/>
                  </a:lnTo>
                  <a:lnTo>
                    <a:pt x="90" y="45"/>
                  </a:lnTo>
                  <a:lnTo>
                    <a:pt x="23" y="89"/>
                  </a:lnTo>
                  <a:lnTo>
                    <a:pt x="1" y="134"/>
                  </a:lnTo>
                  <a:lnTo>
                    <a:pt x="1" y="178"/>
                  </a:lnTo>
                  <a:lnTo>
                    <a:pt x="23" y="223"/>
                  </a:lnTo>
                  <a:lnTo>
                    <a:pt x="68" y="245"/>
                  </a:lnTo>
                  <a:lnTo>
                    <a:pt x="223" y="245"/>
                  </a:lnTo>
                  <a:lnTo>
                    <a:pt x="290" y="200"/>
                  </a:lnTo>
                  <a:lnTo>
                    <a:pt x="334" y="178"/>
                  </a:lnTo>
                  <a:lnTo>
                    <a:pt x="379" y="134"/>
                  </a:lnTo>
                  <a:lnTo>
                    <a:pt x="379" y="89"/>
                  </a:lnTo>
                  <a:lnTo>
                    <a:pt x="379" y="67"/>
                  </a:lnTo>
                  <a:lnTo>
                    <a:pt x="357" y="22"/>
                  </a:lnTo>
                  <a:lnTo>
                    <a:pt x="290" y="0"/>
                  </a:lnTo>
                  <a:close/>
                </a:path>
              </a:pathLst>
            </a:custGeom>
            <a:solidFill>
              <a:srgbClr val="F4A6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41"/>
            <p:cNvSpPr/>
            <p:nvPr/>
          </p:nvSpPr>
          <p:spPr>
            <a:xfrm>
              <a:off x="3422400" y="4860725"/>
              <a:ext cx="24475" cy="51750"/>
            </a:xfrm>
            <a:custGeom>
              <a:avLst/>
              <a:gdLst/>
              <a:ahLst/>
              <a:cxnLst/>
              <a:rect l="l" t="t" r="r" b="b"/>
              <a:pathLst>
                <a:path w="979" h="2070" extrusionOk="0">
                  <a:moveTo>
                    <a:pt x="312" y="90"/>
                  </a:moveTo>
                  <a:lnTo>
                    <a:pt x="356" y="112"/>
                  </a:lnTo>
                  <a:lnTo>
                    <a:pt x="365" y="117"/>
                  </a:lnTo>
                  <a:lnTo>
                    <a:pt x="365" y="117"/>
                  </a:lnTo>
                  <a:lnTo>
                    <a:pt x="334" y="179"/>
                  </a:lnTo>
                  <a:lnTo>
                    <a:pt x="245" y="223"/>
                  </a:lnTo>
                  <a:lnTo>
                    <a:pt x="200" y="246"/>
                  </a:lnTo>
                  <a:lnTo>
                    <a:pt x="156" y="246"/>
                  </a:lnTo>
                  <a:lnTo>
                    <a:pt x="112" y="223"/>
                  </a:lnTo>
                  <a:lnTo>
                    <a:pt x="89" y="201"/>
                  </a:lnTo>
                  <a:lnTo>
                    <a:pt x="89" y="201"/>
                  </a:lnTo>
                  <a:lnTo>
                    <a:pt x="89" y="179"/>
                  </a:lnTo>
                  <a:lnTo>
                    <a:pt x="134" y="134"/>
                  </a:lnTo>
                  <a:lnTo>
                    <a:pt x="223" y="90"/>
                  </a:lnTo>
                  <a:close/>
                  <a:moveTo>
                    <a:pt x="423" y="223"/>
                  </a:moveTo>
                  <a:lnTo>
                    <a:pt x="534" y="624"/>
                  </a:lnTo>
                  <a:lnTo>
                    <a:pt x="823" y="1625"/>
                  </a:lnTo>
                  <a:lnTo>
                    <a:pt x="868" y="1736"/>
                  </a:lnTo>
                  <a:lnTo>
                    <a:pt x="890" y="1803"/>
                  </a:lnTo>
                  <a:lnTo>
                    <a:pt x="890" y="1869"/>
                  </a:lnTo>
                  <a:lnTo>
                    <a:pt x="868" y="1892"/>
                  </a:lnTo>
                  <a:lnTo>
                    <a:pt x="846" y="1914"/>
                  </a:lnTo>
                  <a:lnTo>
                    <a:pt x="734" y="1958"/>
                  </a:lnTo>
                  <a:lnTo>
                    <a:pt x="601" y="2003"/>
                  </a:lnTo>
                  <a:lnTo>
                    <a:pt x="556" y="2003"/>
                  </a:lnTo>
                  <a:lnTo>
                    <a:pt x="512" y="1981"/>
                  </a:lnTo>
                  <a:lnTo>
                    <a:pt x="512" y="1936"/>
                  </a:lnTo>
                  <a:lnTo>
                    <a:pt x="490" y="1892"/>
                  </a:lnTo>
                  <a:lnTo>
                    <a:pt x="267" y="980"/>
                  </a:lnTo>
                  <a:lnTo>
                    <a:pt x="108" y="281"/>
                  </a:lnTo>
                  <a:lnTo>
                    <a:pt x="134" y="290"/>
                  </a:lnTo>
                  <a:lnTo>
                    <a:pt x="200" y="312"/>
                  </a:lnTo>
                  <a:lnTo>
                    <a:pt x="267" y="312"/>
                  </a:lnTo>
                  <a:lnTo>
                    <a:pt x="334" y="290"/>
                  </a:lnTo>
                  <a:lnTo>
                    <a:pt x="401" y="246"/>
                  </a:lnTo>
                  <a:lnTo>
                    <a:pt x="423" y="223"/>
                  </a:lnTo>
                  <a:close/>
                  <a:moveTo>
                    <a:pt x="200" y="1"/>
                  </a:moveTo>
                  <a:lnTo>
                    <a:pt x="134" y="23"/>
                  </a:lnTo>
                  <a:lnTo>
                    <a:pt x="67" y="45"/>
                  </a:lnTo>
                  <a:lnTo>
                    <a:pt x="23" y="112"/>
                  </a:lnTo>
                  <a:lnTo>
                    <a:pt x="6" y="179"/>
                  </a:lnTo>
                  <a:lnTo>
                    <a:pt x="0" y="179"/>
                  </a:lnTo>
                  <a:lnTo>
                    <a:pt x="0" y="201"/>
                  </a:lnTo>
                  <a:lnTo>
                    <a:pt x="312" y="1447"/>
                  </a:lnTo>
                  <a:lnTo>
                    <a:pt x="356" y="1714"/>
                  </a:lnTo>
                  <a:lnTo>
                    <a:pt x="401" y="1847"/>
                  </a:lnTo>
                  <a:lnTo>
                    <a:pt x="445" y="1958"/>
                  </a:lnTo>
                  <a:lnTo>
                    <a:pt x="490" y="2025"/>
                  </a:lnTo>
                  <a:lnTo>
                    <a:pt x="556" y="2047"/>
                  </a:lnTo>
                  <a:lnTo>
                    <a:pt x="623" y="2070"/>
                  </a:lnTo>
                  <a:lnTo>
                    <a:pt x="712" y="2047"/>
                  </a:lnTo>
                  <a:lnTo>
                    <a:pt x="846" y="1981"/>
                  </a:lnTo>
                  <a:lnTo>
                    <a:pt x="979" y="1914"/>
                  </a:lnTo>
                  <a:lnTo>
                    <a:pt x="979" y="1869"/>
                  </a:lnTo>
                  <a:lnTo>
                    <a:pt x="601" y="579"/>
                  </a:lnTo>
                  <a:lnTo>
                    <a:pt x="534" y="335"/>
                  </a:lnTo>
                  <a:lnTo>
                    <a:pt x="467" y="112"/>
                  </a:lnTo>
                  <a:lnTo>
                    <a:pt x="423" y="45"/>
                  </a:lnTo>
                  <a:lnTo>
                    <a:pt x="3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58642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44"/>
        <p:cNvGrpSpPr/>
        <p:nvPr/>
      </p:nvGrpSpPr>
      <p:grpSpPr>
        <a:xfrm>
          <a:off x="0" y="0"/>
          <a:ext cx="0" cy="0"/>
          <a:chOff x="0" y="0"/>
          <a:chExt cx="0" cy="0"/>
        </a:xfrm>
      </p:grpSpPr>
      <p:sp>
        <p:nvSpPr>
          <p:cNvPr id="345" name="Google Shape;345;p42"/>
          <p:cNvSpPr txBox="1">
            <a:spLocks noGrp="1"/>
          </p:cNvSpPr>
          <p:nvPr>
            <p:ph type="title"/>
          </p:nvPr>
        </p:nvSpPr>
        <p:spPr>
          <a:xfrm>
            <a:off x="855250" y="1347568"/>
            <a:ext cx="1268700" cy="943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900"/>
              <a:buNone/>
              <a:defRPr sz="55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a:r>
              <a:rPr lang="en-US"/>
              <a:t>Click to edit Master title style</a:t>
            </a:r>
            <a:endParaRPr/>
          </a:p>
        </p:txBody>
      </p:sp>
      <p:sp>
        <p:nvSpPr>
          <p:cNvPr id="346" name="Google Shape;346;p42"/>
          <p:cNvSpPr txBox="1">
            <a:spLocks noGrp="1"/>
          </p:cNvSpPr>
          <p:nvPr>
            <p:ph type="body" idx="1"/>
          </p:nvPr>
        </p:nvSpPr>
        <p:spPr>
          <a:xfrm>
            <a:off x="855250" y="3061133"/>
            <a:ext cx="3000000" cy="752400"/>
          </a:xfrm>
          <a:prstGeom prst="rect">
            <a:avLst/>
          </a:prstGeom>
          <a:noFill/>
          <a:ln>
            <a:noFill/>
          </a:ln>
        </p:spPr>
        <p:txBody>
          <a:bodyPr spcFirstLastPara="1" wrap="square" lIns="91425" tIns="91425" rIns="91425" bIns="91425" anchor="t" anchorCtr="0">
            <a:noAutofit/>
          </a:bodyPr>
          <a:lstStyle>
            <a:lvl1pPr marL="457200" lvl="0" indent="-323850" algn="l">
              <a:lnSpc>
                <a:spcPct val="100000"/>
              </a:lnSpc>
              <a:spcBef>
                <a:spcPts val="0"/>
              </a:spcBef>
              <a:spcAft>
                <a:spcPts val="0"/>
              </a:spcAft>
              <a:buSzPts val="1500"/>
              <a:buChar char="●"/>
              <a:defRPr b="1">
                <a:solidFill>
                  <a:schemeClr val="dk1"/>
                </a:solidFill>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pPr lvl="0"/>
            <a:r>
              <a:rPr lang="en-US"/>
              <a:t>Click to edit Master text styles</a:t>
            </a:r>
          </a:p>
        </p:txBody>
      </p:sp>
      <p:sp>
        <p:nvSpPr>
          <p:cNvPr id="347" name="Google Shape;347;p42"/>
          <p:cNvSpPr txBox="1">
            <a:spLocks noGrp="1"/>
          </p:cNvSpPr>
          <p:nvPr>
            <p:ph type="title" idx="2"/>
          </p:nvPr>
        </p:nvSpPr>
        <p:spPr>
          <a:xfrm>
            <a:off x="855250" y="2123627"/>
            <a:ext cx="3206100" cy="85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300"/>
              <a:buNone/>
              <a:defRPr sz="4700"/>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r>
              <a:rPr lang="en-US"/>
              <a:t>Click to edit Master title style</a:t>
            </a:r>
            <a:endParaRPr/>
          </a:p>
        </p:txBody>
      </p:sp>
      <p:grpSp>
        <p:nvGrpSpPr>
          <p:cNvPr id="348" name="Google Shape;348;p42"/>
          <p:cNvGrpSpPr/>
          <p:nvPr/>
        </p:nvGrpSpPr>
        <p:grpSpPr>
          <a:xfrm>
            <a:off x="470613" y="480807"/>
            <a:ext cx="254056" cy="241758"/>
            <a:chOff x="2768914" y="655181"/>
            <a:chExt cx="338380" cy="321743"/>
          </a:xfrm>
        </p:grpSpPr>
        <p:sp>
          <p:nvSpPr>
            <p:cNvPr id="349" name="Google Shape;349;p42"/>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42"/>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1" name="Google Shape;351;p42"/>
          <p:cNvGrpSpPr/>
          <p:nvPr/>
        </p:nvGrpSpPr>
        <p:grpSpPr>
          <a:xfrm>
            <a:off x="8337983" y="920521"/>
            <a:ext cx="254056" cy="241758"/>
            <a:chOff x="2768914" y="655181"/>
            <a:chExt cx="338380" cy="321743"/>
          </a:xfrm>
        </p:grpSpPr>
        <p:sp>
          <p:nvSpPr>
            <p:cNvPr id="352" name="Google Shape;352;p42"/>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42"/>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4" name="Google Shape;354;p42"/>
          <p:cNvGrpSpPr/>
          <p:nvPr/>
        </p:nvGrpSpPr>
        <p:grpSpPr>
          <a:xfrm>
            <a:off x="5385157" y="4601757"/>
            <a:ext cx="254056" cy="241758"/>
            <a:chOff x="2768914" y="655181"/>
            <a:chExt cx="338380" cy="321743"/>
          </a:xfrm>
        </p:grpSpPr>
        <p:sp>
          <p:nvSpPr>
            <p:cNvPr id="355" name="Google Shape;355;p42"/>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42"/>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7" name="Google Shape;357;p42"/>
          <p:cNvGrpSpPr/>
          <p:nvPr/>
        </p:nvGrpSpPr>
        <p:grpSpPr>
          <a:xfrm>
            <a:off x="3365629" y="138773"/>
            <a:ext cx="1115223" cy="505646"/>
            <a:chOff x="-889965" y="517131"/>
            <a:chExt cx="2215821" cy="1003863"/>
          </a:xfrm>
        </p:grpSpPr>
        <p:sp>
          <p:nvSpPr>
            <p:cNvPr id="358" name="Google Shape;358;p42"/>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42"/>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0" name="Google Shape;360;p42"/>
          <p:cNvGrpSpPr/>
          <p:nvPr/>
        </p:nvGrpSpPr>
        <p:grpSpPr>
          <a:xfrm>
            <a:off x="8220571" y="4078092"/>
            <a:ext cx="1600229" cy="723488"/>
            <a:chOff x="10729875" y="529734"/>
            <a:chExt cx="3232134" cy="1460117"/>
          </a:xfrm>
        </p:grpSpPr>
        <p:sp>
          <p:nvSpPr>
            <p:cNvPr id="361" name="Google Shape;361;p42"/>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42"/>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257664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ullet list">
  <p:cSld name="Title and bullet list">
    <p:spTree>
      <p:nvGrpSpPr>
        <p:cNvPr id="1" name="Shape 363"/>
        <p:cNvGrpSpPr/>
        <p:nvPr/>
      </p:nvGrpSpPr>
      <p:grpSpPr>
        <a:xfrm>
          <a:off x="0" y="0"/>
          <a:ext cx="0" cy="0"/>
          <a:chOff x="0" y="0"/>
          <a:chExt cx="0" cy="0"/>
        </a:xfrm>
      </p:grpSpPr>
      <p:sp>
        <p:nvSpPr>
          <p:cNvPr id="364" name="Google Shape;364;p43"/>
          <p:cNvSpPr txBox="1">
            <a:spLocks noGrp="1"/>
          </p:cNvSpPr>
          <p:nvPr>
            <p:ph type="title"/>
          </p:nvPr>
        </p:nvSpPr>
        <p:spPr>
          <a:xfrm>
            <a:off x="720000" y="530352"/>
            <a:ext cx="7704000" cy="84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300"/>
              <a:buNone/>
              <a:defRPr sz="2600"/>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r>
              <a:rPr lang="en-US"/>
              <a:t>Click to edit Master title style</a:t>
            </a:r>
            <a:endParaRPr/>
          </a:p>
        </p:txBody>
      </p:sp>
      <p:sp>
        <p:nvSpPr>
          <p:cNvPr id="365" name="Google Shape;365;p43"/>
          <p:cNvSpPr txBox="1">
            <a:spLocks noGrp="1"/>
          </p:cNvSpPr>
          <p:nvPr>
            <p:ph type="body" idx="1"/>
          </p:nvPr>
        </p:nvSpPr>
        <p:spPr>
          <a:xfrm>
            <a:off x="2550150" y="1974359"/>
            <a:ext cx="4119900" cy="489300"/>
          </a:xfrm>
          <a:prstGeom prst="rect">
            <a:avLst/>
          </a:prstGeom>
          <a:noFill/>
          <a:ln>
            <a:noFill/>
          </a:ln>
        </p:spPr>
        <p:txBody>
          <a:bodyPr spcFirstLastPara="1" wrap="square" lIns="91425" tIns="91425" rIns="91425" bIns="91425" anchor="t" anchorCtr="0">
            <a:noAutofit/>
          </a:bodyPr>
          <a:lstStyle>
            <a:lvl1pPr marL="457200" lvl="0" indent="-323850" algn="ctr">
              <a:lnSpc>
                <a:spcPct val="115000"/>
              </a:lnSpc>
              <a:spcBef>
                <a:spcPts val="0"/>
              </a:spcBef>
              <a:spcAft>
                <a:spcPts val="0"/>
              </a:spcAft>
              <a:buSzPts val="1500"/>
              <a:buChar char="●"/>
              <a:defRPr>
                <a:solidFill>
                  <a:srgbClr val="FFFFFF"/>
                </a:solidFill>
              </a:defRPr>
            </a:lvl1pPr>
            <a:lvl2pPr marL="914400" lvl="1" indent="-323850" algn="l">
              <a:lnSpc>
                <a:spcPct val="115000"/>
              </a:lnSpc>
              <a:spcBef>
                <a:spcPts val="160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pPr lvl="0"/>
            <a:r>
              <a:rPr lang="en-US"/>
              <a:t>Click to edit Master text styles</a:t>
            </a:r>
          </a:p>
        </p:txBody>
      </p:sp>
      <p:sp>
        <p:nvSpPr>
          <p:cNvPr id="366" name="Google Shape;366;p43"/>
          <p:cNvSpPr txBox="1">
            <a:spLocks noGrp="1"/>
          </p:cNvSpPr>
          <p:nvPr>
            <p:ph type="body" idx="2"/>
          </p:nvPr>
        </p:nvSpPr>
        <p:spPr>
          <a:xfrm>
            <a:off x="2550150" y="2392467"/>
            <a:ext cx="4119900" cy="489300"/>
          </a:xfrm>
          <a:prstGeom prst="rect">
            <a:avLst/>
          </a:prstGeom>
          <a:noFill/>
          <a:ln>
            <a:noFill/>
          </a:ln>
        </p:spPr>
        <p:txBody>
          <a:bodyPr spcFirstLastPara="1" wrap="square" lIns="91425" tIns="91425" rIns="91425" bIns="91425" anchor="t" anchorCtr="0">
            <a:noAutofit/>
          </a:bodyPr>
          <a:lstStyle>
            <a:lvl1pPr marL="457200" lvl="0" indent="-323850" algn="ctr">
              <a:lnSpc>
                <a:spcPct val="115000"/>
              </a:lnSpc>
              <a:spcBef>
                <a:spcPts val="0"/>
              </a:spcBef>
              <a:spcAft>
                <a:spcPts val="0"/>
              </a:spcAft>
              <a:buSzPts val="1500"/>
              <a:buChar char="●"/>
              <a:defRPr>
                <a:solidFill>
                  <a:srgbClr val="FFFFFF"/>
                </a:solidFill>
              </a:defRPr>
            </a:lvl1pPr>
            <a:lvl2pPr marL="914400" lvl="1" indent="-323850" algn="l">
              <a:lnSpc>
                <a:spcPct val="115000"/>
              </a:lnSpc>
              <a:spcBef>
                <a:spcPts val="160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pPr lvl="0"/>
            <a:r>
              <a:rPr lang="en-US"/>
              <a:t>Click to edit Master text styles</a:t>
            </a:r>
          </a:p>
        </p:txBody>
      </p:sp>
      <p:sp>
        <p:nvSpPr>
          <p:cNvPr id="367" name="Google Shape;367;p43"/>
          <p:cNvSpPr txBox="1">
            <a:spLocks noGrp="1"/>
          </p:cNvSpPr>
          <p:nvPr>
            <p:ph type="body" idx="3"/>
          </p:nvPr>
        </p:nvSpPr>
        <p:spPr>
          <a:xfrm>
            <a:off x="2550150" y="2810575"/>
            <a:ext cx="4119900" cy="489300"/>
          </a:xfrm>
          <a:prstGeom prst="rect">
            <a:avLst/>
          </a:prstGeom>
          <a:noFill/>
          <a:ln>
            <a:noFill/>
          </a:ln>
        </p:spPr>
        <p:txBody>
          <a:bodyPr spcFirstLastPara="1" wrap="square" lIns="91425" tIns="91425" rIns="91425" bIns="91425" anchor="t" anchorCtr="0">
            <a:noAutofit/>
          </a:bodyPr>
          <a:lstStyle>
            <a:lvl1pPr marL="457200" lvl="0" indent="-323850" algn="ctr">
              <a:lnSpc>
                <a:spcPct val="115000"/>
              </a:lnSpc>
              <a:spcBef>
                <a:spcPts val="0"/>
              </a:spcBef>
              <a:spcAft>
                <a:spcPts val="0"/>
              </a:spcAft>
              <a:buSzPts val="1500"/>
              <a:buChar char="●"/>
              <a:defRPr>
                <a:solidFill>
                  <a:srgbClr val="FFFFFF"/>
                </a:solidFill>
              </a:defRPr>
            </a:lvl1pPr>
            <a:lvl2pPr marL="914400" lvl="1" indent="-323850" algn="l">
              <a:lnSpc>
                <a:spcPct val="115000"/>
              </a:lnSpc>
              <a:spcBef>
                <a:spcPts val="160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pPr lvl="0"/>
            <a:r>
              <a:rPr lang="en-US"/>
              <a:t>Click to edit Master text styles</a:t>
            </a:r>
          </a:p>
        </p:txBody>
      </p:sp>
      <p:sp>
        <p:nvSpPr>
          <p:cNvPr id="368" name="Google Shape;368;p43"/>
          <p:cNvSpPr txBox="1">
            <a:spLocks noGrp="1"/>
          </p:cNvSpPr>
          <p:nvPr>
            <p:ph type="body" idx="4"/>
          </p:nvPr>
        </p:nvSpPr>
        <p:spPr>
          <a:xfrm>
            <a:off x="2550150" y="3228684"/>
            <a:ext cx="4119900" cy="489300"/>
          </a:xfrm>
          <a:prstGeom prst="rect">
            <a:avLst/>
          </a:prstGeom>
          <a:noFill/>
          <a:ln>
            <a:noFill/>
          </a:ln>
        </p:spPr>
        <p:txBody>
          <a:bodyPr spcFirstLastPara="1" wrap="square" lIns="91425" tIns="91425" rIns="91425" bIns="91425" anchor="t" anchorCtr="0">
            <a:noAutofit/>
          </a:bodyPr>
          <a:lstStyle>
            <a:lvl1pPr marL="457200" lvl="0" indent="-323850" algn="ctr">
              <a:lnSpc>
                <a:spcPct val="115000"/>
              </a:lnSpc>
              <a:spcBef>
                <a:spcPts val="0"/>
              </a:spcBef>
              <a:spcAft>
                <a:spcPts val="0"/>
              </a:spcAft>
              <a:buSzPts val="1500"/>
              <a:buChar char="●"/>
              <a:defRPr>
                <a:solidFill>
                  <a:srgbClr val="FFFFFF"/>
                </a:solidFill>
              </a:defRPr>
            </a:lvl1pPr>
            <a:lvl2pPr marL="914400" lvl="1" indent="-323850" algn="l">
              <a:lnSpc>
                <a:spcPct val="115000"/>
              </a:lnSpc>
              <a:spcBef>
                <a:spcPts val="160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pPr lvl="0"/>
            <a:r>
              <a:rPr lang="en-US"/>
              <a:t>Click to edit Master text styles</a:t>
            </a:r>
          </a:p>
        </p:txBody>
      </p:sp>
      <p:grpSp>
        <p:nvGrpSpPr>
          <p:cNvPr id="369" name="Google Shape;369;p43"/>
          <p:cNvGrpSpPr/>
          <p:nvPr/>
        </p:nvGrpSpPr>
        <p:grpSpPr>
          <a:xfrm>
            <a:off x="549370" y="567705"/>
            <a:ext cx="254056" cy="241758"/>
            <a:chOff x="2768914" y="655181"/>
            <a:chExt cx="338380" cy="321743"/>
          </a:xfrm>
        </p:grpSpPr>
        <p:sp>
          <p:nvSpPr>
            <p:cNvPr id="370" name="Google Shape;370;p43"/>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43"/>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2" name="Google Shape;372;p43"/>
          <p:cNvGrpSpPr/>
          <p:nvPr/>
        </p:nvGrpSpPr>
        <p:grpSpPr>
          <a:xfrm>
            <a:off x="8432826" y="4479768"/>
            <a:ext cx="254056" cy="241758"/>
            <a:chOff x="2768914" y="655181"/>
            <a:chExt cx="338380" cy="321743"/>
          </a:xfrm>
        </p:grpSpPr>
        <p:sp>
          <p:nvSpPr>
            <p:cNvPr id="373" name="Google Shape;373;p43"/>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43"/>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5" name="Google Shape;375;p43"/>
          <p:cNvGrpSpPr/>
          <p:nvPr/>
        </p:nvGrpSpPr>
        <p:grpSpPr>
          <a:xfrm>
            <a:off x="8432807" y="435723"/>
            <a:ext cx="1115223" cy="505646"/>
            <a:chOff x="-889965" y="517131"/>
            <a:chExt cx="2215821" cy="1003863"/>
          </a:xfrm>
        </p:grpSpPr>
        <p:sp>
          <p:nvSpPr>
            <p:cNvPr id="376" name="Google Shape;376;p43"/>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43"/>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8" name="Google Shape;378;p43"/>
          <p:cNvGrpSpPr/>
          <p:nvPr/>
        </p:nvGrpSpPr>
        <p:grpSpPr>
          <a:xfrm>
            <a:off x="-566357" y="4098530"/>
            <a:ext cx="1600229" cy="723488"/>
            <a:chOff x="10729875" y="529734"/>
            <a:chExt cx="3232134" cy="1460117"/>
          </a:xfrm>
        </p:grpSpPr>
        <p:sp>
          <p:nvSpPr>
            <p:cNvPr id="379" name="Google Shape;379;p43"/>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43"/>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92305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ree big number">
  <p:cSld name="CUSTOM_13">
    <p:spTree>
      <p:nvGrpSpPr>
        <p:cNvPr id="1" name="Shape 204"/>
        <p:cNvGrpSpPr/>
        <p:nvPr/>
      </p:nvGrpSpPr>
      <p:grpSpPr>
        <a:xfrm>
          <a:off x="0" y="0"/>
          <a:ext cx="0" cy="0"/>
          <a:chOff x="0" y="0"/>
          <a:chExt cx="0" cy="0"/>
        </a:xfrm>
      </p:grpSpPr>
      <p:sp>
        <p:nvSpPr>
          <p:cNvPr id="205" name="Google Shape;205;p38"/>
          <p:cNvSpPr txBox="1">
            <a:spLocks noGrp="1"/>
          </p:cNvSpPr>
          <p:nvPr>
            <p:ph type="title"/>
          </p:nvPr>
        </p:nvSpPr>
        <p:spPr>
          <a:xfrm>
            <a:off x="1717800" y="1930175"/>
            <a:ext cx="5708400" cy="943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900"/>
              <a:buNone/>
              <a:defRPr sz="42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a:r>
              <a:rPr lang="en-US"/>
              <a:t>Click to edit Master title style</a:t>
            </a:r>
            <a:endParaRPr/>
          </a:p>
        </p:txBody>
      </p:sp>
      <p:sp>
        <p:nvSpPr>
          <p:cNvPr id="206" name="Google Shape;206;p38"/>
          <p:cNvSpPr txBox="1">
            <a:spLocks noGrp="1"/>
          </p:cNvSpPr>
          <p:nvPr>
            <p:ph type="body" idx="1"/>
          </p:nvPr>
        </p:nvSpPr>
        <p:spPr>
          <a:xfrm>
            <a:off x="1717800" y="2713350"/>
            <a:ext cx="5708400" cy="421200"/>
          </a:xfrm>
          <a:prstGeom prst="rect">
            <a:avLst/>
          </a:prstGeom>
          <a:noFill/>
          <a:ln>
            <a:noFill/>
          </a:ln>
        </p:spPr>
        <p:txBody>
          <a:bodyPr spcFirstLastPara="1" wrap="square" lIns="91425" tIns="91425" rIns="91425" bIns="91425" anchor="ctr" anchorCtr="0">
            <a:noAutofit/>
          </a:bodyPr>
          <a:lstStyle>
            <a:lvl1pPr marL="457200" lvl="0" indent="-323850" algn="ctr">
              <a:lnSpc>
                <a:spcPct val="115000"/>
              </a:lnSpc>
              <a:spcBef>
                <a:spcPts val="0"/>
              </a:spcBef>
              <a:spcAft>
                <a:spcPts val="0"/>
              </a:spcAft>
              <a:buSzPts val="1500"/>
              <a:buChar char="●"/>
              <a:defRPr>
                <a:solidFill>
                  <a:schemeClr val="dk1"/>
                </a:solidFill>
              </a:defRPr>
            </a:lvl1pPr>
            <a:lvl2pPr marL="914400" lvl="1" indent="-323850" algn="l">
              <a:lnSpc>
                <a:spcPct val="115000"/>
              </a:lnSpc>
              <a:spcBef>
                <a:spcPts val="120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pPr lvl="0"/>
            <a:r>
              <a:rPr lang="en-US"/>
              <a:t>Click to edit Master text styles</a:t>
            </a:r>
          </a:p>
        </p:txBody>
      </p:sp>
      <p:sp>
        <p:nvSpPr>
          <p:cNvPr id="207" name="Google Shape;207;p38"/>
          <p:cNvSpPr txBox="1">
            <a:spLocks noGrp="1"/>
          </p:cNvSpPr>
          <p:nvPr>
            <p:ph type="title" idx="2"/>
          </p:nvPr>
        </p:nvSpPr>
        <p:spPr>
          <a:xfrm>
            <a:off x="1717800" y="843230"/>
            <a:ext cx="5708400" cy="943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900"/>
              <a:buNone/>
              <a:defRPr sz="42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a:r>
              <a:rPr lang="en-US"/>
              <a:t>Click to edit Master title style</a:t>
            </a:r>
            <a:endParaRPr/>
          </a:p>
        </p:txBody>
      </p:sp>
      <p:sp>
        <p:nvSpPr>
          <p:cNvPr id="208" name="Google Shape;208;p38"/>
          <p:cNvSpPr txBox="1">
            <a:spLocks noGrp="1"/>
          </p:cNvSpPr>
          <p:nvPr>
            <p:ph type="body" idx="3"/>
          </p:nvPr>
        </p:nvSpPr>
        <p:spPr>
          <a:xfrm>
            <a:off x="1719000" y="1650163"/>
            <a:ext cx="5706000" cy="421200"/>
          </a:xfrm>
          <a:prstGeom prst="rect">
            <a:avLst/>
          </a:prstGeom>
          <a:noFill/>
          <a:ln>
            <a:noFill/>
          </a:ln>
        </p:spPr>
        <p:txBody>
          <a:bodyPr spcFirstLastPara="1" wrap="square" lIns="91425" tIns="91425" rIns="91425" bIns="91425" anchor="ctr" anchorCtr="0">
            <a:noAutofit/>
          </a:bodyPr>
          <a:lstStyle>
            <a:lvl1pPr marL="457200" lvl="0" indent="-323850" algn="ctr">
              <a:lnSpc>
                <a:spcPct val="115000"/>
              </a:lnSpc>
              <a:spcBef>
                <a:spcPts val="0"/>
              </a:spcBef>
              <a:spcAft>
                <a:spcPts val="0"/>
              </a:spcAft>
              <a:buSzPts val="1500"/>
              <a:buChar char="●"/>
              <a:defRPr>
                <a:solidFill>
                  <a:schemeClr val="dk1"/>
                </a:solidFill>
              </a:defRPr>
            </a:lvl1pPr>
            <a:lvl2pPr marL="914400" lvl="1" indent="-323850" algn="l">
              <a:lnSpc>
                <a:spcPct val="115000"/>
              </a:lnSpc>
              <a:spcBef>
                <a:spcPts val="120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pPr lvl="0"/>
            <a:r>
              <a:rPr lang="en-US"/>
              <a:t>Click to edit Master text styles</a:t>
            </a:r>
          </a:p>
        </p:txBody>
      </p:sp>
      <p:sp>
        <p:nvSpPr>
          <p:cNvPr id="209" name="Google Shape;209;p38"/>
          <p:cNvSpPr txBox="1">
            <a:spLocks noGrp="1"/>
          </p:cNvSpPr>
          <p:nvPr>
            <p:ph type="title" idx="4"/>
          </p:nvPr>
        </p:nvSpPr>
        <p:spPr>
          <a:xfrm>
            <a:off x="1717800" y="3072150"/>
            <a:ext cx="5708400" cy="943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900"/>
              <a:buNone/>
              <a:defRPr sz="42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a:r>
              <a:rPr lang="en-US"/>
              <a:t>Click to edit Master title style</a:t>
            </a:r>
            <a:endParaRPr/>
          </a:p>
        </p:txBody>
      </p:sp>
      <p:sp>
        <p:nvSpPr>
          <p:cNvPr id="210" name="Google Shape;210;p38"/>
          <p:cNvSpPr txBox="1">
            <a:spLocks noGrp="1"/>
          </p:cNvSpPr>
          <p:nvPr>
            <p:ph type="body" idx="5"/>
          </p:nvPr>
        </p:nvSpPr>
        <p:spPr>
          <a:xfrm>
            <a:off x="1717800" y="3855325"/>
            <a:ext cx="5708400" cy="421200"/>
          </a:xfrm>
          <a:prstGeom prst="rect">
            <a:avLst/>
          </a:prstGeom>
          <a:noFill/>
          <a:ln>
            <a:noFill/>
          </a:ln>
        </p:spPr>
        <p:txBody>
          <a:bodyPr spcFirstLastPara="1" wrap="square" lIns="91425" tIns="91425" rIns="91425" bIns="91425" anchor="ctr" anchorCtr="0">
            <a:noAutofit/>
          </a:bodyPr>
          <a:lstStyle>
            <a:lvl1pPr marL="457200" lvl="0" indent="-323850" algn="ctr">
              <a:lnSpc>
                <a:spcPct val="115000"/>
              </a:lnSpc>
              <a:spcBef>
                <a:spcPts val="0"/>
              </a:spcBef>
              <a:spcAft>
                <a:spcPts val="0"/>
              </a:spcAft>
              <a:buSzPts val="1500"/>
              <a:buChar char="●"/>
              <a:defRPr>
                <a:solidFill>
                  <a:schemeClr val="dk1"/>
                </a:solidFill>
              </a:defRPr>
            </a:lvl1pPr>
            <a:lvl2pPr marL="914400" lvl="1" indent="-323850" algn="l">
              <a:lnSpc>
                <a:spcPct val="115000"/>
              </a:lnSpc>
              <a:spcBef>
                <a:spcPts val="120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pPr lvl="0"/>
            <a:r>
              <a:rPr lang="en-US"/>
              <a:t>Click to edit Master text styles</a:t>
            </a:r>
          </a:p>
        </p:txBody>
      </p:sp>
      <p:grpSp>
        <p:nvGrpSpPr>
          <p:cNvPr id="211" name="Google Shape;211;p38"/>
          <p:cNvGrpSpPr/>
          <p:nvPr/>
        </p:nvGrpSpPr>
        <p:grpSpPr>
          <a:xfrm>
            <a:off x="-455645" y="546704"/>
            <a:ext cx="1115223" cy="505646"/>
            <a:chOff x="-889965" y="517131"/>
            <a:chExt cx="2215821" cy="1003863"/>
          </a:xfrm>
        </p:grpSpPr>
        <p:sp>
          <p:nvSpPr>
            <p:cNvPr id="212" name="Google Shape;212;p38"/>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38"/>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4" name="Google Shape;214;p38"/>
          <p:cNvGrpSpPr/>
          <p:nvPr/>
        </p:nvGrpSpPr>
        <p:grpSpPr>
          <a:xfrm>
            <a:off x="8373844" y="3628140"/>
            <a:ext cx="1600229" cy="723488"/>
            <a:chOff x="10729875" y="529734"/>
            <a:chExt cx="3232134" cy="1460117"/>
          </a:xfrm>
        </p:grpSpPr>
        <p:sp>
          <p:nvSpPr>
            <p:cNvPr id="215" name="Google Shape;215;p38"/>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38"/>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7" name="Google Shape;217;p38"/>
          <p:cNvGrpSpPr/>
          <p:nvPr/>
        </p:nvGrpSpPr>
        <p:grpSpPr>
          <a:xfrm>
            <a:off x="1213422" y="3134562"/>
            <a:ext cx="293153" cy="337976"/>
            <a:chOff x="4505050" y="4336350"/>
            <a:chExt cx="69000" cy="79550"/>
          </a:xfrm>
        </p:grpSpPr>
        <p:sp>
          <p:nvSpPr>
            <p:cNvPr id="218" name="Google Shape;218;p38"/>
            <p:cNvSpPr/>
            <p:nvPr/>
          </p:nvSpPr>
          <p:spPr>
            <a:xfrm>
              <a:off x="4541750" y="4337475"/>
              <a:ext cx="23950" cy="22825"/>
            </a:xfrm>
            <a:custGeom>
              <a:avLst/>
              <a:gdLst/>
              <a:ahLst/>
              <a:cxnLst/>
              <a:rect l="l" t="t" r="r" b="b"/>
              <a:pathLst>
                <a:path w="958" h="913" extrusionOk="0">
                  <a:moveTo>
                    <a:pt x="646" y="0"/>
                  </a:moveTo>
                  <a:lnTo>
                    <a:pt x="513" y="23"/>
                  </a:lnTo>
                  <a:lnTo>
                    <a:pt x="357" y="89"/>
                  </a:lnTo>
                  <a:lnTo>
                    <a:pt x="179" y="223"/>
                  </a:lnTo>
                  <a:lnTo>
                    <a:pt x="1" y="401"/>
                  </a:lnTo>
                  <a:lnTo>
                    <a:pt x="579" y="846"/>
                  </a:lnTo>
                  <a:lnTo>
                    <a:pt x="646" y="912"/>
                  </a:lnTo>
                  <a:lnTo>
                    <a:pt x="779" y="734"/>
                  </a:lnTo>
                  <a:lnTo>
                    <a:pt x="868" y="601"/>
                  </a:lnTo>
                  <a:lnTo>
                    <a:pt x="913" y="467"/>
                  </a:lnTo>
                  <a:lnTo>
                    <a:pt x="957" y="312"/>
                  </a:lnTo>
                  <a:lnTo>
                    <a:pt x="957" y="267"/>
                  </a:lnTo>
                  <a:lnTo>
                    <a:pt x="935" y="201"/>
                  </a:lnTo>
                  <a:lnTo>
                    <a:pt x="935" y="178"/>
                  </a:lnTo>
                  <a:lnTo>
                    <a:pt x="891" y="156"/>
                  </a:lnTo>
                  <a:lnTo>
                    <a:pt x="868" y="134"/>
                  </a:lnTo>
                  <a:lnTo>
                    <a:pt x="779" y="45"/>
                  </a:lnTo>
                  <a:lnTo>
                    <a:pt x="713" y="23"/>
                  </a:lnTo>
                  <a:lnTo>
                    <a:pt x="646" y="0"/>
                  </a:lnTo>
                  <a:close/>
                </a:path>
              </a:pathLst>
            </a:custGeom>
            <a:solidFill>
              <a:srgbClr val="9B8D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38"/>
            <p:cNvSpPr/>
            <p:nvPr/>
          </p:nvSpPr>
          <p:spPr>
            <a:xfrm>
              <a:off x="4506175" y="4341925"/>
              <a:ext cx="66750" cy="72875"/>
            </a:xfrm>
            <a:custGeom>
              <a:avLst/>
              <a:gdLst/>
              <a:ahLst/>
              <a:cxnLst/>
              <a:rect l="l" t="t" r="r" b="b"/>
              <a:pathLst>
                <a:path w="2670" h="2915" extrusionOk="0">
                  <a:moveTo>
                    <a:pt x="2358" y="0"/>
                  </a:moveTo>
                  <a:lnTo>
                    <a:pt x="2358" y="23"/>
                  </a:lnTo>
                  <a:lnTo>
                    <a:pt x="2380" y="89"/>
                  </a:lnTo>
                  <a:lnTo>
                    <a:pt x="2380" y="134"/>
                  </a:lnTo>
                  <a:lnTo>
                    <a:pt x="2336" y="289"/>
                  </a:lnTo>
                  <a:lnTo>
                    <a:pt x="2291" y="423"/>
                  </a:lnTo>
                  <a:lnTo>
                    <a:pt x="2202" y="556"/>
                  </a:lnTo>
                  <a:lnTo>
                    <a:pt x="2069" y="734"/>
                  </a:lnTo>
                  <a:lnTo>
                    <a:pt x="2158" y="801"/>
                  </a:lnTo>
                  <a:lnTo>
                    <a:pt x="2358" y="1201"/>
                  </a:lnTo>
                  <a:lnTo>
                    <a:pt x="2558" y="935"/>
                  </a:lnTo>
                  <a:lnTo>
                    <a:pt x="2670" y="712"/>
                  </a:lnTo>
                  <a:lnTo>
                    <a:pt x="2670" y="668"/>
                  </a:lnTo>
                  <a:lnTo>
                    <a:pt x="2670" y="601"/>
                  </a:lnTo>
                  <a:lnTo>
                    <a:pt x="2625" y="445"/>
                  </a:lnTo>
                  <a:lnTo>
                    <a:pt x="2514" y="245"/>
                  </a:lnTo>
                  <a:lnTo>
                    <a:pt x="2358" y="0"/>
                  </a:lnTo>
                  <a:close/>
                  <a:moveTo>
                    <a:pt x="0" y="1824"/>
                  </a:moveTo>
                  <a:lnTo>
                    <a:pt x="245" y="2336"/>
                  </a:lnTo>
                  <a:lnTo>
                    <a:pt x="734" y="2714"/>
                  </a:lnTo>
                  <a:lnTo>
                    <a:pt x="1024" y="2914"/>
                  </a:lnTo>
                  <a:lnTo>
                    <a:pt x="779" y="2425"/>
                  </a:lnTo>
                  <a:lnTo>
                    <a:pt x="757" y="2425"/>
                  </a:lnTo>
                  <a:lnTo>
                    <a:pt x="468" y="2202"/>
                  </a:lnTo>
                  <a:lnTo>
                    <a:pt x="0" y="1824"/>
                  </a:lnTo>
                  <a:close/>
                </a:path>
              </a:pathLst>
            </a:custGeom>
            <a:solidFill>
              <a:srgbClr val="887D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8"/>
            <p:cNvSpPr/>
            <p:nvPr/>
          </p:nvSpPr>
          <p:spPr>
            <a:xfrm>
              <a:off x="4557875" y="4341925"/>
              <a:ext cx="15050" cy="30050"/>
            </a:xfrm>
            <a:custGeom>
              <a:avLst/>
              <a:gdLst/>
              <a:ahLst/>
              <a:cxnLst/>
              <a:rect l="l" t="t" r="r" b="b"/>
              <a:pathLst>
                <a:path w="602" h="1202" fill="none" extrusionOk="0">
                  <a:moveTo>
                    <a:pt x="290" y="0"/>
                  </a:moveTo>
                  <a:lnTo>
                    <a:pt x="290" y="0"/>
                  </a:lnTo>
                  <a:lnTo>
                    <a:pt x="290" y="23"/>
                  </a:lnTo>
                  <a:lnTo>
                    <a:pt x="290" y="23"/>
                  </a:lnTo>
                  <a:lnTo>
                    <a:pt x="312" y="89"/>
                  </a:lnTo>
                  <a:lnTo>
                    <a:pt x="312" y="134"/>
                  </a:lnTo>
                  <a:lnTo>
                    <a:pt x="268" y="289"/>
                  </a:lnTo>
                  <a:lnTo>
                    <a:pt x="268" y="289"/>
                  </a:lnTo>
                  <a:lnTo>
                    <a:pt x="223" y="423"/>
                  </a:lnTo>
                  <a:lnTo>
                    <a:pt x="134" y="556"/>
                  </a:lnTo>
                  <a:lnTo>
                    <a:pt x="134" y="556"/>
                  </a:lnTo>
                  <a:lnTo>
                    <a:pt x="1" y="734"/>
                  </a:lnTo>
                  <a:lnTo>
                    <a:pt x="1" y="734"/>
                  </a:lnTo>
                  <a:lnTo>
                    <a:pt x="90" y="801"/>
                  </a:lnTo>
                  <a:lnTo>
                    <a:pt x="90" y="801"/>
                  </a:lnTo>
                  <a:lnTo>
                    <a:pt x="290" y="1201"/>
                  </a:lnTo>
                  <a:lnTo>
                    <a:pt x="290" y="1201"/>
                  </a:lnTo>
                  <a:lnTo>
                    <a:pt x="490" y="935"/>
                  </a:lnTo>
                  <a:lnTo>
                    <a:pt x="602" y="712"/>
                  </a:lnTo>
                  <a:lnTo>
                    <a:pt x="602" y="712"/>
                  </a:lnTo>
                  <a:lnTo>
                    <a:pt x="602" y="668"/>
                  </a:lnTo>
                  <a:lnTo>
                    <a:pt x="602" y="601"/>
                  </a:lnTo>
                  <a:lnTo>
                    <a:pt x="557" y="445"/>
                  </a:lnTo>
                  <a:lnTo>
                    <a:pt x="446" y="245"/>
                  </a:lnTo>
                  <a:lnTo>
                    <a:pt x="29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8"/>
            <p:cNvSpPr/>
            <p:nvPr/>
          </p:nvSpPr>
          <p:spPr>
            <a:xfrm>
              <a:off x="4506175" y="4387525"/>
              <a:ext cx="25600" cy="27275"/>
            </a:xfrm>
            <a:custGeom>
              <a:avLst/>
              <a:gdLst/>
              <a:ahLst/>
              <a:cxnLst/>
              <a:rect l="l" t="t" r="r" b="b"/>
              <a:pathLst>
                <a:path w="1024" h="1091" fill="none" extrusionOk="0">
                  <a:moveTo>
                    <a:pt x="779" y="601"/>
                  </a:moveTo>
                  <a:lnTo>
                    <a:pt x="779" y="601"/>
                  </a:lnTo>
                  <a:lnTo>
                    <a:pt x="779" y="601"/>
                  </a:lnTo>
                  <a:lnTo>
                    <a:pt x="779" y="601"/>
                  </a:lnTo>
                  <a:lnTo>
                    <a:pt x="757" y="601"/>
                  </a:lnTo>
                  <a:lnTo>
                    <a:pt x="757" y="601"/>
                  </a:lnTo>
                  <a:lnTo>
                    <a:pt x="468" y="378"/>
                  </a:lnTo>
                  <a:lnTo>
                    <a:pt x="0" y="0"/>
                  </a:lnTo>
                  <a:lnTo>
                    <a:pt x="0" y="0"/>
                  </a:lnTo>
                  <a:lnTo>
                    <a:pt x="245" y="512"/>
                  </a:lnTo>
                  <a:lnTo>
                    <a:pt x="245" y="512"/>
                  </a:lnTo>
                  <a:lnTo>
                    <a:pt x="734" y="890"/>
                  </a:lnTo>
                  <a:lnTo>
                    <a:pt x="1024" y="1090"/>
                  </a:lnTo>
                  <a:lnTo>
                    <a:pt x="1024" y="1090"/>
                  </a:lnTo>
                  <a:lnTo>
                    <a:pt x="779" y="601"/>
                  </a:lnTo>
                  <a:lnTo>
                    <a:pt x="779"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8"/>
            <p:cNvSpPr/>
            <p:nvPr/>
          </p:nvSpPr>
          <p:spPr>
            <a:xfrm>
              <a:off x="4525625" y="4361950"/>
              <a:ext cx="41175" cy="52850"/>
            </a:xfrm>
            <a:custGeom>
              <a:avLst/>
              <a:gdLst/>
              <a:ahLst/>
              <a:cxnLst/>
              <a:rect l="l" t="t" r="r" b="b"/>
              <a:pathLst>
                <a:path w="1647" h="2114" extrusionOk="0">
                  <a:moveTo>
                    <a:pt x="1380" y="0"/>
                  </a:moveTo>
                  <a:lnTo>
                    <a:pt x="1113" y="356"/>
                  </a:lnTo>
                  <a:lnTo>
                    <a:pt x="624" y="934"/>
                  </a:lnTo>
                  <a:lnTo>
                    <a:pt x="1" y="1624"/>
                  </a:lnTo>
                  <a:lnTo>
                    <a:pt x="246" y="2113"/>
                  </a:lnTo>
                  <a:lnTo>
                    <a:pt x="268" y="2113"/>
                  </a:lnTo>
                  <a:lnTo>
                    <a:pt x="868" y="1446"/>
                  </a:lnTo>
                  <a:lnTo>
                    <a:pt x="1358" y="868"/>
                  </a:lnTo>
                  <a:lnTo>
                    <a:pt x="1647" y="512"/>
                  </a:lnTo>
                  <a:lnTo>
                    <a:pt x="1580" y="400"/>
                  </a:lnTo>
                  <a:lnTo>
                    <a:pt x="1380" y="0"/>
                  </a:lnTo>
                  <a:close/>
                </a:path>
              </a:pathLst>
            </a:custGeom>
            <a:solidFill>
              <a:srgbClr val="548D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8"/>
            <p:cNvSpPr/>
            <p:nvPr/>
          </p:nvSpPr>
          <p:spPr>
            <a:xfrm>
              <a:off x="4506175" y="4346375"/>
              <a:ext cx="53950" cy="56175"/>
            </a:xfrm>
            <a:custGeom>
              <a:avLst/>
              <a:gdLst/>
              <a:ahLst/>
              <a:cxnLst/>
              <a:rect l="l" t="t" r="r" b="b"/>
              <a:pathLst>
                <a:path w="2158" h="2247" extrusionOk="0">
                  <a:moveTo>
                    <a:pt x="1357" y="0"/>
                  </a:moveTo>
                  <a:lnTo>
                    <a:pt x="912" y="556"/>
                  </a:lnTo>
                  <a:lnTo>
                    <a:pt x="0" y="1624"/>
                  </a:lnTo>
                  <a:lnTo>
                    <a:pt x="0" y="1646"/>
                  </a:lnTo>
                  <a:lnTo>
                    <a:pt x="468" y="2024"/>
                  </a:lnTo>
                  <a:lnTo>
                    <a:pt x="757" y="2247"/>
                  </a:lnTo>
                  <a:lnTo>
                    <a:pt x="779" y="2247"/>
                  </a:lnTo>
                  <a:lnTo>
                    <a:pt x="1402" y="1557"/>
                  </a:lnTo>
                  <a:lnTo>
                    <a:pt x="1891" y="979"/>
                  </a:lnTo>
                  <a:lnTo>
                    <a:pt x="2158" y="623"/>
                  </a:lnTo>
                  <a:lnTo>
                    <a:pt x="2069" y="556"/>
                  </a:lnTo>
                  <a:lnTo>
                    <a:pt x="2002" y="490"/>
                  </a:lnTo>
                  <a:lnTo>
                    <a:pt x="1424" y="45"/>
                  </a:lnTo>
                  <a:lnTo>
                    <a:pt x="1357" y="0"/>
                  </a:lnTo>
                  <a:close/>
                </a:path>
              </a:pathLst>
            </a:custGeom>
            <a:solidFill>
              <a:srgbClr val="7AAA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8"/>
            <p:cNvSpPr/>
            <p:nvPr/>
          </p:nvSpPr>
          <p:spPr>
            <a:xfrm>
              <a:off x="4539525" y="4345250"/>
              <a:ext cx="3375" cy="3375"/>
            </a:xfrm>
            <a:custGeom>
              <a:avLst/>
              <a:gdLst/>
              <a:ahLst/>
              <a:cxnLst/>
              <a:rect l="l" t="t" r="r" b="b"/>
              <a:pathLst>
                <a:path w="135" h="135" extrusionOk="0">
                  <a:moveTo>
                    <a:pt x="23" y="1"/>
                  </a:moveTo>
                  <a:lnTo>
                    <a:pt x="1" y="23"/>
                  </a:lnTo>
                  <a:lnTo>
                    <a:pt x="23" y="68"/>
                  </a:lnTo>
                  <a:lnTo>
                    <a:pt x="90" y="112"/>
                  </a:lnTo>
                  <a:lnTo>
                    <a:pt x="112" y="134"/>
                  </a:lnTo>
                  <a:lnTo>
                    <a:pt x="134" y="112"/>
                  </a:lnTo>
                  <a:lnTo>
                    <a:pt x="134" y="90"/>
                  </a:lnTo>
                  <a:lnTo>
                    <a:pt x="112" y="68"/>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8"/>
            <p:cNvSpPr/>
            <p:nvPr/>
          </p:nvSpPr>
          <p:spPr>
            <a:xfrm>
              <a:off x="4527850" y="4345250"/>
              <a:ext cx="13375" cy="15600"/>
            </a:xfrm>
            <a:custGeom>
              <a:avLst/>
              <a:gdLst/>
              <a:ahLst/>
              <a:cxnLst/>
              <a:rect l="l" t="t" r="r" b="b"/>
              <a:pathLst>
                <a:path w="535" h="624" extrusionOk="0">
                  <a:moveTo>
                    <a:pt x="468" y="1"/>
                  </a:moveTo>
                  <a:lnTo>
                    <a:pt x="1" y="557"/>
                  </a:lnTo>
                  <a:lnTo>
                    <a:pt x="1" y="579"/>
                  </a:lnTo>
                  <a:lnTo>
                    <a:pt x="23" y="624"/>
                  </a:lnTo>
                  <a:lnTo>
                    <a:pt x="68" y="624"/>
                  </a:lnTo>
                  <a:lnTo>
                    <a:pt x="535" y="68"/>
                  </a:lnTo>
                  <a:lnTo>
                    <a:pt x="535" y="45"/>
                  </a:lnTo>
                  <a:lnTo>
                    <a:pt x="512" y="23"/>
                  </a:lnTo>
                  <a:lnTo>
                    <a:pt x="4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8"/>
            <p:cNvSpPr/>
            <p:nvPr/>
          </p:nvSpPr>
          <p:spPr>
            <a:xfrm>
              <a:off x="4505050" y="4359150"/>
              <a:ext cx="24500" cy="28950"/>
            </a:xfrm>
            <a:custGeom>
              <a:avLst/>
              <a:gdLst/>
              <a:ahLst/>
              <a:cxnLst/>
              <a:rect l="l" t="t" r="r" b="b"/>
              <a:pathLst>
                <a:path w="980" h="1158" extrusionOk="0">
                  <a:moveTo>
                    <a:pt x="913" y="1"/>
                  </a:moveTo>
                  <a:lnTo>
                    <a:pt x="1" y="1091"/>
                  </a:lnTo>
                  <a:lnTo>
                    <a:pt x="1" y="1113"/>
                  </a:lnTo>
                  <a:lnTo>
                    <a:pt x="23" y="1135"/>
                  </a:lnTo>
                  <a:lnTo>
                    <a:pt x="45" y="1157"/>
                  </a:lnTo>
                  <a:lnTo>
                    <a:pt x="68" y="1157"/>
                  </a:lnTo>
                  <a:lnTo>
                    <a:pt x="980" y="68"/>
                  </a:lnTo>
                  <a:lnTo>
                    <a:pt x="980" y="45"/>
                  </a:lnTo>
                  <a:lnTo>
                    <a:pt x="980" y="23"/>
                  </a:lnTo>
                  <a:lnTo>
                    <a:pt x="9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38"/>
            <p:cNvSpPr/>
            <p:nvPr/>
          </p:nvSpPr>
          <p:spPr>
            <a:xfrm>
              <a:off x="4505050" y="4336350"/>
              <a:ext cx="69000" cy="79550"/>
            </a:xfrm>
            <a:custGeom>
              <a:avLst/>
              <a:gdLst/>
              <a:ahLst/>
              <a:cxnLst/>
              <a:rect l="l" t="t" r="r" b="b"/>
              <a:pathLst>
                <a:path w="2760" h="3182" extrusionOk="0">
                  <a:moveTo>
                    <a:pt x="2114" y="90"/>
                  </a:moveTo>
                  <a:lnTo>
                    <a:pt x="2203" y="112"/>
                  </a:lnTo>
                  <a:lnTo>
                    <a:pt x="2270" y="157"/>
                  </a:lnTo>
                  <a:lnTo>
                    <a:pt x="2336" y="223"/>
                  </a:lnTo>
                  <a:lnTo>
                    <a:pt x="2470" y="379"/>
                  </a:lnTo>
                  <a:lnTo>
                    <a:pt x="2559" y="512"/>
                  </a:lnTo>
                  <a:lnTo>
                    <a:pt x="2603" y="601"/>
                  </a:lnTo>
                  <a:lnTo>
                    <a:pt x="2648" y="713"/>
                  </a:lnTo>
                  <a:lnTo>
                    <a:pt x="2670" y="802"/>
                  </a:lnTo>
                  <a:lnTo>
                    <a:pt x="2670" y="913"/>
                  </a:lnTo>
                  <a:lnTo>
                    <a:pt x="2626" y="1046"/>
                  </a:lnTo>
                  <a:lnTo>
                    <a:pt x="2537" y="1158"/>
                  </a:lnTo>
                  <a:lnTo>
                    <a:pt x="2381" y="1380"/>
                  </a:lnTo>
                  <a:lnTo>
                    <a:pt x="2381" y="1424"/>
                  </a:lnTo>
                  <a:lnTo>
                    <a:pt x="2403" y="1469"/>
                  </a:lnTo>
                  <a:lnTo>
                    <a:pt x="2381" y="1536"/>
                  </a:lnTo>
                  <a:lnTo>
                    <a:pt x="2336" y="1647"/>
                  </a:lnTo>
                  <a:lnTo>
                    <a:pt x="2158" y="1869"/>
                  </a:lnTo>
                  <a:lnTo>
                    <a:pt x="1869" y="2203"/>
                  </a:lnTo>
                  <a:lnTo>
                    <a:pt x="1224" y="2937"/>
                  </a:lnTo>
                  <a:lnTo>
                    <a:pt x="1135" y="3026"/>
                  </a:lnTo>
                  <a:lnTo>
                    <a:pt x="1069" y="3093"/>
                  </a:lnTo>
                  <a:lnTo>
                    <a:pt x="1024" y="3093"/>
                  </a:lnTo>
                  <a:lnTo>
                    <a:pt x="980" y="3070"/>
                  </a:lnTo>
                  <a:lnTo>
                    <a:pt x="935" y="3004"/>
                  </a:lnTo>
                  <a:lnTo>
                    <a:pt x="624" y="2781"/>
                  </a:lnTo>
                  <a:lnTo>
                    <a:pt x="401" y="2581"/>
                  </a:lnTo>
                  <a:lnTo>
                    <a:pt x="312" y="2470"/>
                  </a:lnTo>
                  <a:lnTo>
                    <a:pt x="223" y="2336"/>
                  </a:lnTo>
                  <a:lnTo>
                    <a:pt x="131" y="2151"/>
                  </a:lnTo>
                  <a:lnTo>
                    <a:pt x="223" y="2225"/>
                  </a:lnTo>
                  <a:lnTo>
                    <a:pt x="490" y="2448"/>
                  </a:lnTo>
                  <a:lnTo>
                    <a:pt x="646" y="2581"/>
                  </a:lnTo>
                  <a:lnTo>
                    <a:pt x="735" y="2648"/>
                  </a:lnTo>
                  <a:lnTo>
                    <a:pt x="824" y="2692"/>
                  </a:lnTo>
                  <a:lnTo>
                    <a:pt x="868" y="2670"/>
                  </a:lnTo>
                  <a:lnTo>
                    <a:pt x="1580" y="1869"/>
                  </a:lnTo>
                  <a:lnTo>
                    <a:pt x="2247" y="1046"/>
                  </a:lnTo>
                  <a:lnTo>
                    <a:pt x="2247" y="1024"/>
                  </a:lnTo>
                  <a:lnTo>
                    <a:pt x="2225" y="1002"/>
                  </a:lnTo>
                  <a:lnTo>
                    <a:pt x="1529" y="453"/>
                  </a:lnTo>
                  <a:lnTo>
                    <a:pt x="1529" y="453"/>
                  </a:lnTo>
                  <a:lnTo>
                    <a:pt x="1625" y="357"/>
                  </a:lnTo>
                  <a:lnTo>
                    <a:pt x="1736" y="246"/>
                  </a:lnTo>
                  <a:lnTo>
                    <a:pt x="1869" y="157"/>
                  </a:lnTo>
                  <a:lnTo>
                    <a:pt x="2025" y="90"/>
                  </a:lnTo>
                  <a:close/>
                  <a:moveTo>
                    <a:pt x="2047" y="1"/>
                  </a:moveTo>
                  <a:lnTo>
                    <a:pt x="1958" y="23"/>
                  </a:lnTo>
                  <a:lnTo>
                    <a:pt x="1869" y="45"/>
                  </a:lnTo>
                  <a:lnTo>
                    <a:pt x="1714" y="157"/>
                  </a:lnTo>
                  <a:lnTo>
                    <a:pt x="1558" y="290"/>
                  </a:lnTo>
                  <a:lnTo>
                    <a:pt x="1447" y="424"/>
                  </a:lnTo>
                  <a:lnTo>
                    <a:pt x="1447" y="446"/>
                  </a:lnTo>
                  <a:lnTo>
                    <a:pt x="1469" y="468"/>
                  </a:lnTo>
                  <a:lnTo>
                    <a:pt x="2157" y="1010"/>
                  </a:lnTo>
                  <a:lnTo>
                    <a:pt x="2157" y="1010"/>
                  </a:lnTo>
                  <a:lnTo>
                    <a:pt x="1691" y="1602"/>
                  </a:lnTo>
                  <a:lnTo>
                    <a:pt x="1180" y="2203"/>
                  </a:lnTo>
                  <a:lnTo>
                    <a:pt x="1046" y="2359"/>
                  </a:lnTo>
                  <a:lnTo>
                    <a:pt x="913" y="2492"/>
                  </a:lnTo>
                  <a:lnTo>
                    <a:pt x="824" y="2559"/>
                  </a:lnTo>
                  <a:lnTo>
                    <a:pt x="779" y="2559"/>
                  </a:lnTo>
                  <a:lnTo>
                    <a:pt x="713" y="2537"/>
                  </a:lnTo>
                  <a:lnTo>
                    <a:pt x="646" y="2492"/>
                  </a:lnTo>
                  <a:lnTo>
                    <a:pt x="424" y="2314"/>
                  </a:lnTo>
                  <a:lnTo>
                    <a:pt x="223" y="2181"/>
                  </a:lnTo>
                  <a:lnTo>
                    <a:pt x="134" y="2114"/>
                  </a:lnTo>
                  <a:lnTo>
                    <a:pt x="68" y="2025"/>
                  </a:lnTo>
                  <a:lnTo>
                    <a:pt x="45" y="2003"/>
                  </a:lnTo>
                  <a:lnTo>
                    <a:pt x="1" y="2003"/>
                  </a:lnTo>
                  <a:lnTo>
                    <a:pt x="1" y="2047"/>
                  </a:lnTo>
                  <a:lnTo>
                    <a:pt x="201" y="2403"/>
                  </a:lnTo>
                  <a:lnTo>
                    <a:pt x="268" y="2514"/>
                  </a:lnTo>
                  <a:lnTo>
                    <a:pt x="335" y="2603"/>
                  </a:lnTo>
                  <a:lnTo>
                    <a:pt x="535" y="2781"/>
                  </a:lnTo>
                  <a:lnTo>
                    <a:pt x="779" y="3004"/>
                  </a:lnTo>
                  <a:lnTo>
                    <a:pt x="935" y="3115"/>
                  </a:lnTo>
                  <a:lnTo>
                    <a:pt x="1091" y="3182"/>
                  </a:lnTo>
                  <a:lnTo>
                    <a:pt x="1113" y="3159"/>
                  </a:lnTo>
                  <a:lnTo>
                    <a:pt x="1469" y="2781"/>
                  </a:lnTo>
                  <a:lnTo>
                    <a:pt x="1825" y="2381"/>
                  </a:lnTo>
                  <a:lnTo>
                    <a:pt x="2514" y="1558"/>
                  </a:lnTo>
                  <a:lnTo>
                    <a:pt x="2492" y="1536"/>
                  </a:lnTo>
                  <a:lnTo>
                    <a:pt x="2492" y="1447"/>
                  </a:lnTo>
                  <a:lnTo>
                    <a:pt x="2492" y="1380"/>
                  </a:lnTo>
                  <a:lnTo>
                    <a:pt x="2537" y="1291"/>
                  </a:lnTo>
                  <a:lnTo>
                    <a:pt x="2581" y="1224"/>
                  </a:lnTo>
                  <a:lnTo>
                    <a:pt x="2692" y="1046"/>
                  </a:lnTo>
                  <a:lnTo>
                    <a:pt x="2737" y="980"/>
                  </a:lnTo>
                  <a:lnTo>
                    <a:pt x="2759" y="891"/>
                  </a:lnTo>
                  <a:lnTo>
                    <a:pt x="2759" y="824"/>
                  </a:lnTo>
                  <a:lnTo>
                    <a:pt x="2737" y="757"/>
                  </a:lnTo>
                  <a:lnTo>
                    <a:pt x="2692" y="601"/>
                  </a:lnTo>
                  <a:lnTo>
                    <a:pt x="2603" y="468"/>
                  </a:lnTo>
                  <a:lnTo>
                    <a:pt x="2514" y="357"/>
                  </a:lnTo>
                  <a:lnTo>
                    <a:pt x="2425" y="223"/>
                  </a:lnTo>
                  <a:lnTo>
                    <a:pt x="2336" y="112"/>
                  </a:lnTo>
                  <a:lnTo>
                    <a:pt x="2270" y="68"/>
                  </a:lnTo>
                  <a:lnTo>
                    <a:pt x="2203" y="45"/>
                  </a:lnTo>
                  <a:lnTo>
                    <a:pt x="2136" y="23"/>
                  </a:lnTo>
                  <a:lnTo>
                    <a:pt x="204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8"/>
            <p:cNvSpPr/>
            <p:nvPr/>
          </p:nvSpPr>
          <p:spPr>
            <a:xfrm>
              <a:off x="4523975" y="4401425"/>
              <a:ext cx="8925" cy="14475"/>
            </a:xfrm>
            <a:custGeom>
              <a:avLst/>
              <a:gdLst/>
              <a:ahLst/>
              <a:cxnLst/>
              <a:rect l="l" t="t" r="r" b="b"/>
              <a:pathLst>
                <a:path w="357" h="579" extrusionOk="0">
                  <a:moveTo>
                    <a:pt x="22" y="0"/>
                  </a:moveTo>
                  <a:lnTo>
                    <a:pt x="0" y="23"/>
                  </a:lnTo>
                  <a:lnTo>
                    <a:pt x="0" y="45"/>
                  </a:lnTo>
                  <a:lnTo>
                    <a:pt x="22" y="67"/>
                  </a:lnTo>
                  <a:lnTo>
                    <a:pt x="67" y="89"/>
                  </a:lnTo>
                  <a:lnTo>
                    <a:pt x="67" y="89"/>
                  </a:lnTo>
                  <a:lnTo>
                    <a:pt x="289" y="534"/>
                  </a:lnTo>
                  <a:lnTo>
                    <a:pt x="312" y="556"/>
                  </a:lnTo>
                  <a:lnTo>
                    <a:pt x="334" y="579"/>
                  </a:lnTo>
                  <a:lnTo>
                    <a:pt x="356" y="556"/>
                  </a:lnTo>
                  <a:lnTo>
                    <a:pt x="356" y="534"/>
                  </a:lnTo>
                  <a:lnTo>
                    <a:pt x="111" y="45"/>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38"/>
            <p:cNvSpPr/>
            <p:nvPr/>
          </p:nvSpPr>
          <p:spPr>
            <a:xfrm>
              <a:off x="4564000" y="4341375"/>
              <a:ext cx="2800" cy="8900"/>
            </a:xfrm>
            <a:custGeom>
              <a:avLst/>
              <a:gdLst/>
              <a:ahLst/>
              <a:cxnLst/>
              <a:rect l="l" t="t" r="r" b="b"/>
              <a:pathLst>
                <a:path w="112" h="356" extrusionOk="0">
                  <a:moveTo>
                    <a:pt x="1" y="0"/>
                  </a:moveTo>
                  <a:lnTo>
                    <a:pt x="1" y="45"/>
                  </a:lnTo>
                  <a:lnTo>
                    <a:pt x="23" y="89"/>
                  </a:lnTo>
                  <a:lnTo>
                    <a:pt x="23" y="156"/>
                  </a:lnTo>
                  <a:lnTo>
                    <a:pt x="1" y="289"/>
                  </a:lnTo>
                  <a:lnTo>
                    <a:pt x="1" y="311"/>
                  </a:lnTo>
                  <a:lnTo>
                    <a:pt x="23" y="334"/>
                  </a:lnTo>
                  <a:lnTo>
                    <a:pt x="45" y="356"/>
                  </a:lnTo>
                  <a:lnTo>
                    <a:pt x="67" y="334"/>
                  </a:lnTo>
                  <a:lnTo>
                    <a:pt x="90" y="245"/>
                  </a:lnTo>
                  <a:lnTo>
                    <a:pt x="112" y="178"/>
                  </a:lnTo>
                  <a:lnTo>
                    <a:pt x="90" y="111"/>
                  </a:lnTo>
                  <a:lnTo>
                    <a:pt x="67" y="22"/>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38"/>
            <p:cNvSpPr/>
            <p:nvPr/>
          </p:nvSpPr>
          <p:spPr>
            <a:xfrm>
              <a:off x="4557325" y="4354700"/>
              <a:ext cx="4475" cy="6150"/>
            </a:xfrm>
            <a:custGeom>
              <a:avLst/>
              <a:gdLst/>
              <a:ahLst/>
              <a:cxnLst/>
              <a:rect l="l" t="t" r="r" b="b"/>
              <a:pathLst>
                <a:path w="179" h="246" extrusionOk="0">
                  <a:moveTo>
                    <a:pt x="134" y="1"/>
                  </a:moveTo>
                  <a:lnTo>
                    <a:pt x="112" y="23"/>
                  </a:lnTo>
                  <a:lnTo>
                    <a:pt x="1" y="179"/>
                  </a:lnTo>
                  <a:lnTo>
                    <a:pt x="1" y="223"/>
                  </a:lnTo>
                  <a:lnTo>
                    <a:pt x="23" y="246"/>
                  </a:lnTo>
                  <a:lnTo>
                    <a:pt x="67" y="246"/>
                  </a:lnTo>
                  <a:lnTo>
                    <a:pt x="179"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38"/>
            <p:cNvSpPr/>
            <p:nvPr/>
          </p:nvSpPr>
          <p:spPr>
            <a:xfrm>
              <a:off x="4559550" y="4360825"/>
              <a:ext cx="6700" cy="11700"/>
            </a:xfrm>
            <a:custGeom>
              <a:avLst/>
              <a:gdLst/>
              <a:ahLst/>
              <a:cxnLst/>
              <a:rect l="l" t="t" r="r" b="b"/>
              <a:pathLst>
                <a:path w="268" h="468" extrusionOk="0">
                  <a:moveTo>
                    <a:pt x="23" y="1"/>
                  </a:moveTo>
                  <a:lnTo>
                    <a:pt x="1" y="23"/>
                  </a:lnTo>
                  <a:lnTo>
                    <a:pt x="1" y="45"/>
                  </a:lnTo>
                  <a:lnTo>
                    <a:pt x="201" y="445"/>
                  </a:lnTo>
                  <a:lnTo>
                    <a:pt x="223" y="468"/>
                  </a:lnTo>
                  <a:lnTo>
                    <a:pt x="268" y="468"/>
                  </a:lnTo>
                  <a:lnTo>
                    <a:pt x="268" y="423"/>
                  </a:lnTo>
                  <a:lnTo>
                    <a:pt x="67" y="23"/>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2" name="Google Shape;232;p38"/>
          <p:cNvGrpSpPr/>
          <p:nvPr/>
        </p:nvGrpSpPr>
        <p:grpSpPr>
          <a:xfrm>
            <a:off x="7758734" y="1930177"/>
            <a:ext cx="249392" cy="264900"/>
            <a:chOff x="3861700" y="5390125"/>
            <a:chExt cx="35600" cy="37825"/>
          </a:xfrm>
        </p:grpSpPr>
        <p:sp>
          <p:nvSpPr>
            <p:cNvPr id="233" name="Google Shape;233;p38"/>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38"/>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38"/>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38"/>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38"/>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38"/>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9" name="Google Shape;239;p38"/>
          <p:cNvGrpSpPr/>
          <p:nvPr/>
        </p:nvGrpSpPr>
        <p:grpSpPr>
          <a:xfrm rot="-4426457">
            <a:off x="4489723" y="399197"/>
            <a:ext cx="165057" cy="349024"/>
            <a:chOff x="3422400" y="4860725"/>
            <a:chExt cx="24475" cy="51750"/>
          </a:xfrm>
        </p:grpSpPr>
        <p:sp>
          <p:nvSpPr>
            <p:cNvPr id="240" name="Google Shape;240;p38"/>
            <p:cNvSpPr/>
            <p:nvPr/>
          </p:nvSpPr>
          <p:spPr>
            <a:xfrm>
              <a:off x="3423500" y="4863525"/>
              <a:ext cx="22275" cy="47850"/>
            </a:xfrm>
            <a:custGeom>
              <a:avLst/>
              <a:gdLst/>
              <a:ahLst/>
              <a:cxnLst/>
              <a:rect l="l" t="t" r="r" b="b"/>
              <a:pathLst>
                <a:path w="891" h="1914" extrusionOk="0">
                  <a:moveTo>
                    <a:pt x="379" y="0"/>
                  </a:moveTo>
                  <a:lnTo>
                    <a:pt x="379" y="45"/>
                  </a:lnTo>
                  <a:lnTo>
                    <a:pt x="334" y="89"/>
                  </a:lnTo>
                  <a:lnTo>
                    <a:pt x="290" y="111"/>
                  </a:lnTo>
                  <a:lnTo>
                    <a:pt x="223" y="156"/>
                  </a:lnTo>
                  <a:lnTo>
                    <a:pt x="68" y="156"/>
                  </a:lnTo>
                  <a:lnTo>
                    <a:pt x="23" y="134"/>
                  </a:lnTo>
                  <a:lnTo>
                    <a:pt x="1" y="89"/>
                  </a:lnTo>
                  <a:lnTo>
                    <a:pt x="446" y="1869"/>
                  </a:lnTo>
                  <a:lnTo>
                    <a:pt x="557" y="1913"/>
                  </a:lnTo>
                  <a:lnTo>
                    <a:pt x="668" y="1891"/>
                  </a:lnTo>
                  <a:lnTo>
                    <a:pt x="779" y="1846"/>
                  </a:lnTo>
                  <a:lnTo>
                    <a:pt x="891" y="1757"/>
                  </a:lnTo>
                  <a:lnTo>
                    <a:pt x="37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38"/>
            <p:cNvSpPr/>
            <p:nvPr/>
          </p:nvSpPr>
          <p:spPr>
            <a:xfrm>
              <a:off x="3423500" y="4861300"/>
              <a:ext cx="9475" cy="6125"/>
            </a:xfrm>
            <a:custGeom>
              <a:avLst/>
              <a:gdLst/>
              <a:ahLst/>
              <a:cxnLst/>
              <a:rect l="l" t="t" r="r" b="b"/>
              <a:pathLst>
                <a:path w="379" h="245" extrusionOk="0">
                  <a:moveTo>
                    <a:pt x="223" y="0"/>
                  </a:moveTo>
                  <a:lnTo>
                    <a:pt x="156" y="22"/>
                  </a:lnTo>
                  <a:lnTo>
                    <a:pt x="90" y="45"/>
                  </a:lnTo>
                  <a:lnTo>
                    <a:pt x="23" y="89"/>
                  </a:lnTo>
                  <a:lnTo>
                    <a:pt x="1" y="134"/>
                  </a:lnTo>
                  <a:lnTo>
                    <a:pt x="1" y="178"/>
                  </a:lnTo>
                  <a:lnTo>
                    <a:pt x="23" y="223"/>
                  </a:lnTo>
                  <a:lnTo>
                    <a:pt x="68" y="245"/>
                  </a:lnTo>
                  <a:lnTo>
                    <a:pt x="223" y="245"/>
                  </a:lnTo>
                  <a:lnTo>
                    <a:pt x="290" y="200"/>
                  </a:lnTo>
                  <a:lnTo>
                    <a:pt x="334" y="178"/>
                  </a:lnTo>
                  <a:lnTo>
                    <a:pt x="379" y="134"/>
                  </a:lnTo>
                  <a:lnTo>
                    <a:pt x="379" y="89"/>
                  </a:lnTo>
                  <a:lnTo>
                    <a:pt x="379" y="67"/>
                  </a:lnTo>
                  <a:lnTo>
                    <a:pt x="357" y="22"/>
                  </a:lnTo>
                  <a:lnTo>
                    <a:pt x="290" y="0"/>
                  </a:lnTo>
                  <a:close/>
                </a:path>
              </a:pathLst>
            </a:custGeom>
            <a:solidFill>
              <a:srgbClr val="F4A6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38"/>
            <p:cNvSpPr/>
            <p:nvPr/>
          </p:nvSpPr>
          <p:spPr>
            <a:xfrm>
              <a:off x="3422400" y="4860725"/>
              <a:ext cx="24475" cy="51750"/>
            </a:xfrm>
            <a:custGeom>
              <a:avLst/>
              <a:gdLst/>
              <a:ahLst/>
              <a:cxnLst/>
              <a:rect l="l" t="t" r="r" b="b"/>
              <a:pathLst>
                <a:path w="979" h="2070" extrusionOk="0">
                  <a:moveTo>
                    <a:pt x="312" y="90"/>
                  </a:moveTo>
                  <a:lnTo>
                    <a:pt x="356" y="112"/>
                  </a:lnTo>
                  <a:lnTo>
                    <a:pt x="365" y="117"/>
                  </a:lnTo>
                  <a:lnTo>
                    <a:pt x="365" y="117"/>
                  </a:lnTo>
                  <a:lnTo>
                    <a:pt x="334" y="179"/>
                  </a:lnTo>
                  <a:lnTo>
                    <a:pt x="245" y="223"/>
                  </a:lnTo>
                  <a:lnTo>
                    <a:pt x="200" y="246"/>
                  </a:lnTo>
                  <a:lnTo>
                    <a:pt x="156" y="246"/>
                  </a:lnTo>
                  <a:lnTo>
                    <a:pt x="112" y="223"/>
                  </a:lnTo>
                  <a:lnTo>
                    <a:pt x="89" y="201"/>
                  </a:lnTo>
                  <a:lnTo>
                    <a:pt x="89" y="201"/>
                  </a:lnTo>
                  <a:lnTo>
                    <a:pt x="89" y="179"/>
                  </a:lnTo>
                  <a:lnTo>
                    <a:pt x="134" y="134"/>
                  </a:lnTo>
                  <a:lnTo>
                    <a:pt x="223" y="90"/>
                  </a:lnTo>
                  <a:close/>
                  <a:moveTo>
                    <a:pt x="423" y="223"/>
                  </a:moveTo>
                  <a:lnTo>
                    <a:pt x="534" y="624"/>
                  </a:lnTo>
                  <a:lnTo>
                    <a:pt x="823" y="1625"/>
                  </a:lnTo>
                  <a:lnTo>
                    <a:pt x="868" y="1736"/>
                  </a:lnTo>
                  <a:lnTo>
                    <a:pt x="890" y="1803"/>
                  </a:lnTo>
                  <a:lnTo>
                    <a:pt x="890" y="1869"/>
                  </a:lnTo>
                  <a:lnTo>
                    <a:pt x="868" y="1892"/>
                  </a:lnTo>
                  <a:lnTo>
                    <a:pt x="846" y="1914"/>
                  </a:lnTo>
                  <a:lnTo>
                    <a:pt x="734" y="1958"/>
                  </a:lnTo>
                  <a:lnTo>
                    <a:pt x="601" y="2003"/>
                  </a:lnTo>
                  <a:lnTo>
                    <a:pt x="556" y="2003"/>
                  </a:lnTo>
                  <a:lnTo>
                    <a:pt x="512" y="1981"/>
                  </a:lnTo>
                  <a:lnTo>
                    <a:pt x="512" y="1936"/>
                  </a:lnTo>
                  <a:lnTo>
                    <a:pt x="490" y="1892"/>
                  </a:lnTo>
                  <a:lnTo>
                    <a:pt x="267" y="980"/>
                  </a:lnTo>
                  <a:lnTo>
                    <a:pt x="108" y="281"/>
                  </a:lnTo>
                  <a:lnTo>
                    <a:pt x="134" y="290"/>
                  </a:lnTo>
                  <a:lnTo>
                    <a:pt x="200" y="312"/>
                  </a:lnTo>
                  <a:lnTo>
                    <a:pt x="267" y="312"/>
                  </a:lnTo>
                  <a:lnTo>
                    <a:pt x="334" y="290"/>
                  </a:lnTo>
                  <a:lnTo>
                    <a:pt x="401" y="246"/>
                  </a:lnTo>
                  <a:lnTo>
                    <a:pt x="423" y="223"/>
                  </a:lnTo>
                  <a:close/>
                  <a:moveTo>
                    <a:pt x="200" y="1"/>
                  </a:moveTo>
                  <a:lnTo>
                    <a:pt x="134" y="23"/>
                  </a:lnTo>
                  <a:lnTo>
                    <a:pt x="67" y="45"/>
                  </a:lnTo>
                  <a:lnTo>
                    <a:pt x="23" y="112"/>
                  </a:lnTo>
                  <a:lnTo>
                    <a:pt x="6" y="179"/>
                  </a:lnTo>
                  <a:lnTo>
                    <a:pt x="0" y="179"/>
                  </a:lnTo>
                  <a:lnTo>
                    <a:pt x="0" y="201"/>
                  </a:lnTo>
                  <a:lnTo>
                    <a:pt x="312" y="1447"/>
                  </a:lnTo>
                  <a:lnTo>
                    <a:pt x="356" y="1714"/>
                  </a:lnTo>
                  <a:lnTo>
                    <a:pt x="401" y="1847"/>
                  </a:lnTo>
                  <a:lnTo>
                    <a:pt x="445" y="1958"/>
                  </a:lnTo>
                  <a:lnTo>
                    <a:pt x="490" y="2025"/>
                  </a:lnTo>
                  <a:lnTo>
                    <a:pt x="556" y="2047"/>
                  </a:lnTo>
                  <a:lnTo>
                    <a:pt x="623" y="2070"/>
                  </a:lnTo>
                  <a:lnTo>
                    <a:pt x="712" y="2047"/>
                  </a:lnTo>
                  <a:lnTo>
                    <a:pt x="846" y="1981"/>
                  </a:lnTo>
                  <a:lnTo>
                    <a:pt x="979" y="1914"/>
                  </a:lnTo>
                  <a:lnTo>
                    <a:pt x="979" y="1869"/>
                  </a:lnTo>
                  <a:lnTo>
                    <a:pt x="601" y="579"/>
                  </a:lnTo>
                  <a:lnTo>
                    <a:pt x="534" y="335"/>
                  </a:lnTo>
                  <a:lnTo>
                    <a:pt x="467" y="112"/>
                  </a:lnTo>
                  <a:lnTo>
                    <a:pt x="423" y="45"/>
                  </a:lnTo>
                  <a:lnTo>
                    <a:pt x="3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1"/>
        <p:cNvGrpSpPr/>
        <p:nvPr/>
      </p:nvGrpSpPr>
      <p:grpSpPr>
        <a:xfrm>
          <a:off x="0" y="0"/>
          <a:ext cx="0" cy="0"/>
          <a:chOff x="0" y="0"/>
          <a:chExt cx="0" cy="0"/>
        </a:xfrm>
      </p:grpSpPr>
      <p:sp>
        <p:nvSpPr>
          <p:cNvPr id="382" name="Google Shape;382;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solidFill>
                <a:schemeClr val="dk1"/>
              </a:solidFill>
            </a:endParaRPr>
          </a:p>
        </p:txBody>
      </p:sp>
      <p:sp>
        <p:nvSpPr>
          <p:cNvPr id="383" name="Google Shape;383;p44"/>
          <p:cNvSpPr txBox="1">
            <a:spLocks noGrp="1"/>
          </p:cNvSpPr>
          <p:nvPr>
            <p:ph type="title"/>
          </p:nvPr>
        </p:nvSpPr>
        <p:spPr>
          <a:xfrm>
            <a:off x="855242" y="1414514"/>
            <a:ext cx="3207900" cy="1319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300"/>
              <a:buNone/>
              <a:defRPr sz="26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en-US"/>
              <a:t>Click to edit Master title style</a:t>
            </a:r>
            <a:endParaRPr/>
          </a:p>
        </p:txBody>
      </p:sp>
      <p:sp>
        <p:nvSpPr>
          <p:cNvPr id="384" name="Google Shape;384;p44"/>
          <p:cNvSpPr txBox="1">
            <a:spLocks noGrp="1"/>
          </p:cNvSpPr>
          <p:nvPr>
            <p:ph type="body" idx="1"/>
          </p:nvPr>
        </p:nvSpPr>
        <p:spPr>
          <a:xfrm>
            <a:off x="855242" y="2900086"/>
            <a:ext cx="3207900" cy="828900"/>
          </a:xfrm>
          <a:prstGeom prst="rect">
            <a:avLst/>
          </a:prstGeom>
          <a:noFill/>
          <a:ln>
            <a:noFill/>
          </a:ln>
        </p:spPr>
        <p:txBody>
          <a:bodyPr spcFirstLastPara="1" wrap="square" lIns="91425" tIns="91425" rIns="91425" bIns="91425" anchor="t" anchorCtr="0">
            <a:noAutofit/>
          </a:bodyPr>
          <a:lstStyle>
            <a:lvl1pPr marL="457200" lvl="0" indent="-323850" algn="l">
              <a:lnSpc>
                <a:spcPct val="100000"/>
              </a:lnSpc>
              <a:spcBef>
                <a:spcPts val="0"/>
              </a:spcBef>
              <a:spcAft>
                <a:spcPts val="0"/>
              </a:spcAft>
              <a:buSzPts val="1500"/>
              <a:buChar char="●"/>
              <a:defRPr>
                <a:solidFill>
                  <a:schemeClr val="dk1"/>
                </a:solidFill>
              </a:defRPr>
            </a:lvl1pPr>
          </a:lstStyle>
          <a:p>
            <a:pPr lvl="0"/>
            <a:r>
              <a:rPr lang="en-US"/>
              <a:t>Click to edit Master text styles</a:t>
            </a:r>
          </a:p>
        </p:txBody>
      </p:sp>
      <p:grpSp>
        <p:nvGrpSpPr>
          <p:cNvPr id="385" name="Google Shape;385;p44"/>
          <p:cNvGrpSpPr/>
          <p:nvPr/>
        </p:nvGrpSpPr>
        <p:grpSpPr>
          <a:xfrm>
            <a:off x="241943" y="4490269"/>
            <a:ext cx="254056" cy="241758"/>
            <a:chOff x="2768914" y="655181"/>
            <a:chExt cx="338380" cy="321743"/>
          </a:xfrm>
        </p:grpSpPr>
        <p:sp>
          <p:nvSpPr>
            <p:cNvPr id="386" name="Google Shape;386;p44"/>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44"/>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8" name="Google Shape;388;p44"/>
          <p:cNvGrpSpPr/>
          <p:nvPr/>
        </p:nvGrpSpPr>
        <p:grpSpPr>
          <a:xfrm>
            <a:off x="8432788" y="455053"/>
            <a:ext cx="254056" cy="241758"/>
            <a:chOff x="2768914" y="655181"/>
            <a:chExt cx="338380" cy="321743"/>
          </a:xfrm>
        </p:grpSpPr>
        <p:sp>
          <p:nvSpPr>
            <p:cNvPr id="389" name="Google Shape;389;p44"/>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44"/>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1" name="Google Shape;391;p44"/>
          <p:cNvGrpSpPr/>
          <p:nvPr/>
        </p:nvGrpSpPr>
        <p:grpSpPr>
          <a:xfrm>
            <a:off x="167617" y="191108"/>
            <a:ext cx="1115223" cy="505646"/>
            <a:chOff x="-889965" y="517131"/>
            <a:chExt cx="2215821" cy="1003863"/>
          </a:xfrm>
        </p:grpSpPr>
        <p:sp>
          <p:nvSpPr>
            <p:cNvPr id="392" name="Google Shape;392;p44"/>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44"/>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4" name="Google Shape;394;p44"/>
          <p:cNvGrpSpPr/>
          <p:nvPr/>
        </p:nvGrpSpPr>
        <p:grpSpPr>
          <a:xfrm>
            <a:off x="8057089" y="3679273"/>
            <a:ext cx="1600229" cy="723488"/>
            <a:chOff x="10729875" y="529734"/>
            <a:chExt cx="3232134" cy="1460117"/>
          </a:xfrm>
        </p:grpSpPr>
        <p:sp>
          <p:nvSpPr>
            <p:cNvPr id="395" name="Google Shape;395;p44"/>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44"/>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7" name="Google Shape;397;p44"/>
          <p:cNvGrpSpPr/>
          <p:nvPr/>
        </p:nvGrpSpPr>
        <p:grpSpPr>
          <a:xfrm>
            <a:off x="3648659" y="1128402"/>
            <a:ext cx="249392" cy="264900"/>
            <a:chOff x="3861700" y="5390125"/>
            <a:chExt cx="35600" cy="37825"/>
          </a:xfrm>
        </p:grpSpPr>
        <p:sp>
          <p:nvSpPr>
            <p:cNvPr id="398" name="Google Shape;398;p44"/>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44"/>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44"/>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44"/>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44"/>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44"/>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849997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4"/>
        <p:cNvGrpSpPr/>
        <p:nvPr/>
      </p:nvGrpSpPr>
      <p:grpSpPr>
        <a:xfrm>
          <a:off x="0" y="0"/>
          <a:ext cx="0" cy="0"/>
          <a:chOff x="0" y="0"/>
          <a:chExt cx="0" cy="0"/>
        </a:xfrm>
      </p:grpSpPr>
      <p:grpSp>
        <p:nvGrpSpPr>
          <p:cNvPr id="405" name="Google Shape;405;p45"/>
          <p:cNvGrpSpPr/>
          <p:nvPr/>
        </p:nvGrpSpPr>
        <p:grpSpPr>
          <a:xfrm>
            <a:off x="685168" y="439893"/>
            <a:ext cx="254056" cy="241758"/>
            <a:chOff x="2768914" y="655181"/>
            <a:chExt cx="338380" cy="321743"/>
          </a:xfrm>
        </p:grpSpPr>
        <p:sp>
          <p:nvSpPr>
            <p:cNvPr id="406" name="Google Shape;406;p45"/>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45"/>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8" name="Google Shape;408;p45"/>
          <p:cNvGrpSpPr/>
          <p:nvPr/>
        </p:nvGrpSpPr>
        <p:grpSpPr>
          <a:xfrm>
            <a:off x="8407881" y="1498397"/>
            <a:ext cx="254056" cy="241758"/>
            <a:chOff x="2768914" y="655181"/>
            <a:chExt cx="338380" cy="321743"/>
          </a:xfrm>
        </p:grpSpPr>
        <p:sp>
          <p:nvSpPr>
            <p:cNvPr id="409" name="Google Shape;409;p45"/>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45"/>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1" name="Google Shape;411;p45"/>
          <p:cNvGrpSpPr/>
          <p:nvPr/>
        </p:nvGrpSpPr>
        <p:grpSpPr>
          <a:xfrm>
            <a:off x="7105180" y="4506462"/>
            <a:ext cx="254056" cy="241758"/>
            <a:chOff x="2768914" y="655181"/>
            <a:chExt cx="338380" cy="321743"/>
          </a:xfrm>
        </p:grpSpPr>
        <p:sp>
          <p:nvSpPr>
            <p:cNvPr id="412" name="Google Shape;412;p45"/>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45"/>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4" name="Google Shape;414;p45"/>
          <p:cNvGrpSpPr/>
          <p:nvPr/>
        </p:nvGrpSpPr>
        <p:grpSpPr>
          <a:xfrm>
            <a:off x="-333024" y="1109120"/>
            <a:ext cx="1115223" cy="505646"/>
            <a:chOff x="-889965" y="517131"/>
            <a:chExt cx="2215821" cy="1003863"/>
          </a:xfrm>
        </p:grpSpPr>
        <p:sp>
          <p:nvSpPr>
            <p:cNvPr id="415" name="Google Shape;415;p45"/>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45"/>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7" name="Google Shape;417;p45"/>
          <p:cNvGrpSpPr/>
          <p:nvPr/>
        </p:nvGrpSpPr>
        <p:grpSpPr>
          <a:xfrm>
            <a:off x="8016227" y="385548"/>
            <a:ext cx="1600229" cy="723488"/>
            <a:chOff x="10729875" y="529734"/>
            <a:chExt cx="3232134" cy="1460117"/>
          </a:xfrm>
        </p:grpSpPr>
        <p:sp>
          <p:nvSpPr>
            <p:cNvPr id="418" name="Google Shape;418;p45"/>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45"/>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0" name="Google Shape;420;p45"/>
          <p:cNvGrpSpPr/>
          <p:nvPr/>
        </p:nvGrpSpPr>
        <p:grpSpPr>
          <a:xfrm>
            <a:off x="4440140" y="4629201"/>
            <a:ext cx="1600229" cy="723488"/>
            <a:chOff x="10729875" y="529734"/>
            <a:chExt cx="3232134" cy="1460117"/>
          </a:xfrm>
        </p:grpSpPr>
        <p:sp>
          <p:nvSpPr>
            <p:cNvPr id="421" name="Google Shape;421;p45"/>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45"/>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3" name="Google Shape;423;p45"/>
          <p:cNvSpPr txBox="1">
            <a:spLocks noGrp="1"/>
          </p:cNvSpPr>
          <p:nvPr>
            <p:ph type="title"/>
          </p:nvPr>
        </p:nvSpPr>
        <p:spPr>
          <a:xfrm>
            <a:off x="720000" y="532800"/>
            <a:ext cx="7704000" cy="84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300"/>
              <a:buNone/>
              <a:defRPr sz="26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en-US"/>
              <a:t>Click to edit Master title style</a:t>
            </a:r>
            <a:endParaRPr/>
          </a:p>
        </p:txBody>
      </p:sp>
    </p:spTree>
    <p:extLst>
      <p:ext uri="{BB962C8B-B14F-4D97-AF65-F5344CB8AC3E}">
        <p14:creationId xmlns:p14="http://schemas.microsoft.com/office/powerpoint/2010/main" val="180258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4"/>
        <p:cNvGrpSpPr/>
        <p:nvPr/>
      </p:nvGrpSpPr>
      <p:grpSpPr>
        <a:xfrm>
          <a:off x="0" y="0"/>
          <a:ext cx="0" cy="0"/>
          <a:chOff x="0" y="0"/>
          <a:chExt cx="0" cy="0"/>
        </a:xfrm>
      </p:grpSpPr>
      <p:sp>
        <p:nvSpPr>
          <p:cNvPr id="425" name="Google Shape;425;p46"/>
          <p:cNvSpPr txBox="1">
            <a:spLocks noGrp="1"/>
          </p:cNvSpPr>
          <p:nvPr>
            <p:ph type="body" idx="1"/>
          </p:nvPr>
        </p:nvSpPr>
        <p:spPr>
          <a:xfrm>
            <a:off x="855250" y="3061133"/>
            <a:ext cx="3000000" cy="752400"/>
          </a:xfrm>
          <a:prstGeom prst="rect">
            <a:avLst/>
          </a:prstGeom>
          <a:noFill/>
          <a:ln>
            <a:noFill/>
          </a:ln>
        </p:spPr>
        <p:txBody>
          <a:bodyPr spcFirstLastPara="1" wrap="square" lIns="91425" tIns="91425" rIns="91425" bIns="91425" anchor="t" anchorCtr="0">
            <a:noAutofit/>
          </a:bodyPr>
          <a:lstStyle>
            <a:lvl1pPr marL="457200" lvl="0" indent="-323850" algn="l">
              <a:lnSpc>
                <a:spcPct val="100000"/>
              </a:lnSpc>
              <a:spcBef>
                <a:spcPts val="0"/>
              </a:spcBef>
              <a:spcAft>
                <a:spcPts val="0"/>
              </a:spcAft>
              <a:buSzPts val="1500"/>
              <a:buChar char="●"/>
              <a:defRPr b="1">
                <a:solidFill>
                  <a:schemeClr val="dk1"/>
                </a:solidFill>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pPr lvl="0"/>
            <a:r>
              <a:rPr lang="en-US"/>
              <a:t>Click to edit Master text styles</a:t>
            </a:r>
          </a:p>
        </p:txBody>
      </p:sp>
      <p:sp>
        <p:nvSpPr>
          <p:cNvPr id="426" name="Google Shape;426;p46"/>
          <p:cNvSpPr txBox="1">
            <a:spLocks noGrp="1"/>
          </p:cNvSpPr>
          <p:nvPr>
            <p:ph type="title"/>
          </p:nvPr>
        </p:nvSpPr>
        <p:spPr>
          <a:xfrm>
            <a:off x="855250" y="2123627"/>
            <a:ext cx="3206100" cy="85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300"/>
              <a:buNone/>
              <a:defRPr sz="4700"/>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r>
              <a:rPr lang="en-US"/>
              <a:t>Click to edit Master title style</a:t>
            </a:r>
            <a:endParaRPr/>
          </a:p>
        </p:txBody>
      </p:sp>
      <p:grpSp>
        <p:nvGrpSpPr>
          <p:cNvPr id="427" name="Google Shape;427;p46"/>
          <p:cNvGrpSpPr/>
          <p:nvPr/>
        </p:nvGrpSpPr>
        <p:grpSpPr>
          <a:xfrm>
            <a:off x="470613" y="480807"/>
            <a:ext cx="254056" cy="241758"/>
            <a:chOff x="2768914" y="655181"/>
            <a:chExt cx="338380" cy="321743"/>
          </a:xfrm>
        </p:grpSpPr>
        <p:sp>
          <p:nvSpPr>
            <p:cNvPr id="428" name="Google Shape;428;p46"/>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46"/>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0" name="Google Shape;430;p46"/>
          <p:cNvGrpSpPr/>
          <p:nvPr/>
        </p:nvGrpSpPr>
        <p:grpSpPr>
          <a:xfrm>
            <a:off x="8337983" y="920521"/>
            <a:ext cx="254056" cy="241758"/>
            <a:chOff x="2768914" y="655181"/>
            <a:chExt cx="338380" cy="321743"/>
          </a:xfrm>
        </p:grpSpPr>
        <p:sp>
          <p:nvSpPr>
            <p:cNvPr id="431" name="Google Shape;431;p46"/>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46"/>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3" name="Google Shape;433;p46"/>
          <p:cNvGrpSpPr/>
          <p:nvPr/>
        </p:nvGrpSpPr>
        <p:grpSpPr>
          <a:xfrm>
            <a:off x="5385157" y="4601757"/>
            <a:ext cx="254056" cy="241758"/>
            <a:chOff x="2768914" y="655181"/>
            <a:chExt cx="338380" cy="321743"/>
          </a:xfrm>
        </p:grpSpPr>
        <p:sp>
          <p:nvSpPr>
            <p:cNvPr id="434" name="Google Shape;434;p46"/>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46"/>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6" name="Google Shape;436;p46"/>
          <p:cNvGrpSpPr/>
          <p:nvPr/>
        </p:nvGrpSpPr>
        <p:grpSpPr>
          <a:xfrm>
            <a:off x="3365629" y="138773"/>
            <a:ext cx="1115223" cy="505646"/>
            <a:chOff x="-889965" y="517131"/>
            <a:chExt cx="2215821" cy="1003863"/>
          </a:xfrm>
        </p:grpSpPr>
        <p:sp>
          <p:nvSpPr>
            <p:cNvPr id="437" name="Google Shape;437;p46"/>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46"/>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9" name="Google Shape;439;p46"/>
          <p:cNvGrpSpPr/>
          <p:nvPr/>
        </p:nvGrpSpPr>
        <p:grpSpPr>
          <a:xfrm>
            <a:off x="8220571" y="4078092"/>
            <a:ext cx="1600229" cy="723488"/>
            <a:chOff x="10729875" y="529734"/>
            <a:chExt cx="3232134" cy="1460117"/>
          </a:xfrm>
        </p:grpSpPr>
        <p:sp>
          <p:nvSpPr>
            <p:cNvPr id="440" name="Google Shape;440;p46"/>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46"/>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242920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442"/>
        <p:cNvGrpSpPr/>
        <p:nvPr/>
      </p:nvGrpSpPr>
      <p:grpSpPr>
        <a:xfrm>
          <a:off x="0" y="0"/>
          <a:ext cx="0" cy="0"/>
          <a:chOff x="0" y="0"/>
          <a:chExt cx="0" cy="0"/>
        </a:xfrm>
      </p:grpSpPr>
    </p:spTree>
    <p:extLst>
      <p:ext uri="{BB962C8B-B14F-4D97-AF65-F5344CB8AC3E}">
        <p14:creationId xmlns:p14="http://schemas.microsoft.com/office/powerpoint/2010/main" val="2911827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868596"/>
            <a:ext cx="4485050" cy="245688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31425839"/>
      </p:ext>
    </p:extLst>
  </p:cSld>
  <p:clrMapOvr>
    <a:masterClrMapping/>
  </p:clrMapOvr>
  <p:transition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with numbers">
  <p:cSld name="CUSTOM_16">
    <p:spTree>
      <p:nvGrpSpPr>
        <p:cNvPr id="1" name="Shape 243"/>
        <p:cNvGrpSpPr/>
        <p:nvPr/>
      </p:nvGrpSpPr>
      <p:grpSpPr>
        <a:xfrm>
          <a:off x="0" y="0"/>
          <a:ext cx="0" cy="0"/>
          <a:chOff x="0" y="0"/>
          <a:chExt cx="0" cy="0"/>
        </a:xfrm>
      </p:grpSpPr>
      <p:grpSp>
        <p:nvGrpSpPr>
          <p:cNvPr id="244" name="Google Shape;244;p39"/>
          <p:cNvGrpSpPr/>
          <p:nvPr/>
        </p:nvGrpSpPr>
        <p:grpSpPr>
          <a:xfrm>
            <a:off x="1155176" y="245602"/>
            <a:ext cx="254056" cy="241758"/>
            <a:chOff x="2768914" y="655181"/>
            <a:chExt cx="338380" cy="321743"/>
          </a:xfrm>
        </p:grpSpPr>
        <p:sp>
          <p:nvSpPr>
            <p:cNvPr id="245" name="Google Shape;245;p39"/>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39"/>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7" name="Google Shape;247;p39"/>
          <p:cNvGrpSpPr/>
          <p:nvPr/>
        </p:nvGrpSpPr>
        <p:grpSpPr>
          <a:xfrm>
            <a:off x="8011637" y="342795"/>
            <a:ext cx="254056" cy="241758"/>
            <a:chOff x="2768914" y="655181"/>
            <a:chExt cx="338380" cy="321743"/>
          </a:xfrm>
        </p:grpSpPr>
        <p:sp>
          <p:nvSpPr>
            <p:cNvPr id="248" name="Google Shape;248;p39"/>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39"/>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0" name="Google Shape;250;p39"/>
          <p:cNvGrpSpPr/>
          <p:nvPr/>
        </p:nvGrpSpPr>
        <p:grpSpPr>
          <a:xfrm>
            <a:off x="-547616" y="1610167"/>
            <a:ext cx="1115223" cy="505646"/>
            <a:chOff x="-889965" y="517131"/>
            <a:chExt cx="2215821" cy="1003863"/>
          </a:xfrm>
        </p:grpSpPr>
        <p:sp>
          <p:nvSpPr>
            <p:cNvPr id="251" name="Google Shape;251;p39"/>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39"/>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3" name="Google Shape;253;p39"/>
          <p:cNvSpPr txBox="1">
            <a:spLocks noGrp="1"/>
          </p:cNvSpPr>
          <p:nvPr>
            <p:ph type="body" idx="1"/>
          </p:nvPr>
        </p:nvSpPr>
        <p:spPr>
          <a:xfrm>
            <a:off x="6053550" y="3860101"/>
            <a:ext cx="2101800" cy="633600"/>
          </a:xfrm>
          <a:prstGeom prst="rect">
            <a:avLst/>
          </a:prstGeom>
          <a:noFill/>
          <a:ln>
            <a:noFill/>
          </a:ln>
        </p:spPr>
        <p:txBody>
          <a:bodyPr spcFirstLastPara="1" wrap="square" lIns="91425" tIns="91425" rIns="91425" bIns="91425" anchor="t" anchorCtr="0">
            <a:noAutofit/>
          </a:bodyPr>
          <a:lstStyle>
            <a:lvl1pPr marL="457200" lvl="0" indent="-323850" algn="ctr">
              <a:lnSpc>
                <a:spcPct val="100000"/>
              </a:lnSpc>
              <a:spcBef>
                <a:spcPts val="300"/>
              </a:spcBef>
              <a:spcAft>
                <a:spcPts val="0"/>
              </a:spcAft>
              <a:buSzPts val="1500"/>
              <a:buChar char="●"/>
              <a:defRPr>
                <a:solidFill>
                  <a:schemeClr val="dk1"/>
                </a:solidFill>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pPr lvl="0"/>
            <a:r>
              <a:rPr lang="en-US"/>
              <a:t>Click to edit Master text styles</a:t>
            </a:r>
          </a:p>
        </p:txBody>
      </p:sp>
      <p:sp>
        <p:nvSpPr>
          <p:cNvPr id="254" name="Google Shape;254;p39"/>
          <p:cNvSpPr txBox="1">
            <a:spLocks noGrp="1"/>
          </p:cNvSpPr>
          <p:nvPr>
            <p:ph type="subTitle" idx="2"/>
          </p:nvPr>
        </p:nvSpPr>
        <p:spPr>
          <a:xfrm>
            <a:off x="3711300" y="3175663"/>
            <a:ext cx="1721400" cy="520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500"/>
              </a:spcBef>
              <a:spcAft>
                <a:spcPts val="0"/>
              </a:spcAft>
              <a:buSzPts val="1500"/>
              <a:buNone/>
              <a:defRPr sz="2300">
                <a:solidFill>
                  <a:schemeClr val="dk1"/>
                </a:solidFill>
                <a:latin typeface="Permanent Marker"/>
                <a:ea typeface="Permanent Marker"/>
                <a:cs typeface="Permanent Marker"/>
                <a:sym typeface="Permanent Marker"/>
              </a:defRPr>
            </a:lvl1pPr>
            <a:lvl2pPr lvl="1" algn="ctr">
              <a:lnSpc>
                <a:spcPct val="115000"/>
              </a:lnSpc>
              <a:spcBef>
                <a:spcPts val="0"/>
              </a:spcBef>
              <a:spcAft>
                <a:spcPts val="0"/>
              </a:spcAft>
              <a:buSzPts val="1500"/>
              <a:buNone/>
              <a:defRPr/>
            </a:lvl2pPr>
            <a:lvl3pPr lvl="2" algn="ctr">
              <a:lnSpc>
                <a:spcPct val="115000"/>
              </a:lnSpc>
              <a:spcBef>
                <a:spcPts val="1600"/>
              </a:spcBef>
              <a:spcAft>
                <a:spcPts val="0"/>
              </a:spcAft>
              <a:buSzPts val="1500"/>
              <a:buNone/>
              <a:defRPr/>
            </a:lvl3pPr>
            <a:lvl4pPr lvl="3" algn="ctr">
              <a:lnSpc>
                <a:spcPct val="115000"/>
              </a:lnSpc>
              <a:spcBef>
                <a:spcPts val="1600"/>
              </a:spcBef>
              <a:spcAft>
                <a:spcPts val="0"/>
              </a:spcAft>
              <a:buSzPts val="1500"/>
              <a:buNone/>
              <a:defRPr/>
            </a:lvl4pPr>
            <a:lvl5pPr lvl="4" algn="ctr">
              <a:lnSpc>
                <a:spcPct val="115000"/>
              </a:lnSpc>
              <a:spcBef>
                <a:spcPts val="1600"/>
              </a:spcBef>
              <a:spcAft>
                <a:spcPts val="0"/>
              </a:spcAft>
              <a:buSzPts val="1500"/>
              <a:buNone/>
              <a:defRPr/>
            </a:lvl5pPr>
            <a:lvl6pPr lvl="5" algn="ctr">
              <a:lnSpc>
                <a:spcPct val="115000"/>
              </a:lnSpc>
              <a:spcBef>
                <a:spcPts val="1600"/>
              </a:spcBef>
              <a:spcAft>
                <a:spcPts val="0"/>
              </a:spcAft>
              <a:buSzPts val="1500"/>
              <a:buNone/>
              <a:defRPr/>
            </a:lvl6pPr>
            <a:lvl7pPr lvl="6" algn="ctr">
              <a:lnSpc>
                <a:spcPct val="115000"/>
              </a:lnSpc>
              <a:spcBef>
                <a:spcPts val="1600"/>
              </a:spcBef>
              <a:spcAft>
                <a:spcPts val="0"/>
              </a:spcAft>
              <a:buSzPts val="1500"/>
              <a:buNone/>
              <a:defRPr/>
            </a:lvl7pPr>
            <a:lvl8pPr lvl="7" algn="ctr">
              <a:lnSpc>
                <a:spcPct val="115000"/>
              </a:lnSpc>
              <a:spcBef>
                <a:spcPts val="1600"/>
              </a:spcBef>
              <a:spcAft>
                <a:spcPts val="0"/>
              </a:spcAft>
              <a:buSzPts val="1500"/>
              <a:buNone/>
              <a:defRPr/>
            </a:lvl8pPr>
            <a:lvl9pPr lvl="8" algn="ctr">
              <a:lnSpc>
                <a:spcPct val="115000"/>
              </a:lnSpc>
              <a:spcBef>
                <a:spcPts val="1600"/>
              </a:spcBef>
              <a:spcAft>
                <a:spcPts val="1600"/>
              </a:spcAft>
              <a:buSzPts val="1500"/>
              <a:buNone/>
              <a:defRPr/>
            </a:lvl9pPr>
          </a:lstStyle>
          <a:p>
            <a:r>
              <a:rPr lang="en-US"/>
              <a:t>Click to edit Master subtitle style</a:t>
            </a:r>
            <a:endParaRPr/>
          </a:p>
        </p:txBody>
      </p:sp>
      <p:sp>
        <p:nvSpPr>
          <p:cNvPr id="255" name="Google Shape;255;p39"/>
          <p:cNvSpPr txBox="1">
            <a:spLocks noGrp="1"/>
          </p:cNvSpPr>
          <p:nvPr>
            <p:ph type="body" idx="3"/>
          </p:nvPr>
        </p:nvSpPr>
        <p:spPr>
          <a:xfrm>
            <a:off x="3521100" y="3829650"/>
            <a:ext cx="2101800" cy="633600"/>
          </a:xfrm>
          <a:prstGeom prst="rect">
            <a:avLst/>
          </a:prstGeom>
          <a:noFill/>
          <a:ln>
            <a:noFill/>
          </a:ln>
        </p:spPr>
        <p:txBody>
          <a:bodyPr spcFirstLastPara="1" wrap="square" lIns="91425" tIns="91425" rIns="91425" bIns="91425" anchor="t" anchorCtr="0">
            <a:noAutofit/>
          </a:bodyPr>
          <a:lstStyle>
            <a:lvl1pPr marL="457200" lvl="0" indent="-323850" algn="ctr">
              <a:lnSpc>
                <a:spcPct val="100000"/>
              </a:lnSpc>
              <a:spcBef>
                <a:spcPts val="300"/>
              </a:spcBef>
              <a:spcAft>
                <a:spcPts val="0"/>
              </a:spcAft>
              <a:buSzPts val="1500"/>
              <a:buChar char="●"/>
              <a:defRPr>
                <a:solidFill>
                  <a:schemeClr val="dk1"/>
                </a:solidFill>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pPr lvl="0"/>
            <a:r>
              <a:rPr lang="en-US"/>
              <a:t>Click to edit Master text styles</a:t>
            </a:r>
          </a:p>
        </p:txBody>
      </p:sp>
      <p:sp>
        <p:nvSpPr>
          <p:cNvPr id="256" name="Google Shape;256;p39"/>
          <p:cNvSpPr txBox="1">
            <a:spLocks noGrp="1"/>
          </p:cNvSpPr>
          <p:nvPr>
            <p:ph type="subTitle" idx="4"/>
          </p:nvPr>
        </p:nvSpPr>
        <p:spPr>
          <a:xfrm>
            <a:off x="6243747" y="3175663"/>
            <a:ext cx="1721400" cy="520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500"/>
              </a:spcBef>
              <a:spcAft>
                <a:spcPts val="0"/>
              </a:spcAft>
              <a:buSzPts val="1500"/>
              <a:buNone/>
              <a:defRPr sz="2300">
                <a:solidFill>
                  <a:schemeClr val="dk1"/>
                </a:solidFill>
                <a:latin typeface="Permanent Marker"/>
                <a:ea typeface="Permanent Marker"/>
                <a:cs typeface="Permanent Marker"/>
                <a:sym typeface="Permanent Marker"/>
              </a:defRPr>
            </a:lvl1pPr>
            <a:lvl2pPr lvl="1" algn="ctr">
              <a:lnSpc>
                <a:spcPct val="115000"/>
              </a:lnSpc>
              <a:spcBef>
                <a:spcPts val="0"/>
              </a:spcBef>
              <a:spcAft>
                <a:spcPts val="0"/>
              </a:spcAft>
              <a:buSzPts val="1500"/>
              <a:buNone/>
              <a:defRPr/>
            </a:lvl2pPr>
            <a:lvl3pPr lvl="2" algn="ctr">
              <a:lnSpc>
                <a:spcPct val="115000"/>
              </a:lnSpc>
              <a:spcBef>
                <a:spcPts val="1600"/>
              </a:spcBef>
              <a:spcAft>
                <a:spcPts val="0"/>
              </a:spcAft>
              <a:buSzPts val="1500"/>
              <a:buNone/>
              <a:defRPr/>
            </a:lvl3pPr>
            <a:lvl4pPr lvl="3" algn="ctr">
              <a:lnSpc>
                <a:spcPct val="115000"/>
              </a:lnSpc>
              <a:spcBef>
                <a:spcPts val="1600"/>
              </a:spcBef>
              <a:spcAft>
                <a:spcPts val="0"/>
              </a:spcAft>
              <a:buSzPts val="1500"/>
              <a:buNone/>
              <a:defRPr/>
            </a:lvl4pPr>
            <a:lvl5pPr lvl="4" algn="ctr">
              <a:lnSpc>
                <a:spcPct val="115000"/>
              </a:lnSpc>
              <a:spcBef>
                <a:spcPts val="1600"/>
              </a:spcBef>
              <a:spcAft>
                <a:spcPts val="0"/>
              </a:spcAft>
              <a:buSzPts val="1500"/>
              <a:buNone/>
              <a:defRPr/>
            </a:lvl5pPr>
            <a:lvl6pPr lvl="5" algn="ctr">
              <a:lnSpc>
                <a:spcPct val="115000"/>
              </a:lnSpc>
              <a:spcBef>
                <a:spcPts val="1600"/>
              </a:spcBef>
              <a:spcAft>
                <a:spcPts val="0"/>
              </a:spcAft>
              <a:buSzPts val="1500"/>
              <a:buNone/>
              <a:defRPr/>
            </a:lvl6pPr>
            <a:lvl7pPr lvl="6" algn="ctr">
              <a:lnSpc>
                <a:spcPct val="115000"/>
              </a:lnSpc>
              <a:spcBef>
                <a:spcPts val="1600"/>
              </a:spcBef>
              <a:spcAft>
                <a:spcPts val="0"/>
              </a:spcAft>
              <a:buSzPts val="1500"/>
              <a:buNone/>
              <a:defRPr/>
            </a:lvl7pPr>
            <a:lvl8pPr lvl="7" algn="ctr">
              <a:lnSpc>
                <a:spcPct val="115000"/>
              </a:lnSpc>
              <a:spcBef>
                <a:spcPts val="1600"/>
              </a:spcBef>
              <a:spcAft>
                <a:spcPts val="0"/>
              </a:spcAft>
              <a:buSzPts val="1500"/>
              <a:buNone/>
              <a:defRPr/>
            </a:lvl8pPr>
            <a:lvl9pPr lvl="8" algn="ctr">
              <a:lnSpc>
                <a:spcPct val="115000"/>
              </a:lnSpc>
              <a:spcBef>
                <a:spcPts val="1600"/>
              </a:spcBef>
              <a:spcAft>
                <a:spcPts val="1600"/>
              </a:spcAft>
              <a:buSzPts val="1500"/>
              <a:buNone/>
              <a:defRPr/>
            </a:lvl9pPr>
          </a:lstStyle>
          <a:p>
            <a:r>
              <a:rPr lang="en-US"/>
              <a:t>Click to edit Master subtitle style</a:t>
            </a:r>
            <a:endParaRPr/>
          </a:p>
        </p:txBody>
      </p:sp>
      <p:sp>
        <p:nvSpPr>
          <p:cNvPr id="257" name="Google Shape;257;p39"/>
          <p:cNvSpPr txBox="1">
            <a:spLocks noGrp="1"/>
          </p:cNvSpPr>
          <p:nvPr>
            <p:ph type="title"/>
          </p:nvPr>
        </p:nvSpPr>
        <p:spPr>
          <a:xfrm>
            <a:off x="1445300" y="1778800"/>
            <a:ext cx="1338000" cy="94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4"/>
              </a:buClr>
              <a:buSzPts val="4700"/>
              <a:buNone/>
              <a:defRPr sz="3200" b="1">
                <a:solidFill>
                  <a:schemeClr val="accent4"/>
                </a:solidFill>
                <a:latin typeface="Nunito"/>
                <a:ea typeface="Nunito"/>
                <a:cs typeface="Nunito"/>
                <a:sym typeface="Nunito"/>
              </a:defRPr>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r>
              <a:rPr lang="en-US"/>
              <a:t>Click to edit Master title style</a:t>
            </a:r>
            <a:endParaRPr/>
          </a:p>
        </p:txBody>
      </p:sp>
      <p:sp>
        <p:nvSpPr>
          <p:cNvPr id="258" name="Google Shape;258;p39"/>
          <p:cNvSpPr txBox="1">
            <a:spLocks noGrp="1"/>
          </p:cNvSpPr>
          <p:nvPr>
            <p:ph type="title" idx="5"/>
          </p:nvPr>
        </p:nvSpPr>
        <p:spPr>
          <a:xfrm>
            <a:off x="3903000" y="1778800"/>
            <a:ext cx="1338000" cy="94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4"/>
              </a:buClr>
              <a:buSzPts val="4700"/>
              <a:buNone/>
              <a:defRPr sz="3200" b="1">
                <a:solidFill>
                  <a:schemeClr val="accent4"/>
                </a:solidFill>
                <a:latin typeface="Nunito"/>
                <a:ea typeface="Nunito"/>
                <a:cs typeface="Nunito"/>
                <a:sym typeface="Nunito"/>
              </a:defRPr>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r>
              <a:rPr lang="en-US"/>
              <a:t>Click to edit Master title style</a:t>
            </a:r>
            <a:endParaRPr/>
          </a:p>
        </p:txBody>
      </p:sp>
      <p:sp>
        <p:nvSpPr>
          <p:cNvPr id="259" name="Google Shape;259;p39"/>
          <p:cNvSpPr txBox="1">
            <a:spLocks noGrp="1"/>
          </p:cNvSpPr>
          <p:nvPr>
            <p:ph type="title" idx="6"/>
          </p:nvPr>
        </p:nvSpPr>
        <p:spPr>
          <a:xfrm>
            <a:off x="6435447" y="1778800"/>
            <a:ext cx="1338000" cy="94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4"/>
              </a:buClr>
              <a:buSzPts val="4700"/>
              <a:buNone/>
              <a:defRPr sz="3200" b="1">
                <a:solidFill>
                  <a:schemeClr val="accent4"/>
                </a:solidFill>
                <a:latin typeface="Nunito"/>
                <a:ea typeface="Nunito"/>
                <a:cs typeface="Nunito"/>
                <a:sym typeface="Nunito"/>
              </a:defRPr>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r>
              <a:rPr lang="en-US"/>
              <a:t>Click to edit Master title style</a:t>
            </a:r>
            <a:endParaRPr/>
          </a:p>
        </p:txBody>
      </p:sp>
      <p:grpSp>
        <p:nvGrpSpPr>
          <p:cNvPr id="260" name="Google Shape;260;p39"/>
          <p:cNvGrpSpPr/>
          <p:nvPr/>
        </p:nvGrpSpPr>
        <p:grpSpPr>
          <a:xfrm>
            <a:off x="453476" y="3557041"/>
            <a:ext cx="254056" cy="241758"/>
            <a:chOff x="2768914" y="655181"/>
            <a:chExt cx="338380" cy="321743"/>
          </a:xfrm>
        </p:grpSpPr>
        <p:sp>
          <p:nvSpPr>
            <p:cNvPr id="261" name="Google Shape;261;p39"/>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9"/>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3" name="Google Shape;263;p39"/>
          <p:cNvGrpSpPr/>
          <p:nvPr/>
        </p:nvGrpSpPr>
        <p:grpSpPr>
          <a:xfrm>
            <a:off x="8363614" y="437751"/>
            <a:ext cx="1600229" cy="723488"/>
            <a:chOff x="10729875" y="529734"/>
            <a:chExt cx="3232134" cy="1460117"/>
          </a:xfrm>
        </p:grpSpPr>
        <p:sp>
          <p:nvSpPr>
            <p:cNvPr id="264" name="Google Shape;264;p39"/>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39"/>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6" name="Google Shape;266;p39"/>
          <p:cNvSpPr txBox="1">
            <a:spLocks noGrp="1"/>
          </p:cNvSpPr>
          <p:nvPr>
            <p:ph type="subTitle" idx="7"/>
          </p:nvPr>
        </p:nvSpPr>
        <p:spPr>
          <a:xfrm>
            <a:off x="1253600" y="3175663"/>
            <a:ext cx="1721400" cy="520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500"/>
              </a:spcBef>
              <a:spcAft>
                <a:spcPts val="0"/>
              </a:spcAft>
              <a:buSzPts val="1500"/>
              <a:buNone/>
              <a:defRPr sz="2300">
                <a:solidFill>
                  <a:schemeClr val="dk1"/>
                </a:solidFill>
                <a:latin typeface="Permanent Marker"/>
                <a:ea typeface="Permanent Marker"/>
                <a:cs typeface="Permanent Marker"/>
                <a:sym typeface="Permanent Marker"/>
              </a:defRPr>
            </a:lvl1pPr>
            <a:lvl2pPr lvl="1" algn="ctr">
              <a:lnSpc>
                <a:spcPct val="115000"/>
              </a:lnSpc>
              <a:spcBef>
                <a:spcPts val="0"/>
              </a:spcBef>
              <a:spcAft>
                <a:spcPts val="0"/>
              </a:spcAft>
              <a:buSzPts val="1500"/>
              <a:buNone/>
              <a:defRPr/>
            </a:lvl2pPr>
            <a:lvl3pPr lvl="2" algn="ctr">
              <a:lnSpc>
                <a:spcPct val="115000"/>
              </a:lnSpc>
              <a:spcBef>
                <a:spcPts val="1600"/>
              </a:spcBef>
              <a:spcAft>
                <a:spcPts val="0"/>
              </a:spcAft>
              <a:buSzPts val="1500"/>
              <a:buNone/>
              <a:defRPr/>
            </a:lvl3pPr>
            <a:lvl4pPr lvl="3" algn="ctr">
              <a:lnSpc>
                <a:spcPct val="115000"/>
              </a:lnSpc>
              <a:spcBef>
                <a:spcPts val="1600"/>
              </a:spcBef>
              <a:spcAft>
                <a:spcPts val="0"/>
              </a:spcAft>
              <a:buSzPts val="1500"/>
              <a:buNone/>
              <a:defRPr/>
            </a:lvl4pPr>
            <a:lvl5pPr lvl="4" algn="ctr">
              <a:lnSpc>
                <a:spcPct val="115000"/>
              </a:lnSpc>
              <a:spcBef>
                <a:spcPts val="1600"/>
              </a:spcBef>
              <a:spcAft>
                <a:spcPts val="0"/>
              </a:spcAft>
              <a:buSzPts val="1500"/>
              <a:buNone/>
              <a:defRPr/>
            </a:lvl5pPr>
            <a:lvl6pPr lvl="5" algn="ctr">
              <a:lnSpc>
                <a:spcPct val="115000"/>
              </a:lnSpc>
              <a:spcBef>
                <a:spcPts val="1600"/>
              </a:spcBef>
              <a:spcAft>
                <a:spcPts val="0"/>
              </a:spcAft>
              <a:buSzPts val="1500"/>
              <a:buNone/>
              <a:defRPr/>
            </a:lvl6pPr>
            <a:lvl7pPr lvl="6" algn="ctr">
              <a:lnSpc>
                <a:spcPct val="115000"/>
              </a:lnSpc>
              <a:spcBef>
                <a:spcPts val="1600"/>
              </a:spcBef>
              <a:spcAft>
                <a:spcPts val="0"/>
              </a:spcAft>
              <a:buSzPts val="1500"/>
              <a:buNone/>
              <a:defRPr/>
            </a:lvl7pPr>
            <a:lvl8pPr lvl="7" algn="ctr">
              <a:lnSpc>
                <a:spcPct val="115000"/>
              </a:lnSpc>
              <a:spcBef>
                <a:spcPts val="1600"/>
              </a:spcBef>
              <a:spcAft>
                <a:spcPts val="0"/>
              </a:spcAft>
              <a:buSzPts val="1500"/>
              <a:buNone/>
              <a:defRPr/>
            </a:lvl8pPr>
            <a:lvl9pPr lvl="8" algn="ctr">
              <a:lnSpc>
                <a:spcPct val="115000"/>
              </a:lnSpc>
              <a:spcBef>
                <a:spcPts val="1600"/>
              </a:spcBef>
              <a:spcAft>
                <a:spcPts val="1600"/>
              </a:spcAft>
              <a:buSzPts val="1500"/>
              <a:buNone/>
              <a:defRPr/>
            </a:lvl9pPr>
          </a:lstStyle>
          <a:p>
            <a:r>
              <a:rPr lang="en-US"/>
              <a:t>Click to edit Master subtitle style</a:t>
            </a:r>
            <a:endParaRPr/>
          </a:p>
        </p:txBody>
      </p:sp>
      <p:sp>
        <p:nvSpPr>
          <p:cNvPr id="267" name="Google Shape;267;p39"/>
          <p:cNvSpPr txBox="1">
            <a:spLocks noGrp="1"/>
          </p:cNvSpPr>
          <p:nvPr>
            <p:ph type="body" idx="8"/>
          </p:nvPr>
        </p:nvSpPr>
        <p:spPr>
          <a:xfrm>
            <a:off x="1063400" y="3829650"/>
            <a:ext cx="2101800" cy="633600"/>
          </a:xfrm>
          <a:prstGeom prst="rect">
            <a:avLst/>
          </a:prstGeom>
          <a:noFill/>
          <a:ln>
            <a:noFill/>
          </a:ln>
        </p:spPr>
        <p:txBody>
          <a:bodyPr spcFirstLastPara="1" wrap="square" lIns="91425" tIns="91425" rIns="91425" bIns="91425" anchor="t" anchorCtr="0">
            <a:noAutofit/>
          </a:bodyPr>
          <a:lstStyle>
            <a:lvl1pPr marL="457200" lvl="0" indent="-323850" algn="ctr">
              <a:lnSpc>
                <a:spcPct val="100000"/>
              </a:lnSpc>
              <a:spcBef>
                <a:spcPts val="300"/>
              </a:spcBef>
              <a:spcAft>
                <a:spcPts val="0"/>
              </a:spcAft>
              <a:buSzPts val="1500"/>
              <a:buChar char="●"/>
              <a:defRPr>
                <a:solidFill>
                  <a:schemeClr val="dk1"/>
                </a:solidFill>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pPr lvl="0"/>
            <a:r>
              <a:rPr lang="en-US"/>
              <a:t>Click to edit Master text styles</a:t>
            </a:r>
          </a:p>
        </p:txBody>
      </p:sp>
      <p:sp>
        <p:nvSpPr>
          <p:cNvPr id="268" name="Google Shape;268;p39"/>
          <p:cNvSpPr txBox="1">
            <a:spLocks noGrp="1"/>
          </p:cNvSpPr>
          <p:nvPr>
            <p:ph type="title" idx="9"/>
          </p:nvPr>
        </p:nvSpPr>
        <p:spPr>
          <a:xfrm>
            <a:off x="720000" y="530352"/>
            <a:ext cx="7568700" cy="84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300"/>
              <a:buNone/>
              <a:defRPr sz="2600"/>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r>
              <a:rPr lang="en-US"/>
              <a:t>Click to edit Master title style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1"/>
        <p:cNvGrpSpPr/>
        <p:nvPr/>
      </p:nvGrpSpPr>
      <p:grpSpPr>
        <a:xfrm>
          <a:off x="0" y="0"/>
          <a:ext cx="0" cy="0"/>
          <a:chOff x="0" y="0"/>
          <a:chExt cx="0" cy="0"/>
        </a:xfrm>
      </p:grpSpPr>
      <p:sp>
        <p:nvSpPr>
          <p:cNvPr id="382" name="Google Shape;382;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solidFill>
                <a:schemeClr val="dk1"/>
              </a:solidFill>
            </a:endParaRPr>
          </a:p>
        </p:txBody>
      </p:sp>
      <p:sp>
        <p:nvSpPr>
          <p:cNvPr id="383" name="Google Shape;383;p44"/>
          <p:cNvSpPr txBox="1">
            <a:spLocks noGrp="1"/>
          </p:cNvSpPr>
          <p:nvPr>
            <p:ph type="title"/>
          </p:nvPr>
        </p:nvSpPr>
        <p:spPr>
          <a:xfrm>
            <a:off x="855242" y="1414514"/>
            <a:ext cx="3207900" cy="1319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300"/>
              <a:buNone/>
              <a:defRPr sz="26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en-US"/>
              <a:t>Click to edit Master title style</a:t>
            </a:r>
            <a:endParaRPr/>
          </a:p>
        </p:txBody>
      </p:sp>
      <p:sp>
        <p:nvSpPr>
          <p:cNvPr id="384" name="Google Shape;384;p44"/>
          <p:cNvSpPr txBox="1">
            <a:spLocks noGrp="1"/>
          </p:cNvSpPr>
          <p:nvPr>
            <p:ph type="body" idx="1"/>
          </p:nvPr>
        </p:nvSpPr>
        <p:spPr>
          <a:xfrm>
            <a:off x="855242" y="2900086"/>
            <a:ext cx="3207900" cy="828900"/>
          </a:xfrm>
          <a:prstGeom prst="rect">
            <a:avLst/>
          </a:prstGeom>
          <a:noFill/>
          <a:ln>
            <a:noFill/>
          </a:ln>
        </p:spPr>
        <p:txBody>
          <a:bodyPr spcFirstLastPara="1" wrap="square" lIns="91425" tIns="91425" rIns="91425" bIns="91425" anchor="t" anchorCtr="0">
            <a:noAutofit/>
          </a:bodyPr>
          <a:lstStyle>
            <a:lvl1pPr marL="457200" lvl="0" indent="-323850" algn="l">
              <a:lnSpc>
                <a:spcPct val="100000"/>
              </a:lnSpc>
              <a:spcBef>
                <a:spcPts val="0"/>
              </a:spcBef>
              <a:spcAft>
                <a:spcPts val="0"/>
              </a:spcAft>
              <a:buSzPts val="1500"/>
              <a:buChar char="●"/>
              <a:defRPr>
                <a:solidFill>
                  <a:schemeClr val="dk1"/>
                </a:solidFill>
              </a:defRPr>
            </a:lvl1pPr>
          </a:lstStyle>
          <a:p>
            <a:pPr lvl="0"/>
            <a:r>
              <a:rPr lang="en-US"/>
              <a:t>Click to edit Master text styles</a:t>
            </a:r>
          </a:p>
        </p:txBody>
      </p:sp>
      <p:grpSp>
        <p:nvGrpSpPr>
          <p:cNvPr id="385" name="Google Shape;385;p44"/>
          <p:cNvGrpSpPr/>
          <p:nvPr/>
        </p:nvGrpSpPr>
        <p:grpSpPr>
          <a:xfrm>
            <a:off x="241943" y="4490269"/>
            <a:ext cx="254056" cy="241758"/>
            <a:chOff x="2768914" y="655181"/>
            <a:chExt cx="338380" cy="321743"/>
          </a:xfrm>
        </p:grpSpPr>
        <p:sp>
          <p:nvSpPr>
            <p:cNvPr id="386" name="Google Shape;386;p44"/>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44"/>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8" name="Google Shape;388;p44"/>
          <p:cNvGrpSpPr/>
          <p:nvPr/>
        </p:nvGrpSpPr>
        <p:grpSpPr>
          <a:xfrm>
            <a:off x="8432788" y="455053"/>
            <a:ext cx="254056" cy="241758"/>
            <a:chOff x="2768914" y="655181"/>
            <a:chExt cx="338380" cy="321743"/>
          </a:xfrm>
        </p:grpSpPr>
        <p:sp>
          <p:nvSpPr>
            <p:cNvPr id="389" name="Google Shape;389;p44"/>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44"/>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1" name="Google Shape;391;p44"/>
          <p:cNvGrpSpPr/>
          <p:nvPr/>
        </p:nvGrpSpPr>
        <p:grpSpPr>
          <a:xfrm>
            <a:off x="167617" y="191108"/>
            <a:ext cx="1115223" cy="505646"/>
            <a:chOff x="-889965" y="517131"/>
            <a:chExt cx="2215821" cy="1003863"/>
          </a:xfrm>
        </p:grpSpPr>
        <p:sp>
          <p:nvSpPr>
            <p:cNvPr id="392" name="Google Shape;392;p44"/>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44"/>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4" name="Google Shape;394;p44"/>
          <p:cNvGrpSpPr/>
          <p:nvPr/>
        </p:nvGrpSpPr>
        <p:grpSpPr>
          <a:xfrm>
            <a:off x="8057089" y="3679273"/>
            <a:ext cx="1600229" cy="723488"/>
            <a:chOff x="10729875" y="529734"/>
            <a:chExt cx="3232134" cy="1460117"/>
          </a:xfrm>
        </p:grpSpPr>
        <p:sp>
          <p:nvSpPr>
            <p:cNvPr id="395" name="Google Shape;395;p44"/>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44"/>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7" name="Google Shape;397;p44"/>
          <p:cNvGrpSpPr/>
          <p:nvPr/>
        </p:nvGrpSpPr>
        <p:grpSpPr>
          <a:xfrm>
            <a:off x="3648659" y="1128402"/>
            <a:ext cx="249392" cy="264900"/>
            <a:chOff x="3861700" y="5390125"/>
            <a:chExt cx="35600" cy="37825"/>
          </a:xfrm>
        </p:grpSpPr>
        <p:sp>
          <p:nvSpPr>
            <p:cNvPr id="398" name="Google Shape;398;p44"/>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44"/>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44"/>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44"/>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44"/>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44"/>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4"/>
        <p:cNvGrpSpPr/>
        <p:nvPr/>
      </p:nvGrpSpPr>
      <p:grpSpPr>
        <a:xfrm>
          <a:off x="0" y="0"/>
          <a:ext cx="0" cy="0"/>
          <a:chOff x="0" y="0"/>
          <a:chExt cx="0" cy="0"/>
        </a:xfrm>
      </p:grpSpPr>
      <p:grpSp>
        <p:nvGrpSpPr>
          <p:cNvPr id="405" name="Google Shape;405;p45"/>
          <p:cNvGrpSpPr/>
          <p:nvPr/>
        </p:nvGrpSpPr>
        <p:grpSpPr>
          <a:xfrm>
            <a:off x="685168" y="439893"/>
            <a:ext cx="254056" cy="241758"/>
            <a:chOff x="2768914" y="655181"/>
            <a:chExt cx="338380" cy="321743"/>
          </a:xfrm>
        </p:grpSpPr>
        <p:sp>
          <p:nvSpPr>
            <p:cNvPr id="406" name="Google Shape;406;p45"/>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45"/>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8" name="Google Shape;408;p45"/>
          <p:cNvGrpSpPr/>
          <p:nvPr/>
        </p:nvGrpSpPr>
        <p:grpSpPr>
          <a:xfrm>
            <a:off x="8407881" y="1498397"/>
            <a:ext cx="254056" cy="241758"/>
            <a:chOff x="2768914" y="655181"/>
            <a:chExt cx="338380" cy="321743"/>
          </a:xfrm>
        </p:grpSpPr>
        <p:sp>
          <p:nvSpPr>
            <p:cNvPr id="409" name="Google Shape;409;p45"/>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45"/>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1" name="Google Shape;411;p45"/>
          <p:cNvGrpSpPr/>
          <p:nvPr/>
        </p:nvGrpSpPr>
        <p:grpSpPr>
          <a:xfrm>
            <a:off x="7105180" y="4506462"/>
            <a:ext cx="254056" cy="241758"/>
            <a:chOff x="2768914" y="655181"/>
            <a:chExt cx="338380" cy="321743"/>
          </a:xfrm>
        </p:grpSpPr>
        <p:sp>
          <p:nvSpPr>
            <p:cNvPr id="412" name="Google Shape;412;p45"/>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45"/>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4" name="Google Shape;414;p45"/>
          <p:cNvGrpSpPr/>
          <p:nvPr/>
        </p:nvGrpSpPr>
        <p:grpSpPr>
          <a:xfrm>
            <a:off x="-333024" y="1109120"/>
            <a:ext cx="1115223" cy="505646"/>
            <a:chOff x="-889965" y="517131"/>
            <a:chExt cx="2215821" cy="1003863"/>
          </a:xfrm>
        </p:grpSpPr>
        <p:sp>
          <p:nvSpPr>
            <p:cNvPr id="415" name="Google Shape;415;p45"/>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45"/>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7" name="Google Shape;417;p45"/>
          <p:cNvGrpSpPr/>
          <p:nvPr/>
        </p:nvGrpSpPr>
        <p:grpSpPr>
          <a:xfrm>
            <a:off x="8016227" y="385548"/>
            <a:ext cx="1600229" cy="723488"/>
            <a:chOff x="10729875" y="529734"/>
            <a:chExt cx="3232134" cy="1460117"/>
          </a:xfrm>
        </p:grpSpPr>
        <p:sp>
          <p:nvSpPr>
            <p:cNvPr id="418" name="Google Shape;418;p45"/>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45"/>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0" name="Google Shape;420;p45"/>
          <p:cNvGrpSpPr/>
          <p:nvPr/>
        </p:nvGrpSpPr>
        <p:grpSpPr>
          <a:xfrm>
            <a:off x="4440140" y="4629201"/>
            <a:ext cx="1600229" cy="723488"/>
            <a:chOff x="10729875" y="529734"/>
            <a:chExt cx="3232134" cy="1460117"/>
          </a:xfrm>
        </p:grpSpPr>
        <p:sp>
          <p:nvSpPr>
            <p:cNvPr id="421" name="Google Shape;421;p45"/>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45"/>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3" name="Google Shape;423;p45"/>
          <p:cNvSpPr txBox="1">
            <a:spLocks noGrp="1"/>
          </p:cNvSpPr>
          <p:nvPr>
            <p:ph type="title"/>
          </p:nvPr>
        </p:nvSpPr>
        <p:spPr>
          <a:xfrm>
            <a:off x="720000" y="532800"/>
            <a:ext cx="7704000" cy="84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300"/>
              <a:buNone/>
              <a:defRPr sz="26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en-US"/>
              <a:t>Click to edit Master title style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4"/>
        <p:cNvGrpSpPr/>
        <p:nvPr/>
      </p:nvGrpSpPr>
      <p:grpSpPr>
        <a:xfrm>
          <a:off x="0" y="0"/>
          <a:ext cx="0" cy="0"/>
          <a:chOff x="0" y="0"/>
          <a:chExt cx="0" cy="0"/>
        </a:xfrm>
      </p:grpSpPr>
      <p:sp>
        <p:nvSpPr>
          <p:cNvPr id="425" name="Google Shape;425;p46"/>
          <p:cNvSpPr txBox="1">
            <a:spLocks noGrp="1"/>
          </p:cNvSpPr>
          <p:nvPr>
            <p:ph type="body" idx="1"/>
          </p:nvPr>
        </p:nvSpPr>
        <p:spPr>
          <a:xfrm>
            <a:off x="855250" y="3061133"/>
            <a:ext cx="3000000" cy="752400"/>
          </a:xfrm>
          <a:prstGeom prst="rect">
            <a:avLst/>
          </a:prstGeom>
          <a:noFill/>
          <a:ln>
            <a:noFill/>
          </a:ln>
        </p:spPr>
        <p:txBody>
          <a:bodyPr spcFirstLastPara="1" wrap="square" lIns="91425" tIns="91425" rIns="91425" bIns="91425" anchor="t" anchorCtr="0">
            <a:noAutofit/>
          </a:bodyPr>
          <a:lstStyle>
            <a:lvl1pPr marL="457200" lvl="0" indent="-323850" algn="l">
              <a:lnSpc>
                <a:spcPct val="100000"/>
              </a:lnSpc>
              <a:spcBef>
                <a:spcPts val="0"/>
              </a:spcBef>
              <a:spcAft>
                <a:spcPts val="0"/>
              </a:spcAft>
              <a:buSzPts val="1500"/>
              <a:buChar char="●"/>
              <a:defRPr b="1">
                <a:solidFill>
                  <a:schemeClr val="dk1"/>
                </a:solidFill>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pPr lvl="0"/>
            <a:r>
              <a:rPr lang="en-US"/>
              <a:t>Click to edit Master text styles</a:t>
            </a:r>
          </a:p>
        </p:txBody>
      </p:sp>
      <p:sp>
        <p:nvSpPr>
          <p:cNvPr id="426" name="Google Shape;426;p46"/>
          <p:cNvSpPr txBox="1">
            <a:spLocks noGrp="1"/>
          </p:cNvSpPr>
          <p:nvPr>
            <p:ph type="title"/>
          </p:nvPr>
        </p:nvSpPr>
        <p:spPr>
          <a:xfrm>
            <a:off x="855250" y="2123627"/>
            <a:ext cx="3206100" cy="85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300"/>
              <a:buNone/>
              <a:defRPr sz="4700"/>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r>
              <a:rPr lang="en-US"/>
              <a:t>Click to edit Master title style</a:t>
            </a:r>
            <a:endParaRPr/>
          </a:p>
        </p:txBody>
      </p:sp>
      <p:grpSp>
        <p:nvGrpSpPr>
          <p:cNvPr id="427" name="Google Shape;427;p46"/>
          <p:cNvGrpSpPr/>
          <p:nvPr/>
        </p:nvGrpSpPr>
        <p:grpSpPr>
          <a:xfrm>
            <a:off x="470613" y="480807"/>
            <a:ext cx="254056" cy="241758"/>
            <a:chOff x="2768914" y="655181"/>
            <a:chExt cx="338380" cy="321743"/>
          </a:xfrm>
        </p:grpSpPr>
        <p:sp>
          <p:nvSpPr>
            <p:cNvPr id="428" name="Google Shape;428;p46"/>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46"/>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0" name="Google Shape;430;p46"/>
          <p:cNvGrpSpPr/>
          <p:nvPr/>
        </p:nvGrpSpPr>
        <p:grpSpPr>
          <a:xfrm>
            <a:off x="8337983" y="920521"/>
            <a:ext cx="254056" cy="241758"/>
            <a:chOff x="2768914" y="655181"/>
            <a:chExt cx="338380" cy="321743"/>
          </a:xfrm>
        </p:grpSpPr>
        <p:sp>
          <p:nvSpPr>
            <p:cNvPr id="431" name="Google Shape;431;p46"/>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46"/>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3" name="Google Shape;433;p46"/>
          <p:cNvGrpSpPr/>
          <p:nvPr/>
        </p:nvGrpSpPr>
        <p:grpSpPr>
          <a:xfrm>
            <a:off x="5385157" y="4601757"/>
            <a:ext cx="254056" cy="241758"/>
            <a:chOff x="2768914" y="655181"/>
            <a:chExt cx="338380" cy="321743"/>
          </a:xfrm>
        </p:grpSpPr>
        <p:sp>
          <p:nvSpPr>
            <p:cNvPr id="434" name="Google Shape;434;p46"/>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46"/>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6" name="Google Shape;436;p46"/>
          <p:cNvGrpSpPr/>
          <p:nvPr/>
        </p:nvGrpSpPr>
        <p:grpSpPr>
          <a:xfrm>
            <a:off x="3365629" y="138773"/>
            <a:ext cx="1115223" cy="505646"/>
            <a:chOff x="-889965" y="517131"/>
            <a:chExt cx="2215821" cy="1003863"/>
          </a:xfrm>
        </p:grpSpPr>
        <p:sp>
          <p:nvSpPr>
            <p:cNvPr id="437" name="Google Shape;437;p46"/>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46"/>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9" name="Google Shape;439;p46"/>
          <p:cNvGrpSpPr/>
          <p:nvPr/>
        </p:nvGrpSpPr>
        <p:grpSpPr>
          <a:xfrm>
            <a:off x="8220571" y="4078092"/>
            <a:ext cx="1600229" cy="723488"/>
            <a:chOff x="10729875" y="529734"/>
            <a:chExt cx="3232134" cy="1460117"/>
          </a:xfrm>
        </p:grpSpPr>
        <p:sp>
          <p:nvSpPr>
            <p:cNvPr id="440" name="Google Shape;440;p46"/>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46"/>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44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868596"/>
            <a:ext cx="4485050" cy="245688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29146263"/>
      </p:ext>
    </p:extLst>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3"/>
          <p:cNvSpPr/>
          <p:nvPr/>
        </p:nvSpPr>
        <p:spPr>
          <a:xfrm>
            <a:off x="11720" y="0"/>
            <a:ext cx="9120584" cy="5160644"/>
          </a:xfrm>
          <a:custGeom>
            <a:avLst/>
            <a:gdLst/>
            <a:ahLst/>
            <a:cxnLst/>
            <a:rect l="l" t="t" r="r" b="b"/>
            <a:pathLst>
              <a:path w="12160778" h="6857999" extrusionOk="0">
                <a:moveTo>
                  <a:pt x="11861789" y="0"/>
                </a:moveTo>
                <a:lnTo>
                  <a:pt x="11861789" y="8784"/>
                </a:lnTo>
                <a:lnTo>
                  <a:pt x="11527122" y="8784"/>
                </a:lnTo>
                <a:lnTo>
                  <a:pt x="11527122" y="0"/>
                </a:lnTo>
                <a:lnTo>
                  <a:pt x="11510898" y="0"/>
                </a:lnTo>
                <a:lnTo>
                  <a:pt x="11510898" y="8784"/>
                </a:lnTo>
                <a:lnTo>
                  <a:pt x="11176243" y="8784"/>
                </a:lnTo>
                <a:lnTo>
                  <a:pt x="11176243" y="0"/>
                </a:lnTo>
                <a:lnTo>
                  <a:pt x="11160029" y="0"/>
                </a:lnTo>
                <a:lnTo>
                  <a:pt x="11160029" y="8784"/>
                </a:lnTo>
                <a:lnTo>
                  <a:pt x="10825363" y="8784"/>
                </a:lnTo>
                <a:lnTo>
                  <a:pt x="10825363" y="0"/>
                </a:lnTo>
                <a:lnTo>
                  <a:pt x="10809160" y="0"/>
                </a:lnTo>
                <a:lnTo>
                  <a:pt x="10809160" y="8784"/>
                </a:lnTo>
                <a:lnTo>
                  <a:pt x="10474483" y="8784"/>
                </a:lnTo>
                <a:lnTo>
                  <a:pt x="10474483" y="0"/>
                </a:lnTo>
                <a:lnTo>
                  <a:pt x="10458269" y="0"/>
                </a:lnTo>
                <a:lnTo>
                  <a:pt x="10458269" y="8784"/>
                </a:lnTo>
                <a:lnTo>
                  <a:pt x="10123603" y="8784"/>
                </a:lnTo>
                <a:lnTo>
                  <a:pt x="10123603" y="0"/>
                </a:lnTo>
                <a:lnTo>
                  <a:pt x="10107390" y="0"/>
                </a:lnTo>
                <a:lnTo>
                  <a:pt x="10107390" y="8784"/>
                </a:lnTo>
                <a:lnTo>
                  <a:pt x="9772734" y="8784"/>
                </a:lnTo>
                <a:lnTo>
                  <a:pt x="9772734" y="0"/>
                </a:lnTo>
                <a:lnTo>
                  <a:pt x="9756520" y="0"/>
                </a:lnTo>
                <a:lnTo>
                  <a:pt x="9756520" y="8784"/>
                </a:lnTo>
                <a:lnTo>
                  <a:pt x="9421844" y="8784"/>
                </a:lnTo>
                <a:lnTo>
                  <a:pt x="9421844" y="0"/>
                </a:lnTo>
                <a:lnTo>
                  <a:pt x="9405630" y="0"/>
                </a:lnTo>
                <a:lnTo>
                  <a:pt x="9405630" y="8784"/>
                </a:lnTo>
                <a:lnTo>
                  <a:pt x="9070974" y="8784"/>
                </a:lnTo>
                <a:lnTo>
                  <a:pt x="9070974" y="0"/>
                </a:lnTo>
                <a:lnTo>
                  <a:pt x="9054761" y="0"/>
                </a:lnTo>
                <a:lnTo>
                  <a:pt x="9054761" y="8784"/>
                </a:lnTo>
                <a:lnTo>
                  <a:pt x="8720094" y="8784"/>
                </a:lnTo>
                <a:lnTo>
                  <a:pt x="8720094" y="0"/>
                </a:lnTo>
                <a:lnTo>
                  <a:pt x="8703881" y="0"/>
                </a:lnTo>
                <a:lnTo>
                  <a:pt x="8703881" y="8784"/>
                </a:lnTo>
                <a:lnTo>
                  <a:pt x="8369204" y="8784"/>
                </a:lnTo>
                <a:lnTo>
                  <a:pt x="8369204" y="0"/>
                </a:lnTo>
                <a:lnTo>
                  <a:pt x="8352990" y="0"/>
                </a:lnTo>
                <a:lnTo>
                  <a:pt x="8352990" y="8784"/>
                </a:lnTo>
                <a:lnTo>
                  <a:pt x="8018335" y="8784"/>
                </a:lnTo>
                <a:lnTo>
                  <a:pt x="8018335" y="0"/>
                </a:lnTo>
                <a:lnTo>
                  <a:pt x="8002121" y="0"/>
                </a:lnTo>
                <a:lnTo>
                  <a:pt x="8002121" y="8784"/>
                </a:lnTo>
                <a:lnTo>
                  <a:pt x="7667444" y="8784"/>
                </a:lnTo>
                <a:lnTo>
                  <a:pt x="7667444" y="0"/>
                </a:lnTo>
                <a:lnTo>
                  <a:pt x="7651231" y="0"/>
                </a:lnTo>
                <a:lnTo>
                  <a:pt x="7651231" y="8784"/>
                </a:lnTo>
                <a:lnTo>
                  <a:pt x="7316575" y="8784"/>
                </a:lnTo>
                <a:lnTo>
                  <a:pt x="7316575" y="0"/>
                </a:lnTo>
                <a:lnTo>
                  <a:pt x="7300361" y="0"/>
                </a:lnTo>
                <a:lnTo>
                  <a:pt x="7300361" y="8784"/>
                </a:lnTo>
                <a:lnTo>
                  <a:pt x="6965695" y="8784"/>
                </a:lnTo>
                <a:lnTo>
                  <a:pt x="6965695" y="0"/>
                </a:lnTo>
                <a:lnTo>
                  <a:pt x="6949482" y="0"/>
                </a:lnTo>
                <a:lnTo>
                  <a:pt x="6949482" y="8784"/>
                </a:lnTo>
                <a:lnTo>
                  <a:pt x="6614805" y="8784"/>
                </a:lnTo>
                <a:lnTo>
                  <a:pt x="6614805" y="0"/>
                </a:lnTo>
                <a:lnTo>
                  <a:pt x="6598602" y="0"/>
                </a:lnTo>
                <a:lnTo>
                  <a:pt x="6598602" y="8784"/>
                </a:lnTo>
                <a:lnTo>
                  <a:pt x="6263936" y="8784"/>
                </a:lnTo>
                <a:lnTo>
                  <a:pt x="6263936" y="0"/>
                </a:lnTo>
                <a:lnTo>
                  <a:pt x="6247722" y="0"/>
                </a:lnTo>
                <a:lnTo>
                  <a:pt x="6247722" y="8784"/>
                </a:lnTo>
                <a:lnTo>
                  <a:pt x="5913056" y="8784"/>
                </a:lnTo>
                <a:lnTo>
                  <a:pt x="5913056" y="0"/>
                </a:lnTo>
                <a:lnTo>
                  <a:pt x="5896842" y="0"/>
                </a:lnTo>
                <a:lnTo>
                  <a:pt x="5896842" y="8784"/>
                </a:lnTo>
                <a:lnTo>
                  <a:pt x="5562176" y="8784"/>
                </a:lnTo>
                <a:lnTo>
                  <a:pt x="5562176" y="0"/>
                </a:lnTo>
                <a:lnTo>
                  <a:pt x="5545973" y="0"/>
                </a:lnTo>
                <a:lnTo>
                  <a:pt x="5545973" y="8784"/>
                </a:lnTo>
                <a:lnTo>
                  <a:pt x="5211307" y="8784"/>
                </a:lnTo>
                <a:lnTo>
                  <a:pt x="5211307" y="0"/>
                </a:lnTo>
                <a:lnTo>
                  <a:pt x="5195083" y="0"/>
                </a:lnTo>
                <a:lnTo>
                  <a:pt x="5195083" y="8784"/>
                </a:lnTo>
                <a:lnTo>
                  <a:pt x="4860416" y="8784"/>
                </a:lnTo>
                <a:lnTo>
                  <a:pt x="4860416" y="0"/>
                </a:lnTo>
                <a:lnTo>
                  <a:pt x="4844203" y="0"/>
                </a:lnTo>
                <a:lnTo>
                  <a:pt x="4844203" y="8784"/>
                </a:lnTo>
                <a:lnTo>
                  <a:pt x="4509547" y="8784"/>
                </a:lnTo>
                <a:lnTo>
                  <a:pt x="4509547" y="0"/>
                </a:lnTo>
                <a:lnTo>
                  <a:pt x="4493333" y="0"/>
                </a:lnTo>
                <a:lnTo>
                  <a:pt x="4493333" y="8784"/>
                </a:lnTo>
                <a:lnTo>
                  <a:pt x="4158667" y="8784"/>
                </a:lnTo>
                <a:lnTo>
                  <a:pt x="4158667" y="0"/>
                </a:lnTo>
                <a:lnTo>
                  <a:pt x="4142443" y="0"/>
                </a:lnTo>
                <a:lnTo>
                  <a:pt x="4142443" y="8784"/>
                </a:lnTo>
                <a:lnTo>
                  <a:pt x="3807777" y="8784"/>
                </a:lnTo>
                <a:lnTo>
                  <a:pt x="3807777" y="0"/>
                </a:lnTo>
                <a:lnTo>
                  <a:pt x="3791574" y="0"/>
                </a:lnTo>
                <a:lnTo>
                  <a:pt x="3791574" y="8784"/>
                </a:lnTo>
                <a:lnTo>
                  <a:pt x="3456908" y="8784"/>
                </a:lnTo>
                <a:lnTo>
                  <a:pt x="3456908" y="0"/>
                </a:lnTo>
                <a:lnTo>
                  <a:pt x="3440683" y="0"/>
                </a:lnTo>
                <a:lnTo>
                  <a:pt x="3440683" y="8784"/>
                </a:lnTo>
                <a:lnTo>
                  <a:pt x="3106028" y="8784"/>
                </a:lnTo>
                <a:lnTo>
                  <a:pt x="3106028" y="0"/>
                </a:lnTo>
                <a:lnTo>
                  <a:pt x="3089814" y="0"/>
                </a:lnTo>
                <a:lnTo>
                  <a:pt x="3089814" y="8784"/>
                </a:lnTo>
                <a:lnTo>
                  <a:pt x="2755148" y="8784"/>
                </a:lnTo>
                <a:lnTo>
                  <a:pt x="2755148" y="0"/>
                </a:lnTo>
                <a:lnTo>
                  <a:pt x="2738934" y="0"/>
                </a:lnTo>
                <a:lnTo>
                  <a:pt x="2738934" y="8784"/>
                </a:lnTo>
                <a:lnTo>
                  <a:pt x="2404268" y="8784"/>
                </a:lnTo>
                <a:lnTo>
                  <a:pt x="2404268" y="0"/>
                </a:lnTo>
                <a:lnTo>
                  <a:pt x="2388055" y="0"/>
                </a:lnTo>
                <a:lnTo>
                  <a:pt x="2388055" y="8784"/>
                </a:lnTo>
                <a:lnTo>
                  <a:pt x="2053388" y="8784"/>
                </a:lnTo>
                <a:lnTo>
                  <a:pt x="2053388" y="0"/>
                </a:lnTo>
                <a:lnTo>
                  <a:pt x="2037175" y="0"/>
                </a:lnTo>
                <a:lnTo>
                  <a:pt x="2037175" y="8784"/>
                </a:lnTo>
                <a:lnTo>
                  <a:pt x="1702509" y="8784"/>
                </a:lnTo>
                <a:lnTo>
                  <a:pt x="1702509" y="0"/>
                </a:lnTo>
                <a:lnTo>
                  <a:pt x="1686295" y="0"/>
                </a:lnTo>
                <a:lnTo>
                  <a:pt x="1686295" y="8784"/>
                </a:lnTo>
                <a:lnTo>
                  <a:pt x="1351629" y="8784"/>
                </a:lnTo>
                <a:lnTo>
                  <a:pt x="1351629" y="0"/>
                </a:lnTo>
                <a:lnTo>
                  <a:pt x="1335415" y="0"/>
                </a:lnTo>
                <a:lnTo>
                  <a:pt x="1335415" y="8784"/>
                </a:lnTo>
                <a:lnTo>
                  <a:pt x="1000749" y="8784"/>
                </a:lnTo>
                <a:lnTo>
                  <a:pt x="1000749" y="0"/>
                </a:lnTo>
                <a:lnTo>
                  <a:pt x="984535" y="0"/>
                </a:lnTo>
                <a:lnTo>
                  <a:pt x="984535" y="8784"/>
                </a:lnTo>
                <a:lnTo>
                  <a:pt x="649880" y="8784"/>
                </a:lnTo>
                <a:lnTo>
                  <a:pt x="649880" y="0"/>
                </a:lnTo>
                <a:lnTo>
                  <a:pt x="633655" y="0"/>
                </a:lnTo>
                <a:lnTo>
                  <a:pt x="633655" y="8784"/>
                </a:lnTo>
                <a:lnTo>
                  <a:pt x="299000" y="8784"/>
                </a:lnTo>
                <a:lnTo>
                  <a:pt x="299000" y="0"/>
                </a:lnTo>
                <a:lnTo>
                  <a:pt x="282776" y="0"/>
                </a:lnTo>
                <a:lnTo>
                  <a:pt x="282776" y="8784"/>
                </a:lnTo>
                <a:lnTo>
                  <a:pt x="0" y="8784"/>
                </a:lnTo>
                <a:lnTo>
                  <a:pt x="0" y="22489"/>
                </a:lnTo>
                <a:lnTo>
                  <a:pt x="282776" y="22489"/>
                </a:lnTo>
                <a:lnTo>
                  <a:pt x="282776" y="305593"/>
                </a:lnTo>
                <a:lnTo>
                  <a:pt x="0" y="305593"/>
                </a:lnTo>
                <a:lnTo>
                  <a:pt x="0" y="319309"/>
                </a:lnTo>
                <a:lnTo>
                  <a:pt x="282776" y="319309"/>
                </a:lnTo>
                <a:lnTo>
                  <a:pt x="282776" y="602413"/>
                </a:lnTo>
                <a:lnTo>
                  <a:pt x="0" y="602413"/>
                </a:lnTo>
                <a:lnTo>
                  <a:pt x="0" y="616129"/>
                </a:lnTo>
                <a:lnTo>
                  <a:pt x="282776" y="616129"/>
                </a:lnTo>
                <a:lnTo>
                  <a:pt x="282776" y="899223"/>
                </a:lnTo>
                <a:lnTo>
                  <a:pt x="0" y="899223"/>
                </a:lnTo>
                <a:lnTo>
                  <a:pt x="0" y="912939"/>
                </a:lnTo>
                <a:lnTo>
                  <a:pt x="282776" y="912939"/>
                </a:lnTo>
                <a:lnTo>
                  <a:pt x="282776" y="1196033"/>
                </a:lnTo>
                <a:lnTo>
                  <a:pt x="0" y="1196033"/>
                </a:lnTo>
                <a:lnTo>
                  <a:pt x="0" y="1209749"/>
                </a:lnTo>
                <a:lnTo>
                  <a:pt x="282776" y="1209749"/>
                </a:lnTo>
                <a:lnTo>
                  <a:pt x="282776" y="1492853"/>
                </a:lnTo>
                <a:lnTo>
                  <a:pt x="0" y="1492853"/>
                </a:lnTo>
                <a:lnTo>
                  <a:pt x="0" y="1506569"/>
                </a:lnTo>
                <a:lnTo>
                  <a:pt x="282776" y="1506569"/>
                </a:lnTo>
                <a:lnTo>
                  <a:pt x="282776" y="1789662"/>
                </a:lnTo>
                <a:lnTo>
                  <a:pt x="0" y="1789662"/>
                </a:lnTo>
                <a:lnTo>
                  <a:pt x="0" y="1803378"/>
                </a:lnTo>
                <a:lnTo>
                  <a:pt x="282776" y="1803378"/>
                </a:lnTo>
                <a:lnTo>
                  <a:pt x="282776" y="2086472"/>
                </a:lnTo>
                <a:lnTo>
                  <a:pt x="0" y="2086472"/>
                </a:lnTo>
                <a:lnTo>
                  <a:pt x="0" y="2100188"/>
                </a:lnTo>
                <a:lnTo>
                  <a:pt x="282776" y="2100188"/>
                </a:lnTo>
                <a:lnTo>
                  <a:pt x="282776" y="2383292"/>
                </a:lnTo>
                <a:lnTo>
                  <a:pt x="0" y="2383292"/>
                </a:lnTo>
                <a:lnTo>
                  <a:pt x="0" y="2397008"/>
                </a:lnTo>
                <a:lnTo>
                  <a:pt x="282776" y="2397008"/>
                </a:lnTo>
                <a:lnTo>
                  <a:pt x="282776" y="2680112"/>
                </a:lnTo>
                <a:lnTo>
                  <a:pt x="0" y="2680112"/>
                </a:lnTo>
                <a:lnTo>
                  <a:pt x="0" y="2693828"/>
                </a:lnTo>
                <a:lnTo>
                  <a:pt x="282776" y="2693828"/>
                </a:lnTo>
                <a:lnTo>
                  <a:pt x="282776" y="2976922"/>
                </a:lnTo>
                <a:lnTo>
                  <a:pt x="0" y="2976922"/>
                </a:lnTo>
                <a:lnTo>
                  <a:pt x="0" y="2990638"/>
                </a:lnTo>
                <a:lnTo>
                  <a:pt x="282776" y="2990638"/>
                </a:lnTo>
                <a:lnTo>
                  <a:pt x="282776" y="3273742"/>
                </a:lnTo>
                <a:lnTo>
                  <a:pt x="0" y="3273742"/>
                </a:lnTo>
                <a:lnTo>
                  <a:pt x="0" y="3287447"/>
                </a:lnTo>
                <a:lnTo>
                  <a:pt x="282776" y="3287447"/>
                </a:lnTo>
                <a:lnTo>
                  <a:pt x="282776" y="3570541"/>
                </a:lnTo>
                <a:lnTo>
                  <a:pt x="0" y="3570541"/>
                </a:lnTo>
                <a:lnTo>
                  <a:pt x="0" y="3584257"/>
                </a:lnTo>
                <a:lnTo>
                  <a:pt x="282776" y="3584257"/>
                </a:lnTo>
                <a:lnTo>
                  <a:pt x="282776" y="3867361"/>
                </a:lnTo>
                <a:lnTo>
                  <a:pt x="0" y="3867361"/>
                </a:lnTo>
                <a:lnTo>
                  <a:pt x="0" y="3881088"/>
                </a:lnTo>
                <a:lnTo>
                  <a:pt x="282776" y="3881088"/>
                </a:lnTo>
                <a:lnTo>
                  <a:pt x="282776" y="4164171"/>
                </a:lnTo>
                <a:lnTo>
                  <a:pt x="0" y="4164171"/>
                </a:lnTo>
                <a:lnTo>
                  <a:pt x="0" y="4177897"/>
                </a:lnTo>
                <a:lnTo>
                  <a:pt x="282776" y="4177897"/>
                </a:lnTo>
                <a:lnTo>
                  <a:pt x="282776" y="4460991"/>
                </a:lnTo>
                <a:lnTo>
                  <a:pt x="0" y="4460991"/>
                </a:lnTo>
                <a:lnTo>
                  <a:pt x="0" y="4474707"/>
                </a:lnTo>
                <a:lnTo>
                  <a:pt x="282776" y="4474707"/>
                </a:lnTo>
                <a:lnTo>
                  <a:pt x="282776" y="4757811"/>
                </a:lnTo>
                <a:lnTo>
                  <a:pt x="0" y="4757811"/>
                </a:lnTo>
                <a:lnTo>
                  <a:pt x="0" y="4771527"/>
                </a:lnTo>
                <a:lnTo>
                  <a:pt x="282776" y="4771527"/>
                </a:lnTo>
                <a:lnTo>
                  <a:pt x="282776" y="5054610"/>
                </a:lnTo>
                <a:lnTo>
                  <a:pt x="0" y="5054610"/>
                </a:lnTo>
                <a:lnTo>
                  <a:pt x="0" y="5068337"/>
                </a:lnTo>
                <a:lnTo>
                  <a:pt x="282776" y="5068337"/>
                </a:lnTo>
                <a:lnTo>
                  <a:pt x="282776" y="5351441"/>
                </a:lnTo>
                <a:lnTo>
                  <a:pt x="0" y="5351441"/>
                </a:lnTo>
                <a:lnTo>
                  <a:pt x="0" y="5365157"/>
                </a:lnTo>
                <a:lnTo>
                  <a:pt x="282776" y="5365157"/>
                </a:lnTo>
                <a:lnTo>
                  <a:pt x="282776" y="5648250"/>
                </a:lnTo>
                <a:lnTo>
                  <a:pt x="0" y="5648250"/>
                </a:lnTo>
                <a:lnTo>
                  <a:pt x="0" y="5661966"/>
                </a:lnTo>
                <a:lnTo>
                  <a:pt x="282776" y="5661966"/>
                </a:lnTo>
                <a:lnTo>
                  <a:pt x="282776" y="5945060"/>
                </a:lnTo>
                <a:lnTo>
                  <a:pt x="0" y="5945060"/>
                </a:lnTo>
                <a:lnTo>
                  <a:pt x="0" y="5958776"/>
                </a:lnTo>
                <a:lnTo>
                  <a:pt x="282776" y="5958776"/>
                </a:lnTo>
                <a:lnTo>
                  <a:pt x="282776" y="6241880"/>
                </a:lnTo>
                <a:lnTo>
                  <a:pt x="0" y="6241880"/>
                </a:lnTo>
                <a:lnTo>
                  <a:pt x="0" y="6255596"/>
                </a:lnTo>
                <a:lnTo>
                  <a:pt x="282776" y="6255596"/>
                </a:lnTo>
                <a:lnTo>
                  <a:pt x="282776" y="6538690"/>
                </a:lnTo>
                <a:lnTo>
                  <a:pt x="0" y="6538690"/>
                </a:lnTo>
                <a:lnTo>
                  <a:pt x="0" y="6552406"/>
                </a:lnTo>
                <a:lnTo>
                  <a:pt x="282776" y="6552406"/>
                </a:lnTo>
                <a:lnTo>
                  <a:pt x="282776" y="6835499"/>
                </a:lnTo>
                <a:lnTo>
                  <a:pt x="0" y="6835499"/>
                </a:lnTo>
                <a:lnTo>
                  <a:pt x="0" y="6849215"/>
                </a:lnTo>
                <a:lnTo>
                  <a:pt x="282776" y="6849215"/>
                </a:lnTo>
                <a:lnTo>
                  <a:pt x="282776" y="6857999"/>
                </a:lnTo>
                <a:lnTo>
                  <a:pt x="299000" y="6857999"/>
                </a:lnTo>
                <a:lnTo>
                  <a:pt x="299000" y="6849215"/>
                </a:lnTo>
                <a:lnTo>
                  <a:pt x="633655" y="6849215"/>
                </a:lnTo>
                <a:lnTo>
                  <a:pt x="633655" y="6857999"/>
                </a:lnTo>
                <a:lnTo>
                  <a:pt x="649880" y="6857999"/>
                </a:lnTo>
                <a:lnTo>
                  <a:pt x="649880" y="6849215"/>
                </a:lnTo>
                <a:lnTo>
                  <a:pt x="984535" y="6849215"/>
                </a:lnTo>
                <a:lnTo>
                  <a:pt x="984535" y="6857999"/>
                </a:lnTo>
                <a:lnTo>
                  <a:pt x="1000749" y="6857999"/>
                </a:lnTo>
                <a:lnTo>
                  <a:pt x="1000749" y="6849215"/>
                </a:lnTo>
                <a:lnTo>
                  <a:pt x="1335415" y="6849215"/>
                </a:lnTo>
                <a:lnTo>
                  <a:pt x="1335415" y="6857999"/>
                </a:lnTo>
                <a:lnTo>
                  <a:pt x="1351629" y="6857999"/>
                </a:lnTo>
                <a:lnTo>
                  <a:pt x="1351629" y="6849215"/>
                </a:lnTo>
                <a:lnTo>
                  <a:pt x="1686295" y="6849215"/>
                </a:lnTo>
                <a:lnTo>
                  <a:pt x="1686295" y="6857999"/>
                </a:lnTo>
                <a:lnTo>
                  <a:pt x="1702509" y="6857999"/>
                </a:lnTo>
                <a:lnTo>
                  <a:pt x="1702509" y="6849215"/>
                </a:lnTo>
                <a:lnTo>
                  <a:pt x="2037175" y="6849215"/>
                </a:lnTo>
                <a:lnTo>
                  <a:pt x="2037175" y="6857999"/>
                </a:lnTo>
                <a:lnTo>
                  <a:pt x="2053388" y="6857999"/>
                </a:lnTo>
                <a:lnTo>
                  <a:pt x="2053388" y="6849215"/>
                </a:lnTo>
                <a:lnTo>
                  <a:pt x="2388055" y="6849215"/>
                </a:lnTo>
                <a:lnTo>
                  <a:pt x="2388055" y="6857999"/>
                </a:lnTo>
                <a:lnTo>
                  <a:pt x="2404268" y="6857999"/>
                </a:lnTo>
                <a:lnTo>
                  <a:pt x="2404268" y="6849215"/>
                </a:lnTo>
                <a:lnTo>
                  <a:pt x="2738934" y="6849215"/>
                </a:lnTo>
                <a:lnTo>
                  <a:pt x="2738934" y="6857999"/>
                </a:lnTo>
                <a:lnTo>
                  <a:pt x="2755148" y="6857999"/>
                </a:lnTo>
                <a:lnTo>
                  <a:pt x="2755148" y="6849215"/>
                </a:lnTo>
                <a:lnTo>
                  <a:pt x="3089814" y="6849215"/>
                </a:lnTo>
                <a:lnTo>
                  <a:pt x="3089814" y="6857999"/>
                </a:lnTo>
                <a:lnTo>
                  <a:pt x="3106028" y="6857999"/>
                </a:lnTo>
                <a:lnTo>
                  <a:pt x="3106028" y="6849215"/>
                </a:lnTo>
                <a:lnTo>
                  <a:pt x="3440683" y="6849215"/>
                </a:lnTo>
                <a:lnTo>
                  <a:pt x="3440683" y="6857999"/>
                </a:lnTo>
                <a:lnTo>
                  <a:pt x="3456908" y="6857999"/>
                </a:lnTo>
                <a:lnTo>
                  <a:pt x="3456908" y="6849215"/>
                </a:lnTo>
                <a:lnTo>
                  <a:pt x="3791574" y="6849215"/>
                </a:lnTo>
                <a:lnTo>
                  <a:pt x="3791574" y="6857999"/>
                </a:lnTo>
                <a:lnTo>
                  <a:pt x="3807777" y="6857999"/>
                </a:lnTo>
                <a:lnTo>
                  <a:pt x="3807777" y="6849215"/>
                </a:lnTo>
                <a:lnTo>
                  <a:pt x="4142443" y="6849215"/>
                </a:lnTo>
                <a:lnTo>
                  <a:pt x="4142443" y="6857999"/>
                </a:lnTo>
                <a:lnTo>
                  <a:pt x="4158667" y="6857999"/>
                </a:lnTo>
                <a:lnTo>
                  <a:pt x="4158667" y="6849215"/>
                </a:lnTo>
                <a:lnTo>
                  <a:pt x="4493333" y="6849215"/>
                </a:lnTo>
                <a:lnTo>
                  <a:pt x="4493333" y="6857999"/>
                </a:lnTo>
                <a:lnTo>
                  <a:pt x="4509547" y="6857999"/>
                </a:lnTo>
                <a:lnTo>
                  <a:pt x="4509547" y="6849215"/>
                </a:lnTo>
                <a:lnTo>
                  <a:pt x="4844203" y="6849215"/>
                </a:lnTo>
                <a:lnTo>
                  <a:pt x="4844203" y="6857999"/>
                </a:lnTo>
                <a:lnTo>
                  <a:pt x="4860416" y="6857999"/>
                </a:lnTo>
                <a:lnTo>
                  <a:pt x="4860416" y="6849215"/>
                </a:lnTo>
                <a:lnTo>
                  <a:pt x="5195083" y="6849215"/>
                </a:lnTo>
                <a:lnTo>
                  <a:pt x="5195083" y="6857999"/>
                </a:lnTo>
                <a:lnTo>
                  <a:pt x="5211307" y="6857999"/>
                </a:lnTo>
                <a:lnTo>
                  <a:pt x="5211307" y="6849215"/>
                </a:lnTo>
                <a:lnTo>
                  <a:pt x="5545973" y="6849215"/>
                </a:lnTo>
                <a:lnTo>
                  <a:pt x="5545973" y="6857999"/>
                </a:lnTo>
                <a:lnTo>
                  <a:pt x="5562176" y="6857999"/>
                </a:lnTo>
                <a:lnTo>
                  <a:pt x="5562176" y="6849215"/>
                </a:lnTo>
                <a:lnTo>
                  <a:pt x="5896842" y="6849215"/>
                </a:lnTo>
                <a:lnTo>
                  <a:pt x="5896842" y="6857999"/>
                </a:lnTo>
                <a:lnTo>
                  <a:pt x="5913056" y="6857999"/>
                </a:lnTo>
                <a:lnTo>
                  <a:pt x="5913056" y="6849215"/>
                </a:lnTo>
                <a:lnTo>
                  <a:pt x="6247722" y="6849215"/>
                </a:lnTo>
                <a:lnTo>
                  <a:pt x="6247722" y="6857999"/>
                </a:lnTo>
                <a:lnTo>
                  <a:pt x="6263936" y="6857999"/>
                </a:lnTo>
                <a:lnTo>
                  <a:pt x="6263936" y="6849215"/>
                </a:lnTo>
                <a:lnTo>
                  <a:pt x="6598602" y="6849215"/>
                </a:lnTo>
                <a:lnTo>
                  <a:pt x="6598602" y="6857999"/>
                </a:lnTo>
                <a:lnTo>
                  <a:pt x="6614805" y="6857999"/>
                </a:lnTo>
                <a:lnTo>
                  <a:pt x="6614805" y="6849215"/>
                </a:lnTo>
                <a:lnTo>
                  <a:pt x="6949482" y="6849215"/>
                </a:lnTo>
                <a:lnTo>
                  <a:pt x="6949482" y="6857999"/>
                </a:lnTo>
                <a:lnTo>
                  <a:pt x="6965695" y="6857999"/>
                </a:lnTo>
                <a:lnTo>
                  <a:pt x="6965695" y="6849215"/>
                </a:lnTo>
                <a:lnTo>
                  <a:pt x="7300361" y="6849215"/>
                </a:lnTo>
                <a:lnTo>
                  <a:pt x="7300361" y="6857999"/>
                </a:lnTo>
                <a:lnTo>
                  <a:pt x="7316575" y="6857999"/>
                </a:lnTo>
                <a:lnTo>
                  <a:pt x="7316575" y="6849215"/>
                </a:lnTo>
                <a:lnTo>
                  <a:pt x="7651231" y="6849215"/>
                </a:lnTo>
                <a:lnTo>
                  <a:pt x="7651231" y="6857999"/>
                </a:lnTo>
                <a:lnTo>
                  <a:pt x="7667444" y="6857999"/>
                </a:lnTo>
                <a:lnTo>
                  <a:pt x="7667444" y="6849215"/>
                </a:lnTo>
                <a:lnTo>
                  <a:pt x="8002121" y="6849215"/>
                </a:lnTo>
                <a:lnTo>
                  <a:pt x="8002121" y="6857999"/>
                </a:lnTo>
                <a:lnTo>
                  <a:pt x="8018335" y="6857999"/>
                </a:lnTo>
                <a:lnTo>
                  <a:pt x="8018335" y="6849215"/>
                </a:lnTo>
                <a:lnTo>
                  <a:pt x="8352990" y="6849215"/>
                </a:lnTo>
                <a:lnTo>
                  <a:pt x="8352990" y="6857999"/>
                </a:lnTo>
                <a:lnTo>
                  <a:pt x="8369204" y="6857999"/>
                </a:lnTo>
                <a:lnTo>
                  <a:pt x="8369204" y="6849215"/>
                </a:lnTo>
                <a:lnTo>
                  <a:pt x="8703881" y="6849215"/>
                </a:lnTo>
                <a:lnTo>
                  <a:pt x="8703881" y="6857999"/>
                </a:lnTo>
                <a:lnTo>
                  <a:pt x="8720094" y="6857999"/>
                </a:lnTo>
                <a:lnTo>
                  <a:pt x="8720094" y="6849215"/>
                </a:lnTo>
                <a:lnTo>
                  <a:pt x="9054761" y="6849215"/>
                </a:lnTo>
                <a:lnTo>
                  <a:pt x="9054761" y="6857999"/>
                </a:lnTo>
                <a:lnTo>
                  <a:pt x="9070974" y="6857999"/>
                </a:lnTo>
                <a:lnTo>
                  <a:pt x="9070974" y="6849215"/>
                </a:lnTo>
                <a:lnTo>
                  <a:pt x="9405630" y="6849215"/>
                </a:lnTo>
                <a:lnTo>
                  <a:pt x="9405630" y="6857999"/>
                </a:lnTo>
                <a:lnTo>
                  <a:pt x="9421844" y="6857999"/>
                </a:lnTo>
                <a:lnTo>
                  <a:pt x="9421844" y="6849215"/>
                </a:lnTo>
                <a:lnTo>
                  <a:pt x="9756520" y="6849215"/>
                </a:lnTo>
                <a:lnTo>
                  <a:pt x="9756520" y="6857999"/>
                </a:lnTo>
                <a:lnTo>
                  <a:pt x="9772734" y="6857999"/>
                </a:lnTo>
                <a:lnTo>
                  <a:pt x="9772734" y="6849215"/>
                </a:lnTo>
                <a:lnTo>
                  <a:pt x="10107390" y="6849215"/>
                </a:lnTo>
                <a:lnTo>
                  <a:pt x="10107390" y="6857999"/>
                </a:lnTo>
                <a:lnTo>
                  <a:pt x="10123603" y="6857999"/>
                </a:lnTo>
                <a:lnTo>
                  <a:pt x="10123603" y="6849215"/>
                </a:lnTo>
                <a:lnTo>
                  <a:pt x="10458269" y="6849215"/>
                </a:lnTo>
                <a:lnTo>
                  <a:pt x="10458269" y="6857999"/>
                </a:lnTo>
                <a:lnTo>
                  <a:pt x="10474483" y="6857999"/>
                </a:lnTo>
                <a:lnTo>
                  <a:pt x="10474483" y="6849215"/>
                </a:lnTo>
                <a:lnTo>
                  <a:pt x="10809160" y="6849215"/>
                </a:lnTo>
                <a:lnTo>
                  <a:pt x="10809160" y="6857999"/>
                </a:lnTo>
                <a:lnTo>
                  <a:pt x="10825363" y="6857999"/>
                </a:lnTo>
                <a:lnTo>
                  <a:pt x="10825363" y="6849215"/>
                </a:lnTo>
                <a:lnTo>
                  <a:pt x="11160029" y="6849215"/>
                </a:lnTo>
                <a:lnTo>
                  <a:pt x="11160029" y="6857999"/>
                </a:lnTo>
                <a:lnTo>
                  <a:pt x="11176243" y="6857999"/>
                </a:lnTo>
                <a:lnTo>
                  <a:pt x="11176243" y="6849215"/>
                </a:lnTo>
                <a:lnTo>
                  <a:pt x="11510898" y="6849215"/>
                </a:lnTo>
                <a:lnTo>
                  <a:pt x="11510898" y="6857999"/>
                </a:lnTo>
                <a:lnTo>
                  <a:pt x="11527122" y="6857999"/>
                </a:lnTo>
                <a:lnTo>
                  <a:pt x="11527122" y="6849215"/>
                </a:lnTo>
                <a:lnTo>
                  <a:pt x="11861789" y="6849215"/>
                </a:lnTo>
                <a:lnTo>
                  <a:pt x="11861789" y="6857999"/>
                </a:lnTo>
                <a:lnTo>
                  <a:pt x="11878002" y="6857999"/>
                </a:lnTo>
                <a:lnTo>
                  <a:pt x="11878002" y="6849215"/>
                </a:lnTo>
                <a:lnTo>
                  <a:pt x="12160778" y="6849215"/>
                </a:lnTo>
                <a:lnTo>
                  <a:pt x="12160778" y="6835499"/>
                </a:lnTo>
                <a:lnTo>
                  <a:pt x="11878002" y="6835499"/>
                </a:lnTo>
                <a:lnTo>
                  <a:pt x="11878002" y="6552406"/>
                </a:lnTo>
                <a:lnTo>
                  <a:pt x="12160778" y="6552406"/>
                </a:lnTo>
                <a:lnTo>
                  <a:pt x="12160778" y="6538690"/>
                </a:lnTo>
                <a:lnTo>
                  <a:pt x="11878002" y="6538690"/>
                </a:lnTo>
                <a:lnTo>
                  <a:pt x="11878002" y="6255596"/>
                </a:lnTo>
                <a:lnTo>
                  <a:pt x="12160778" y="6255596"/>
                </a:lnTo>
                <a:lnTo>
                  <a:pt x="12160778" y="6241880"/>
                </a:lnTo>
                <a:lnTo>
                  <a:pt x="11878002" y="6241880"/>
                </a:lnTo>
                <a:lnTo>
                  <a:pt x="11878002" y="5958776"/>
                </a:lnTo>
                <a:lnTo>
                  <a:pt x="12160778" y="5958776"/>
                </a:lnTo>
                <a:lnTo>
                  <a:pt x="12160778" y="5945060"/>
                </a:lnTo>
                <a:lnTo>
                  <a:pt x="11878002" y="5945060"/>
                </a:lnTo>
                <a:lnTo>
                  <a:pt x="11878002" y="5661966"/>
                </a:lnTo>
                <a:lnTo>
                  <a:pt x="12160778" y="5661966"/>
                </a:lnTo>
                <a:lnTo>
                  <a:pt x="12160778" y="5648250"/>
                </a:lnTo>
                <a:lnTo>
                  <a:pt x="11878002" y="5648250"/>
                </a:lnTo>
                <a:lnTo>
                  <a:pt x="11878002" y="5365157"/>
                </a:lnTo>
                <a:lnTo>
                  <a:pt x="12160778" y="5365157"/>
                </a:lnTo>
                <a:lnTo>
                  <a:pt x="12160778" y="5351441"/>
                </a:lnTo>
                <a:lnTo>
                  <a:pt x="11878002" y="5351441"/>
                </a:lnTo>
                <a:lnTo>
                  <a:pt x="11878002" y="5068337"/>
                </a:lnTo>
                <a:lnTo>
                  <a:pt x="12160778" y="5068337"/>
                </a:lnTo>
                <a:lnTo>
                  <a:pt x="12160778" y="5054610"/>
                </a:lnTo>
                <a:lnTo>
                  <a:pt x="11878002" y="5054610"/>
                </a:lnTo>
                <a:lnTo>
                  <a:pt x="11878002" y="4771527"/>
                </a:lnTo>
                <a:lnTo>
                  <a:pt x="12160778" y="4771527"/>
                </a:lnTo>
                <a:lnTo>
                  <a:pt x="12160778" y="4757811"/>
                </a:lnTo>
                <a:lnTo>
                  <a:pt x="11878002" y="4757811"/>
                </a:lnTo>
                <a:lnTo>
                  <a:pt x="11878002" y="4474707"/>
                </a:lnTo>
                <a:lnTo>
                  <a:pt x="12160778" y="4474707"/>
                </a:lnTo>
                <a:lnTo>
                  <a:pt x="12160778" y="4460991"/>
                </a:lnTo>
                <a:lnTo>
                  <a:pt x="11878002" y="4460991"/>
                </a:lnTo>
                <a:lnTo>
                  <a:pt x="11878002" y="4177897"/>
                </a:lnTo>
                <a:lnTo>
                  <a:pt x="12160778" y="4177897"/>
                </a:lnTo>
                <a:lnTo>
                  <a:pt x="12160778" y="4164171"/>
                </a:lnTo>
                <a:lnTo>
                  <a:pt x="11878002" y="4164171"/>
                </a:lnTo>
                <a:lnTo>
                  <a:pt x="11878002" y="3881088"/>
                </a:lnTo>
                <a:lnTo>
                  <a:pt x="12160778" y="3881088"/>
                </a:lnTo>
                <a:lnTo>
                  <a:pt x="12160778" y="3867361"/>
                </a:lnTo>
                <a:lnTo>
                  <a:pt x="11878002" y="3867361"/>
                </a:lnTo>
                <a:lnTo>
                  <a:pt x="11878002" y="3584257"/>
                </a:lnTo>
                <a:lnTo>
                  <a:pt x="12160778" y="3584257"/>
                </a:lnTo>
                <a:lnTo>
                  <a:pt x="12160778" y="3570541"/>
                </a:lnTo>
                <a:lnTo>
                  <a:pt x="11878002" y="3570541"/>
                </a:lnTo>
                <a:lnTo>
                  <a:pt x="11878002" y="3287447"/>
                </a:lnTo>
                <a:lnTo>
                  <a:pt x="12160778" y="3287447"/>
                </a:lnTo>
                <a:lnTo>
                  <a:pt x="12160778" y="3273742"/>
                </a:lnTo>
                <a:lnTo>
                  <a:pt x="11878002" y="3273742"/>
                </a:lnTo>
                <a:lnTo>
                  <a:pt x="11878002" y="2990638"/>
                </a:lnTo>
                <a:lnTo>
                  <a:pt x="12160778" y="2990638"/>
                </a:lnTo>
                <a:lnTo>
                  <a:pt x="12160778" y="2976922"/>
                </a:lnTo>
                <a:lnTo>
                  <a:pt x="11878002" y="2976922"/>
                </a:lnTo>
                <a:lnTo>
                  <a:pt x="11878002" y="2693828"/>
                </a:lnTo>
                <a:lnTo>
                  <a:pt x="12160778" y="2693828"/>
                </a:lnTo>
                <a:lnTo>
                  <a:pt x="12160778" y="2680112"/>
                </a:lnTo>
                <a:lnTo>
                  <a:pt x="11878002" y="2680112"/>
                </a:lnTo>
                <a:lnTo>
                  <a:pt x="11878002" y="2397008"/>
                </a:lnTo>
                <a:lnTo>
                  <a:pt x="12160778" y="2397008"/>
                </a:lnTo>
                <a:lnTo>
                  <a:pt x="12160778" y="2383292"/>
                </a:lnTo>
                <a:lnTo>
                  <a:pt x="11878002" y="2383292"/>
                </a:lnTo>
                <a:lnTo>
                  <a:pt x="11878002" y="2100188"/>
                </a:lnTo>
                <a:lnTo>
                  <a:pt x="12160778" y="2100188"/>
                </a:lnTo>
                <a:lnTo>
                  <a:pt x="12160778" y="2086472"/>
                </a:lnTo>
                <a:lnTo>
                  <a:pt x="11878002" y="2086472"/>
                </a:lnTo>
                <a:lnTo>
                  <a:pt x="11878002" y="1803378"/>
                </a:lnTo>
                <a:lnTo>
                  <a:pt x="12160778" y="1803378"/>
                </a:lnTo>
                <a:lnTo>
                  <a:pt x="12160778" y="1789662"/>
                </a:lnTo>
                <a:lnTo>
                  <a:pt x="11878002" y="1789662"/>
                </a:lnTo>
                <a:lnTo>
                  <a:pt x="11878002" y="1506569"/>
                </a:lnTo>
                <a:lnTo>
                  <a:pt x="12160778" y="1506569"/>
                </a:lnTo>
                <a:lnTo>
                  <a:pt x="12160778" y="1492853"/>
                </a:lnTo>
                <a:lnTo>
                  <a:pt x="11878002" y="1492853"/>
                </a:lnTo>
                <a:lnTo>
                  <a:pt x="11878002" y="1209749"/>
                </a:lnTo>
                <a:lnTo>
                  <a:pt x="12160778" y="1209749"/>
                </a:lnTo>
                <a:lnTo>
                  <a:pt x="12160778" y="1196033"/>
                </a:lnTo>
                <a:lnTo>
                  <a:pt x="11878002" y="1196033"/>
                </a:lnTo>
                <a:lnTo>
                  <a:pt x="11878002" y="912939"/>
                </a:lnTo>
                <a:lnTo>
                  <a:pt x="12160778" y="912939"/>
                </a:lnTo>
                <a:lnTo>
                  <a:pt x="12160778" y="899223"/>
                </a:lnTo>
                <a:lnTo>
                  <a:pt x="11878002" y="899223"/>
                </a:lnTo>
                <a:lnTo>
                  <a:pt x="11878002" y="616129"/>
                </a:lnTo>
                <a:lnTo>
                  <a:pt x="12160778" y="616129"/>
                </a:lnTo>
                <a:lnTo>
                  <a:pt x="12160778" y="602413"/>
                </a:lnTo>
                <a:lnTo>
                  <a:pt x="11878002" y="602413"/>
                </a:lnTo>
                <a:lnTo>
                  <a:pt x="11878002" y="319309"/>
                </a:lnTo>
                <a:lnTo>
                  <a:pt x="12160778" y="319309"/>
                </a:lnTo>
                <a:lnTo>
                  <a:pt x="12160778" y="305593"/>
                </a:lnTo>
                <a:lnTo>
                  <a:pt x="11878002" y="305593"/>
                </a:lnTo>
                <a:lnTo>
                  <a:pt x="11878002" y="22489"/>
                </a:lnTo>
                <a:lnTo>
                  <a:pt x="12160778" y="22489"/>
                </a:lnTo>
                <a:lnTo>
                  <a:pt x="12160778" y="8784"/>
                </a:lnTo>
                <a:lnTo>
                  <a:pt x="11878002" y="8784"/>
                </a:lnTo>
                <a:lnTo>
                  <a:pt x="11878002" y="0"/>
                </a:lnTo>
                <a:close/>
                <a:moveTo>
                  <a:pt x="11527112" y="602413"/>
                </a:moveTo>
                <a:lnTo>
                  <a:pt x="11527112" y="319309"/>
                </a:lnTo>
                <a:lnTo>
                  <a:pt x="11861789" y="319309"/>
                </a:lnTo>
                <a:lnTo>
                  <a:pt x="11861789" y="602413"/>
                </a:lnTo>
                <a:close/>
                <a:moveTo>
                  <a:pt x="11527112" y="899223"/>
                </a:moveTo>
                <a:lnTo>
                  <a:pt x="11527112" y="616129"/>
                </a:lnTo>
                <a:lnTo>
                  <a:pt x="11861789" y="616129"/>
                </a:lnTo>
                <a:lnTo>
                  <a:pt x="11861789" y="899223"/>
                </a:lnTo>
                <a:close/>
                <a:moveTo>
                  <a:pt x="11527112" y="1196033"/>
                </a:moveTo>
                <a:lnTo>
                  <a:pt x="11527112" y="912928"/>
                </a:lnTo>
                <a:lnTo>
                  <a:pt x="11861789" y="912928"/>
                </a:lnTo>
                <a:lnTo>
                  <a:pt x="11861789" y="1196033"/>
                </a:lnTo>
                <a:close/>
                <a:moveTo>
                  <a:pt x="11527112" y="1492853"/>
                </a:moveTo>
                <a:lnTo>
                  <a:pt x="11527112" y="1209749"/>
                </a:lnTo>
                <a:lnTo>
                  <a:pt x="11861789" y="1209749"/>
                </a:lnTo>
                <a:lnTo>
                  <a:pt x="11861789" y="1492853"/>
                </a:lnTo>
                <a:close/>
                <a:moveTo>
                  <a:pt x="11527112" y="1789662"/>
                </a:moveTo>
                <a:lnTo>
                  <a:pt x="11527112" y="1506569"/>
                </a:lnTo>
                <a:lnTo>
                  <a:pt x="11861789" y="1506569"/>
                </a:lnTo>
                <a:lnTo>
                  <a:pt x="11861789" y="1789662"/>
                </a:lnTo>
                <a:close/>
                <a:moveTo>
                  <a:pt x="11527112" y="2086472"/>
                </a:moveTo>
                <a:lnTo>
                  <a:pt x="11527112" y="1803368"/>
                </a:lnTo>
                <a:lnTo>
                  <a:pt x="11861789" y="1803368"/>
                </a:lnTo>
                <a:lnTo>
                  <a:pt x="11861789" y="2086472"/>
                </a:lnTo>
                <a:close/>
                <a:moveTo>
                  <a:pt x="11527112" y="2383292"/>
                </a:moveTo>
                <a:lnTo>
                  <a:pt x="11527112" y="2100188"/>
                </a:lnTo>
                <a:lnTo>
                  <a:pt x="11861789" y="2100188"/>
                </a:lnTo>
                <a:lnTo>
                  <a:pt x="11861789" y="2383292"/>
                </a:lnTo>
                <a:close/>
                <a:moveTo>
                  <a:pt x="11527112" y="2680112"/>
                </a:moveTo>
                <a:lnTo>
                  <a:pt x="11527112" y="2397008"/>
                </a:lnTo>
                <a:lnTo>
                  <a:pt x="11861789" y="2397008"/>
                </a:lnTo>
                <a:lnTo>
                  <a:pt x="11861789" y="2680112"/>
                </a:lnTo>
                <a:close/>
                <a:moveTo>
                  <a:pt x="11527112" y="2976922"/>
                </a:moveTo>
                <a:lnTo>
                  <a:pt x="11527112" y="2693828"/>
                </a:lnTo>
                <a:lnTo>
                  <a:pt x="11861789" y="2693828"/>
                </a:lnTo>
                <a:lnTo>
                  <a:pt x="11861789" y="2976922"/>
                </a:lnTo>
                <a:close/>
                <a:moveTo>
                  <a:pt x="11527112" y="3273742"/>
                </a:moveTo>
                <a:lnTo>
                  <a:pt x="11527112" y="2990638"/>
                </a:lnTo>
                <a:lnTo>
                  <a:pt x="11861789" y="2990638"/>
                </a:lnTo>
                <a:lnTo>
                  <a:pt x="11861789" y="3273742"/>
                </a:lnTo>
                <a:close/>
                <a:moveTo>
                  <a:pt x="11527112" y="3570541"/>
                </a:moveTo>
                <a:lnTo>
                  <a:pt x="11527112" y="3287447"/>
                </a:lnTo>
                <a:lnTo>
                  <a:pt x="11861789" y="3287447"/>
                </a:lnTo>
                <a:lnTo>
                  <a:pt x="11861789" y="3570541"/>
                </a:lnTo>
                <a:close/>
                <a:moveTo>
                  <a:pt x="11527112" y="3867361"/>
                </a:moveTo>
                <a:lnTo>
                  <a:pt x="11527112" y="3584257"/>
                </a:lnTo>
                <a:lnTo>
                  <a:pt x="11861789" y="3584257"/>
                </a:lnTo>
                <a:lnTo>
                  <a:pt x="11861789" y="3867361"/>
                </a:lnTo>
                <a:close/>
                <a:moveTo>
                  <a:pt x="11527112" y="4164171"/>
                </a:moveTo>
                <a:lnTo>
                  <a:pt x="11527112" y="3881077"/>
                </a:lnTo>
                <a:lnTo>
                  <a:pt x="11861789" y="3881077"/>
                </a:lnTo>
                <a:lnTo>
                  <a:pt x="11861789" y="4164171"/>
                </a:lnTo>
                <a:close/>
                <a:moveTo>
                  <a:pt x="11527112" y="4460991"/>
                </a:moveTo>
                <a:lnTo>
                  <a:pt x="11527112" y="4177897"/>
                </a:lnTo>
                <a:lnTo>
                  <a:pt x="11861789" y="4177897"/>
                </a:lnTo>
                <a:lnTo>
                  <a:pt x="11861789" y="4460991"/>
                </a:lnTo>
                <a:close/>
                <a:moveTo>
                  <a:pt x="11527112" y="4757811"/>
                </a:moveTo>
                <a:lnTo>
                  <a:pt x="11527112" y="4474707"/>
                </a:lnTo>
                <a:lnTo>
                  <a:pt x="11861789" y="4474707"/>
                </a:lnTo>
                <a:lnTo>
                  <a:pt x="11861789" y="4757811"/>
                </a:lnTo>
                <a:close/>
                <a:moveTo>
                  <a:pt x="11527112" y="5054610"/>
                </a:moveTo>
                <a:lnTo>
                  <a:pt x="11527112" y="4771516"/>
                </a:lnTo>
                <a:lnTo>
                  <a:pt x="11861789" y="4771516"/>
                </a:lnTo>
                <a:lnTo>
                  <a:pt x="11861789" y="5054610"/>
                </a:lnTo>
                <a:close/>
                <a:moveTo>
                  <a:pt x="11527112" y="5351441"/>
                </a:moveTo>
                <a:lnTo>
                  <a:pt x="11527112" y="5068337"/>
                </a:lnTo>
                <a:lnTo>
                  <a:pt x="11861789" y="5068337"/>
                </a:lnTo>
                <a:lnTo>
                  <a:pt x="11861789" y="5351441"/>
                </a:lnTo>
                <a:close/>
                <a:moveTo>
                  <a:pt x="11527112" y="5648250"/>
                </a:moveTo>
                <a:lnTo>
                  <a:pt x="11527112" y="5365157"/>
                </a:lnTo>
                <a:lnTo>
                  <a:pt x="11861789" y="5365157"/>
                </a:lnTo>
                <a:lnTo>
                  <a:pt x="11861789" y="5648250"/>
                </a:lnTo>
                <a:close/>
                <a:moveTo>
                  <a:pt x="11527112" y="5945060"/>
                </a:moveTo>
                <a:lnTo>
                  <a:pt x="11527112" y="5661966"/>
                </a:lnTo>
                <a:lnTo>
                  <a:pt x="11861789" y="5661966"/>
                </a:lnTo>
                <a:lnTo>
                  <a:pt x="11861789" y="5945060"/>
                </a:lnTo>
                <a:close/>
                <a:moveTo>
                  <a:pt x="11527112" y="6241880"/>
                </a:moveTo>
                <a:lnTo>
                  <a:pt x="11527112" y="5958776"/>
                </a:lnTo>
                <a:lnTo>
                  <a:pt x="11861789" y="5958776"/>
                </a:lnTo>
                <a:lnTo>
                  <a:pt x="11861789" y="6241880"/>
                </a:lnTo>
                <a:close/>
                <a:moveTo>
                  <a:pt x="11527112" y="6538690"/>
                </a:moveTo>
                <a:lnTo>
                  <a:pt x="11527112" y="6255596"/>
                </a:lnTo>
                <a:lnTo>
                  <a:pt x="11861789" y="6255596"/>
                </a:lnTo>
                <a:lnTo>
                  <a:pt x="11861789" y="6538690"/>
                </a:lnTo>
                <a:close/>
                <a:moveTo>
                  <a:pt x="11527112" y="6835499"/>
                </a:moveTo>
                <a:lnTo>
                  <a:pt x="11527112" y="6552406"/>
                </a:lnTo>
                <a:lnTo>
                  <a:pt x="11861789" y="6552406"/>
                </a:lnTo>
                <a:lnTo>
                  <a:pt x="11861789" y="6835499"/>
                </a:lnTo>
                <a:close/>
                <a:moveTo>
                  <a:pt x="11176232" y="305593"/>
                </a:moveTo>
                <a:lnTo>
                  <a:pt x="11176232" y="22489"/>
                </a:lnTo>
                <a:lnTo>
                  <a:pt x="11510898" y="22489"/>
                </a:lnTo>
                <a:lnTo>
                  <a:pt x="11510898" y="305593"/>
                </a:lnTo>
                <a:close/>
                <a:moveTo>
                  <a:pt x="11176232" y="602413"/>
                </a:moveTo>
                <a:lnTo>
                  <a:pt x="11176232" y="319309"/>
                </a:lnTo>
                <a:lnTo>
                  <a:pt x="11510898" y="319309"/>
                </a:lnTo>
                <a:lnTo>
                  <a:pt x="11510898" y="602413"/>
                </a:lnTo>
                <a:close/>
                <a:moveTo>
                  <a:pt x="11176232" y="899223"/>
                </a:moveTo>
                <a:lnTo>
                  <a:pt x="11176232" y="616129"/>
                </a:lnTo>
                <a:lnTo>
                  <a:pt x="11510898" y="616129"/>
                </a:lnTo>
                <a:lnTo>
                  <a:pt x="11510898" y="899223"/>
                </a:lnTo>
                <a:close/>
                <a:moveTo>
                  <a:pt x="11176232" y="1196033"/>
                </a:moveTo>
                <a:lnTo>
                  <a:pt x="11176232" y="912928"/>
                </a:lnTo>
                <a:lnTo>
                  <a:pt x="11510898" y="912928"/>
                </a:lnTo>
                <a:lnTo>
                  <a:pt x="11510898" y="1196033"/>
                </a:lnTo>
                <a:close/>
                <a:moveTo>
                  <a:pt x="11176232" y="1492853"/>
                </a:moveTo>
                <a:lnTo>
                  <a:pt x="11176232" y="1209749"/>
                </a:lnTo>
                <a:lnTo>
                  <a:pt x="11510898" y="1209749"/>
                </a:lnTo>
                <a:lnTo>
                  <a:pt x="11510898" y="1492853"/>
                </a:lnTo>
                <a:close/>
                <a:moveTo>
                  <a:pt x="11176232" y="1789662"/>
                </a:moveTo>
                <a:lnTo>
                  <a:pt x="11176232" y="1506569"/>
                </a:lnTo>
                <a:lnTo>
                  <a:pt x="11510898" y="1506569"/>
                </a:lnTo>
                <a:lnTo>
                  <a:pt x="11510898" y="1789662"/>
                </a:lnTo>
                <a:close/>
                <a:moveTo>
                  <a:pt x="11176232" y="2086472"/>
                </a:moveTo>
                <a:lnTo>
                  <a:pt x="11176232" y="1803368"/>
                </a:lnTo>
                <a:lnTo>
                  <a:pt x="11510898" y="1803368"/>
                </a:lnTo>
                <a:lnTo>
                  <a:pt x="11510898" y="2086472"/>
                </a:lnTo>
                <a:close/>
                <a:moveTo>
                  <a:pt x="11176232" y="2383292"/>
                </a:moveTo>
                <a:lnTo>
                  <a:pt x="11176232" y="2100188"/>
                </a:lnTo>
                <a:lnTo>
                  <a:pt x="11510898" y="2100188"/>
                </a:lnTo>
                <a:lnTo>
                  <a:pt x="11510898" y="2383292"/>
                </a:lnTo>
                <a:close/>
                <a:moveTo>
                  <a:pt x="11176232" y="2680112"/>
                </a:moveTo>
                <a:lnTo>
                  <a:pt x="11176232" y="2397008"/>
                </a:lnTo>
                <a:lnTo>
                  <a:pt x="11510898" y="2397008"/>
                </a:lnTo>
                <a:lnTo>
                  <a:pt x="11510898" y="2680112"/>
                </a:lnTo>
                <a:close/>
                <a:moveTo>
                  <a:pt x="11176232" y="2976922"/>
                </a:moveTo>
                <a:lnTo>
                  <a:pt x="11176232" y="2693828"/>
                </a:lnTo>
                <a:lnTo>
                  <a:pt x="11510898" y="2693828"/>
                </a:lnTo>
                <a:lnTo>
                  <a:pt x="11510898" y="2976922"/>
                </a:lnTo>
                <a:close/>
                <a:moveTo>
                  <a:pt x="11176232" y="3273742"/>
                </a:moveTo>
                <a:lnTo>
                  <a:pt x="11176232" y="2990638"/>
                </a:lnTo>
                <a:lnTo>
                  <a:pt x="11510898" y="2990638"/>
                </a:lnTo>
                <a:lnTo>
                  <a:pt x="11510898" y="3273742"/>
                </a:lnTo>
                <a:close/>
                <a:moveTo>
                  <a:pt x="11176232" y="3570541"/>
                </a:moveTo>
                <a:lnTo>
                  <a:pt x="11176232" y="3287447"/>
                </a:lnTo>
                <a:lnTo>
                  <a:pt x="11510898" y="3287447"/>
                </a:lnTo>
                <a:lnTo>
                  <a:pt x="11510898" y="3570541"/>
                </a:lnTo>
                <a:close/>
                <a:moveTo>
                  <a:pt x="11176232" y="3867361"/>
                </a:moveTo>
                <a:lnTo>
                  <a:pt x="11176232" y="3584257"/>
                </a:lnTo>
                <a:lnTo>
                  <a:pt x="11510898" y="3584257"/>
                </a:lnTo>
                <a:lnTo>
                  <a:pt x="11510898" y="3867361"/>
                </a:lnTo>
                <a:close/>
                <a:moveTo>
                  <a:pt x="11176232" y="4164171"/>
                </a:moveTo>
                <a:lnTo>
                  <a:pt x="11176232" y="3881077"/>
                </a:lnTo>
                <a:lnTo>
                  <a:pt x="11510898" y="3881077"/>
                </a:lnTo>
                <a:lnTo>
                  <a:pt x="11510898" y="4164171"/>
                </a:lnTo>
                <a:close/>
                <a:moveTo>
                  <a:pt x="11176232" y="4460991"/>
                </a:moveTo>
                <a:lnTo>
                  <a:pt x="11176232" y="4177897"/>
                </a:lnTo>
                <a:lnTo>
                  <a:pt x="11510898" y="4177897"/>
                </a:lnTo>
                <a:lnTo>
                  <a:pt x="11510898" y="4460991"/>
                </a:lnTo>
                <a:close/>
                <a:moveTo>
                  <a:pt x="11176232" y="4757811"/>
                </a:moveTo>
                <a:lnTo>
                  <a:pt x="11176232" y="4474707"/>
                </a:lnTo>
                <a:lnTo>
                  <a:pt x="11510898" y="4474707"/>
                </a:lnTo>
                <a:lnTo>
                  <a:pt x="11510898" y="4757811"/>
                </a:lnTo>
                <a:close/>
                <a:moveTo>
                  <a:pt x="11176232" y="5054610"/>
                </a:moveTo>
                <a:lnTo>
                  <a:pt x="11176232" y="4771516"/>
                </a:lnTo>
                <a:lnTo>
                  <a:pt x="11510898" y="4771516"/>
                </a:lnTo>
                <a:lnTo>
                  <a:pt x="11510898" y="5054610"/>
                </a:lnTo>
                <a:close/>
                <a:moveTo>
                  <a:pt x="11176232" y="5351441"/>
                </a:moveTo>
                <a:lnTo>
                  <a:pt x="11176232" y="5068337"/>
                </a:lnTo>
                <a:lnTo>
                  <a:pt x="11510898" y="5068337"/>
                </a:lnTo>
                <a:lnTo>
                  <a:pt x="11510898" y="5351441"/>
                </a:lnTo>
                <a:close/>
                <a:moveTo>
                  <a:pt x="11176232" y="5648250"/>
                </a:moveTo>
                <a:lnTo>
                  <a:pt x="11176232" y="5365157"/>
                </a:lnTo>
                <a:lnTo>
                  <a:pt x="11510898" y="5365157"/>
                </a:lnTo>
                <a:lnTo>
                  <a:pt x="11510898" y="5648250"/>
                </a:lnTo>
                <a:close/>
                <a:moveTo>
                  <a:pt x="11176232" y="5945060"/>
                </a:moveTo>
                <a:lnTo>
                  <a:pt x="11176232" y="5661966"/>
                </a:lnTo>
                <a:lnTo>
                  <a:pt x="11510898" y="5661966"/>
                </a:lnTo>
                <a:lnTo>
                  <a:pt x="11510898" y="5945060"/>
                </a:lnTo>
                <a:close/>
                <a:moveTo>
                  <a:pt x="11176232" y="6241880"/>
                </a:moveTo>
                <a:lnTo>
                  <a:pt x="11176232" y="5958776"/>
                </a:lnTo>
                <a:lnTo>
                  <a:pt x="11510898" y="5958776"/>
                </a:lnTo>
                <a:lnTo>
                  <a:pt x="11510898" y="6241880"/>
                </a:lnTo>
                <a:close/>
                <a:moveTo>
                  <a:pt x="11176232" y="6538690"/>
                </a:moveTo>
                <a:lnTo>
                  <a:pt x="11176232" y="6255596"/>
                </a:lnTo>
                <a:lnTo>
                  <a:pt x="11510898" y="6255596"/>
                </a:lnTo>
                <a:lnTo>
                  <a:pt x="11510898" y="6538690"/>
                </a:lnTo>
                <a:close/>
                <a:moveTo>
                  <a:pt x="11176232" y="6835499"/>
                </a:moveTo>
                <a:lnTo>
                  <a:pt x="11176232" y="6552406"/>
                </a:lnTo>
                <a:lnTo>
                  <a:pt x="11510898" y="6552406"/>
                </a:lnTo>
                <a:lnTo>
                  <a:pt x="11510898" y="6835499"/>
                </a:lnTo>
                <a:close/>
                <a:moveTo>
                  <a:pt x="10825363" y="305593"/>
                </a:moveTo>
                <a:lnTo>
                  <a:pt x="10825363" y="22489"/>
                </a:lnTo>
                <a:lnTo>
                  <a:pt x="11160029" y="22489"/>
                </a:lnTo>
                <a:lnTo>
                  <a:pt x="11160029" y="305593"/>
                </a:lnTo>
                <a:close/>
                <a:moveTo>
                  <a:pt x="10825363" y="602413"/>
                </a:moveTo>
                <a:lnTo>
                  <a:pt x="10825363" y="319309"/>
                </a:lnTo>
                <a:lnTo>
                  <a:pt x="11160029" y="319309"/>
                </a:lnTo>
                <a:lnTo>
                  <a:pt x="11160029" y="602413"/>
                </a:lnTo>
                <a:close/>
                <a:moveTo>
                  <a:pt x="10825363" y="899223"/>
                </a:moveTo>
                <a:lnTo>
                  <a:pt x="10825363" y="616129"/>
                </a:lnTo>
                <a:lnTo>
                  <a:pt x="11160029" y="616129"/>
                </a:lnTo>
                <a:lnTo>
                  <a:pt x="11160029" y="899223"/>
                </a:lnTo>
                <a:close/>
                <a:moveTo>
                  <a:pt x="10825363" y="1196033"/>
                </a:moveTo>
                <a:lnTo>
                  <a:pt x="10825363" y="912928"/>
                </a:lnTo>
                <a:lnTo>
                  <a:pt x="11160029" y="912928"/>
                </a:lnTo>
                <a:lnTo>
                  <a:pt x="11160029" y="1196033"/>
                </a:lnTo>
                <a:close/>
                <a:moveTo>
                  <a:pt x="10825363" y="1492853"/>
                </a:moveTo>
                <a:lnTo>
                  <a:pt x="10825363" y="1209749"/>
                </a:lnTo>
                <a:lnTo>
                  <a:pt x="11160029" y="1209749"/>
                </a:lnTo>
                <a:lnTo>
                  <a:pt x="11160029" y="1492853"/>
                </a:lnTo>
                <a:close/>
                <a:moveTo>
                  <a:pt x="10825363" y="1789662"/>
                </a:moveTo>
                <a:lnTo>
                  <a:pt x="10825363" y="1506569"/>
                </a:lnTo>
                <a:lnTo>
                  <a:pt x="11160029" y="1506569"/>
                </a:lnTo>
                <a:lnTo>
                  <a:pt x="11160029" y="1789662"/>
                </a:lnTo>
                <a:close/>
                <a:moveTo>
                  <a:pt x="10825363" y="2086472"/>
                </a:moveTo>
                <a:lnTo>
                  <a:pt x="10825363" y="1803368"/>
                </a:lnTo>
                <a:lnTo>
                  <a:pt x="11160029" y="1803368"/>
                </a:lnTo>
                <a:lnTo>
                  <a:pt x="11160029" y="2086472"/>
                </a:lnTo>
                <a:close/>
                <a:moveTo>
                  <a:pt x="10825363" y="2383292"/>
                </a:moveTo>
                <a:lnTo>
                  <a:pt x="10825363" y="2100188"/>
                </a:lnTo>
                <a:lnTo>
                  <a:pt x="11160029" y="2100188"/>
                </a:lnTo>
                <a:lnTo>
                  <a:pt x="11160029" y="2383292"/>
                </a:lnTo>
                <a:close/>
                <a:moveTo>
                  <a:pt x="10825363" y="2680112"/>
                </a:moveTo>
                <a:lnTo>
                  <a:pt x="10825363" y="2397008"/>
                </a:lnTo>
                <a:lnTo>
                  <a:pt x="11160029" y="2397008"/>
                </a:lnTo>
                <a:lnTo>
                  <a:pt x="11160029" y="2680112"/>
                </a:lnTo>
                <a:close/>
                <a:moveTo>
                  <a:pt x="10825363" y="2976922"/>
                </a:moveTo>
                <a:lnTo>
                  <a:pt x="10825363" y="2693828"/>
                </a:lnTo>
                <a:lnTo>
                  <a:pt x="11160029" y="2693828"/>
                </a:lnTo>
                <a:lnTo>
                  <a:pt x="11160029" y="2976922"/>
                </a:lnTo>
                <a:close/>
                <a:moveTo>
                  <a:pt x="10825363" y="3273742"/>
                </a:moveTo>
                <a:lnTo>
                  <a:pt x="10825363" y="2990638"/>
                </a:lnTo>
                <a:lnTo>
                  <a:pt x="11160029" y="2990638"/>
                </a:lnTo>
                <a:lnTo>
                  <a:pt x="11160029" y="3273742"/>
                </a:lnTo>
                <a:close/>
                <a:moveTo>
                  <a:pt x="10825363" y="3570541"/>
                </a:moveTo>
                <a:lnTo>
                  <a:pt x="10825363" y="3287447"/>
                </a:lnTo>
                <a:lnTo>
                  <a:pt x="11160029" y="3287447"/>
                </a:lnTo>
                <a:lnTo>
                  <a:pt x="11160029" y="3570541"/>
                </a:lnTo>
                <a:close/>
                <a:moveTo>
                  <a:pt x="10825363" y="3867361"/>
                </a:moveTo>
                <a:lnTo>
                  <a:pt x="10825363" y="3584257"/>
                </a:lnTo>
                <a:lnTo>
                  <a:pt x="11160029" y="3584257"/>
                </a:lnTo>
                <a:lnTo>
                  <a:pt x="11160029" y="3867361"/>
                </a:lnTo>
                <a:close/>
                <a:moveTo>
                  <a:pt x="10825363" y="4164171"/>
                </a:moveTo>
                <a:lnTo>
                  <a:pt x="10825363" y="3881077"/>
                </a:lnTo>
                <a:lnTo>
                  <a:pt x="11160029" y="3881077"/>
                </a:lnTo>
                <a:lnTo>
                  <a:pt x="11160029" y="4164171"/>
                </a:lnTo>
                <a:close/>
                <a:moveTo>
                  <a:pt x="10825363" y="4460991"/>
                </a:moveTo>
                <a:lnTo>
                  <a:pt x="10825363" y="4177897"/>
                </a:lnTo>
                <a:lnTo>
                  <a:pt x="11160029" y="4177897"/>
                </a:lnTo>
                <a:lnTo>
                  <a:pt x="11160029" y="4460991"/>
                </a:lnTo>
                <a:close/>
                <a:moveTo>
                  <a:pt x="10825363" y="4757811"/>
                </a:moveTo>
                <a:lnTo>
                  <a:pt x="10825363" y="4474707"/>
                </a:lnTo>
                <a:lnTo>
                  <a:pt x="11160029" y="4474707"/>
                </a:lnTo>
                <a:lnTo>
                  <a:pt x="11160029" y="4757811"/>
                </a:lnTo>
                <a:close/>
                <a:moveTo>
                  <a:pt x="10825363" y="5054610"/>
                </a:moveTo>
                <a:lnTo>
                  <a:pt x="10825363" y="4771516"/>
                </a:lnTo>
                <a:lnTo>
                  <a:pt x="11160029" y="4771516"/>
                </a:lnTo>
                <a:lnTo>
                  <a:pt x="11160029" y="5054610"/>
                </a:lnTo>
                <a:close/>
                <a:moveTo>
                  <a:pt x="10825363" y="5351441"/>
                </a:moveTo>
                <a:lnTo>
                  <a:pt x="10825363" y="5068337"/>
                </a:lnTo>
                <a:lnTo>
                  <a:pt x="11160029" y="5068337"/>
                </a:lnTo>
                <a:lnTo>
                  <a:pt x="11160029" y="5351441"/>
                </a:lnTo>
                <a:close/>
                <a:moveTo>
                  <a:pt x="10825363" y="5648250"/>
                </a:moveTo>
                <a:lnTo>
                  <a:pt x="10825363" y="5365157"/>
                </a:lnTo>
                <a:lnTo>
                  <a:pt x="11160029" y="5365157"/>
                </a:lnTo>
                <a:lnTo>
                  <a:pt x="11160029" y="5648250"/>
                </a:lnTo>
                <a:close/>
                <a:moveTo>
                  <a:pt x="10825363" y="5945060"/>
                </a:moveTo>
                <a:lnTo>
                  <a:pt x="10825363" y="5661966"/>
                </a:lnTo>
                <a:lnTo>
                  <a:pt x="11160029" y="5661966"/>
                </a:lnTo>
                <a:lnTo>
                  <a:pt x="11160029" y="5945060"/>
                </a:lnTo>
                <a:close/>
                <a:moveTo>
                  <a:pt x="10825363" y="6241880"/>
                </a:moveTo>
                <a:lnTo>
                  <a:pt x="10825363" y="5958776"/>
                </a:lnTo>
                <a:lnTo>
                  <a:pt x="11160029" y="5958776"/>
                </a:lnTo>
                <a:lnTo>
                  <a:pt x="11160029" y="6241880"/>
                </a:lnTo>
                <a:close/>
                <a:moveTo>
                  <a:pt x="10825363" y="6538690"/>
                </a:moveTo>
                <a:lnTo>
                  <a:pt x="10825363" y="6255596"/>
                </a:lnTo>
                <a:lnTo>
                  <a:pt x="11160029" y="6255596"/>
                </a:lnTo>
                <a:lnTo>
                  <a:pt x="11160029" y="6538690"/>
                </a:lnTo>
                <a:close/>
                <a:moveTo>
                  <a:pt x="10825363" y="6835499"/>
                </a:moveTo>
                <a:lnTo>
                  <a:pt x="10825363" y="6552406"/>
                </a:lnTo>
                <a:lnTo>
                  <a:pt x="11160029" y="6552406"/>
                </a:lnTo>
                <a:lnTo>
                  <a:pt x="11160029" y="6835499"/>
                </a:lnTo>
                <a:close/>
                <a:moveTo>
                  <a:pt x="10474483" y="305593"/>
                </a:moveTo>
                <a:lnTo>
                  <a:pt x="10474483" y="22489"/>
                </a:lnTo>
                <a:lnTo>
                  <a:pt x="10809160" y="22489"/>
                </a:lnTo>
                <a:lnTo>
                  <a:pt x="10809160" y="305593"/>
                </a:lnTo>
                <a:close/>
                <a:moveTo>
                  <a:pt x="10474483" y="602413"/>
                </a:moveTo>
                <a:lnTo>
                  <a:pt x="10474483" y="319309"/>
                </a:lnTo>
                <a:lnTo>
                  <a:pt x="10809160" y="319309"/>
                </a:lnTo>
                <a:lnTo>
                  <a:pt x="10809160" y="602413"/>
                </a:lnTo>
                <a:close/>
                <a:moveTo>
                  <a:pt x="10474483" y="899223"/>
                </a:moveTo>
                <a:lnTo>
                  <a:pt x="10474483" y="616129"/>
                </a:lnTo>
                <a:lnTo>
                  <a:pt x="10809160" y="616129"/>
                </a:lnTo>
                <a:lnTo>
                  <a:pt x="10809160" y="899223"/>
                </a:lnTo>
                <a:close/>
                <a:moveTo>
                  <a:pt x="10474483" y="1196033"/>
                </a:moveTo>
                <a:lnTo>
                  <a:pt x="10474483" y="912928"/>
                </a:lnTo>
                <a:lnTo>
                  <a:pt x="10809160" y="912928"/>
                </a:lnTo>
                <a:lnTo>
                  <a:pt x="10809160" y="1196033"/>
                </a:lnTo>
                <a:close/>
                <a:moveTo>
                  <a:pt x="10474483" y="1492853"/>
                </a:moveTo>
                <a:lnTo>
                  <a:pt x="10474483" y="1209749"/>
                </a:lnTo>
                <a:lnTo>
                  <a:pt x="10809160" y="1209749"/>
                </a:lnTo>
                <a:lnTo>
                  <a:pt x="10809160" y="1492853"/>
                </a:lnTo>
                <a:close/>
                <a:moveTo>
                  <a:pt x="10474483" y="1789662"/>
                </a:moveTo>
                <a:lnTo>
                  <a:pt x="10474483" y="1506569"/>
                </a:lnTo>
                <a:lnTo>
                  <a:pt x="10809160" y="1506569"/>
                </a:lnTo>
                <a:lnTo>
                  <a:pt x="10809160" y="1789662"/>
                </a:lnTo>
                <a:close/>
                <a:moveTo>
                  <a:pt x="10474483" y="2086472"/>
                </a:moveTo>
                <a:lnTo>
                  <a:pt x="10474483" y="1803368"/>
                </a:lnTo>
                <a:lnTo>
                  <a:pt x="10809160" y="1803368"/>
                </a:lnTo>
                <a:lnTo>
                  <a:pt x="10809160" y="2086472"/>
                </a:lnTo>
                <a:close/>
                <a:moveTo>
                  <a:pt x="10474483" y="2383292"/>
                </a:moveTo>
                <a:lnTo>
                  <a:pt x="10474483" y="2100188"/>
                </a:lnTo>
                <a:lnTo>
                  <a:pt x="10809160" y="2100188"/>
                </a:lnTo>
                <a:lnTo>
                  <a:pt x="10809160" y="2383292"/>
                </a:lnTo>
                <a:close/>
                <a:moveTo>
                  <a:pt x="10474483" y="2680112"/>
                </a:moveTo>
                <a:lnTo>
                  <a:pt x="10474483" y="2397008"/>
                </a:lnTo>
                <a:lnTo>
                  <a:pt x="10809160" y="2397008"/>
                </a:lnTo>
                <a:lnTo>
                  <a:pt x="10809160" y="2680112"/>
                </a:lnTo>
                <a:close/>
                <a:moveTo>
                  <a:pt x="10474483" y="2976922"/>
                </a:moveTo>
                <a:lnTo>
                  <a:pt x="10474483" y="2693828"/>
                </a:lnTo>
                <a:lnTo>
                  <a:pt x="10809160" y="2693828"/>
                </a:lnTo>
                <a:lnTo>
                  <a:pt x="10809160" y="2976922"/>
                </a:lnTo>
                <a:close/>
                <a:moveTo>
                  <a:pt x="10474483" y="3273742"/>
                </a:moveTo>
                <a:lnTo>
                  <a:pt x="10474483" y="2990638"/>
                </a:lnTo>
                <a:lnTo>
                  <a:pt x="10809160" y="2990638"/>
                </a:lnTo>
                <a:lnTo>
                  <a:pt x="10809160" y="3273742"/>
                </a:lnTo>
                <a:close/>
                <a:moveTo>
                  <a:pt x="10474483" y="3570541"/>
                </a:moveTo>
                <a:lnTo>
                  <a:pt x="10474483" y="3287447"/>
                </a:lnTo>
                <a:lnTo>
                  <a:pt x="10809160" y="3287447"/>
                </a:lnTo>
                <a:lnTo>
                  <a:pt x="10809160" y="3570541"/>
                </a:lnTo>
                <a:close/>
                <a:moveTo>
                  <a:pt x="10474483" y="3867361"/>
                </a:moveTo>
                <a:lnTo>
                  <a:pt x="10474483" y="3584257"/>
                </a:lnTo>
                <a:lnTo>
                  <a:pt x="10809160" y="3584257"/>
                </a:lnTo>
                <a:lnTo>
                  <a:pt x="10809160" y="3867361"/>
                </a:lnTo>
                <a:close/>
                <a:moveTo>
                  <a:pt x="10474483" y="4164171"/>
                </a:moveTo>
                <a:lnTo>
                  <a:pt x="10474483" y="3881077"/>
                </a:lnTo>
                <a:lnTo>
                  <a:pt x="10809160" y="3881077"/>
                </a:lnTo>
                <a:lnTo>
                  <a:pt x="10809160" y="4164171"/>
                </a:lnTo>
                <a:close/>
                <a:moveTo>
                  <a:pt x="10474483" y="4460991"/>
                </a:moveTo>
                <a:lnTo>
                  <a:pt x="10474483" y="4177897"/>
                </a:lnTo>
                <a:lnTo>
                  <a:pt x="10809160" y="4177897"/>
                </a:lnTo>
                <a:lnTo>
                  <a:pt x="10809160" y="4460991"/>
                </a:lnTo>
                <a:close/>
                <a:moveTo>
                  <a:pt x="10474483" y="4757811"/>
                </a:moveTo>
                <a:lnTo>
                  <a:pt x="10474483" y="4474707"/>
                </a:lnTo>
                <a:lnTo>
                  <a:pt x="10809160" y="4474707"/>
                </a:lnTo>
                <a:lnTo>
                  <a:pt x="10809160" y="4757811"/>
                </a:lnTo>
                <a:close/>
                <a:moveTo>
                  <a:pt x="10474483" y="5054610"/>
                </a:moveTo>
                <a:lnTo>
                  <a:pt x="10474483" y="4771516"/>
                </a:lnTo>
                <a:lnTo>
                  <a:pt x="10809160" y="4771516"/>
                </a:lnTo>
                <a:lnTo>
                  <a:pt x="10809160" y="5054610"/>
                </a:lnTo>
                <a:close/>
                <a:moveTo>
                  <a:pt x="10474483" y="5351441"/>
                </a:moveTo>
                <a:lnTo>
                  <a:pt x="10474483" y="5068337"/>
                </a:lnTo>
                <a:lnTo>
                  <a:pt x="10809160" y="5068337"/>
                </a:lnTo>
                <a:lnTo>
                  <a:pt x="10809160" y="5351441"/>
                </a:lnTo>
                <a:close/>
                <a:moveTo>
                  <a:pt x="10474483" y="5648250"/>
                </a:moveTo>
                <a:lnTo>
                  <a:pt x="10474483" y="5365157"/>
                </a:lnTo>
                <a:lnTo>
                  <a:pt x="10809160" y="5365157"/>
                </a:lnTo>
                <a:lnTo>
                  <a:pt x="10809160" y="5648250"/>
                </a:lnTo>
                <a:close/>
                <a:moveTo>
                  <a:pt x="10474483" y="5945060"/>
                </a:moveTo>
                <a:lnTo>
                  <a:pt x="10474483" y="5661966"/>
                </a:lnTo>
                <a:lnTo>
                  <a:pt x="10809160" y="5661966"/>
                </a:lnTo>
                <a:lnTo>
                  <a:pt x="10809160" y="5945060"/>
                </a:lnTo>
                <a:close/>
                <a:moveTo>
                  <a:pt x="10474483" y="6241880"/>
                </a:moveTo>
                <a:lnTo>
                  <a:pt x="10474483" y="5958776"/>
                </a:lnTo>
                <a:lnTo>
                  <a:pt x="10809160" y="5958776"/>
                </a:lnTo>
                <a:lnTo>
                  <a:pt x="10809160" y="6241880"/>
                </a:lnTo>
                <a:close/>
                <a:moveTo>
                  <a:pt x="10474483" y="6538690"/>
                </a:moveTo>
                <a:lnTo>
                  <a:pt x="10474483" y="6255596"/>
                </a:lnTo>
                <a:lnTo>
                  <a:pt x="10809160" y="6255596"/>
                </a:lnTo>
                <a:lnTo>
                  <a:pt x="10809160" y="6538690"/>
                </a:lnTo>
                <a:close/>
                <a:moveTo>
                  <a:pt x="10474483" y="6835499"/>
                </a:moveTo>
                <a:lnTo>
                  <a:pt x="10474483" y="6552406"/>
                </a:lnTo>
                <a:lnTo>
                  <a:pt x="10809160" y="6552406"/>
                </a:lnTo>
                <a:lnTo>
                  <a:pt x="10809160" y="6835499"/>
                </a:lnTo>
                <a:close/>
                <a:moveTo>
                  <a:pt x="10123614" y="305593"/>
                </a:moveTo>
                <a:lnTo>
                  <a:pt x="10123614" y="22489"/>
                </a:lnTo>
                <a:lnTo>
                  <a:pt x="10458269" y="22489"/>
                </a:lnTo>
                <a:lnTo>
                  <a:pt x="10458269" y="305593"/>
                </a:lnTo>
                <a:close/>
                <a:moveTo>
                  <a:pt x="10123614" y="602413"/>
                </a:moveTo>
                <a:lnTo>
                  <a:pt x="10123614" y="319309"/>
                </a:lnTo>
                <a:lnTo>
                  <a:pt x="10458269" y="319309"/>
                </a:lnTo>
                <a:lnTo>
                  <a:pt x="10458269" y="602413"/>
                </a:lnTo>
                <a:close/>
                <a:moveTo>
                  <a:pt x="10123614" y="899223"/>
                </a:moveTo>
                <a:lnTo>
                  <a:pt x="10123614" y="616129"/>
                </a:lnTo>
                <a:lnTo>
                  <a:pt x="10458269" y="616129"/>
                </a:lnTo>
                <a:lnTo>
                  <a:pt x="10458269" y="899223"/>
                </a:lnTo>
                <a:close/>
                <a:moveTo>
                  <a:pt x="10123614" y="1196033"/>
                </a:moveTo>
                <a:lnTo>
                  <a:pt x="10123614" y="912928"/>
                </a:lnTo>
                <a:lnTo>
                  <a:pt x="10458269" y="912928"/>
                </a:lnTo>
                <a:lnTo>
                  <a:pt x="10458269" y="1196033"/>
                </a:lnTo>
                <a:close/>
                <a:moveTo>
                  <a:pt x="10123614" y="1492853"/>
                </a:moveTo>
                <a:lnTo>
                  <a:pt x="10123614" y="1209749"/>
                </a:lnTo>
                <a:lnTo>
                  <a:pt x="10458269" y="1209749"/>
                </a:lnTo>
                <a:lnTo>
                  <a:pt x="10458269" y="1492853"/>
                </a:lnTo>
                <a:close/>
                <a:moveTo>
                  <a:pt x="10123614" y="1789662"/>
                </a:moveTo>
                <a:lnTo>
                  <a:pt x="10123614" y="1506569"/>
                </a:lnTo>
                <a:lnTo>
                  <a:pt x="10458269" y="1506569"/>
                </a:lnTo>
                <a:lnTo>
                  <a:pt x="10458269" y="1789662"/>
                </a:lnTo>
                <a:close/>
                <a:moveTo>
                  <a:pt x="10123614" y="2086472"/>
                </a:moveTo>
                <a:lnTo>
                  <a:pt x="10123614" y="1803368"/>
                </a:lnTo>
                <a:lnTo>
                  <a:pt x="10458269" y="1803368"/>
                </a:lnTo>
                <a:lnTo>
                  <a:pt x="10458269" y="2086472"/>
                </a:lnTo>
                <a:close/>
                <a:moveTo>
                  <a:pt x="10123614" y="2383292"/>
                </a:moveTo>
                <a:lnTo>
                  <a:pt x="10123614" y="2100188"/>
                </a:lnTo>
                <a:lnTo>
                  <a:pt x="10458269" y="2100188"/>
                </a:lnTo>
                <a:lnTo>
                  <a:pt x="10458269" y="2383292"/>
                </a:lnTo>
                <a:close/>
                <a:moveTo>
                  <a:pt x="10123614" y="2680112"/>
                </a:moveTo>
                <a:lnTo>
                  <a:pt x="10123614" y="2397008"/>
                </a:lnTo>
                <a:lnTo>
                  <a:pt x="10458269" y="2397008"/>
                </a:lnTo>
                <a:lnTo>
                  <a:pt x="10458269" y="2680112"/>
                </a:lnTo>
                <a:close/>
                <a:moveTo>
                  <a:pt x="10123614" y="2976922"/>
                </a:moveTo>
                <a:lnTo>
                  <a:pt x="10123614" y="2693828"/>
                </a:lnTo>
                <a:lnTo>
                  <a:pt x="10458269" y="2693828"/>
                </a:lnTo>
                <a:lnTo>
                  <a:pt x="10458269" y="2976922"/>
                </a:lnTo>
                <a:close/>
                <a:moveTo>
                  <a:pt x="10123614" y="3273742"/>
                </a:moveTo>
                <a:lnTo>
                  <a:pt x="10123614" y="2990638"/>
                </a:lnTo>
                <a:lnTo>
                  <a:pt x="10458269" y="2990638"/>
                </a:lnTo>
                <a:lnTo>
                  <a:pt x="10458269" y="3273742"/>
                </a:lnTo>
                <a:close/>
                <a:moveTo>
                  <a:pt x="10123614" y="3570541"/>
                </a:moveTo>
                <a:lnTo>
                  <a:pt x="10123614" y="3287447"/>
                </a:lnTo>
                <a:lnTo>
                  <a:pt x="10458269" y="3287447"/>
                </a:lnTo>
                <a:lnTo>
                  <a:pt x="10458269" y="3570541"/>
                </a:lnTo>
                <a:close/>
                <a:moveTo>
                  <a:pt x="10123614" y="3867361"/>
                </a:moveTo>
                <a:lnTo>
                  <a:pt x="10123614" y="3584257"/>
                </a:lnTo>
                <a:lnTo>
                  <a:pt x="10458269" y="3584257"/>
                </a:lnTo>
                <a:lnTo>
                  <a:pt x="10458269" y="3867361"/>
                </a:lnTo>
                <a:close/>
                <a:moveTo>
                  <a:pt x="10123614" y="4164171"/>
                </a:moveTo>
                <a:lnTo>
                  <a:pt x="10123614" y="3881077"/>
                </a:lnTo>
                <a:lnTo>
                  <a:pt x="10458269" y="3881077"/>
                </a:lnTo>
                <a:lnTo>
                  <a:pt x="10458269" y="4164171"/>
                </a:lnTo>
                <a:close/>
                <a:moveTo>
                  <a:pt x="10123614" y="4460991"/>
                </a:moveTo>
                <a:lnTo>
                  <a:pt x="10123614" y="4177897"/>
                </a:lnTo>
                <a:lnTo>
                  <a:pt x="10458269" y="4177897"/>
                </a:lnTo>
                <a:lnTo>
                  <a:pt x="10458269" y="4460991"/>
                </a:lnTo>
                <a:close/>
                <a:moveTo>
                  <a:pt x="10123614" y="4757811"/>
                </a:moveTo>
                <a:lnTo>
                  <a:pt x="10123614" y="4474707"/>
                </a:lnTo>
                <a:lnTo>
                  <a:pt x="10458269" y="4474707"/>
                </a:lnTo>
                <a:lnTo>
                  <a:pt x="10458269" y="4757811"/>
                </a:lnTo>
                <a:close/>
                <a:moveTo>
                  <a:pt x="10123614" y="5054610"/>
                </a:moveTo>
                <a:lnTo>
                  <a:pt x="10123614" y="4771516"/>
                </a:lnTo>
                <a:lnTo>
                  <a:pt x="10458269" y="4771516"/>
                </a:lnTo>
                <a:lnTo>
                  <a:pt x="10458269" y="5054610"/>
                </a:lnTo>
                <a:close/>
                <a:moveTo>
                  <a:pt x="10123614" y="5351441"/>
                </a:moveTo>
                <a:lnTo>
                  <a:pt x="10123614" y="5068337"/>
                </a:lnTo>
                <a:lnTo>
                  <a:pt x="10458269" y="5068337"/>
                </a:lnTo>
                <a:lnTo>
                  <a:pt x="10458269" y="5351441"/>
                </a:lnTo>
                <a:close/>
                <a:moveTo>
                  <a:pt x="10123614" y="5648250"/>
                </a:moveTo>
                <a:lnTo>
                  <a:pt x="10123614" y="5365157"/>
                </a:lnTo>
                <a:lnTo>
                  <a:pt x="10458269" y="5365157"/>
                </a:lnTo>
                <a:lnTo>
                  <a:pt x="10458269" y="5648250"/>
                </a:lnTo>
                <a:close/>
                <a:moveTo>
                  <a:pt x="10123614" y="5945060"/>
                </a:moveTo>
                <a:lnTo>
                  <a:pt x="10123614" y="5661966"/>
                </a:lnTo>
                <a:lnTo>
                  <a:pt x="10458269" y="5661966"/>
                </a:lnTo>
                <a:lnTo>
                  <a:pt x="10458269" y="5945060"/>
                </a:lnTo>
                <a:close/>
                <a:moveTo>
                  <a:pt x="10123614" y="6241880"/>
                </a:moveTo>
                <a:lnTo>
                  <a:pt x="10123614" y="5958776"/>
                </a:lnTo>
                <a:lnTo>
                  <a:pt x="10458269" y="5958776"/>
                </a:lnTo>
                <a:lnTo>
                  <a:pt x="10458269" y="6241880"/>
                </a:lnTo>
                <a:close/>
                <a:moveTo>
                  <a:pt x="10123614" y="6538690"/>
                </a:moveTo>
                <a:lnTo>
                  <a:pt x="10123614" y="6255596"/>
                </a:lnTo>
                <a:lnTo>
                  <a:pt x="10458269" y="6255596"/>
                </a:lnTo>
                <a:lnTo>
                  <a:pt x="10458269" y="6538690"/>
                </a:lnTo>
                <a:close/>
                <a:moveTo>
                  <a:pt x="10123614" y="6835499"/>
                </a:moveTo>
                <a:lnTo>
                  <a:pt x="10123614" y="6552406"/>
                </a:lnTo>
                <a:lnTo>
                  <a:pt x="10458269" y="6552406"/>
                </a:lnTo>
                <a:lnTo>
                  <a:pt x="10458269" y="6835499"/>
                </a:lnTo>
                <a:close/>
                <a:moveTo>
                  <a:pt x="9772734" y="305593"/>
                </a:moveTo>
                <a:lnTo>
                  <a:pt x="9772734" y="22489"/>
                </a:lnTo>
                <a:lnTo>
                  <a:pt x="10107390" y="22489"/>
                </a:lnTo>
                <a:lnTo>
                  <a:pt x="10107390" y="305593"/>
                </a:lnTo>
                <a:close/>
                <a:moveTo>
                  <a:pt x="9772734" y="602413"/>
                </a:moveTo>
                <a:lnTo>
                  <a:pt x="9772734" y="319309"/>
                </a:lnTo>
                <a:lnTo>
                  <a:pt x="10107390" y="319309"/>
                </a:lnTo>
                <a:lnTo>
                  <a:pt x="10107390" y="602413"/>
                </a:lnTo>
                <a:close/>
                <a:moveTo>
                  <a:pt x="9772734" y="899223"/>
                </a:moveTo>
                <a:lnTo>
                  <a:pt x="9772734" y="616129"/>
                </a:lnTo>
                <a:lnTo>
                  <a:pt x="10107390" y="616129"/>
                </a:lnTo>
                <a:lnTo>
                  <a:pt x="10107390" y="899223"/>
                </a:lnTo>
                <a:close/>
                <a:moveTo>
                  <a:pt x="9772734" y="1196033"/>
                </a:moveTo>
                <a:lnTo>
                  <a:pt x="9772734" y="912928"/>
                </a:lnTo>
                <a:lnTo>
                  <a:pt x="10107390" y="912928"/>
                </a:lnTo>
                <a:lnTo>
                  <a:pt x="10107390" y="1196033"/>
                </a:lnTo>
                <a:close/>
                <a:moveTo>
                  <a:pt x="9772734" y="1492853"/>
                </a:moveTo>
                <a:lnTo>
                  <a:pt x="9772734" y="1209749"/>
                </a:lnTo>
                <a:lnTo>
                  <a:pt x="10107390" y="1209749"/>
                </a:lnTo>
                <a:lnTo>
                  <a:pt x="10107390" y="1492853"/>
                </a:lnTo>
                <a:close/>
                <a:moveTo>
                  <a:pt x="9772734" y="1789662"/>
                </a:moveTo>
                <a:lnTo>
                  <a:pt x="9772734" y="1506569"/>
                </a:lnTo>
                <a:lnTo>
                  <a:pt x="10107390" y="1506569"/>
                </a:lnTo>
                <a:lnTo>
                  <a:pt x="10107390" y="1789662"/>
                </a:lnTo>
                <a:close/>
                <a:moveTo>
                  <a:pt x="9772734" y="2086472"/>
                </a:moveTo>
                <a:lnTo>
                  <a:pt x="9772734" y="1803368"/>
                </a:lnTo>
                <a:lnTo>
                  <a:pt x="10107390" y="1803368"/>
                </a:lnTo>
                <a:lnTo>
                  <a:pt x="10107390" y="2086472"/>
                </a:lnTo>
                <a:close/>
                <a:moveTo>
                  <a:pt x="9772734" y="2383292"/>
                </a:moveTo>
                <a:lnTo>
                  <a:pt x="9772734" y="2100188"/>
                </a:lnTo>
                <a:lnTo>
                  <a:pt x="10107390" y="2100188"/>
                </a:lnTo>
                <a:lnTo>
                  <a:pt x="10107390" y="2383292"/>
                </a:lnTo>
                <a:close/>
                <a:moveTo>
                  <a:pt x="9772734" y="2680112"/>
                </a:moveTo>
                <a:lnTo>
                  <a:pt x="9772734" y="2397008"/>
                </a:lnTo>
                <a:lnTo>
                  <a:pt x="10107390" y="2397008"/>
                </a:lnTo>
                <a:lnTo>
                  <a:pt x="10107390" y="2680112"/>
                </a:lnTo>
                <a:close/>
                <a:moveTo>
                  <a:pt x="9772734" y="2976922"/>
                </a:moveTo>
                <a:lnTo>
                  <a:pt x="9772734" y="2693828"/>
                </a:lnTo>
                <a:lnTo>
                  <a:pt x="10107390" y="2693828"/>
                </a:lnTo>
                <a:lnTo>
                  <a:pt x="10107390" y="2976922"/>
                </a:lnTo>
                <a:close/>
                <a:moveTo>
                  <a:pt x="9772734" y="3273742"/>
                </a:moveTo>
                <a:lnTo>
                  <a:pt x="9772734" y="2990638"/>
                </a:lnTo>
                <a:lnTo>
                  <a:pt x="10107390" y="2990638"/>
                </a:lnTo>
                <a:lnTo>
                  <a:pt x="10107390" y="3273742"/>
                </a:lnTo>
                <a:close/>
                <a:moveTo>
                  <a:pt x="9772734" y="3570541"/>
                </a:moveTo>
                <a:lnTo>
                  <a:pt x="9772734" y="3287447"/>
                </a:lnTo>
                <a:lnTo>
                  <a:pt x="10107390" y="3287447"/>
                </a:lnTo>
                <a:lnTo>
                  <a:pt x="10107390" y="3570541"/>
                </a:lnTo>
                <a:close/>
                <a:moveTo>
                  <a:pt x="9772734" y="3867361"/>
                </a:moveTo>
                <a:lnTo>
                  <a:pt x="9772734" y="3584257"/>
                </a:lnTo>
                <a:lnTo>
                  <a:pt x="10107390" y="3584257"/>
                </a:lnTo>
                <a:lnTo>
                  <a:pt x="10107390" y="3867361"/>
                </a:lnTo>
                <a:close/>
                <a:moveTo>
                  <a:pt x="9772734" y="4164171"/>
                </a:moveTo>
                <a:lnTo>
                  <a:pt x="9772734" y="3881077"/>
                </a:lnTo>
                <a:lnTo>
                  <a:pt x="10107390" y="3881077"/>
                </a:lnTo>
                <a:lnTo>
                  <a:pt x="10107390" y="4164171"/>
                </a:lnTo>
                <a:close/>
                <a:moveTo>
                  <a:pt x="9772734" y="4460991"/>
                </a:moveTo>
                <a:lnTo>
                  <a:pt x="9772734" y="4177897"/>
                </a:lnTo>
                <a:lnTo>
                  <a:pt x="10107390" y="4177897"/>
                </a:lnTo>
                <a:lnTo>
                  <a:pt x="10107390" y="4460991"/>
                </a:lnTo>
                <a:close/>
                <a:moveTo>
                  <a:pt x="9772734" y="4757811"/>
                </a:moveTo>
                <a:lnTo>
                  <a:pt x="9772734" y="4474707"/>
                </a:lnTo>
                <a:lnTo>
                  <a:pt x="10107390" y="4474707"/>
                </a:lnTo>
                <a:lnTo>
                  <a:pt x="10107390" y="4757811"/>
                </a:lnTo>
                <a:close/>
                <a:moveTo>
                  <a:pt x="9772734" y="5054610"/>
                </a:moveTo>
                <a:lnTo>
                  <a:pt x="9772734" y="4771516"/>
                </a:lnTo>
                <a:lnTo>
                  <a:pt x="10107390" y="4771516"/>
                </a:lnTo>
                <a:lnTo>
                  <a:pt x="10107390" y="5054610"/>
                </a:lnTo>
                <a:close/>
                <a:moveTo>
                  <a:pt x="9772734" y="5351441"/>
                </a:moveTo>
                <a:lnTo>
                  <a:pt x="9772734" y="5068337"/>
                </a:lnTo>
                <a:lnTo>
                  <a:pt x="10107390" y="5068337"/>
                </a:lnTo>
                <a:lnTo>
                  <a:pt x="10107390" y="5351441"/>
                </a:lnTo>
                <a:close/>
                <a:moveTo>
                  <a:pt x="9772734" y="5648250"/>
                </a:moveTo>
                <a:lnTo>
                  <a:pt x="9772734" y="5365157"/>
                </a:lnTo>
                <a:lnTo>
                  <a:pt x="10107390" y="5365157"/>
                </a:lnTo>
                <a:lnTo>
                  <a:pt x="10107390" y="5648250"/>
                </a:lnTo>
                <a:close/>
                <a:moveTo>
                  <a:pt x="9772734" y="5945060"/>
                </a:moveTo>
                <a:lnTo>
                  <a:pt x="9772734" y="5661966"/>
                </a:lnTo>
                <a:lnTo>
                  <a:pt x="10107390" y="5661966"/>
                </a:lnTo>
                <a:lnTo>
                  <a:pt x="10107390" y="5945060"/>
                </a:lnTo>
                <a:close/>
                <a:moveTo>
                  <a:pt x="9772734" y="6241880"/>
                </a:moveTo>
                <a:lnTo>
                  <a:pt x="9772734" y="5958776"/>
                </a:lnTo>
                <a:lnTo>
                  <a:pt x="10107390" y="5958776"/>
                </a:lnTo>
                <a:lnTo>
                  <a:pt x="10107390" y="6241880"/>
                </a:lnTo>
                <a:close/>
                <a:moveTo>
                  <a:pt x="9772734" y="6538690"/>
                </a:moveTo>
                <a:lnTo>
                  <a:pt x="9772734" y="6255596"/>
                </a:lnTo>
                <a:lnTo>
                  <a:pt x="10107390" y="6255596"/>
                </a:lnTo>
                <a:lnTo>
                  <a:pt x="10107390" y="6538690"/>
                </a:lnTo>
                <a:close/>
                <a:moveTo>
                  <a:pt x="9772734" y="6835499"/>
                </a:moveTo>
                <a:lnTo>
                  <a:pt x="9772734" y="6552406"/>
                </a:lnTo>
                <a:lnTo>
                  <a:pt x="10107390" y="6552406"/>
                </a:lnTo>
                <a:lnTo>
                  <a:pt x="10107390" y="6835499"/>
                </a:lnTo>
                <a:close/>
                <a:moveTo>
                  <a:pt x="9421844" y="305593"/>
                </a:moveTo>
                <a:lnTo>
                  <a:pt x="9421844" y="22489"/>
                </a:lnTo>
                <a:lnTo>
                  <a:pt x="9756520" y="22489"/>
                </a:lnTo>
                <a:lnTo>
                  <a:pt x="9756520" y="305593"/>
                </a:lnTo>
                <a:close/>
                <a:moveTo>
                  <a:pt x="9421844" y="602413"/>
                </a:moveTo>
                <a:lnTo>
                  <a:pt x="9421844" y="319309"/>
                </a:lnTo>
                <a:lnTo>
                  <a:pt x="9756520" y="319309"/>
                </a:lnTo>
                <a:lnTo>
                  <a:pt x="9756520" y="602413"/>
                </a:lnTo>
                <a:close/>
                <a:moveTo>
                  <a:pt x="9421844" y="899223"/>
                </a:moveTo>
                <a:lnTo>
                  <a:pt x="9421844" y="616129"/>
                </a:lnTo>
                <a:lnTo>
                  <a:pt x="9756520" y="616129"/>
                </a:lnTo>
                <a:lnTo>
                  <a:pt x="9756520" y="899223"/>
                </a:lnTo>
                <a:close/>
                <a:moveTo>
                  <a:pt x="9421844" y="1196033"/>
                </a:moveTo>
                <a:lnTo>
                  <a:pt x="9421844" y="912928"/>
                </a:lnTo>
                <a:lnTo>
                  <a:pt x="9756520" y="912928"/>
                </a:lnTo>
                <a:lnTo>
                  <a:pt x="9756520" y="1196033"/>
                </a:lnTo>
                <a:close/>
                <a:moveTo>
                  <a:pt x="9421844" y="1492853"/>
                </a:moveTo>
                <a:lnTo>
                  <a:pt x="9421844" y="1209749"/>
                </a:lnTo>
                <a:lnTo>
                  <a:pt x="9756520" y="1209749"/>
                </a:lnTo>
                <a:lnTo>
                  <a:pt x="9756520" y="1492853"/>
                </a:lnTo>
                <a:close/>
                <a:moveTo>
                  <a:pt x="9421844" y="1789662"/>
                </a:moveTo>
                <a:lnTo>
                  <a:pt x="9421844" y="1506569"/>
                </a:lnTo>
                <a:lnTo>
                  <a:pt x="9756520" y="1506569"/>
                </a:lnTo>
                <a:lnTo>
                  <a:pt x="9756520" y="1789662"/>
                </a:lnTo>
                <a:close/>
                <a:moveTo>
                  <a:pt x="9421844" y="2086472"/>
                </a:moveTo>
                <a:lnTo>
                  <a:pt x="9421844" y="1803368"/>
                </a:lnTo>
                <a:lnTo>
                  <a:pt x="9756520" y="1803368"/>
                </a:lnTo>
                <a:lnTo>
                  <a:pt x="9756520" y="2086472"/>
                </a:lnTo>
                <a:close/>
                <a:moveTo>
                  <a:pt x="9421844" y="2383292"/>
                </a:moveTo>
                <a:lnTo>
                  <a:pt x="9421844" y="2100188"/>
                </a:lnTo>
                <a:lnTo>
                  <a:pt x="9756520" y="2100188"/>
                </a:lnTo>
                <a:lnTo>
                  <a:pt x="9756520" y="2383292"/>
                </a:lnTo>
                <a:close/>
                <a:moveTo>
                  <a:pt x="9421844" y="2680112"/>
                </a:moveTo>
                <a:lnTo>
                  <a:pt x="9421844" y="2397008"/>
                </a:lnTo>
                <a:lnTo>
                  <a:pt x="9756520" y="2397008"/>
                </a:lnTo>
                <a:lnTo>
                  <a:pt x="9756520" y="2680112"/>
                </a:lnTo>
                <a:close/>
                <a:moveTo>
                  <a:pt x="9421844" y="2976922"/>
                </a:moveTo>
                <a:lnTo>
                  <a:pt x="9421844" y="2693828"/>
                </a:lnTo>
                <a:lnTo>
                  <a:pt x="9756520" y="2693828"/>
                </a:lnTo>
                <a:lnTo>
                  <a:pt x="9756520" y="2976922"/>
                </a:lnTo>
                <a:close/>
                <a:moveTo>
                  <a:pt x="9421844" y="3273742"/>
                </a:moveTo>
                <a:lnTo>
                  <a:pt x="9421844" y="2990638"/>
                </a:lnTo>
                <a:lnTo>
                  <a:pt x="9756520" y="2990638"/>
                </a:lnTo>
                <a:lnTo>
                  <a:pt x="9756520" y="3273742"/>
                </a:lnTo>
                <a:close/>
                <a:moveTo>
                  <a:pt x="9421844" y="3570541"/>
                </a:moveTo>
                <a:lnTo>
                  <a:pt x="9421844" y="3287447"/>
                </a:lnTo>
                <a:lnTo>
                  <a:pt x="9756520" y="3287447"/>
                </a:lnTo>
                <a:lnTo>
                  <a:pt x="9756520" y="3570541"/>
                </a:lnTo>
                <a:close/>
                <a:moveTo>
                  <a:pt x="9421844" y="3867361"/>
                </a:moveTo>
                <a:lnTo>
                  <a:pt x="9421844" y="3584257"/>
                </a:lnTo>
                <a:lnTo>
                  <a:pt x="9756520" y="3584257"/>
                </a:lnTo>
                <a:lnTo>
                  <a:pt x="9756520" y="3867361"/>
                </a:lnTo>
                <a:close/>
                <a:moveTo>
                  <a:pt x="9421844" y="4164171"/>
                </a:moveTo>
                <a:lnTo>
                  <a:pt x="9421844" y="3881077"/>
                </a:lnTo>
                <a:lnTo>
                  <a:pt x="9756520" y="3881077"/>
                </a:lnTo>
                <a:lnTo>
                  <a:pt x="9756520" y="4164171"/>
                </a:lnTo>
                <a:close/>
                <a:moveTo>
                  <a:pt x="9421844" y="4460991"/>
                </a:moveTo>
                <a:lnTo>
                  <a:pt x="9421844" y="4177897"/>
                </a:lnTo>
                <a:lnTo>
                  <a:pt x="9756520" y="4177897"/>
                </a:lnTo>
                <a:lnTo>
                  <a:pt x="9756520" y="4460991"/>
                </a:lnTo>
                <a:close/>
                <a:moveTo>
                  <a:pt x="9421844" y="4757811"/>
                </a:moveTo>
                <a:lnTo>
                  <a:pt x="9421844" y="4474707"/>
                </a:lnTo>
                <a:lnTo>
                  <a:pt x="9756520" y="4474707"/>
                </a:lnTo>
                <a:lnTo>
                  <a:pt x="9756520" y="4757811"/>
                </a:lnTo>
                <a:close/>
                <a:moveTo>
                  <a:pt x="9421844" y="5054610"/>
                </a:moveTo>
                <a:lnTo>
                  <a:pt x="9421844" y="4771516"/>
                </a:lnTo>
                <a:lnTo>
                  <a:pt x="9756520" y="4771516"/>
                </a:lnTo>
                <a:lnTo>
                  <a:pt x="9756520" y="5054610"/>
                </a:lnTo>
                <a:close/>
                <a:moveTo>
                  <a:pt x="9421844" y="5351441"/>
                </a:moveTo>
                <a:lnTo>
                  <a:pt x="9421844" y="5068337"/>
                </a:lnTo>
                <a:lnTo>
                  <a:pt x="9756520" y="5068337"/>
                </a:lnTo>
                <a:lnTo>
                  <a:pt x="9756520" y="5351441"/>
                </a:lnTo>
                <a:close/>
                <a:moveTo>
                  <a:pt x="9421844" y="5648250"/>
                </a:moveTo>
                <a:lnTo>
                  <a:pt x="9421844" y="5365157"/>
                </a:lnTo>
                <a:lnTo>
                  <a:pt x="9756520" y="5365157"/>
                </a:lnTo>
                <a:lnTo>
                  <a:pt x="9756520" y="5648250"/>
                </a:lnTo>
                <a:close/>
                <a:moveTo>
                  <a:pt x="9421844" y="5945060"/>
                </a:moveTo>
                <a:lnTo>
                  <a:pt x="9421844" y="5661966"/>
                </a:lnTo>
                <a:lnTo>
                  <a:pt x="9756520" y="5661966"/>
                </a:lnTo>
                <a:lnTo>
                  <a:pt x="9756520" y="5945060"/>
                </a:lnTo>
                <a:close/>
                <a:moveTo>
                  <a:pt x="9421844" y="6241880"/>
                </a:moveTo>
                <a:lnTo>
                  <a:pt x="9421844" y="5958776"/>
                </a:lnTo>
                <a:lnTo>
                  <a:pt x="9756520" y="5958776"/>
                </a:lnTo>
                <a:lnTo>
                  <a:pt x="9756520" y="6241880"/>
                </a:lnTo>
                <a:close/>
                <a:moveTo>
                  <a:pt x="9421844" y="6538690"/>
                </a:moveTo>
                <a:lnTo>
                  <a:pt x="9421844" y="6255596"/>
                </a:lnTo>
                <a:lnTo>
                  <a:pt x="9756520" y="6255596"/>
                </a:lnTo>
                <a:lnTo>
                  <a:pt x="9756520" y="6538690"/>
                </a:lnTo>
                <a:close/>
                <a:moveTo>
                  <a:pt x="9421844" y="6835499"/>
                </a:moveTo>
                <a:lnTo>
                  <a:pt x="9421844" y="6552406"/>
                </a:lnTo>
                <a:lnTo>
                  <a:pt x="9756520" y="6552406"/>
                </a:lnTo>
                <a:lnTo>
                  <a:pt x="9756520" y="6835499"/>
                </a:lnTo>
                <a:close/>
                <a:moveTo>
                  <a:pt x="9070964" y="305593"/>
                </a:moveTo>
                <a:lnTo>
                  <a:pt x="9070964" y="22489"/>
                </a:lnTo>
                <a:lnTo>
                  <a:pt x="9405630" y="22489"/>
                </a:lnTo>
                <a:lnTo>
                  <a:pt x="9405630" y="305593"/>
                </a:lnTo>
                <a:close/>
                <a:moveTo>
                  <a:pt x="9070964" y="602413"/>
                </a:moveTo>
                <a:lnTo>
                  <a:pt x="9070964" y="319309"/>
                </a:lnTo>
                <a:lnTo>
                  <a:pt x="9405630" y="319309"/>
                </a:lnTo>
                <a:lnTo>
                  <a:pt x="9405630" y="602413"/>
                </a:lnTo>
                <a:close/>
                <a:moveTo>
                  <a:pt x="9070964" y="899223"/>
                </a:moveTo>
                <a:lnTo>
                  <a:pt x="9070964" y="616129"/>
                </a:lnTo>
                <a:lnTo>
                  <a:pt x="9405630" y="616129"/>
                </a:lnTo>
                <a:lnTo>
                  <a:pt x="9405630" y="899223"/>
                </a:lnTo>
                <a:close/>
                <a:moveTo>
                  <a:pt x="9070964" y="1196033"/>
                </a:moveTo>
                <a:lnTo>
                  <a:pt x="9070964" y="912928"/>
                </a:lnTo>
                <a:lnTo>
                  <a:pt x="9405630" y="912928"/>
                </a:lnTo>
                <a:lnTo>
                  <a:pt x="9405630" y="1196033"/>
                </a:lnTo>
                <a:close/>
                <a:moveTo>
                  <a:pt x="9070964" y="1492853"/>
                </a:moveTo>
                <a:lnTo>
                  <a:pt x="9070964" y="1209749"/>
                </a:lnTo>
                <a:lnTo>
                  <a:pt x="9405630" y="1209749"/>
                </a:lnTo>
                <a:lnTo>
                  <a:pt x="9405630" y="1492853"/>
                </a:lnTo>
                <a:close/>
                <a:moveTo>
                  <a:pt x="9070964" y="1789662"/>
                </a:moveTo>
                <a:lnTo>
                  <a:pt x="9070964" y="1506569"/>
                </a:lnTo>
                <a:lnTo>
                  <a:pt x="9405630" y="1506569"/>
                </a:lnTo>
                <a:lnTo>
                  <a:pt x="9405630" y="1789662"/>
                </a:lnTo>
                <a:close/>
                <a:moveTo>
                  <a:pt x="9070964" y="2086472"/>
                </a:moveTo>
                <a:lnTo>
                  <a:pt x="9070964" y="1803368"/>
                </a:lnTo>
                <a:lnTo>
                  <a:pt x="9405630" y="1803368"/>
                </a:lnTo>
                <a:lnTo>
                  <a:pt x="9405630" y="2086472"/>
                </a:lnTo>
                <a:close/>
                <a:moveTo>
                  <a:pt x="9070964" y="2383292"/>
                </a:moveTo>
                <a:lnTo>
                  <a:pt x="9070964" y="2100188"/>
                </a:lnTo>
                <a:lnTo>
                  <a:pt x="9405630" y="2100188"/>
                </a:lnTo>
                <a:lnTo>
                  <a:pt x="9405630" y="2383292"/>
                </a:lnTo>
                <a:close/>
                <a:moveTo>
                  <a:pt x="9070964" y="2680112"/>
                </a:moveTo>
                <a:lnTo>
                  <a:pt x="9070964" y="2397008"/>
                </a:lnTo>
                <a:lnTo>
                  <a:pt x="9405630" y="2397008"/>
                </a:lnTo>
                <a:lnTo>
                  <a:pt x="9405630" y="2680112"/>
                </a:lnTo>
                <a:close/>
                <a:moveTo>
                  <a:pt x="9070964" y="2976922"/>
                </a:moveTo>
                <a:lnTo>
                  <a:pt x="9070964" y="2693828"/>
                </a:lnTo>
                <a:lnTo>
                  <a:pt x="9405630" y="2693828"/>
                </a:lnTo>
                <a:lnTo>
                  <a:pt x="9405630" y="2976922"/>
                </a:lnTo>
                <a:close/>
                <a:moveTo>
                  <a:pt x="9070964" y="3273742"/>
                </a:moveTo>
                <a:lnTo>
                  <a:pt x="9070964" y="2990638"/>
                </a:lnTo>
                <a:lnTo>
                  <a:pt x="9405630" y="2990638"/>
                </a:lnTo>
                <a:lnTo>
                  <a:pt x="9405630" y="3273742"/>
                </a:lnTo>
                <a:close/>
                <a:moveTo>
                  <a:pt x="9070964" y="3570541"/>
                </a:moveTo>
                <a:lnTo>
                  <a:pt x="9070964" y="3287447"/>
                </a:lnTo>
                <a:lnTo>
                  <a:pt x="9405630" y="3287447"/>
                </a:lnTo>
                <a:lnTo>
                  <a:pt x="9405630" y="3570541"/>
                </a:lnTo>
                <a:close/>
                <a:moveTo>
                  <a:pt x="9070964" y="3867361"/>
                </a:moveTo>
                <a:lnTo>
                  <a:pt x="9070964" y="3584257"/>
                </a:lnTo>
                <a:lnTo>
                  <a:pt x="9405630" y="3584257"/>
                </a:lnTo>
                <a:lnTo>
                  <a:pt x="9405630" y="3867361"/>
                </a:lnTo>
                <a:close/>
                <a:moveTo>
                  <a:pt x="9070964" y="4164171"/>
                </a:moveTo>
                <a:lnTo>
                  <a:pt x="9070964" y="3881077"/>
                </a:lnTo>
                <a:lnTo>
                  <a:pt x="9405630" y="3881077"/>
                </a:lnTo>
                <a:lnTo>
                  <a:pt x="9405630" y="4164171"/>
                </a:lnTo>
                <a:close/>
                <a:moveTo>
                  <a:pt x="9070964" y="4460991"/>
                </a:moveTo>
                <a:lnTo>
                  <a:pt x="9070964" y="4177897"/>
                </a:lnTo>
                <a:lnTo>
                  <a:pt x="9405630" y="4177897"/>
                </a:lnTo>
                <a:lnTo>
                  <a:pt x="9405630" y="4460991"/>
                </a:lnTo>
                <a:close/>
                <a:moveTo>
                  <a:pt x="9070964" y="4757811"/>
                </a:moveTo>
                <a:lnTo>
                  <a:pt x="9070964" y="4474707"/>
                </a:lnTo>
                <a:lnTo>
                  <a:pt x="9405630" y="4474707"/>
                </a:lnTo>
                <a:lnTo>
                  <a:pt x="9405630" y="4757811"/>
                </a:lnTo>
                <a:close/>
                <a:moveTo>
                  <a:pt x="9070964" y="5054610"/>
                </a:moveTo>
                <a:lnTo>
                  <a:pt x="9070964" y="4771516"/>
                </a:lnTo>
                <a:lnTo>
                  <a:pt x="9405630" y="4771516"/>
                </a:lnTo>
                <a:lnTo>
                  <a:pt x="9405630" y="5054610"/>
                </a:lnTo>
                <a:close/>
                <a:moveTo>
                  <a:pt x="9070964" y="5351441"/>
                </a:moveTo>
                <a:lnTo>
                  <a:pt x="9070964" y="5068337"/>
                </a:lnTo>
                <a:lnTo>
                  <a:pt x="9405630" y="5068337"/>
                </a:lnTo>
                <a:lnTo>
                  <a:pt x="9405630" y="5351441"/>
                </a:lnTo>
                <a:close/>
                <a:moveTo>
                  <a:pt x="9070964" y="5648250"/>
                </a:moveTo>
                <a:lnTo>
                  <a:pt x="9070964" y="5365157"/>
                </a:lnTo>
                <a:lnTo>
                  <a:pt x="9405630" y="5365157"/>
                </a:lnTo>
                <a:lnTo>
                  <a:pt x="9405630" y="5648250"/>
                </a:lnTo>
                <a:close/>
                <a:moveTo>
                  <a:pt x="9070964" y="5945060"/>
                </a:moveTo>
                <a:lnTo>
                  <a:pt x="9070964" y="5661966"/>
                </a:lnTo>
                <a:lnTo>
                  <a:pt x="9405630" y="5661966"/>
                </a:lnTo>
                <a:lnTo>
                  <a:pt x="9405630" y="5945060"/>
                </a:lnTo>
                <a:close/>
                <a:moveTo>
                  <a:pt x="9070964" y="6241880"/>
                </a:moveTo>
                <a:lnTo>
                  <a:pt x="9070964" y="5958776"/>
                </a:lnTo>
                <a:lnTo>
                  <a:pt x="9405630" y="5958776"/>
                </a:lnTo>
                <a:lnTo>
                  <a:pt x="9405630" y="6241880"/>
                </a:lnTo>
                <a:close/>
                <a:moveTo>
                  <a:pt x="9070964" y="6538690"/>
                </a:moveTo>
                <a:lnTo>
                  <a:pt x="9070964" y="6255596"/>
                </a:lnTo>
                <a:lnTo>
                  <a:pt x="9405630" y="6255596"/>
                </a:lnTo>
                <a:lnTo>
                  <a:pt x="9405630" y="6538690"/>
                </a:lnTo>
                <a:close/>
                <a:moveTo>
                  <a:pt x="9070964" y="6835499"/>
                </a:moveTo>
                <a:lnTo>
                  <a:pt x="9070964" y="6552406"/>
                </a:lnTo>
                <a:lnTo>
                  <a:pt x="9405630" y="6552406"/>
                </a:lnTo>
                <a:lnTo>
                  <a:pt x="9405630" y="6835499"/>
                </a:lnTo>
                <a:close/>
                <a:moveTo>
                  <a:pt x="8720094" y="305593"/>
                </a:moveTo>
                <a:lnTo>
                  <a:pt x="8720094" y="22489"/>
                </a:lnTo>
                <a:lnTo>
                  <a:pt x="9054761" y="22489"/>
                </a:lnTo>
                <a:lnTo>
                  <a:pt x="9054761" y="305593"/>
                </a:lnTo>
                <a:close/>
                <a:moveTo>
                  <a:pt x="8720094" y="602413"/>
                </a:moveTo>
                <a:lnTo>
                  <a:pt x="8720094" y="319309"/>
                </a:lnTo>
                <a:lnTo>
                  <a:pt x="9054761" y="319309"/>
                </a:lnTo>
                <a:lnTo>
                  <a:pt x="9054761" y="602413"/>
                </a:lnTo>
                <a:close/>
                <a:moveTo>
                  <a:pt x="8720094" y="899223"/>
                </a:moveTo>
                <a:lnTo>
                  <a:pt x="8720094" y="616129"/>
                </a:lnTo>
                <a:lnTo>
                  <a:pt x="9054761" y="616129"/>
                </a:lnTo>
                <a:lnTo>
                  <a:pt x="9054761" y="899223"/>
                </a:lnTo>
                <a:close/>
                <a:moveTo>
                  <a:pt x="8720094" y="1196033"/>
                </a:moveTo>
                <a:lnTo>
                  <a:pt x="8720094" y="912928"/>
                </a:lnTo>
                <a:lnTo>
                  <a:pt x="9054761" y="912928"/>
                </a:lnTo>
                <a:lnTo>
                  <a:pt x="9054761" y="1196033"/>
                </a:lnTo>
                <a:close/>
                <a:moveTo>
                  <a:pt x="8720094" y="1492853"/>
                </a:moveTo>
                <a:lnTo>
                  <a:pt x="8720094" y="1209749"/>
                </a:lnTo>
                <a:lnTo>
                  <a:pt x="9054761" y="1209749"/>
                </a:lnTo>
                <a:lnTo>
                  <a:pt x="9054761" y="1492853"/>
                </a:lnTo>
                <a:close/>
                <a:moveTo>
                  <a:pt x="8720094" y="1789662"/>
                </a:moveTo>
                <a:lnTo>
                  <a:pt x="8720094" y="1506569"/>
                </a:lnTo>
                <a:lnTo>
                  <a:pt x="9054761" y="1506569"/>
                </a:lnTo>
                <a:lnTo>
                  <a:pt x="9054761" y="1789662"/>
                </a:lnTo>
                <a:close/>
                <a:moveTo>
                  <a:pt x="8720094" y="2086472"/>
                </a:moveTo>
                <a:lnTo>
                  <a:pt x="8720094" y="1803368"/>
                </a:lnTo>
                <a:lnTo>
                  <a:pt x="9054761" y="1803368"/>
                </a:lnTo>
                <a:lnTo>
                  <a:pt x="9054761" y="2086472"/>
                </a:lnTo>
                <a:close/>
                <a:moveTo>
                  <a:pt x="8720094" y="2383292"/>
                </a:moveTo>
                <a:lnTo>
                  <a:pt x="8720094" y="2100188"/>
                </a:lnTo>
                <a:lnTo>
                  <a:pt x="9054761" y="2100188"/>
                </a:lnTo>
                <a:lnTo>
                  <a:pt x="9054761" y="2383292"/>
                </a:lnTo>
                <a:close/>
                <a:moveTo>
                  <a:pt x="8720094" y="2680112"/>
                </a:moveTo>
                <a:lnTo>
                  <a:pt x="8720094" y="2397008"/>
                </a:lnTo>
                <a:lnTo>
                  <a:pt x="9054761" y="2397008"/>
                </a:lnTo>
                <a:lnTo>
                  <a:pt x="9054761" y="2680112"/>
                </a:lnTo>
                <a:close/>
                <a:moveTo>
                  <a:pt x="8720094" y="2976922"/>
                </a:moveTo>
                <a:lnTo>
                  <a:pt x="8720094" y="2693828"/>
                </a:lnTo>
                <a:lnTo>
                  <a:pt x="9054761" y="2693828"/>
                </a:lnTo>
                <a:lnTo>
                  <a:pt x="9054761" y="2976922"/>
                </a:lnTo>
                <a:close/>
                <a:moveTo>
                  <a:pt x="8720094" y="3273742"/>
                </a:moveTo>
                <a:lnTo>
                  <a:pt x="8720094" y="2990638"/>
                </a:lnTo>
                <a:lnTo>
                  <a:pt x="9054761" y="2990638"/>
                </a:lnTo>
                <a:lnTo>
                  <a:pt x="9054761" y="3273742"/>
                </a:lnTo>
                <a:close/>
                <a:moveTo>
                  <a:pt x="8720094" y="3570541"/>
                </a:moveTo>
                <a:lnTo>
                  <a:pt x="8720094" y="3287447"/>
                </a:lnTo>
                <a:lnTo>
                  <a:pt x="9054761" y="3287447"/>
                </a:lnTo>
                <a:lnTo>
                  <a:pt x="9054761" y="3570541"/>
                </a:lnTo>
                <a:close/>
                <a:moveTo>
                  <a:pt x="8720094" y="3867361"/>
                </a:moveTo>
                <a:lnTo>
                  <a:pt x="8720094" y="3584257"/>
                </a:lnTo>
                <a:lnTo>
                  <a:pt x="9054761" y="3584257"/>
                </a:lnTo>
                <a:lnTo>
                  <a:pt x="9054761" y="3867361"/>
                </a:lnTo>
                <a:close/>
                <a:moveTo>
                  <a:pt x="8720094" y="4164171"/>
                </a:moveTo>
                <a:lnTo>
                  <a:pt x="8720094" y="3881077"/>
                </a:lnTo>
                <a:lnTo>
                  <a:pt x="9054761" y="3881077"/>
                </a:lnTo>
                <a:lnTo>
                  <a:pt x="9054761" y="4164171"/>
                </a:lnTo>
                <a:close/>
                <a:moveTo>
                  <a:pt x="8720094" y="4460991"/>
                </a:moveTo>
                <a:lnTo>
                  <a:pt x="8720094" y="4177897"/>
                </a:lnTo>
                <a:lnTo>
                  <a:pt x="9054761" y="4177897"/>
                </a:lnTo>
                <a:lnTo>
                  <a:pt x="9054761" y="4460991"/>
                </a:lnTo>
                <a:close/>
                <a:moveTo>
                  <a:pt x="8720094" y="4757811"/>
                </a:moveTo>
                <a:lnTo>
                  <a:pt x="8720094" y="4474707"/>
                </a:lnTo>
                <a:lnTo>
                  <a:pt x="9054761" y="4474707"/>
                </a:lnTo>
                <a:lnTo>
                  <a:pt x="9054761" y="4757811"/>
                </a:lnTo>
                <a:close/>
                <a:moveTo>
                  <a:pt x="8720094" y="5054610"/>
                </a:moveTo>
                <a:lnTo>
                  <a:pt x="8720094" y="4771516"/>
                </a:lnTo>
                <a:lnTo>
                  <a:pt x="9054761" y="4771516"/>
                </a:lnTo>
                <a:lnTo>
                  <a:pt x="9054761" y="5054610"/>
                </a:lnTo>
                <a:close/>
                <a:moveTo>
                  <a:pt x="8720094" y="5351441"/>
                </a:moveTo>
                <a:lnTo>
                  <a:pt x="8720094" y="5068337"/>
                </a:lnTo>
                <a:lnTo>
                  <a:pt x="9054761" y="5068337"/>
                </a:lnTo>
                <a:lnTo>
                  <a:pt x="9054761" y="5351441"/>
                </a:lnTo>
                <a:close/>
                <a:moveTo>
                  <a:pt x="8720094" y="5648250"/>
                </a:moveTo>
                <a:lnTo>
                  <a:pt x="8720094" y="5365157"/>
                </a:lnTo>
                <a:lnTo>
                  <a:pt x="9054761" y="5365157"/>
                </a:lnTo>
                <a:lnTo>
                  <a:pt x="9054761" y="5648250"/>
                </a:lnTo>
                <a:close/>
                <a:moveTo>
                  <a:pt x="8720094" y="5945060"/>
                </a:moveTo>
                <a:lnTo>
                  <a:pt x="8720094" y="5661966"/>
                </a:lnTo>
                <a:lnTo>
                  <a:pt x="9054761" y="5661966"/>
                </a:lnTo>
                <a:lnTo>
                  <a:pt x="9054761" y="5945060"/>
                </a:lnTo>
                <a:close/>
                <a:moveTo>
                  <a:pt x="8720094" y="6241880"/>
                </a:moveTo>
                <a:lnTo>
                  <a:pt x="8720094" y="5958776"/>
                </a:lnTo>
                <a:lnTo>
                  <a:pt x="9054761" y="5958776"/>
                </a:lnTo>
                <a:lnTo>
                  <a:pt x="9054761" y="6241880"/>
                </a:lnTo>
                <a:close/>
                <a:moveTo>
                  <a:pt x="8720094" y="6538690"/>
                </a:moveTo>
                <a:lnTo>
                  <a:pt x="8720094" y="6255596"/>
                </a:lnTo>
                <a:lnTo>
                  <a:pt x="9054761" y="6255596"/>
                </a:lnTo>
                <a:lnTo>
                  <a:pt x="9054761" y="6538690"/>
                </a:lnTo>
                <a:close/>
                <a:moveTo>
                  <a:pt x="8720094" y="6835499"/>
                </a:moveTo>
                <a:lnTo>
                  <a:pt x="8720094" y="6552406"/>
                </a:lnTo>
                <a:lnTo>
                  <a:pt x="9054761" y="6552406"/>
                </a:lnTo>
                <a:lnTo>
                  <a:pt x="9054761" y="6835499"/>
                </a:lnTo>
                <a:close/>
                <a:moveTo>
                  <a:pt x="8369204" y="305593"/>
                </a:moveTo>
                <a:lnTo>
                  <a:pt x="8369204" y="22489"/>
                </a:lnTo>
                <a:lnTo>
                  <a:pt x="8703881" y="22489"/>
                </a:lnTo>
                <a:lnTo>
                  <a:pt x="8703881" y="305593"/>
                </a:lnTo>
                <a:close/>
                <a:moveTo>
                  <a:pt x="8369204" y="602413"/>
                </a:moveTo>
                <a:lnTo>
                  <a:pt x="8369204" y="319309"/>
                </a:lnTo>
                <a:lnTo>
                  <a:pt x="8703881" y="319309"/>
                </a:lnTo>
                <a:lnTo>
                  <a:pt x="8703881" y="602413"/>
                </a:lnTo>
                <a:close/>
                <a:moveTo>
                  <a:pt x="8369204" y="899223"/>
                </a:moveTo>
                <a:lnTo>
                  <a:pt x="8369204" y="616129"/>
                </a:lnTo>
                <a:lnTo>
                  <a:pt x="8703881" y="616129"/>
                </a:lnTo>
                <a:lnTo>
                  <a:pt x="8703881" y="899223"/>
                </a:lnTo>
                <a:close/>
                <a:moveTo>
                  <a:pt x="8369204" y="1196033"/>
                </a:moveTo>
                <a:lnTo>
                  <a:pt x="8369204" y="912928"/>
                </a:lnTo>
                <a:lnTo>
                  <a:pt x="8703881" y="912928"/>
                </a:lnTo>
                <a:lnTo>
                  <a:pt x="8703881" y="1196033"/>
                </a:lnTo>
                <a:close/>
                <a:moveTo>
                  <a:pt x="8369204" y="1492853"/>
                </a:moveTo>
                <a:lnTo>
                  <a:pt x="8369204" y="1209749"/>
                </a:lnTo>
                <a:lnTo>
                  <a:pt x="8703881" y="1209749"/>
                </a:lnTo>
                <a:lnTo>
                  <a:pt x="8703881" y="1492853"/>
                </a:lnTo>
                <a:close/>
                <a:moveTo>
                  <a:pt x="8369204" y="1789662"/>
                </a:moveTo>
                <a:lnTo>
                  <a:pt x="8369204" y="1506569"/>
                </a:lnTo>
                <a:lnTo>
                  <a:pt x="8703881" y="1506569"/>
                </a:lnTo>
                <a:lnTo>
                  <a:pt x="8703881" y="1789662"/>
                </a:lnTo>
                <a:close/>
                <a:moveTo>
                  <a:pt x="8369204" y="2086472"/>
                </a:moveTo>
                <a:lnTo>
                  <a:pt x="8369204" y="1803368"/>
                </a:lnTo>
                <a:lnTo>
                  <a:pt x="8703881" y="1803368"/>
                </a:lnTo>
                <a:lnTo>
                  <a:pt x="8703881" y="2086472"/>
                </a:lnTo>
                <a:close/>
                <a:moveTo>
                  <a:pt x="8369204" y="2383292"/>
                </a:moveTo>
                <a:lnTo>
                  <a:pt x="8369204" y="2100188"/>
                </a:lnTo>
                <a:lnTo>
                  <a:pt x="8703881" y="2100188"/>
                </a:lnTo>
                <a:lnTo>
                  <a:pt x="8703881" y="2383292"/>
                </a:lnTo>
                <a:close/>
                <a:moveTo>
                  <a:pt x="8369204" y="2680112"/>
                </a:moveTo>
                <a:lnTo>
                  <a:pt x="8369204" y="2397008"/>
                </a:lnTo>
                <a:lnTo>
                  <a:pt x="8703881" y="2397008"/>
                </a:lnTo>
                <a:lnTo>
                  <a:pt x="8703881" y="2680112"/>
                </a:lnTo>
                <a:close/>
                <a:moveTo>
                  <a:pt x="8369204" y="2976922"/>
                </a:moveTo>
                <a:lnTo>
                  <a:pt x="8369204" y="2693828"/>
                </a:lnTo>
                <a:lnTo>
                  <a:pt x="8703881" y="2693828"/>
                </a:lnTo>
                <a:lnTo>
                  <a:pt x="8703881" y="2976922"/>
                </a:lnTo>
                <a:close/>
                <a:moveTo>
                  <a:pt x="8369204" y="3273742"/>
                </a:moveTo>
                <a:lnTo>
                  <a:pt x="8369204" y="2990638"/>
                </a:lnTo>
                <a:lnTo>
                  <a:pt x="8703881" y="2990638"/>
                </a:lnTo>
                <a:lnTo>
                  <a:pt x="8703881" y="3273742"/>
                </a:lnTo>
                <a:close/>
                <a:moveTo>
                  <a:pt x="8369204" y="3570541"/>
                </a:moveTo>
                <a:lnTo>
                  <a:pt x="8369204" y="3287447"/>
                </a:lnTo>
                <a:lnTo>
                  <a:pt x="8703881" y="3287447"/>
                </a:lnTo>
                <a:lnTo>
                  <a:pt x="8703881" y="3570541"/>
                </a:lnTo>
                <a:close/>
                <a:moveTo>
                  <a:pt x="8369204" y="3867361"/>
                </a:moveTo>
                <a:lnTo>
                  <a:pt x="8369204" y="3584257"/>
                </a:lnTo>
                <a:lnTo>
                  <a:pt x="8703881" y="3584257"/>
                </a:lnTo>
                <a:lnTo>
                  <a:pt x="8703881" y="3867361"/>
                </a:lnTo>
                <a:close/>
                <a:moveTo>
                  <a:pt x="8369204" y="4164171"/>
                </a:moveTo>
                <a:lnTo>
                  <a:pt x="8369204" y="3881077"/>
                </a:lnTo>
                <a:lnTo>
                  <a:pt x="8703881" y="3881077"/>
                </a:lnTo>
                <a:lnTo>
                  <a:pt x="8703881" y="4164171"/>
                </a:lnTo>
                <a:close/>
                <a:moveTo>
                  <a:pt x="8369204" y="4460991"/>
                </a:moveTo>
                <a:lnTo>
                  <a:pt x="8369204" y="4177897"/>
                </a:lnTo>
                <a:lnTo>
                  <a:pt x="8703881" y="4177897"/>
                </a:lnTo>
                <a:lnTo>
                  <a:pt x="8703881" y="4460991"/>
                </a:lnTo>
                <a:close/>
                <a:moveTo>
                  <a:pt x="8369204" y="4757811"/>
                </a:moveTo>
                <a:lnTo>
                  <a:pt x="8369204" y="4474707"/>
                </a:lnTo>
                <a:lnTo>
                  <a:pt x="8703881" y="4474707"/>
                </a:lnTo>
                <a:lnTo>
                  <a:pt x="8703881" y="4757811"/>
                </a:lnTo>
                <a:close/>
                <a:moveTo>
                  <a:pt x="8369204" y="5054610"/>
                </a:moveTo>
                <a:lnTo>
                  <a:pt x="8369204" y="4771516"/>
                </a:lnTo>
                <a:lnTo>
                  <a:pt x="8703881" y="4771516"/>
                </a:lnTo>
                <a:lnTo>
                  <a:pt x="8703881" y="5054610"/>
                </a:lnTo>
                <a:close/>
                <a:moveTo>
                  <a:pt x="8369204" y="5351441"/>
                </a:moveTo>
                <a:lnTo>
                  <a:pt x="8369204" y="5068337"/>
                </a:lnTo>
                <a:lnTo>
                  <a:pt x="8703881" y="5068337"/>
                </a:lnTo>
                <a:lnTo>
                  <a:pt x="8703881" y="5351441"/>
                </a:lnTo>
                <a:close/>
                <a:moveTo>
                  <a:pt x="8369204" y="5648250"/>
                </a:moveTo>
                <a:lnTo>
                  <a:pt x="8369204" y="5365157"/>
                </a:lnTo>
                <a:lnTo>
                  <a:pt x="8703881" y="5365157"/>
                </a:lnTo>
                <a:lnTo>
                  <a:pt x="8703881" y="5648250"/>
                </a:lnTo>
                <a:close/>
                <a:moveTo>
                  <a:pt x="8369204" y="5945060"/>
                </a:moveTo>
                <a:lnTo>
                  <a:pt x="8369204" y="5661966"/>
                </a:lnTo>
                <a:lnTo>
                  <a:pt x="8703881" y="5661966"/>
                </a:lnTo>
                <a:lnTo>
                  <a:pt x="8703881" y="5945060"/>
                </a:lnTo>
                <a:close/>
                <a:moveTo>
                  <a:pt x="8369204" y="6241880"/>
                </a:moveTo>
                <a:lnTo>
                  <a:pt x="8369204" y="5958776"/>
                </a:lnTo>
                <a:lnTo>
                  <a:pt x="8703881" y="5958776"/>
                </a:lnTo>
                <a:lnTo>
                  <a:pt x="8703881" y="6241880"/>
                </a:lnTo>
                <a:close/>
                <a:moveTo>
                  <a:pt x="8369204" y="6538690"/>
                </a:moveTo>
                <a:lnTo>
                  <a:pt x="8369204" y="6255596"/>
                </a:lnTo>
                <a:lnTo>
                  <a:pt x="8703881" y="6255596"/>
                </a:lnTo>
                <a:lnTo>
                  <a:pt x="8703881" y="6538690"/>
                </a:lnTo>
                <a:close/>
                <a:moveTo>
                  <a:pt x="8369204" y="6835499"/>
                </a:moveTo>
                <a:lnTo>
                  <a:pt x="8369204" y="6552406"/>
                </a:lnTo>
                <a:lnTo>
                  <a:pt x="8703881" y="6552406"/>
                </a:lnTo>
                <a:lnTo>
                  <a:pt x="8703881" y="6835499"/>
                </a:lnTo>
                <a:close/>
                <a:moveTo>
                  <a:pt x="8018335" y="305593"/>
                </a:moveTo>
                <a:lnTo>
                  <a:pt x="8018335" y="22489"/>
                </a:lnTo>
                <a:lnTo>
                  <a:pt x="8352990" y="22489"/>
                </a:lnTo>
                <a:lnTo>
                  <a:pt x="8352990" y="305593"/>
                </a:lnTo>
                <a:close/>
                <a:moveTo>
                  <a:pt x="8018335" y="602413"/>
                </a:moveTo>
                <a:lnTo>
                  <a:pt x="8018335" y="319309"/>
                </a:lnTo>
                <a:lnTo>
                  <a:pt x="8352990" y="319309"/>
                </a:lnTo>
                <a:lnTo>
                  <a:pt x="8352990" y="602413"/>
                </a:lnTo>
                <a:close/>
                <a:moveTo>
                  <a:pt x="8018335" y="899223"/>
                </a:moveTo>
                <a:lnTo>
                  <a:pt x="8018335" y="616129"/>
                </a:lnTo>
                <a:lnTo>
                  <a:pt x="8352990" y="616129"/>
                </a:lnTo>
                <a:lnTo>
                  <a:pt x="8352990" y="899223"/>
                </a:lnTo>
                <a:close/>
                <a:moveTo>
                  <a:pt x="8018335" y="1196033"/>
                </a:moveTo>
                <a:lnTo>
                  <a:pt x="8018335" y="912928"/>
                </a:lnTo>
                <a:lnTo>
                  <a:pt x="8352990" y="912928"/>
                </a:lnTo>
                <a:lnTo>
                  <a:pt x="8352990" y="1196033"/>
                </a:lnTo>
                <a:close/>
                <a:moveTo>
                  <a:pt x="8018335" y="1492853"/>
                </a:moveTo>
                <a:lnTo>
                  <a:pt x="8018335" y="1209749"/>
                </a:lnTo>
                <a:lnTo>
                  <a:pt x="8352990" y="1209749"/>
                </a:lnTo>
                <a:lnTo>
                  <a:pt x="8352990" y="1492853"/>
                </a:lnTo>
                <a:close/>
                <a:moveTo>
                  <a:pt x="8018335" y="1789662"/>
                </a:moveTo>
                <a:lnTo>
                  <a:pt x="8018335" y="1506569"/>
                </a:lnTo>
                <a:lnTo>
                  <a:pt x="8352990" y="1506569"/>
                </a:lnTo>
                <a:lnTo>
                  <a:pt x="8352990" y="1789662"/>
                </a:lnTo>
                <a:close/>
                <a:moveTo>
                  <a:pt x="8018335" y="2086472"/>
                </a:moveTo>
                <a:lnTo>
                  <a:pt x="8018335" y="1803368"/>
                </a:lnTo>
                <a:lnTo>
                  <a:pt x="8352990" y="1803368"/>
                </a:lnTo>
                <a:lnTo>
                  <a:pt x="8352990" y="2086472"/>
                </a:lnTo>
                <a:close/>
                <a:moveTo>
                  <a:pt x="8018335" y="2383292"/>
                </a:moveTo>
                <a:lnTo>
                  <a:pt x="8018335" y="2100188"/>
                </a:lnTo>
                <a:lnTo>
                  <a:pt x="8352990" y="2100188"/>
                </a:lnTo>
                <a:lnTo>
                  <a:pt x="8352990" y="2383292"/>
                </a:lnTo>
                <a:close/>
                <a:moveTo>
                  <a:pt x="8018335" y="2680112"/>
                </a:moveTo>
                <a:lnTo>
                  <a:pt x="8018335" y="2397008"/>
                </a:lnTo>
                <a:lnTo>
                  <a:pt x="8352990" y="2397008"/>
                </a:lnTo>
                <a:lnTo>
                  <a:pt x="8352990" y="2680112"/>
                </a:lnTo>
                <a:close/>
                <a:moveTo>
                  <a:pt x="8018335" y="2976922"/>
                </a:moveTo>
                <a:lnTo>
                  <a:pt x="8018335" y="2693828"/>
                </a:lnTo>
                <a:lnTo>
                  <a:pt x="8352990" y="2693828"/>
                </a:lnTo>
                <a:lnTo>
                  <a:pt x="8352990" y="2976922"/>
                </a:lnTo>
                <a:close/>
                <a:moveTo>
                  <a:pt x="8018335" y="3273742"/>
                </a:moveTo>
                <a:lnTo>
                  <a:pt x="8018335" y="2990638"/>
                </a:lnTo>
                <a:lnTo>
                  <a:pt x="8352990" y="2990638"/>
                </a:lnTo>
                <a:lnTo>
                  <a:pt x="8352990" y="3273742"/>
                </a:lnTo>
                <a:close/>
                <a:moveTo>
                  <a:pt x="8018335" y="3570541"/>
                </a:moveTo>
                <a:lnTo>
                  <a:pt x="8018335" y="3287447"/>
                </a:lnTo>
                <a:lnTo>
                  <a:pt x="8352990" y="3287447"/>
                </a:lnTo>
                <a:lnTo>
                  <a:pt x="8352990" y="3570541"/>
                </a:lnTo>
                <a:close/>
                <a:moveTo>
                  <a:pt x="8018335" y="3867361"/>
                </a:moveTo>
                <a:lnTo>
                  <a:pt x="8018335" y="3584257"/>
                </a:lnTo>
                <a:lnTo>
                  <a:pt x="8352990" y="3584257"/>
                </a:lnTo>
                <a:lnTo>
                  <a:pt x="8352990" y="3867361"/>
                </a:lnTo>
                <a:close/>
                <a:moveTo>
                  <a:pt x="8018335" y="4164171"/>
                </a:moveTo>
                <a:lnTo>
                  <a:pt x="8018335" y="3881077"/>
                </a:lnTo>
                <a:lnTo>
                  <a:pt x="8352990" y="3881077"/>
                </a:lnTo>
                <a:lnTo>
                  <a:pt x="8352990" y="4164171"/>
                </a:lnTo>
                <a:close/>
                <a:moveTo>
                  <a:pt x="8018335" y="4460991"/>
                </a:moveTo>
                <a:lnTo>
                  <a:pt x="8018335" y="4177897"/>
                </a:lnTo>
                <a:lnTo>
                  <a:pt x="8352990" y="4177897"/>
                </a:lnTo>
                <a:lnTo>
                  <a:pt x="8352990" y="4460991"/>
                </a:lnTo>
                <a:close/>
                <a:moveTo>
                  <a:pt x="8018335" y="4757811"/>
                </a:moveTo>
                <a:lnTo>
                  <a:pt x="8018335" y="4474707"/>
                </a:lnTo>
                <a:lnTo>
                  <a:pt x="8352990" y="4474707"/>
                </a:lnTo>
                <a:lnTo>
                  <a:pt x="8352990" y="4757811"/>
                </a:lnTo>
                <a:close/>
                <a:moveTo>
                  <a:pt x="8018335" y="5054610"/>
                </a:moveTo>
                <a:lnTo>
                  <a:pt x="8018335" y="4771516"/>
                </a:lnTo>
                <a:lnTo>
                  <a:pt x="8352990" y="4771516"/>
                </a:lnTo>
                <a:lnTo>
                  <a:pt x="8352990" y="5054610"/>
                </a:lnTo>
                <a:close/>
                <a:moveTo>
                  <a:pt x="8018335" y="5351441"/>
                </a:moveTo>
                <a:lnTo>
                  <a:pt x="8018335" y="5068337"/>
                </a:lnTo>
                <a:lnTo>
                  <a:pt x="8352990" y="5068337"/>
                </a:lnTo>
                <a:lnTo>
                  <a:pt x="8352990" y="5351441"/>
                </a:lnTo>
                <a:close/>
                <a:moveTo>
                  <a:pt x="8018335" y="5648250"/>
                </a:moveTo>
                <a:lnTo>
                  <a:pt x="8018335" y="5365157"/>
                </a:lnTo>
                <a:lnTo>
                  <a:pt x="8352990" y="5365157"/>
                </a:lnTo>
                <a:lnTo>
                  <a:pt x="8352990" y="5648250"/>
                </a:lnTo>
                <a:close/>
                <a:moveTo>
                  <a:pt x="8018335" y="5945060"/>
                </a:moveTo>
                <a:lnTo>
                  <a:pt x="8018335" y="5661966"/>
                </a:lnTo>
                <a:lnTo>
                  <a:pt x="8352990" y="5661966"/>
                </a:lnTo>
                <a:lnTo>
                  <a:pt x="8352990" y="5945060"/>
                </a:lnTo>
                <a:close/>
                <a:moveTo>
                  <a:pt x="8018335" y="6241880"/>
                </a:moveTo>
                <a:lnTo>
                  <a:pt x="8018335" y="5958776"/>
                </a:lnTo>
                <a:lnTo>
                  <a:pt x="8352990" y="5958776"/>
                </a:lnTo>
                <a:lnTo>
                  <a:pt x="8352990" y="6241880"/>
                </a:lnTo>
                <a:close/>
                <a:moveTo>
                  <a:pt x="8018335" y="6538690"/>
                </a:moveTo>
                <a:lnTo>
                  <a:pt x="8018335" y="6255596"/>
                </a:lnTo>
                <a:lnTo>
                  <a:pt x="8352990" y="6255596"/>
                </a:lnTo>
                <a:lnTo>
                  <a:pt x="8352990" y="6538690"/>
                </a:lnTo>
                <a:close/>
                <a:moveTo>
                  <a:pt x="8018335" y="6835499"/>
                </a:moveTo>
                <a:lnTo>
                  <a:pt x="8018335" y="6552406"/>
                </a:lnTo>
                <a:lnTo>
                  <a:pt x="8352990" y="6552406"/>
                </a:lnTo>
                <a:lnTo>
                  <a:pt x="8352990" y="6835499"/>
                </a:lnTo>
                <a:close/>
                <a:moveTo>
                  <a:pt x="7667444" y="305593"/>
                </a:moveTo>
                <a:lnTo>
                  <a:pt x="7667444" y="22489"/>
                </a:lnTo>
                <a:lnTo>
                  <a:pt x="8002121" y="22489"/>
                </a:lnTo>
                <a:lnTo>
                  <a:pt x="8002121" y="305593"/>
                </a:lnTo>
                <a:close/>
                <a:moveTo>
                  <a:pt x="7667444" y="602413"/>
                </a:moveTo>
                <a:lnTo>
                  <a:pt x="7667444" y="319309"/>
                </a:lnTo>
                <a:lnTo>
                  <a:pt x="8002121" y="319309"/>
                </a:lnTo>
                <a:lnTo>
                  <a:pt x="8002121" y="602413"/>
                </a:lnTo>
                <a:close/>
                <a:moveTo>
                  <a:pt x="7667444" y="899223"/>
                </a:moveTo>
                <a:lnTo>
                  <a:pt x="7667444" y="616129"/>
                </a:lnTo>
                <a:lnTo>
                  <a:pt x="8002121" y="616129"/>
                </a:lnTo>
                <a:lnTo>
                  <a:pt x="8002121" y="899223"/>
                </a:lnTo>
                <a:close/>
                <a:moveTo>
                  <a:pt x="7667444" y="1196033"/>
                </a:moveTo>
                <a:lnTo>
                  <a:pt x="7667444" y="912928"/>
                </a:lnTo>
                <a:lnTo>
                  <a:pt x="8002121" y="912928"/>
                </a:lnTo>
                <a:lnTo>
                  <a:pt x="8002121" y="1196033"/>
                </a:lnTo>
                <a:close/>
                <a:moveTo>
                  <a:pt x="7667444" y="1492853"/>
                </a:moveTo>
                <a:lnTo>
                  <a:pt x="7667444" y="1209749"/>
                </a:lnTo>
                <a:lnTo>
                  <a:pt x="8002121" y="1209749"/>
                </a:lnTo>
                <a:lnTo>
                  <a:pt x="8002121" y="1492853"/>
                </a:lnTo>
                <a:close/>
                <a:moveTo>
                  <a:pt x="7667444" y="1789662"/>
                </a:moveTo>
                <a:lnTo>
                  <a:pt x="7667444" y="1506569"/>
                </a:lnTo>
                <a:lnTo>
                  <a:pt x="8002121" y="1506569"/>
                </a:lnTo>
                <a:lnTo>
                  <a:pt x="8002121" y="1789662"/>
                </a:lnTo>
                <a:close/>
                <a:moveTo>
                  <a:pt x="7667444" y="2086472"/>
                </a:moveTo>
                <a:lnTo>
                  <a:pt x="7667444" y="1803368"/>
                </a:lnTo>
                <a:lnTo>
                  <a:pt x="8002121" y="1803368"/>
                </a:lnTo>
                <a:lnTo>
                  <a:pt x="8002121" y="2086472"/>
                </a:lnTo>
                <a:close/>
                <a:moveTo>
                  <a:pt x="7667444" y="2383292"/>
                </a:moveTo>
                <a:lnTo>
                  <a:pt x="7667444" y="2100188"/>
                </a:lnTo>
                <a:lnTo>
                  <a:pt x="8002121" y="2100188"/>
                </a:lnTo>
                <a:lnTo>
                  <a:pt x="8002121" y="2383292"/>
                </a:lnTo>
                <a:close/>
                <a:moveTo>
                  <a:pt x="7667444" y="2680112"/>
                </a:moveTo>
                <a:lnTo>
                  <a:pt x="7667444" y="2397008"/>
                </a:lnTo>
                <a:lnTo>
                  <a:pt x="8002121" y="2397008"/>
                </a:lnTo>
                <a:lnTo>
                  <a:pt x="8002121" y="2680112"/>
                </a:lnTo>
                <a:close/>
                <a:moveTo>
                  <a:pt x="7667444" y="2976922"/>
                </a:moveTo>
                <a:lnTo>
                  <a:pt x="7667444" y="2693828"/>
                </a:lnTo>
                <a:lnTo>
                  <a:pt x="8002121" y="2693828"/>
                </a:lnTo>
                <a:lnTo>
                  <a:pt x="8002121" y="2976922"/>
                </a:lnTo>
                <a:close/>
                <a:moveTo>
                  <a:pt x="7667444" y="3273742"/>
                </a:moveTo>
                <a:lnTo>
                  <a:pt x="7667444" y="2990638"/>
                </a:lnTo>
                <a:lnTo>
                  <a:pt x="8002121" y="2990638"/>
                </a:lnTo>
                <a:lnTo>
                  <a:pt x="8002121" y="3273742"/>
                </a:lnTo>
                <a:close/>
                <a:moveTo>
                  <a:pt x="7667444" y="3570541"/>
                </a:moveTo>
                <a:lnTo>
                  <a:pt x="7667444" y="3287447"/>
                </a:lnTo>
                <a:lnTo>
                  <a:pt x="8002121" y="3287447"/>
                </a:lnTo>
                <a:lnTo>
                  <a:pt x="8002121" y="3570541"/>
                </a:lnTo>
                <a:close/>
                <a:moveTo>
                  <a:pt x="7667444" y="3867361"/>
                </a:moveTo>
                <a:lnTo>
                  <a:pt x="7667444" y="3584257"/>
                </a:lnTo>
                <a:lnTo>
                  <a:pt x="8002121" y="3584257"/>
                </a:lnTo>
                <a:lnTo>
                  <a:pt x="8002121" y="3867361"/>
                </a:lnTo>
                <a:close/>
                <a:moveTo>
                  <a:pt x="7667444" y="4164171"/>
                </a:moveTo>
                <a:lnTo>
                  <a:pt x="7667444" y="3881077"/>
                </a:lnTo>
                <a:lnTo>
                  <a:pt x="8002121" y="3881077"/>
                </a:lnTo>
                <a:lnTo>
                  <a:pt x="8002121" y="4164171"/>
                </a:lnTo>
                <a:close/>
                <a:moveTo>
                  <a:pt x="7667444" y="4460991"/>
                </a:moveTo>
                <a:lnTo>
                  <a:pt x="7667444" y="4177897"/>
                </a:lnTo>
                <a:lnTo>
                  <a:pt x="8002121" y="4177897"/>
                </a:lnTo>
                <a:lnTo>
                  <a:pt x="8002121" y="4460991"/>
                </a:lnTo>
                <a:close/>
                <a:moveTo>
                  <a:pt x="7667444" y="4757811"/>
                </a:moveTo>
                <a:lnTo>
                  <a:pt x="7667444" y="4474707"/>
                </a:lnTo>
                <a:lnTo>
                  <a:pt x="8002121" y="4474707"/>
                </a:lnTo>
                <a:lnTo>
                  <a:pt x="8002121" y="4757811"/>
                </a:lnTo>
                <a:close/>
                <a:moveTo>
                  <a:pt x="7667444" y="5054610"/>
                </a:moveTo>
                <a:lnTo>
                  <a:pt x="7667444" y="4771516"/>
                </a:lnTo>
                <a:lnTo>
                  <a:pt x="8002121" y="4771516"/>
                </a:lnTo>
                <a:lnTo>
                  <a:pt x="8002121" y="5054610"/>
                </a:lnTo>
                <a:close/>
                <a:moveTo>
                  <a:pt x="7667444" y="5351441"/>
                </a:moveTo>
                <a:lnTo>
                  <a:pt x="7667444" y="5068337"/>
                </a:lnTo>
                <a:lnTo>
                  <a:pt x="8002121" y="5068337"/>
                </a:lnTo>
                <a:lnTo>
                  <a:pt x="8002121" y="5351441"/>
                </a:lnTo>
                <a:close/>
                <a:moveTo>
                  <a:pt x="7667444" y="5648250"/>
                </a:moveTo>
                <a:lnTo>
                  <a:pt x="7667444" y="5365157"/>
                </a:lnTo>
                <a:lnTo>
                  <a:pt x="8002121" y="5365157"/>
                </a:lnTo>
                <a:lnTo>
                  <a:pt x="8002121" y="5648250"/>
                </a:lnTo>
                <a:close/>
                <a:moveTo>
                  <a:pt x="7667444" y="5945060"/>
                </a:moveTo>
                <a:lnTo>
                  <a:pt x="7667444" y="5661966"/>
                </a:lnTo>
                <a:lnTo>
                  <a:pt x="8002121" y="5661966"/>
                </a:lnTo>
                <a:lnTo>
                  <a:pt x="8002121" y="5945060"/>
                </a:lnTo>
                <a:close/>
                <a:moveTo>
                  <a:pt x="7667444" y="6241880"/>
                </a:moveTo>
                <a:lnTo>
                  <a:pt x="7667444" y="5958776"/>
                </a:lnTo>
                <a:lnTo>
                  <a:pt x="8002121" y="5958776"/>
                </a:lnTo>
                <a:lnTo>
                  <a:pt x="8002121" y="6241880"/>
                </a:lnTo>
                <a:close/>
                <a:moveTo>
                  <a:pt x="7667444" y="6538690"/>
                </a:moveTo>
                <a:lnTo>
                  <a:pt x="7667444" y="6255596"/>
                </a:lnTo>
                <a:lnTo>
                  <a:pt x="8002121" y="6255596"/>
                </a:lnTo>
                <a:lnTo>
                  <a:pt x="8002121" y="6538690"/>
                </a:lnTo>
                <a:close/>
                <a:moveTo>
                  <a:pt x="7667444" y="6835499"/>
                </a:moveTo>
                <a:lnTo>
                  <a:pt x="7667444" y="6552406"/>
                </a:lnTo>
                <a:lnTo>
                  <a:pt x="8002121" y="6552406"/>
                </a:lnTo>
                <a:lnTo>
                  <a:pt x="8002121" y="6835499"/>
                </a:lnTo>
                <a:close/>
                <a:moveTo>
                  <a:pt x="7316575" y="305593"/>
                </a:moveTo>
                <a:lnTo>
                  <a:pt x="7316575" y="22489"/>
                </a:lnTo>
                <a:lnTo>
                  <a:pt x="7651231" y="22489"/>
                </a:lnTo>
                <a:lnTo>
                  <a:pt x="7651231" y="305593"/>
                </a:lnTo>
                <a:close/>
                <a:moveTo>
                  <a:pt x="7316575" y="602413"/>
                </a:moveTo>
                <a:lnTo>
                  <a:pt x="7316575" y="319309"/>
                </a:lnTo>
                <a:lnTo>
                  <a:pt x="7651231" y="319309"/>
                </a:lnTo>
                <a:lnTo>
                  <a:pt x="7651231" y="602413"/>
                </a:lnTo>
                <a:close/>
                <a:moveTo>
                  <a:pt x="7316575" y="899223"/>
                </a:moveTo>
                <a:lnTo>
                  <a:pt x="7316575" y="616129"/>
                </a:lnTo>
                <a:lnTo>
                  <a:pt x="7651231" y="616129"/>
                </a:lnTo>
                <a:lnTo>
                  <a:pt x="7651231" y="899223"/>
                </a:lnTo>
                <a:close/>
                <a:moveTo>
                  <a:pt x="7316575" y="1196033"/>
                </a:moveTo>
                <a:lnTo>
                  <a:pt x="7316575" y="912928"/>
                </a:lnTo>
                <a:lnTo>
                  <a:pt x="7651231" y="912928"/>
                </a:lnTo>
                <a:lnTo>
                  <a:pt x="7651231" y="1196033"/>
                </a:lnTo>
                <a:close/>
                <a:moveTo>
                  <a:pt x="7316575" y="1492853"/>
                </a:moveTo>
                <a:lnTo>
                  <a:pt x="7316575" y="1209749"/>
                </a:lnTo>
                <a:lnTo>
                  <a:pt x="7651231" y="1209749"/>
                </a:lnTo>
                <a:lnTo>
                  <a:pt x="7651231" y="1492853"/>
                </a:lnTo>
                <a:close/>
                <a:moveTo>
                  <a:pt x="7316575" y="1789662"/>
                </a:moveTo>
                <a:lnTo>
                  <a:pt x="7316575" y="1506569"/>
                </a:lnTo>
                <a:lnTo>
                  <a:pt x="7651231" y="1506569"/>
                </a:lnTo>
                <a:lnTo>
                  <a:pt x="7651231" y="1789662"/>
                </a:lnTo>
                <a:close/>
                <a:moveTo>
                  <a:pt x="7316575" y="2086472"/>
                </a:moveTo>
                <a:lnTo>
                  <a:pt x="7316575" y="1803368"/>
                </a:lnTo>
                <a:lnTo>
                  <a:pt x="7651231" y="1803368"/>
                </a:lnTo>
                <a:lnTo>
                  <a:pt x="7651231" y="2086472"/>
                </a:lnTo>
                <a:close/>
                <a:moveTo>
                  <a:pt x="7316575" y="2383292"/>
                </a:moveTo>
                <a:lnTo>
                  <a:pt x="7316575" y="2100188"/>
                </a:lnTo>
                <a:lnTo>
                  <a:pt x="7651231" y="2100188"/>
                </a:lnTo>
                <a:lnTo>
                  <a:pt x="7651231" y="2383292"/>
                </a:lnTo>
                <a:close/>
                <a:moveTo>
                  <a:pt x="7316575" y="2680112"/>
                </a:moveTo>
                <a:lnTo>
                  <a:pt x="7316575" y="2397008"/>
                </a:lnTo>
                <a:lnTo>
                  <a:pt x="7651231" y="2397008"/>
                </a:lnTo>
                <a:lnTo>
                  <a:pt x="7651231" y="2680112"/>
                </a:lnTo>
                <a:close/>
                <a:moveTo>
                  <a:pt x="7316575" y="2976922"/>
                </a:moveTo>
                <a:lnTo>
                  <a:pt x="7316575" y="2693828"/>
                </a:lnTo>
                <a:lnTo>
                  <a:pt x="7651231" y="2693828"/>
                </a:lnTo>
                <a:lnTo>
                  <a:pt x="7651231" y="2976922"/>
                </a:lnTo>
                <a:close/>
                <a:moveTo>
                  <a:pt x="7316575" y="3273742"/>
                </a:moveTo>
                <a:lnTo>
                  <a:pt x="7316575" y="2990638"/>
                </a:lnTo>
                <a:lnTo>
                  <a:pt x="7651231" y="2990638"/>
                </a:lnTo>
                <a:lnTo>
                  <a:pt x="7651231" y="3273742"/>
                </a:lnTo>
                <a:close/>
                <a:moveTo>
                  <a:pt x="7316575" y="3570541"/>
                </a:moveTo>
                <a:lnTo>
                  <a:pt x="7316575" y="3287447"/>
                </a:lnTo>
                <a:lnTo>
                  <a:pt x="7651231" y="3287447"/>
                </a:lnTo>
                <a:lnTo>
                  <a:pt x="7651231" y="3570541"/>
                </a:lnTo>
                <a:close/>
                <a:moveTo>
                  <a:pt x="7316575" y="3867361"/>
                </a:moveTo>
                <a:lnTo>
                  <a:pt x="7316575" y="3584257"/>
                </a:lnTo>
                <a:lnTo>
                  <a:pt x="7651231" y="3584257"/>
                </a:lnTo>
                <a:lnTo>
                  <a:pt x="7651231" y="3867361"/>
                </a:lnTo>
                <a:close/>
                <a:moveTo>
                  <a:pt x="7316575" y="4164171"/>
                </a:moveTo>
                <a:lnTo>
                  <a:pt x="7316575" y="3881077"/>
                </a:lnTo>
                <a:lnTo>
                  <a:pt x="7651231" y="3881077"/>
                </a:lnTo>
                <a:lnTo>
                  <a:pt x="7651231" y="4164171"/>
                </a:lnTo>
                <a:close/>
                <a:moveTo>
                  <a:pt x="7316575" y="4460991"/>
                </a:moveTo>
                <a:lnTo>
                  <a:pt x="7316575" y="4177897"/>
                </a:lnTo>
                <a:lnTo>
                  <a:pt x="7651231" y="4177897"/>
                </a:lnTo>
                <a:lnTo>
                  <a:pt x="7651231" y="4460991"/>
                </a:lnTo>
                <a:close/>
                <a:moveTo>
                  <a:pt x="7316575" y="4757811"/>
                </a:moveTo>
                <a:lnTo>
                  <a:pt x="7316575" y="4474707"/>
                </a:lnTo>
                <a:lnTo>
                  <a:pt x="7651231" y="4474707"/>
                </a:lnTo>
                <a:lnTo>
                  <a:pt x="7651231" y="4757811"/>
                </a:lnTo>
                <a:close/>
                <a:moveTo>
                  <a:pt x="7316575" y="5054610"/>
                </a:moveTo>
                <a:lnTo>
                  <a:pt x="7316575" y="4771516"/>
                </a:lnTo>
                <a:lnTo>
                  <a:pt x="7651231" y="4771516"/>
                </a:lnTo>
                <a:lnTo>
                  <a:pt x="7651231" y="5054610"/>
                </a:lnTo>
                <a:close/>
                <a:moveTo>
                  <a:pt x="7316575" y="5351441"/>
                </a:moveTo>
                <a:lnTo>
                  <a:pt x="7316575" y="5068337"/>
                </a:lnTo>
                <a:lnTo>
                  <a:pt x="7651231" y="5068337"/>
                </a:lnTo>
                <a:lnTo>
                  <a:pt x="7651231" y="5351441"/>
                </a:lnTo>
                <a:close/>
                <a:moveTo>
                  <a:pt x="7316575" y="5648250"/>
                </a:moveTo>
                <a:lnTo>
                  <a:pt x="7316575" y="5365157"/>
                </a:lnTo>
                <a:lnTo>
                  <a:pt x="7651231" y="5365157"/>
                </a:lnTo>
                <a:lnTo>
                  <a:pt x="7651231" y="5648250"/>
                </a:lnTo>
                <a:close/>
                <a:moveTo>
                  <a:pt x="7316575" y="5945060"/>
                </a:moveTo>
                <a:lnTo>
                  <a:pt x="7316575" y="5661966"/>
                </a:lnTo>
                <a:lnTo>
                  <a:pt x="7651231" y="5661966"/>
                </a:lnTo>
                <a:lnTo>
                  <a:pt x="7651231" y="5945060"/>
                </a:lnTo>
                <a:close/>
                <a:moveTo>
                  <a:pt x="7316575" y="6241880"/>
                </a:moveTo>
                <a:lnTo>
                  <a:pt x="7316575" y="5958776"/>
                </a:lnTo>
                <a:lnTo>
                  <a:pt x="7651231" y="5958776"/>
                </a:lnTo>
                <a:lnTo>
                  <a:pt x="7651231" y="6241880"/>
                </a:lnTo>
                <a:close/>
                <a:moveTo>
                  <a:pt x="7316575" y="6538690"/>
                </a:moveTo>
                <a:lnTo>
                  <a:pt x="7316575" y="6255596"/>
                </a:lnTo>
                <a:lnTo>
                  <a:pt x="7651231" y="6255596"/>
                </a:lnTo>
                <a:lnTo>
                  <a:pt x="7651231" y="6538690"/>
                </a:lnTo>
                <a:close/>
                <a:moveTo>
                  <a:pt x="7316575" y="6835499"/>
                </a:moveTo>
                <a:lnTo>
                  <a:pt x="7316575" y="6552406"/>
                </a:lnTo>
                <a:lnTo>
                  <a:pt x="7651231" y="6552406"/>
                </a:lnTo>
                <a:lnTo>
                  <a:pt x="7651231" y="6835499"/>
                </a:lnTo>
                <a:close/>
                <a:moveTo>
                  <a:pt x="6965695" y="305593"/>
                </a:moveTo>
                <a:lnTo>
                  <a:pt x="6965695" y="22489"/>
                </a:lnTo>
                <a:lnTo>
                  <a:pt x="7300361" y="22489"/>
                </a:lnTo>
                <a:lnTo>
                  <a:pt x="7300361" y="305593"/>
                </a:lnTo>
                <a:close/>
                <a:moveTo>
                  <a:pt x="6965695" y="602413"/>
                </a:moveTo>
                <a:lnTo>
                  <a:pt x="6965695" y="319309"/>
                </a:lnTo>
                <a:lnTo>
                  <a:pt x="7300361" y="319309"/>
                </a:lnTo>
                <a:lnTo>
                  <a:pt x="7300361" y="602413"/>
                </a:lnTo>
                <a:close/>
                <a:moveTo>
                  <a:pt x="6965695" y="899223"/>
                </a:moveTo>
                <a:lnTo>
                  <a:pt x="6965695" y="616129"/>
                </a:lnTo>
                <a:lnTo>
                  <a:pt x="7300361" y="616129"/>
                </a:lnTo>
                <a:lnTo>
                  <a:pt x="7300361" y="899223"/>
                </a:lnTo>
                <a:close/>
                <a:moveTo>
                  <a:pt x="6965695" y="1196033"/>
                </a:moveTo>
                <a:lnTo>
                  <a:pt x="6965695" y="912928"/>
                </a:lnTo>
                <a:lnTo>
                  <a:pt x="7300361" y="912928"/>
                </a:lnTo>
                <a:lnTo>
                  <a:pt x="7300361" y="1196033"/>
                </a:lnTo>
                <a:close/>
                <a:moveTo>
                  <a:pt x="6965695" y="1492853"/>
                </a:moveTo>
                <a:lnTo>
                  <a:pt x="6965695" y="1209749"/>
                </a:lnTo>
                <a:lnTo>
                  <a:pt x="7300361" y="1209749"/>
                </a:lnTo>
                <a:lnTo>
                  <a:pt x="7300361" y="1492853"/>
                </a:lnTo>
                <a:close/>
                <a:moveTo>
                  <a:pt x="6965695" y="1789662"/>
                </a:moveTo>
                <a:lnTo>
                  <a:pt x="6965695" y="1506569"/>
                </a:lnTo>
                <a:lnTo>
                  <a:pt x="7300361" y="1506569"/>
                </a:lnTo>
                <a:lnTo>
                  <a:pt x="7300361" y="1789662"/>
                </a:lnTo>
                <a:close/>
                <a:moveTo>
                  <a:pt x="6965695" y="2086472"/>
                </a:moveTo>
                <a:lnTo>
                  <a:pt x="6965695" y="1803368"/>
                </a:lnTo>
                <a:lnTo>
                  <a:pt x="7300361" y="1803368"/>
                </a:lnTo>
                <a:lnTo>
                  <a:pt x="7300361" y="2086472"/>
                </a:lnTo>
                <a:close/>
                <a:moveTo>
                  <a:pt x="6965695" y="2383292"/>
                </a:moveTo>
                <a:lnTo>
                  <a:pt x="6965695" y="2100188"/>
                </a:lnTo>
                <a:lnTo>
                  <a:pt x="7300361" y="2100188"/>
                </a:lnTo>
                <a:lnTo>
                  <a:pt x="7300361" y="2383292"/>
                </a:lnTo>
                <a:close/>
                <a:moveTo>
                  <a:pt x="6965695" y="2680112"/>
                </a:moveTo>
                <a:lnTo>
                  <a:pt x="6965695" y="2397008"/>
                </a:lnTo>
                <a:lnTo>
                  <a:pt x="7300361" y="2397008"/>
                </a:lnTo>
                <a:lnTo>
                  <a:pt x="7300361" y="2680112"/>
                </a:lnTo>
                <a:close/>
                <a:moveTo>
                  <a:pt x="6965695" y="2976922"/>
                </a:moveTo>
                <a:lnTo>
                  <a:pt x="6965695" y="2693828"/>
                </a:lnTo>
                <a:lnTo>
                  <a:pt x="7300361" y="2693828"/>
                </a:lnTo>
                <a:lnTo>
                  <a:pt x="7300361" y="2976922"/>
                </a:lnTo>
                <a:close/>
                <a:moveTo>
                  <a:pt x="6965695" y="3273742"/>
                </a:moveTo>
                <a:lnTo>
                  <a:pt x="6965695" y="2990638"/>
                </a:lnTo>
                <a:lnTo>
                  <a:pt x="7300361" y="2990638"/>
                </a:lnTo>
                <a:lnTo>
                  <a:pt x="7300361" y="3273742"/>
                </a:lnTo>
                <a:close/>
                <a:moveTo>
                  <a:pt x="6965695" y="3570541"/>
                </a:moveTo>
                <a:lnTo>
                  <a:pt x="6965695" y="3287447"/>
                </a:lnTo>
                <a:lnTo>
                  <a:pt x="7300361" y="3287447"/>
                </a:lnTo>
                <a:lnTo>
                  <a:pt x="7300361" y="3570541"/>
                </a:lnTo>
                <a:close/>
                <a:moveTo>
                  <a:pt x="6965695" y="3867361"/>
                </a:moveTo>
                <a:lnTo>
                  <a:pt x="6965695" y="3584257"/>
                </a:lnTo>
                <a:lnTo>
                  <a:pt x="7300361" y="3584257"/>
                </a:lnTo>
                <a:lnTo>
                  <a:pt x="7300361" y="3867361"/>
                </a:lnTo>
                <a:close/>
                <a:moveTo>
                  <a:pt x="6965695" y="4164171"/>
                </a:moveTo>
                <a:lnTo>
                  <a:pt x="6965695" y="3881077"/>
                </a:lnTo>
                <a:lnTo>
                  <a:pt x="7300361" y="3881077"/>
                </a:lnTo>
                <a:lnTo>
                  <a:pt x="7300361" y="4164171"/>
                </a:lnTo>
                <a:close/>
                <a:moveTo>
                  <a:pt x="6965695" y="4460991"/>
                </a:moveTo>
                <a:lnTo>
                  <a:pt x="6965695" y="4177897"/>
                </a:lnTo>
                <a:lnTo>
                  <a:pt x="7300361" y="4177897"/>
                </a:lnTo>
                <a:lnTo>
                  <a:pt x="7300361" y="4460991"/>
                </a:lnTo>
                <a:close/>
                <a:moveTo>
                  <a:pt x="6965695" y="4757811"/>
                </a:moveTo>
                <a:lnTo>
                  <a:pt x="6965695" y="4474707"/>
                </a:lnTo>
                <a:lnTo>
                  <a:pt x="7300361" y="4474707"/>
                </a:lnTo>
                <a:lnTo>
                  <a:pt x="7300361" y="4757811"/>
                </a:lnTo>
                <a:close/>
                <a:moveTo>
                  <a:pt x="6965695" y="5054610"/>
                </a:moveTo>
                <a:lnTo>
                  <a:pt x="6965695" y="4771516"/>
                </a:lnTo>
                <a:lnTo>
                  <a:pt x="7300361" y="4771516"/>
                </a:lnTo>
                <a:lnTo>
                  <a:pt x="7300361" y="5054610"/>
                </a:lnTo>
                <a:close/>
                <a:moveTo>
                  <a:pt x="6965695" y="5351441"/>
                </a:moveTo>
                <a:lnTo>
                  <a:pt x="6965695" y="5068337"/>
                </a:lnTo>
                <a:lnTo>
                  <a:pt x="7300361" y="5068337"/>
                </a:lnTo>
                <a:lnTo>
                  <a:pt x="7300361" y="5351441"/>
                </a:lnTo>
                <a:close/>
                <a:moveTo>
                  <a:pt x="6965695" y="5648250"/>
                </a:moveTo>
                <a:lnTo>
                  <a:pt x="6965695" y="5365157"/>
                </a:lnTo>
                <a:lnTo>
                  <a:pt x="7300361" y="5365157"/>
                </a:lnTo>
                <a:lnTo>
                  <a:pt x="7300361" y="5648250"/>
                </a:lnTo>
                <a:close/>
                <a:moveTo>
                  <a:pt x="6965695" y="5945060"/>
                </a:moveTo>
                <a:lnTo>
                  <a:pt x="6965695" y="5661966"/>
                </a:lnTo>
                <a:lnTo>
                  <a:pt x="7300361" y="5661966"/>
                </a:lnTo>
                <a:lnTo>
                  <a:pt x="7300361" y="5945060"/>
                </a:lnTo>
                <a:close/>
                <a:moveTo>
                  <a:pt x="6965695" y="6241880"/>
                </a:moveTo>
                <a:lnTo>
                  <a:pt x="6965695" y="5958776"/>
                </a:lnTo>
                <a:lnTo>
                  <a:pt x="7300361" y="5958776"/>
                </a:lnTo>
                <a:lnTo>
                  <a:pt x="7300361" y="6241880"/>
                </a:lnTo>
                <a:close/>
                <a:moveTo>
                  <a:pt x="6965695" y="6538690"/>
                </a:moveTo>
                <a:lnTo>
                  <a:pt x="6965695" y="6255596"/>
                </a:lnTo>
                <a:lnTo>
                  <a:pt x="7300361" y="6255596"/>
                </a:lnTo>
                <a:lnTo>
                  <a:pt x="7300361" y="6538690"/>
                </a:lnTo>
                <a:close/>
                <a:moveTo>
                  <a:pt x="6965695" y="6835499"/>
                </a:moveTo>
                <a:lnTo>
                  <a:pt x="6965695" y="6552406"/>
                </a:lnTo>
                <a:lnTo>
                  <a:pt x="7300361" y="6552406"/>
                </a:lnTo>
                <a:lnTo>
                  <a:pt x="7300361" y="6835499"/>
                </a:lnTo>
                <a:close/>
                <a:moveTo>
                  <a:pt x="6614805" y="305593"/>
                </a:moveTo>
                <a:lnTo>
                  <a:pt x="6614805" y="22489"/>
                </a:lnTo>
                <a:lnTo>
                  <a:pt x="6949482" y="22489"/>
                </a:lnTo>
                <a:lnTo>
                  <a:pt x="6949482" y="305593"/>
                </a:lnTo>
                <a:close/>
                <a:moveTo>
                  <a:pt x="6614805" y="602413"/>
                </a:moveTo>
                <a:lnTo>
                  <a:pt x="6614805" y="319309"/>
                </a:lnTo>
                <a:lnTo>
                  <a:pt x="6949482" y="319309"/>
                </a:lnTo>
                <a:lnTo>
                  <a:pt x="6949482" y="602413"/>
                </a:lnTo>
                <a:close/>
                <a:moveTo>
                  <a:pt x="6614805" y="899223"/>
                </a:moveTo>
                <a:lnTo>
                  <a:pt x="6614805" y="616129"/>
                </a:lnTo>
                <a:lnTo>
                  <a:pt x="6949482" y="616129"/>
                </a:lnTo>
                <a:lnTo>
                  <a:pt x="6949482" y="899223"/>
                </a:lnTo>
                <a:close/>
                <a:moveTo>
                  <a:pt x="6614805" y="1196033"/>
                </a:moveTo>
                <a:lnTo>
                  <a:pt x="6614805" y="912928"/>
                </a:lnTo>
                <a:lnTo>
                  <a:pt x="6949482" y="912928"/>
                </a:lnTo>
                <a:lnTo>
                  <a:pt x="6949482" y="1196033"/>
                </a:lnTo>
                <a:close/>
                <a:moveTo>
                  <a:pt x="6614805" y="1492853"/>
                </a:moveTo>
                <a:lnTo>
                  <a:pt x="6614805" y="1209749"/>
                </a:lnTo>
                <a:lnTo>
                  <a:pt x="6949482" y="1209749"/>
                </a:lnTo>
                <a:lnTo>
                  <a:pt x="6949482" y="1492853"/>
                </a:lnTo>
                <a:close/>
                <a:moveTo>
                  <a:pt x="6614805" y="1789662"/>
                </a:moveTo>
                <a:lnTo>
                  <a:pt x="6614805" y="1506569"/>
                </a:lnTo>
                <a:lnTo>
                  <a:pt x="6949482" y="1506569"/>
                </a:lnTo>
                <a:lnTo>
                  <a:pt x="6949482" y="1789662"/>
                </a:lnTo>
                <a:close/>
                <a:moveTo>
                  <a:pt x="6614805" y="2086472"/>
                </a:moveTo>
                <a:lnTo>
                  <a:pt x="6614805" y="1803368"/>
                </a:lnTo>
                <a:lnTo>
                  <a:pt x="6949482" y="1803368"/>
                </a:lnTo>
                <a:lnTo>
                  <a:pt x="6949482" y="2086472"/>
                </a:lnTo>
                <a:close/>
                <a:moveTo>
                  <a:pt x="6614805" y="2383292"/>
                </a:moveTo>
                <a:lnTo>
                  <a:pt x="6614805" y="2100188"/>
                </a:lnTo>
                <a:lnTo>
                  <a:pt x="6949482" y="2100188"/>
                </a:lnTo>
                <a:lnTo>
                  <a:pt x="6949482" y="2383292"/>
                </a:lnTo>
                <a:close/>
                <a:moveTo>
                  <a:pt x="6614805" y="2680112"/>
                </a:moveTo>
                <a:lnTo>
                  <a:pt x="6614805" y="2397008"/>
                </a:lnTo>
                <a:lnTo>
                  <a:pt x="6949482" y="2397008"/>
                </a:lnTo>
                <a:lnTo>
                  <a:pt x="6949482" y="2680112"/>
                </a:lnTo>
                <a:close/>
                <a:moveTo>
                  <a:pt x="6614805" y="2976922"/>
                </a:moveTo>
                <a:lnTo>
                  <a:pt x="6614805" y="2693828"/>
                </a:lnTo>
                <a:lnTo>
                  <a:pt x="6949482" y="2693828"/>
                </a:lnTo>
                <a:lnTo>
                  <a:pt x="6949482" y="2976922"/>
                </a:lnTo>
                <a:close/>
                <a:moveTo>
                  <a:pt x="6614805" y="3273742"/>
                </a:moveTo>
                <a:lnTo>
                  <a:pt x="6614805" y="2990638"/>
                </a:lnTo>
                <a:lnTo>
                  <a:pt x="6949482" y="2990638"/>
                </a:lnTo>
                <a:lnTo>
                  <a:pt x="6949482" y="3273742"/>
                </a:lnTo>
                <a:close/>
                <a:moveTo>
                  <a:pt x="6614805" y="3570541"/>
                </a:moveTo>
                <a:lnTo>
                  <a:pt x="6614805" y="3287447"/>
                </a:lnTo>
                <a:lnTo>
                  <a:pt x="6949482" y="3287447"/>
                </a:lnTo>
                <a:lnTo>
                  <a:pt x="6949482" y="3570541"/>
                </a:lnTo>
                <a:close/>
                <a:moveTo>
                  <a:pt x="6614805" y="3867361"/>
                </a:moveTo>
                <a:lnTo>
                  <a:pt x="6614805" y="3584257"/>
                </a:lnTo>
                <a:lnTo>
                  <a:pt x="6949482" y="3584257"/>
                </a:lnTo>
                <a:lnTo>
                  <a:pt x="6949482" y="3867361"/>
                </a:lnTo>
                <a:close/>
                <a:moveTo>
                  <a:pt x="6614805" y="4164171"/>
                </a:moveTo>
                <a:lnTo>
                  <a:pt x="6614805" y="3881077"/>
                </a:lnTo>
                <a:lnTo>
                  <a:pt x="6949482" y="3881077"/>
                </a:lnTo>
                <a:lnTo>
                  <a:pt x="6949482" y="4164171"/>
                </a:lnTo>
                <a:close/>
                <a:moveTo>
                  <a:pt x="6614805" y="4460991"/>
                </a:moveTo>
                <a:lnTo>
                  <a:pt x="6614805" y="4177897"/>
                </a:lnTo>
                <a:lnTo>
                  <a:pt x="6949482" y="4177897"/>
                </a:lnTo>
                <a:lnTo>
                  <a:pt x="6949482" y="4460991"/>
                </a:lnTo>
                <a:close/>
                <a:moveTo>
                  <a:pt x="6614805" y="4757811"/>
                </a:moveTo>
                <a:lnTo>
                  <a:pt x="6614805" y="4474707"/>
                </a:lnTo>
                <a:lnTo>
                  <a:pt x="6949482" y="4474707"/>
                </a:lnTo>
                <a:lnTo>
                  <a:pt x="6949482" y="4757811"/>
                </a:lnTo>
                <a:close/>
                <a:moveTo>
                  <a:pt x="6614805" y="5054610"/>
                </a:moveTo>
                <a:lnTo>
                  <a:pt x="6614805" y="4771516"/>
                </a:lnTo>
                <a:lnTo>
                  <a:pt x="6949482" y="4771516"/>
                </a:lnTo>
                <a:lnTo>
                  <a:pt x="6949482" y="5054610"/>
                </a:lnTo>
                <a:close/>
                <a:moveTo>
                  <a:pt x="6614805" y="5351441"/>
                </a:moveTo>
                <a:lnTo>
                  <a:pt x="6614805" y="5068337"/>
                </a:lnTo>
                <a:lnTo>
                  <a:pt x="6949482" y="5068337"/>
                </a:lnTo>
                <a:lnTo>
                  <a:pt x="6949482" y="5351441"/>
                </a:lnTo>
                <a:close/>
                <a:moveTo>
                  <a:pt x="6614805" y="5648250"/>
                </a:moveTo>
                <a:lnTo>
                  <a:pt x="6614805" y="5365157"/>
                </a:lnTo>
                <a:lnTo>
                  <a:pt x="6949482" y="5365157"/>
                </a:lnTo>
                <a:lnTo>
                  <a:pt x="6949482" y="5648250"/>
                </a:lnTo>
                <a:close/>
                <a:moveTo>
                  <a:pt x="6614805" y="5945060"/>
                </a:moveTo>
                <a:lnTo>
                  <a:pt x="6614805" y="5661966"/>
                </a:lnTo>
                <a:lnTo>
                  <a:pt x="6949482" y="5661966"/>
                </a:lnTo>
                <a:lnTo>
                  <a:pt x="6949482" y="5945060"/>
                </a:lnTo>
                <a:close/>
                <a:moveTo>
                  <a:pt x="6614805" y="6241880"/>
                </a:moveTo>
                <a:lnTo>
                  <a:pt x="6614805" y="5958776"/>
                </a:lnTo>
                <a:lnTo>
                  <a:pt x="6949482" y="5958776"/>
                </a:lnTo>
                <a:lnTo>
                  <a:pt x="6949482" y="6241880"/>
                </a:lnTo>
                <a:close/>
                <a:moveTo>
                  <a:pt x="6614805" y="6538690"/>
                </a:moveTo>
                <a:lnTo>
                  <a:pt x="6614805" y="6255596"/>
                </a:lnTo>
                <a:lnTo>
                  <a:pt x="6949482" y="6255596"/>
                </a:lnTo>
                <a:lnTo>
                  <a:pt x="6949482" y="6538690"/>
                </a:lnTo>
                <a:close/>
                <a:moveTo>
                  <a:pt x="6614805" y="6835499"/>
                </a:moveTo>
                <a:lnTo>
                  <a:pt x="6614805" y="6552406"/>
                </a:lnTo>
                <a:lnTo>
                  <a:pt x="6949482" y="6552406"/>
                </a:lnTo>
                <a:lnTo>
                  <a:pt x="6949482" y="6835499"/>
                </a:lnTo>
                <a:close/>
                <a:moveTo>
                  <a:pt x="6263936" y="305593"/>
                </a:moveTo>
                <a:lnTo>
                  <a:pt x="6263936" y="22489"/>
                </a:lnTo>
                <a:lnTo>
                  <a:pt x="6598602" y="22489"/>
                </a:lnTo>
                <a:lnTo>
                  <a:pt x="6598602" y="305593"/>
                </a:lnTo>
                <a:close/>
                <a:moveTo>
                  <a:pt x="6263936" y="602413"/>
                </a:moveTo>
                <a:lnTo>
                  <a:pt x="6263936" y="319309"/>
                </a:lnTo>
                <a:lnTo>
                  <a:pt x="6598602" y="319309"/>
                </a:lnTo>
                <a:lnTo>
                  <a:pt x="6598602" y="602413"/>
                </a:lnTo>
                <a:close/>
                <a:moveTo>
                  <a:pt x="6263936" y="899223"/>
                </a:moveTo>
                <a:lnTo>
                  <a:pt x="6263936" y="616129"/>
                </a:lnTo>
                <a:lnTo>
                  <a:pt x="6598602" y="616129"/>
                </a:lnTo>
                <a:lnTo>
                  <a:pt x="6598602" y="899223"/>
                </a:lnTo>
                <a:close/>
                <a:moveTo>
                  <a:pt x="6263936" y="1196033"/>
                </a:moveTo>
                <a:lnTo>
                  <a:pt x="6263936" y="912928"/>
                </a:lnTo>
                <a:lnTo>
                  <a:pt x="6598602" y="912928"/>
                </a:lnTo>
                <a:lnTo>
                  <a:pt x="6598602" y="1196033"/>
                </a:lnTo>
                <a:close/>
                <a:moveTo>
                  <a:pt x="6263936" y="1492853"/>
                </a:moveTo>
                <a:lnTo>
                  <a:pt x="6263936" y="1209749"/>
                </a:lnTo>
                <a:lnTo>
                  <a:pt x="6598602" y="1209749"/>
                </a:lnTo>
                <a:lnTo>
                  <a:pt x="6598602" y="1492853"/>
                </a:lnTo>
                <a:close/>
                <a:moveTo>
                  <a:pt x="6263936" y="1789662"/>
                </a:moveTo>
                <a:lnTo>
                  <a:pt x="6263936" y="1506569"/>
                </a:lnTo>
                <a:lnTo>
                  <a:pt x="6598602" y="1506569"/>
                </a:lnTo>
                <a:lnTo>
                  <a:pt x="6598602" y="1789662"/>
                </a:lnTo>
                <a:close/>
                <a:moveTo>
                  <a:pt x="6263936" y="2086472"/>
                </a:moveTo>
                <a:lnTo>
                  <a:pt x="6263936" y="1803368"/>
                </a:lnTo>
                <a:lnTo>
                  <a:pt x="6598602" y="1803368"/>
                </a:lnTo>
                <a:lnTo>
                  <a:pt x="6598602" y="2086472"/>
                </a:lnTo>
                <a:close/>
                <a:moveTo>
                  <a:pt x="6263936" y="2383292"/>
                </a:moveTo>
                <a:lnTo>
                  <a:pt x="6263936" y="2100188"/>
                </a:lnTo>
                <a:lnTo>
                  <a:pt x="6598602" y="2100188"/>
                </a:lnTo>
                <a:lnTo>
                  <a:pt x="6598602" y="2383292"/>
                </a:lnTo>
                <a:close/>
                <a:moveTo>
                  <a:pt x="6263936" y="2680112"/>
                </a:moveTo>
                <a:lnTo>
                  <a:pt x="6263936" y="2397008"/>
                </a:lnTo>
                <a:lnTo>
                  <a:pt x="6598602" y="2397008"/>
                </a:lnTo>
                <a:lnTo>
                  <a:pt x="6598602" y="2680112"/>
                </a:lnTo>
                <a:close/>
                <a:moveTo>
                  <a:pt x="6263936" y="2976922"/>
                </a:moveTo>
                <a:lnTo>
                  <a:pt x="6263936" y="2693828"/>
                </a:lnTo>
                <a:lnTo>
                  <a:pt x="6598602" y="2693828"/>
                </a:lnTo>
                <a:lnTo>
                  <a:pt x="6598602" y="2976922"/>
                </a:lnTo>
                <a:close/>
                <a:moveTo>
                  <a:pt x="6263936" y="3273742"/>
                </a:moveTo>
                <a:lnTo>
                  <a:pt x="6263936" y="2990638"/>
                </a:lnTo>
                <a:lnTo>
                  <a:pt x="6598602" y="2990638"/>
                </a:lnTo>
                <a:lnTo>
                  <a:pt x="6598602" y="3273742"/>
                </a:lnTo>
                <a:close/>
                <a:moveTo>
                  <a:pt x="6263936" y="3570541"/>
                </a:moveTo>
                <a:lnTo>
                  <a:pt x="6263936" y="3287447"/>
                </a:lnTo>
                <a:lnTo>
                  <a:pt x="6598602" y="3287447"/>
                </a:lnTo>
                <a:lnTo>
                  <a:pt x="6598602" y="3570541"/>
                </a:lnTo>
                <a:close/>
                <a:moveTo>
                  <a:pt x="6263936" y="3867361"/>
                </a:moveTo>
                <a:lnTo>
                  <a:pt x="6263936" y="3584257"/>
                </a:lnTo>
                <a:lnTo>
                  <a:pt x="6598602" y="3584257"/>
                </a:lnTo>
                <a:lnTo>
                  <a:pt x="6598602" y="3867361"/>
                </a:lnTo>
                <a:close/>
                <a:moveTo>
                  <a:pt x="6263936" y="4164171"/>
                </a:moveTo>
                <a:lnTo>
                  <a:pt x="6263936" y="3881077"/>
                </a:lnTo>
                <a:lnTo>
                  <a:pt x="6598602" y="3881077"/>
                </a:lnTo>
                <a:lnTo>
                  <a:pt x="6598602" y="4164171"/>
                </a:lnTo>
                <a:close/>
                <a:moveTo>
                  <a:pt x="6263936" y="4460991"/>
                </a:moveTo>
                <a:lnTo>
                  <a:pt x="6263936" y="4177897"/>
                </a:lnTo>
                <a:lnTo>
                  <a:pt x="6598602" y="4177897"/>
                </a:lnTo>
                <a:lnTo>
                  <a:pt x="6598602" y="4460991"/>
                </a:lnTo>
                <a:close/>
                <a:moveTo>
                  <a:pt x="6263936" y="4757811"/>
                </a:moveTo>
                <a:lnTo>
                  <a:pt x="6263936" y="4474707"/>
                </a:lnTo>
                <a:lnTo>
                  <a:pt x="6598602" y="4474707"/>
                </a:lnTo>
                <a:lnTo>
                  <a:pt x="6598602" y="4757811"/>
                </a:lnTo>
                <a:close/>
                <a:moveTo>
                  <a:pt x="6263936" y="5054610"/>
                </a:moveTo>
                <a:lnTo>
                  <a:pt x="6263936" y="4771516"/>
                </a:lnTo>
                <a:lnTo>
                  <a:pt x="6598602" y="4771516"/>
                </a:lnTo>
                <a:lnTo>
                  <a:pt x="6598602" y="5054610"/>
                </a:lnTo>
                <a:close/>
                <a:moveTo>
                  <a:pt x="6263936" y="5351441"/>
                </a:moveTo>
                <a:lnTo>
                  <a:pt x="6263936" y="5068337"/>
                </a:lnTo>
                <a:lnTo>
                  <a:pt x="6598602" y="5068337"/>
                </a:lnTo>
                <a:lnTo>
                  <a:pt x="6598602" y="5351441"/>
                </a:lnTo>
                <a:close/>
                <a:moveTo>
                  <a:pt x="6263936" y="5648250"/>
                </a:moveTo>
                <a:lnTo>
                  <a:pt x="6263936" y="5365157"/>
                </a:lnTo>
                <a:lnTo>
                  <a:pt x="6598602" y="5365157"/>
                </a:lnTo>
                <a:lnTo>
                  <a:pt x="6598602" y="5648250"/>
                </a:lnTo>
                <a:close/>
                <a:moveTo>
                  <a:pt x="6263936" y="5945060"/>
                </a:moveTo>
                <a:lnTo>
                  <a:pt x="6263936" y="5661966"/>
                </a:lnTo>
                <a:lnTo>
                  <a:pt x="6598602" y="5661966"/>
                </a:lnTo>
                <a:lnTo>
                  <a:pt x="6598602" y="5945060"/>
                </a:lnTo>
                <a:close/>
                <a:moveTo>
                  <a:pt x="6263936" y="6241880"/>
                </a:moveTo>
                <a:lnTo>
                  <a:pt x="6263936" y="5958776"/>
                </a:lnTo>
                <a:lnTo>
                  <a:pt x="6598602" y="5958776"/>
                </a:lnTo>
                <a:lnTo>
                  <a:pt x="6598602" y="6241880"/>
                </a:lnTo>
                <a:close/>
                <a:moveTo>
                  <a:pt x="6263936" y="6538690"/>
                </a:moveTo>
                <a:lnTo>
                  <a:pt x="6263936" y="6255596"/>
                </a:lnTo>
                <a:lnTo>
                  <a:pt x="6598602" y="6255596"/>
                </a:lnTo>
                <a:lnTo>
                  <a:pt x="6598602" y="6538690"/>
                </a:lnTo>
                <a:close/>
                <a:moveTo>
                  <a:pt x="6263936" y="6835499"/>
                </a:moveTo>
                <a:lnTo>
                  <a:pt x="6263936" y="6552406"/>
                </a:lnTo>
                <a:lnTo>
                  <a:pt x="6598602" y="6552406"/>
                </a:lnTo>
                <a:lnTo>
                  <a:pt x="6598602" y="6835499"/>
                </a:lnTo>
                <a:close/>
                <a:moveTo>
                  <a:pt x="5913056" y="305593"/>
                </a:moveTo>
                <a:lnTo>
                  <a:pt x="5913056" y="22489"/>
                </a:lnTo>
                <a:lnTo>
                  <a:pt x="6247722" y="22489"/>
                </a:lnTo>
                <a:lnTo>
                  <a:pt x="6247722" y="305593"/>
                </a:lnTo>
                <a:close/>
                <a:moveTo>
                  <a:pt x="5913056" y="602413"/>
                </a:moveTo>
                <a:lnTo>
                  <a:pt x="5913056" y="319309"/>
                </a:lnTo>
                <a:lnTo>
                  <a:pt x="6247722" y="319309"/>
                </a:lnTo>
                <a:lnTo>
                  <a:pt x="6247722" y="602413"/>
                </a:lnTo>
                <a:close/>
                <a:moveTo>
                  <a:pt x="5913056" y="899223"/>
                </a:moveTo>
                <a:lnTo>
                  <a:pt x="5913056" y="616129"/>
                </a:lnTo>
                <a:lnTo>
                  <a:pt x="6247722" y="616129"/>
                </a:lnTo>
                <a:lnTo>
                  <a:pt x="6247722" y="899223"/>
                </a:lnTo>
                <a:close/>
                <a:moveTo>
                  <a:pt x="5913056" y="1196033"/>
                </a:moveTo>
                <a:lnTo>
                  <a:pt x="5913056" y="912928"/>
                </a:lnTo>
                <a:lnTo>
                  <a:pt x="6247722" y="912928"/>
                </a:lnTo>
                <a:lnTo>
                  <a:pt x="6247722" y="1196033"/>
                </a:lnTo>
                <a:close/>
                <a:moveTo>
                  <a:pt x="5913056" y="1492853"/>
                </a:moveTo>
                <a:lnTo>
                  <a:pt x="5913056" y="1209749"/>
                </a:lnTo>
                <a:lnTo>
                  <a:pt x="6247722" y="1209749"/>
                </a:lnTo>
                <a:lnTo>
                  <a:pt x="6247722" y="1492853"/>
                </a:lnTo>
                <a:close/>
                <a:moveTo>
                  <a:pt x="5913056" y="1789662"/>
                </a:moveTo>
                <a:lnTo>
                  <a:pt x="5913056" y="1506569"/>
                </a:lnTo>
                <a:lnTo>
                  <a:pt x="6247722" y="1506569"/>
                </a:lnTo>
                <a:lnTo>
                  <a:pt x="6247722" y="1789662"/>
                </a:lnTo>
                <a:close/>
                <a:moveTo>
                  <a:pt x="5913056" y="2086472"/>
                </a:moveTo>
                <a:lnTo>
                  <a:pt x="5913056" y="1803368"/>
                </a:lnTo>
                <a:lnTo>
                  <a:pt x="6247722" y="1803368"/>
                </a:lnTo>
                <a:lnTo>
                  <a:pt x="6247722" y="2086472"/>
                </a:lnTo>
                <a:close/>
                <a:moveTo>
                  <a:pt x="5913056" y="2383292"/>
                </a:moveTo>
                <a:lnTo>
                  <a:pt x="5913056" y="2100188"/>
                </a:lnTo>
                <a:lnTo>
                  <a:pt x="6247722" y="2100188"/>
                </a:lnTo>
                <a:lnTo>
                  <a:pt x="6247722" y="2383292"/>
                </a:lnTo>
                <a:close/>
                <a:moveTo>
                  <a:pt x="5913056" y="2680112"/>
                </a:moveTo>
                <a:lnTo>
                  <a:pt x="5913056" y="2397008"/>
                </a:lnTo>
                <a:lnTo>
                  <a:pt x="6247722" y="2397008"/>
                </a:lnTo>
                <a:lnTo>
                  <a:pt x="6247722" y="2680112"/>
                </a:lnTo>
                <a:close/>
                <a:moveTo>
                  <a:pt x="5913056" y="2976922"/>
                </a:moveTo>
                <a:lnTo>
                  <a:pt x="5913056" y="2693828"/>
                </a:lnTo>
                <a:lnTo>
                  <a:pt x="6247722" y="2693828"/>
                </a:lnTo>
                <a:lnTo>
                  <a:pt x="6247722" y="2976922"/>
                </a:lnTo>
                <a:close/>
                <a:moveTo>
                  <a:pt x="5913056" y="3273742"/>
                </a:moveTo>
                <a:lnTo>
                  <a:pt x="5913056" y="2990638"/>
                </a:lnTo>
                <a:lnTo>
                  <a:pt x="6247722" y="2990638"/>
                </a:lnTo>
                <a:lnTo>
                  <a:pt x="6247722" y="3273742"/>
                </a:lnTo>
                <a:close/>
                <a:moveTo>
                  <a:pt x="5913056" y="3570541"/>
                </a:moveTo>
                <a:lnTo>
                  <a:pt x="5913056" y="3287447"/>
                </a:lnTo>
                <a:lnTo>
                  <a:pt x="6247722" y="3287447"/>
                </a:lnTo>
                <a:lnTo>
                  <a:pt x="6247722" y="3570541"/>
                </a:lnTo>
                <a:close/>
                <a:moveTo>
                  <a:pt x="5913056" y="3867361"/>
                </a:moveTo>
                <a:lnTo>
                  <a:pt x="5913056" y="3584257"/>
                </a:lnTo>
                <a:lnTo>
                  <a:pt x="6247722" y="3584257"/>
                </a:lnTo>
                <a:lnTo>
                  <a:pt x="6247722" y="3867361"/>
                </a:lnTo>
                <a:close/>
                <a:moveTo>
                  <a:pt x="5913056" y="4164171"/>
                </a:moveTo>
                <a:lnTo>
                  <a:pt x="5913056" y="3881077"/>
                </a:lnTo>
                <a:lnTo>
                  <a:pt x="6247722" y="3881077"/>
                </a:lnTo>
                <a:lnTo>
                  <a:pt x="6247722" y="4164171"/>
                </a:lnTo>
                <a:close/>
                <a:moveTo>
                  <a:pt x="5913056" y="4460991"/>
                </a:moveTo>
                <a:lnTo>
                  <a:pt x="5913056" y="4177897"/>
                </a:lnTo>
                <a:lnTo>
                  <a:pt x="6247722" y="4177897"/>
                </a:lnTo>
                <a:lnTo>
                  <a:pt x="6247722" y="4460991"/>
                </a:lnTo>
                <a:close/>
                <a:moveTo>
                  <a:pt x="5913056" y="4757811"/>
                </a:moveTo>
                <a:lnTo>
                  <a:pt x="5913056" y="4474707"/>
                </a:lnTo>
                <a:lnTo>
                  <a:pt x="6247722" y="4474707"/>
                </a:lnTo>
                <a:lnTo>
                  <a:pt x="6247722" y="4757811"/>
                </a:lnTo>
                <a:close/>
                <a:moveTo>
                  <a:pt x="5913056" y="5054610"/>
                </a:moveTo>
                <a:lnTo>
                  <a:pt x="5913056" y="4771516"/>
                </a:lnTo>
                <a:lnTo>
                  <a:pt x="6247722" y="4771516"/>
                </a:lnTo>
                <a:lnTo>
                  <a:pt x="6247722" y="5054610"/>
                </a:lnTo>
                <a:close/>
                <a:moveTo>
                  <a:pt x="5913056" y="5351441"/>
                </a:moveTo>
                <a:lnTo>
                  <a:pt x="5913056" y="5068337"/>
                </a:lnTo>
                <a:lnTo>
                  <a:pt x="6247722" y="5068337"/>
                </a:lnTo>
                <a:lnTo>
                  <a:pt x="6247722" y="5351441"/>
                </a:lnTo>
                <a:close/>
                <a:moveTo>
                  <a:pt x="5913056" y="5648250"/>
                </a:moveTo>
                <a:lnTo>
                  <a:pt x="5913056" y="5365157"/>
                </a:lnTo>
                <a:lnTo>
                  <a:pt x="6247722" y="5365157"/>
                </a:lnTo>
                <a:lnTo>
                  <a:pt x="6247722" y="5648250"/>
                </a:lnTo>
                <a:close/>
                <a:moveTo>
                  <a:pt x="5913056" y="5945060"/>
                </a:moveTo>
                <a:lnTo>
                  <a:pt x="5913056" y="5661966"/>
                </a:lnTo>
                <a:lnTo>
                  <a:pt x="6247722" y="5661966"/>
                </a:lnTo>
                <a:lnTo>
                  <a:pt x="6247722" y="5945060"/>
                </a:lnTo>
                <a:close/>
                <a:moveTo>
                  <a:pt x="5913056" y="6241880"/>
                </a:moveTo>
                <a:lnTo>
                  <a:pt x="5913056" y="5958776"/>
                </a:lnTo>
                <a:lnTo>
                  <a:pt x="6247722" y="5958776"/>
                </a:lnTo>
                <a:lnTo>
                  <a:pt x="6247722" y="6241880"/>
                </a:lnTo>
                <a:close/>
                <a:moveTo>
                  <a:pt x="5913056" y="6538690"/>
                </a:moveTo>
                <a:lnTo>
                  <a:pt x="5913056" y="6255596"/>
                </a:lnTo>
                <a:lnTo>
                  <a:pt x="6247722" y="6255596"/>
                </a:lnTo>
                <a:lnTo>
                  <a:pt x="6247722" y="6538690"/>
                </a:lnTo>
                <a:close/>
                <a:moveTo>
                  <a:pt x="5913056" y="6835499"/>
                </a:moveTo>
                <a:lnTo>
                  <a:pt x="5913056" y="6552406"/>
                </a:lnTo>
                <a:lnTo>
                  <a:pt x="6247722" y="6552406"/>
                </a:lnTo>
                <a:lnTo>
                  <a:pt x="6247722" y="6835499"/>
                </a:lnTo>
                <a:close/>
                <a:moveTo>
                  <a:pt x="5562176" y="305593"/>
                </a:moveTo>
                <a:lnTo>
                  <a:pt x="5562176" y="22489"/>
                </a:lnTo>
                <a:lnTo>
                  <a:pt x="5896842" y="22489"/>
                </a:lnTo>
                <a:lnTo>
                  <a:pt x="5896842" y="305593"/>
                </a:lnTo>
                <a:close/>
                <a:moveTo>
                  <a:pt x="5562176" y="602413"/>
                </a:moveTo>
                <a:lnTo>
                  <a:pt x="5562176" y="319309"/>
                </a:lnTo>
                <a:lnTo>
                  <a:pt x="5896842" y="319309"/>
                </a:lnTo>
                <a:lnTo>
                  <a:pt x="5896842" y="602413"/>
                </a:lnTo>
                <a:close/>
                <a:moveTo>
                  <a:pt x="5562176" y="899223"/>
                </a:moveTo>
                <a:lnTo>
                  <a:pt x="5562176" y="616129"/>
                </a:lnTo>
                <a:lnTo>
                  <a:pt x="5896842" y="616129"/>
                </a:lnTo>
                <a:lnTo>
                  <a:pt x="5896842" y="899223"/>
                </a:lnTo>
                <a:close/>
                <a:moveTo>
                  <a:pt x="5562176" y="1196033"/>
                </a:moveTo>
                <a:lnTo>
                  <a:pt x="5562176" y="912928"/>
                </a:lnTo>
                <a:lnTo>
                  <a:pt x="5896842" y="912928"/>
                </a:lnTo>
                <a:lnTo>
                  <a:pt x="5896842" y="1196033"/>
                </a:lnTo>
                <a:close/>
                <a:moveTo>
                  <a:pt x="5562176" y="1492853"/>
                </a:moveTo>
                <a:lnTo>
                  <a:pt x="5562176" y="1209749"/>
                </a:lnTo>
                <a:lnTo>
                  <a:pt x="5896842" y="1209749"/>
                </a:lnTo>
                <a:lnTo>
                  <a:pt x="5896842" y="1492853"/>
                </a:lnTo>
                <a:close/>
                <a:moveTo>
                  <a:pt x="5562176" y="1789662"/>
                </a:moveTo>
                <a:lnTo>
                  <a:pt x="5562176" y="1506569"/>
                </a:lnTo>
                <a:lnTo>
                  <a:pt x="5896842" y="1506569"/>
                </a:lnTo>
                <a:lnTo>
                  <a:pt x="5896842" y="1789662"/>
                </a:lnTo>
                <a:close/>
                <a:moveTo>
                  <a:pt x="5562176" y="2086472"/>
                </a:moveTo>
                <a:lnTo>
                  <a:pt x="5562176" y="1803368"/>
                </a:lnTo>
                <a:lnTo>
                  <a:pt x="5896842" y="1803368"/>
                </a:lnTo>
                <a:lnTo>
                  <a:pt x="5896842" y="2086472"/>
                </a:lnTo>
                <a:close/>
                <a:moveTo>
                  <a:pt x="5562176" y="2383292"/>
                </a:moveTo>
                <a:lnTo>
                  <a:pt x="5562176" y="2100188"/>
                </a:lnTo>
                <a:lnTo>
                  <a:pt x="5896842" y="2100188"/>
                </a:lnTo>
                <a:lnTo>
                  <a:pt x="5896842" y="2383292"/>
                </a:lnTo>
                <a:close/>
                <a:moveTo>
                  <a:pt x="5562176" y="2680112"/>
                </a:moveTo>
                <a:lnTo>
                  <a:pt x="5562176" y="2397008"/>
                </a:lnTo>
                <a:lnTo>
                  <a:pt x="5896842" y="2397008"/>
                </a:lnTo>
                <a:lnTo>
                  <a:pt x="5896842" y="2680112"/>
                </a:lnTo>
                <a:close/>
                <a:moveTo>
                  <a:pt x="5562176" y="2976922"/>
                </a:moveTo>
                <a:lnTo>
                  <a:pt x="5562176" y="2693828"/>
                </a:lnTo>
                <a:lnTo>
                  <a:pt x="5896842" y="2693828"/>
                </a:lnTo>
                <a:lnTo>
                  <a:pt x="5896842" y="2976922"/>
                </a:lnTo>
                <a:close/>
                <a:moveTo>
                  <a:pt x="5562176" y="3273742"/>
                </a:moveTo>
                <a:lnTo>
                  <a:pt x="5562176" y="2990638"/>
                </a:lnTo>
                <a:lnTo>
                  <a:pt x="5896842" y="2990638"/>
                </a:lnTo>
                <a:lnTo>
                  <a:pt x="5896842" y="3273742"/>
                </a:lnTo>
                <a:close/>
                <a:moveTo>
                  <a:pt x="5562176" y="3570541"/>
                </a:moveTo>
                <a:lnTo>
                  <a:pt x="5562176" y="3287447"/>
                </a:lnTo>
                <a:lnTo>
                  <a:pt x="5896842" y="3287447"/>
                </a:lnTo>
                <a:lnTo>
                  <a:pt x="5896842" y="3570541"/>
                </a:lnTo>
                <a:close/>
                <a:moveTo>
                  <a:pt x="5562176" y="3867361"/>
                </a:moveTo>
                <a:lnTo>
                  <a:pt x="5562176" y="3584257"/>
                </a:lnTo>
                <a:lnTo>
                  <a:pt x="5896842" y="3584257"/>
                </a:lnTo>
                <a:lnTo>
                  <a:pt x="5896842" y="3867361"/>
                </a:lnTo>
                <a:close/>
                <a:moveTo>
                  <a:pt x="5562176" y="4164171"/>
                </a:moveTo>
                <a:lnTo>
                  <a:pt x="5562176" y="3881077"/>
                </a:lnTo>
                <a:lnTo>
                  <a:pt x="5896842" y="3881077"/>
                </a:lnTo>
                <a:lnTo>
                  <a:pt x="5896842" y="4164171"/>
                </a:lnTo>
                <a:close/>
                <a:moveTo>
                  <a:pt x="5562176" y="4460991"/>
                </a:moveTo>
                <a:lnTo>
                  <a:pt x="5562176" y="4177897"/>
                </a:lnTo>
                <a:lnTo>
                  <a:pt x="5896842" y="4177897"/>
                </a:lnTo>
                <a:lnTo>
                  <a:pt x="5896842" y="4460991"/>
                </a:lnTo>
                <a:close/>
                <a:moveTo>
                  <a:pt x="5562176" y="4757811"/>
                </a:moveTo>
                <a:lnTo>
                  <a:pt x="5562176" y="4474707"/>
                </a:lnTo>
                <a:lnTo>
                  <a:pt x="5896842" y="4474707"/>
                </a:lnTo>
                <a:lnTo>
                  <a:pt x="5896842" y="4757811"/>
                </a:lnTo>
                <a:close/>
                <a:moveTo>
                  <a:pt x="5562176" y="5054610"/>
                </a:moveTo>
                <a:lnTo>
                  <a:pt x="5562176" y="4771516"/>
                </a:lnTo>
                <a:lnTo>
                  <a:pt x="5896842" y="4771516"/>
                </a:lnTo>
                <a:lnTo>
                  <a:pt x="5896842" y="5054610"/>
                </a:lnTo>
                <a:close/>
                <a:moveTo>
                  <a:pt x="5562176" y="5351441"/>
                </a:moveTo>
                <a:lnTo>
                  <a:pt x="5562176" y="5068337"/>
                </a:lnTo>
                <a:lnTo>
                  <a:pt x="5896842" y="5068337"/>
                </a:lnTo>
                <a:lnTo>
                  <a:pt x="5896842" y="5351441"/>
                </a:lnTo>
                <a:close/>
                <a:moveTo>
                  <a:pt x="5562176" y="5648250"/>
                </a:moveTo>
                <a:lnTo>
                  <a:pt x="5562176" y="5365157"/>
                </a:lnTo>
                <a:lnTo>
                  <a:pt x="5896842" y="5365157"/>
                </a:lnTo>
                <a:lnTo>
                  <a:pt x="5896842" y="5648250"/>
                </a:lnTo>
                <a:close/>
                <a:moveTo>
                  <a:pt x="5562176" y="5945060"/>
                </a:moveTo>
                <a:lnTo>
                  <a:pt x="5562176" y="5661966"/>
                </a:lnTo>
                <a:lnTo>
                  <a:pt x="5896842" y="5661966"/>
                </a:lnTo>
                <a:lnTo>
                  <a:pt x="5896842" y="5945060"/>
                </a:lnTo>
                <a:close/>
                <a:moveTo>
                  <a:pt x="5562176" y="6241880"/>
                </a:moveTo>
                <a:lnTo>
                  <a:pt x="5562176" y="5958776"/>
                </a:lnTo>
                <a:lnTo>
                  <a:pt x="5896842" y="5958776"/>
                </a:lnTo>
                <a:lnTo>
                  <a:pt x="5896842" y="6241880"/>
                </a:lnTo>
                <a:close/>
                <a:moveTo>
                  <a:pt x="5562176" y="6538690"/>
                </a:moveTo>
                <a:lnTo>
                  <a:pt x="5562176" y="6255596"/>
                </a:lnTo>
                <a:lnTo>
                  <a:pt x="5896842" y="6255596"/>
                </a:lnTo>
                <a:lnTo>
                  <a:pt x="5896842" y="6538690"/>
                </a:lnTo>
                <a:close/>
                <a:moveTo>
                  <a:pt x="5562176" y="6835499"/>
                </a:moveTo>
                <a:lnTo>
                  <a:pt x="5562176" y="6552406"/>
                </a:lnTo>
                <a:lnTo>
                  <a:pt x="5896842" y="6552406"/>
                </a:lnTo>
                <a:lnTo>
                  <a:pt x="5896842" y="6835499"/>
                </a:lnTo>
                <a:close/>
                <a:moveTo>
                  <a:pt x="5211307" y="305593"/>
                </a:moveTo>
                <a:lnTo>
                  <a:pt x="5211307" y="22489"/>
                </a:lnTo>
                <a:lnTo>
                  <a:pt x="5545973" y="22489"/>
                </a:lnTo>
                <a:lnTo>
                  <a:pt x="5545973" y="305593"/>
                </a:lnTo>
                <a:close/>
                <a:moveTo>
                  <a:pt x="5211307" y="602413"/>
                </a:moveTo>
                <a:lnTo>
                  <a:pt x="5211307" y="319309"/>
                </a:lnTo>
                <a:lnTo>
                  <a:pt x="5545973" y="319309"/>
                </a:lnTo>
                <a:lnTo>
                  <a:pt x="5545973" y="602413"/>
                </a:lnTo>
                <a:close/>
                <a:moveTo>
                  <a:pt x="5211307" y="899223"/>
                </a:moveTo>
                <a:lnTo>
                  <a:pt x="5211307" y="616129"/>
                </a:lnTo>
                <a:lnTo>
                  <a:pt x="5545973" y="616129"/>
                </a:lnTo>
                <a:lnTo>
                  <a:pt x="5545973" y="899223"/>
                </a:lnTo>
                <a:close/>
                <a:moveTo>
                  <a:pt x="5211307" y="1196033"/>
                </a:moveTo>
                <a:lnTo>
                  <a:pt x="5211307" y="912928"/>
                </a:lnTo>
                <a:lnTo>
                  <a:pt x="5545973" y="912928"/>
                </a:lnTo>
                <a:lnTo>
                  <a:pt x="5545973" y="1196033"/>
                </a:lnTo>
                <a:close/>
                <a:moveTo>
                  <a:pt x="5211307" y="1492853"/>
                </a:moveTo>
                <a:lnTo>
                  <a:pt x="5211307" y="1209749"/>
                </a:lnTo>
                <a:lnTo>
                  <a:pt x="5545973" y="1209749"/>
                </a:lnTo>
                <a:lnTo>
                  <a:pt x="5545973" y="1492853"/>
                </a:lnTo>
                <a:close/>
                <a:moveTo>
                  <a:pt x="5211307" y="1789662"/>
                </a:moveTo>
                <a:lnTo>
                  <a:pt x="5211307" y="1506569"/>
                </a:lnTo>
                <a:lnTo>
                  <a:pt x="5545973" y="1506569"/>
                </a:lnTo>
                <a:lnTo>
                  <a:pt x="5545973" y="1789662"/>
                </a:lnTo>
                <a:close/>
                <a:moveTo>
                  <a:pt x="5211307" y="2086472"/>
                </a:moveTo>
                <a:lnTo>
                  <a:pt x="5211307" y="1803368"/>
                </a:lnTo>
                <a:lnTo>
                  <a:pt x="5545973" y="1803368"/>
                </a:lnTo>
                <a:lnTo>
                  <a:pt x="5545973" y="2086472"/>
                </a:lnTo>
                <a:close/>
                <a:moveTo>
                  <a:pt x="5211307" y="2383292"/>
                </a:moveTo>
                <a:lnTo>
                  <a:pt x="5211307" y="2100188"/>
                </a:lnTo>
                <a:lnTo>
                  <a:pt x="5545973" y="2100188"/>
                </a:lnTo>
                <a:lnTo>
                  <a:pt x="5545973" y="2383292"/>
                </a:lnTo>
                <a:close/>
                <a:moveTo>
                  <a:pt x="5211307" y="2680112"/>
                </a:moveTo>
                <a:lnTo>
                  <a:pt x="5211307" y="2397008"/>
                </a:lnTo>
                <a:lnTo>
                  <a:pt x="5545973" y="2397008"/>
                </a:lnTo>
                <a:lnTo>
                  <a:pt x="5545973" y="2680112"/>
                </a:lnTo>
                <a:close/>
                <a:moveTo>
                  <a:pt x="5211307" y="2976922"/>
                </a:moveTo>
                <a:lnTo>
                  <a:pt x="5211307" y="2693828"/>
                </a:lnTo>
                <a:lnTo>
                  <a:pt x="5545973" y="2693828"/>
                </a:lnTo>
                <a:lnTo>
                  <a:pt x="5545973" y="2976922"/>
                </a:lnTo>
                <a:close/>
                <a:moveTo>
                  <a:pt x="5211307" y="3273742"/>
                </a:moveTo>
                <a:lnTo>
                  <a:pt x="5211307" y="2990638"/>
                </a:lnTo>
                <a:lnTo>
                  <a:pt x="5545973" y="2990638"/>
                </a:lnTo>
                <a:lnTo>
                  <a:pt x="5545973" y="3273742"/>
                </a:lnTo>
                <a:close/>
                <a:moveTo>
                  <a:pt x="5211307" y="3570541"/>
                </a:moveTo>
                <a:lnTo>
                  <a:pt x="5211307" y="3287447"/>
                </a:lnTo>
                <a:lnTo>
                  <a:pt x="5545973" y="3287447"/>
                </a:lnTo>
                <a:lnTo>
                  <a:pt x="5545973" y="3570541"/>
                </a:lnTo>
                <a:close/>
                <a:moveTo>
                  <a:pt x="5211307" y="3867361"/>
                </a:moveTo>
                <a:lnTo>
                  <a:pt x="5211307" y="3584257"/>
                </a:lnTo>
                <a:lnTo>
                  <a:pt x="5545973" y="3584257"/>
                </a:lnTo>
                <a:lnTo>
                  <a:pt x="5545973" y="3867361"/>
                </a:lnTo>
                <a:close/>
                <a:moveTo>
                  <a:pt x="5211307" y="4164171"/>
                </a:moveTo>
                <a:lnTo>
                  <a:pt x="5211307" y="3881077"/>
                </a:lnTo>
                <a:lnTo>
                  <a:pt x="5545973" y="3881077"/>
                </a:lnTo>
                <a:lnTo>
                  <a:pt x="5545973" y="4164171"/>
                </a:lnTo>
                <a:close/>
                <a:moveTo>
                  <a:pt x="5211307" y="4460991"/>
                </a:moveTo>
                <a:lnTo>
                  <a:pt x="5211307" y="4177897"/>
                </a:lnTo>
                <a:lnTo>
                  <a:pt x="5545973" y="4177897"/>
                </a:lnTo>
                <a:lnTo>
                  <a:pt x="5545973" y="4460991"/>
                </a:lnTo>
                <a:close/>
                <a:moveTo>
                  <a:pt x="5211307" y="4757811"/>
                </a:moveTo>
                <a:lnTo>
                  <a:pt x="5211307" y="4474707"/>
                </a:lnTo>
                <a:lnTo>
                  <a:pt x="5545973" y="4474707"/>
                </a:lnTo>
                <a:lnTo>
                  <a:pt x="5545973" y="4757811"/>
                </a:lnTo>
                <a:close/>
                <a:moveTo>
                  <a:pt x="5211307" y="5054610"/>
                </a:moveTo>
                <a:lnTo>
                  <a:pt x="5211307" y="4771516"/>
                </a:lnTo>
                <a:lnTo>
                  <a:pt x="5545973" y="4771516"/>
                </a:lnTo>
                <a:lnTo>
                  <a:pt x="5545973" y="5054610"/>
                </a:lnTo>
                <a:close/>
                <a:moveTo>
                  <a:pt x="5211307" y="5351441"/>
                </a:moveTo>
                <a:lnTo>
                  <a:pt x="5211307" y="5068337"/>
                </a:lnTo>
                <a:lnTo>
                  <a:pt x="5545973" y="5068337"/>
                </a:lnTo>
                <a:lnTo>
                  <a:pt x="5545973" y="5351441"/>
                </a:lnTo>
                <a:close/>
                <a:moveTo>
                  <a:pt x="5211307" y="5648250"/>
                </a:moveTo>
                <a:lnTo>
                  <a:pt x="5211307" y="5365157"/>
                </a:lnTo>
                <a:lnTo>
                  <a:pt x="5545973" y="5365157"/>
                </a:lnTo>
                <a:lnTo>
                  <a:pt x="5545973" y="5648250"/>
                </a:lnTo>
                <a:close/>
                <a:moveTo>
                  <a:pt x="5211307" y="5945060"/>
                </a:moveTo>
                <a:lnTo>
                  <a:pt x="5211307" y="5661966"/>
                </a:lnTo>
                <a:lnTo>
                  <a:pt x="5545973" y="5661966"/>
                </a:lnTo>
                <a:lnTo>
                  <a:pt x="5545973" y="5945060"/>
                </a:lnTo>
                <a:close/>
                <a:moveTo>
                  <a:pt x="5211307" y="6241880"/>
                </a:moveTo>
                <a:lnTo>
                  <a:pt x="5211307" y="5958776"/>
                </a:lnTo>
                <a:lnTo>
                  <a:pt x="5545973" y="5958776"/>
                </a:lnTo>
                <a:lnTo>
                  <a:pt x="5545973" y="6241880"/>
                </a:lnTo>
                <a:close/>
                <a:moveTo>
                  <a:pt x="5211307" y="6538690"/>
                </a:moveTo>
                <a:lnTo>
                  <a:pt x="5211307" y="6255596"/>
                </a:lnTo>
                <a:lnTo>
                  <a:pt x="5545973" y="6255596"/>
                </a:lnTo>
                <a:lnTo>
                  <a:pt x="5545973" y="6538690"/>
                </a:lnTo>
                <a:close/>
                <a:moveTo>
                  <a:pt x="5211307" y="6835499"/>
                </a:moveTo>
                <a:lnTo>
                  <a:pt x="5211307" y="6552406"/>
                </a:lnTo>
                <a:lnTo>
                  <a:pt x="5545973" y="6552406"/>
                </a:lnTo>
                <a:lnTo>
                  <a:pt x="5545973" y="6835499"/>
                </a:lnTo>
                <a:close/>
                <a:moveTo>
                  <a:pt x="4860416" y="305593"/>
                </a:moveTo>
                <a:lnTo>
                  <a:pt x="4860416" y="22489"/>
                </a:lnTo>
                <a:lnTo>
                  <a:pt x="5195083" y="22489"/>
                </a:lnTo>
                <a:lnTo>
                  <a:pt x="5195083" y="305593"/>
                </a:lnTo>
                <a:close/>
                <a:moveTo>
                  <a:pt x="4860416" y="602413"/>
                </a:moveTo>
                <a:lnTo>
                  <a:pt x="4860416" y="319309"/>
                </a:lnTo>
                <a:lnTo>
                  <a:pt x="5195083" y="319309"/>
                </a:lnTo>
                <a:lnTo>
                  <a:pt x="5195083" y="602413"/>
                </a:lnTo>
                <a:close/>
                <a:moveTo>
                  <a:pt x="4860416" y="899223"/>
                </a:moveTo>
                <a:lnTo>
                  <a:pt x="4860416" y="616129"/>
                </a:lnTo>
                <a:lnTo>
                  <a:pt x="5195083" y="616129"/>
                </a:lnTo>
                <a:lnTo>
                  <a:pt x="5195083" y="899223"/>
                </a:lnTo>
                <a:close/>
                <a:moveTo>
                  <a:pt x="4860416" y="1196033"/>
                </a:moveTo>
                <a:lnTo>
                  <a:pt x="4860416" y="912928"/>
                </a:lnTo>
                <a:lnTo>
                  <a:pt x="5195083" y="912928"/>
                </a:lnTo>
                <a:lnTo>
                  <a:pt x="5195083" y="1196033"/>
                </a:lnTo>
                <a:close/>
                <a:moveTo>
                  <a:pt x="4860416" y="1492853"/>
                </a:moveTo>
                <a:lnTo>
                  <a:pt x="4860416" y="1209749"/>
                </a:lnTo>
                <a:lnTo>
                  <a:pt x="5195083" y="1209749"/>
                </a:lnTo>
                <a:lnTo>
                  <a:pt x="5195083" y="1492853"/>
                </a:lnTo>
                <a:close/>
                <a:moveTo>
                  <a:pt x="4860416" y="1789662"/>
                </a:moveTo>
                <a:lnTo>
                  <a:pt x="4860416" y="1506569"/>
                </a:lnTo>
                <a:lnTo>
                  <a:pt x="5195083" y="1506569"/>
                </a:lnTo>
                <a:lnTo>
                  <a:pt x="5195083" y="1789662"/>
                </a:lnTo>
                <a:close/>
                <a:moveTo>
                  <a:pt x="4860416" y="2086472"/>
                </a:moveTo>
                <a:lnTo>
                  <a:pt x="4860416" y="1803368"/>
                </a:lnTo>
                <a:lnTo>
                  <a:pt x="5195083" y="1803368"/>
                </a:lnTo>
                <a:lnTo>
                  <a:pt x="5195083" y="2086472"/>
                </a:lnTo>
                <a:close/>
                <a:moveTo>
                  <a:pt x="4860416" y="2383292"/>
                </a:moveTo>
                <a:lnTo>
                  <a:pt x="4860416" y="2100188"/>
                </a:lnTo>
                <a:lnTo>
                  <a:pt x="5195083" y="2100188"/>
                </a:lnTo>
                <a:lnTo>
                  <a:pt x="5195083" y="2383292"/>
                </a:lnTo>
                <a:close/>
                <a:moveTo>
                  <a:pt x="4860416" y="2680112"/>
                </a:moveTo>
                <a:lnTo>
                  <a:pt x="4860416" y="2397008"/>
                </a:lnTo>
                <a:lnTo>
                  <a:pt x="5195083" y="2397008"/>
                </a:lnTo>
                <a:lnTo>
                  <a:pt x="5195083" y="2680112"/>
                </a:lnTo>
                <a:close/>
                <a:moveTo>
                  <a:pt x="4860416" y="2976922"/>
                </a:moveTo>
                <a:lnTo>
                  <a:pt x="4860416" y="2693828"/>
                </a:lnTo>
                <a:lnTo>
                  <a:pt x="5195083" y="2693828"/>
                </a:lnTo>
                <a:lnTo>
                  <a:pt x="5195083" y="2976922"/>
                </a:lnTo>
                <a:close/>
                <a:moveTo>
                  <a:pt x="4860416" y="3273742"/>
                </a:moveTo>
                <a:lnTo>
                  <a:pt x="4860416" y="2990638"/>
                </a:lnTo>
                <a:lnTo>
                  <a:pt x="5195083" y="2990638"/>
                </a:lnTo>
                <a:lnTo>
                  <a:pt x="5195083" y="3273742"/>
                </a:lnTo>
                <a:close/>
                <a:moveTo>
                  <a:pt x="4860416" y="3570541"/>
                </a:moveTo>
                <a:lnTo>
                  <a:pt x="4860416" y="3287447"/>
                </a:lnTo>
                <a:lnTo>
                  <a:pt x="5195083" y="3287447"/>
                </a:lnTo>
                <a:lnTo>
                  <a:pt x="5195083" y="3570541"/>
                </a:lnTo>
                <a:close/>
                <a:moveTo>
                  <a:pt x="4860416" y="3867361"/>
                </a:moveTo>
                <a:lnTo>
                  <a:pt x="4860416" y="3584257"/>
                </a:lnTo>
                <a:lnTo>
                  <a:pt x="5195083" y="3584257"/>
                </a:lnTo>
                <a:lnTo>
                  <a:pt x="5195083" y="3867361"/>
                </a:lnTo>
                <a:close/>
                <a:moveTo>
                  <a:pt x="4860416" y="4164171"/>
                </a:moveTo>
                <a:lnTo>
                  <a:pt x="4860416" y="3881077"/>
                </a:lnTo>
                <a:lnTo>
                  <a:pt x="5195083" y="3881077"/>
                </a:lnTo>
                <a:lnTo>
                  <a:pt x="5195083" y="4164171"/>
                </a:lnTo>
                <a:close/>
                <a:moveTo>
                  <a:pt x="4860416" y="4460991"/>
                </a:moveTo>
                <a:lnTo>
                  <a:pt x="4860416" y="4177897"/>
                </a:lnTo>
                <a:lnTo>
                  <a:pt x="5195083" y="4177897"/>
                </a:lnTo>
                <a:lnTo>
                  <a:pt x="5195083" y="4460991"/>
                </a:lnTo>
                <a:close/>
                <a:moveTo>
                  <a:pt x="4860416" y="4757811"/>
                </a:moveTo>
                <a:lnTo>
                  <a:pt x="4860416" y="4474707"/>
                </a:lnTo>
                <a:lnTo>
                  <a:pt x="5195083" y="4474707"/>
                </a:lnTo>
                <a:lnTo>
                  <a:pt x="5195083" y="4757811"/>
                </a:lnTo>
                <a:close/>
                <a:moveTo>
                  <a:pt x="4860416" y="5054610"/>
                </a:moveTo>
                <a:lnTo>
                  <a:pt x="4860416" y="4771516"/>
                </a:lnTo>
                <a:lnTo>
                  <a:pt x="5195083" y="4771516"/>
                </a:lnTo>
                <a:lnTo>
                  <a:pt x="5195083" y="5054610"/>
                </a:lnTo>
                <a:close/>
                <a:moveTo>
                  <a:pt x="4860416" y="5351441"/>
                </a:moveTo>
                <a:lnTo>
                  <a:pt x="4860416" y="5068337"/>
                </a:lnTo>
                <a:lnTo>
                  <a:pt x="5195083" y="5068337"/>
                </a:lnTo>
                <a:lnTo>
                  <a:pt x="5195083" y="5351441"/>
                </a:lnTo>
                <a:close/>
                <a:moveTo>
                  <a:pt x="4860416" y="5648250"/>
                </a:moveTo>
                <a:lnTo>
                  <a:pt x="4860416" y="5365157"/>
                </a:lnTo>
                <a:lnTo>
                  <a:pt x="5195083" y="5365157"/>
                </a:lnTo>
                <a:lnTo>
                  <a:pt x="5195083" y="5648250"/>
                </a:lnTo>
                <a:close/>
                <a:moveTo>
                  <a:pt x="4860416" y="5945060"/>
                </a:moveTo>
                <a:lnTo>
                  <a:pt x="4860416" y="5661966"/>
                </a:lnTo>
                <a:lnTo>
                  <a:pt x="5195083" y="5661966"/>
                </a:lnTo>
                <a:lnTo>
                  <a:pt x="5195083" y="5945060"/>
                </a:lnTo>
                <a:close/>
                <a:moveTo>
                  <a:pt x="4860416" y="6241880"/>
                </a:moveTo>
                <a:lnTo>
                  <a:pt x="4860416" y="5958776"/>
                </a:lnTo>
                <a:lnTo>
                  <a:pt x="5195083" y="5958776"/>
                </a:lnTo>
                <a:lnTo>
                  <a:pt x="5195083" y="6241880"/>
                </a:lnTo>
                <a:close/>
                <a:moveTo>
                  <a:pt x="4860416" y="6538690"/>
                </a:moveTo>
                <a:lnTo>
                  <a:pt x="4860416" y="6255596"/>
                </a:lnTo>
                <a:lnTo>
                  <a:pt x="5195083" y="6255596"/>
                </a:lnTo>
                <a:lnTo>
                  <a:pt x="5195083" y="6538690"/>
                </a:lnTo>
                <a:close/>
                <a:moveTo>
                  <a:pt x="4860416" y="6835499"/>
                </a:moveTo>
                <a:lnTo>
                  <a:pt x="4860416" y="6552406"/>
                </a:lnTo>
                <a:lnTo>
                  <a:pt x="5195083" y="6552406"/>
                </a:lnTo>
                <a:lnTo>
                  <a:pt x="5195083" y="6835499"/>
                </a:lnTo>
                <a:close/>
                <a:moveTo>
                  <a:pt x="4509547" y="305593"/>
                </a:moveTo>
                <a:lnTo>
                  <a:pt x="4509547" y="22489"/>
                </a:lnTo>
                <a:lnTo>
                  <a:pt x="4844203" y="22489"/>
                </a:lnTo>
                <a:lnTo>
                  <a:pt x="4844203" y="305593"/>
                </a:lnTo>
                <a:close/>
                <a:moveTo>
                  <a:pt x="4509547" y="602413"/>
                </a:moveTo>
                <a:lnTo>
                  <a:pt x="4509547" y="319309"/>
                </a:lnTo>
                <a:lnTo>
                  <a:pt x="4844203" y="319309"/>
                </a:lnTo>
                <a:lnTo>
                  <a:pt x="4844203" y="602413"/>
                </a:lnTo>
                <a:close/>
                <a:moveTo>
                  <a:pt x="4509547" y="899223"/>
                </a:moveTo>
                <a:lnTo>
                  <a:pt x="4509547" y="616129"/>
                </a:lnTo>
                <a:lnTo>
                  <a:pt x="4844203" y="616129"/>
                </a:lnTo>
                <a:lnTo>
                  <a:pt x="4844203" y="899223"/>
                </a:lnTo>
                <a:close/>
                <a:moveTo>
                  <a:pt x="4509547" y="1196033"/>
                </a:moveTo>
                <a:lnTo>
                  <a:pt x="4509547" y="912928"/>
                </a:lnTo>
                <a:lnTo>
                  <a:pt x="4844203" y="912928"/>
                </a:lnTo>
                <a:lnTo>
                  <a:pt x="4844203" y="1196033"/>
                </a:lnTo>
                <a:close/>
                <a:moveTo>
                  <a:pt x="4509547" y="1492853"/>
                </a:moveTo>
                <a:lnTo>
                  <a:pt x="4509547" y="1209749"/>
                </a:lnTo>
                <a:lnTo>
                  <a:pt x="4844203" y="1209749"/>
                </a:lnTo>
                <a:lnTo>
                  <a:pt x="4844203" y="1492853"/>
                </a:lnTo>
                <a:close/>
                <a:moveTo>
                  <a:pt x="4509547" y="1789662"/>
                </a:moveTo>
                <a:lnTo>
                  <a:pt x="4509547" y="1506569"/>
                </a:lnTo>
                <a:lnTo>
                  <a:pt x="4844203" y="1506569"/>
                </a:lnTo>
                <a:lnTo>
                  <a:pt x="4844203" y="1789662"/>
                </a:lnTo>
                <a:close/>
                <a:moveTo>
                  <a:pt x="4509547" y="2086472"/>
                </a:moveTo>
                <a:lnTo>
                  <a:pt x="4509547" y="1803368"/>
                </a:lnTo>
                <a:lnTo>
                  <a:pt x="4844203" y="1803368"/>
                </a:lnTo>
                <a:lnTo>
                  <a:pt x="4844203" y="2086472"/>
                </a:lnTo>
                <a:close/>
                <a:moveTo>
                  <a:pt x="4509547" y="2383292"/>
                </a:moveTo>
                <a:lnTo>
                  <a:pt x="4509547" y="2100188"/>
                </a:lnTo>
                <a:lnTo>
                  <a:pt x="4844203" y="2100188"/>
                </a:lnTo>
                <a:lnTo>
                  <a:pt x="4844203" y="2383292"/>
                </a:lnTo>
                <a:close/>
                <a:moveTo>
                  <a:pt x="4509547" y="2680112"/>
                </a:moveTo>
                <a:lnTo>
                  <a:pt x="4509547" y="2397008"/>
                </a:lnTo>
                <a:lnTo>
                  <a:pt x="4844203" y="2397008"/>
                </a:lnTo>
                <a:lnTo>
                  <a:pt x="4844203" y="2680112"/>
                </a:lnTo>
                <a:close/>
                <a:moveTo>
                  <a:pt x="4509547" y="2976922"/>
                </a:moveTo>
                <a:lnTo>
                  <a:pt x="4509547" y="2693828"/>
                </a:lnTo>
                <a:lnTo>
                  <a:pt x="4844203" y="2693828"/>
                </a:lnTo>
                <a:lnTo>
                  <a:pt x="4844203" y="2976922"/>
                </a:lnTo>
                <a:close/>
                <a:moveTo>
                  <a:pt x="4509547" y="3273742"/>
                </a:moveTo>
                <a:lnTo>
                  <a:pt x="4509547" y="2990638"/>
                </a:lnTo>
                <a:lnTo>
                  <a:pt x="4844203" y="2990638"/>
                </a:lnTo>
                <a:lnTo>
                  <a:pt x="4844203" y="3273742"/>
                </a:lnTo>
                <a:close/>
                <a:moveTo>
                  <a:pt x="4509547" y="3570541"/>
                </a:moveTo>
                <a:lnTo>
                  <a:pt x="4509547" y="3287447"/>
                </a:lnTo>
                <a:lnTo>
                  <a:pt x="4844203" y="3287447"/>
                </a:lnTo>
                <a:lnTo>
                  <a:pt x="4844203" y="3570541"/>
                </a:lnTo>
                <a:close/>
                <a:moveTo>
                  <a:pt x="4509547" y="3867361"/>
                </a:moveTo>
                <a:lnTo>
                  <a:pt x="4509547" y="3584257"/>
                </a:lnTo>
                <a:lnTo>
                  <a:pt x="4844203" y="3584257"/>
                </a:lnTo>
                <a:lnTo>
                  <a:pt x="4844203" y="3867361"/>
                </a:lnTo>
                <a:close/>
                <a:moveTo>
                  <a:pt x="4509547" y="4164171"/>
                </a:moveTo>
                <a:lnTo>
                  <a:pt x="4509547" y="3881077"/>
                </a:lnTo>
                <a:lnTo>
                  <a:pt x="4844203" y="3881077"/>
                </a:lnTo>
                <a:lnTo>
                  <a:pt x="4844203" y="4164171"/>
                </a:lnTo>
                <a:close/>
                <a:moveTo>
                  <a:pt x="4509547" y="4460991"/>
                </a:moveTo>
                <a:lnTo>
                  <a:pt x="4509547" y="4177897"/>
                </a:lnTo>
                <a:lnTo>
                  <a:pt x="4844203" y="4177897"/>
                </a:lnTo>
                <a:lnTo>
                  <a:pt x="4844203" y="4460991"/>
                </a:lnTo>
                <a:close/>
                <a:moveTo>
                  <a:pt x="4509547" y="4757811"/>
                </a:moveTo>
                <a:lnTo>
                  <a:pt x="4509547" y="4474707"/>
                </a:lnTo>
                <a:lnTo>
                  <a:pt x="4844203" y="4474707"/>
                </a:lnTo>
                <a:lnTo>
                  <a:pt x="4844203" y="4757811"/>
                </a:lnTo>
                <a:close/>
                <a:moveTo>
                  <a:pt x="4509547" y="5054610"/>
                </a:moveTo>
                <a:lnTo>
                  <a:pt x="4509547" y="4771516"/>
                </a:lnTo>
                <a:lnTo>
                  <a:pt x="4844203" y="4771516"/>
                </a:lnTo>
                <a:lnTo>
                  <a:pt x="4844203" y="5054610"/>
                </a:lnTo>
                <a:close/>
                <a:moveTo>
                  <a:pt x="4509547" y="5351441"/>
                </a:moveTo>
                <a:lnTo>
                  <a:pt x="4509547" y="5068337"/>
                </a:lnTo>
                <a:lnTo>
                  <a:pt x="4844203" y="5068337"/>
                </a:lnTo>
                <a:lnTo>
                  <a:pt x="4844203" y="5351441"/>
                </a:lnTo>
                <a:close/>
                <a:moveTo>
                  <a:pt x="4509547" y="5648250"/>
                </a:moveTo>
                <a:lnTo>
                  <a:pt x="4509547" y="5365157"/>
                </a:lnTo>
                <a:lnTo>
                  <a:pt x="4844203" y="5365157"/>
                </a:lnTo>
                <a:lnTo>
                  <a:pt x="4844203" y="5648250"/>
                </a:lnTo>
                <a:close/>
                <a:moveTo>
                  <a:pt x="4509547" y="5945060"/>
                </a:moveTo>
                <a:lnTo>
                  <a:pt x="4509547" y="5661966"/>
                </a:lnTo>
                <a:lnTo>
                  <a:pt x="4844203" y="5661966"/>
                </a:lnTo>
                <a:lnTo>
                  <a:pt x="4844203" y="5945060"/>
                </a:lnTo>
                <a:close/>
                <a:moveTo>
                  <a:pt x="4509547" y="6241880"/>
                </a:moveTo>
                <a:lnTo>
                  <a:pt x="4509547" y="5958776"/>
                </a:lnTo>
                <a:lnTo>
                  <a:pt x="4844203" y="5958776"/>
                </a:lnTo>
                <a:lnTo>
                  <a:pt x="4844203" y="6241880"/>
                </a:lnTo>
                <a:close/>
                <a:moveTo>
                  <a:pt x="4509547" y="6538690"/>
                </a:moveTo>
                <a:lnTo>
                  <a:pt x="4509547" y="6255596"/>
                </a:lnTo>
                <a:lnTo>
                  <a:pt x="4844203" y="6255596"/>
                </a:lnTo>
                <a:lnTo>
                  <a:pt x="4844203" y="6538690"/>
                </a:lnTo>
                <a:close/>
                <a:moveTo>
                  <a:pt x="4509547" y="6835499"/>
                </a:moveTo>
                <a:lnTo>
                  <a:pt x="4509547" y="6552406"/>
                </a:lnTo>
                <a:lnTo>
                  <a:pt x="4844203" y="6552406"/>
                </a:lnTo>
                <a:lnTo>
                  <a:pt x="4844203" y="6835499"/>
                </a:lnTo>
                <a:close/>
                <a:moveTo>
                  <a:pt x="4158667" y="305593"/>
                </a:moveTo>
                <a:lnTo>
                  <a:pt x="4158667" y="22489"/>
                </a:lnTo>
                <a:lnTo>
                  <a:pt x="4493333" y="22489"/>
                </a:lnTo>
                <a:lnTo>
                  <a:pt x="4493333" y="305593"/>
                </a:lnTo>
                <a:close/>
                <a:moveTo>
                  <a:pt x="4158667" y="602413"/>
                </a:moveTo>
                <a:lnTo>
                  <a:pt x="4158667" y="319309"/>
                </a:lnTo>
                <a:lnTo>
                  <a:pt x="4493333" y="319309"/>
                </a:lnTo>
                <a:lnTo>
                  <a:pt x="4493333" y="602413"/>
                </a:lnTo>
                <a:close/>
                <a:moveTo>
                  <a:pt x="4158667" y="899223"/>
                </a:moveTo>
                <a:lnTo>
                  <a:pt x="4158667" y="616129"/>
                </a:lnTo>
                <a:lnTo>
                  <a:pt x="4493333" y="616129"/>
                </a:lnTo>
                <a:lnTo>
                  <a:pt x="4493333" y="899223"/>
                </a:lnTo>
                <a:close/>
                <a:moveTo>
                  <a:pt x="4158667" y="1196033"/>
                </a:moveTo>
                <a:lnTo>
                  <a:pt x="4158667" y="912928"/>
                </a:lnTo>
                <a:lnTo>
                  <a:pt x="4493333" y="912928"/>
                </a:lnTo>
                <a:lnTo>
                  <a:pt x="4493333" y="1196033"/>
                </a:lnTo>
                <a:close/>
                <a:moveTo>
                  <a:pt x="4158667" y="1492853"/>
                </a:moveTo>
                <a:lnTo>
                  <a:pt x="4158667" y="1209749"/>
                </a:lnTo>
                <a:lnTo>
                  <a:pt x="4493333" y="1209749"/>
                </a:lnTo>
                <a:lnTo>
                  <a:pt x="4493333" y="1492853"/>
                </a:lnTo>
                <a:close/>
                <a:moveTo>
                  <a:pt x="4158667" y="1789662"/>
                </a:moveTo>
                <a:lnTo>
                  <a:pt x="4158667" y="1506569"/>
                </a:lnTo>
                <a:lnTo>
                  <a:pt x="4493333" y="1506569"/>
                </a:lnTo>
                <a:lnTo>
                  <a:pt x="4493333" y="1789662"/>
                </a:lnTo>
                <a:close/>
                <a:moveTo>
                  <a:pt x="4158667" y="2086472"/>
                </a:moveTo>
                <a:lnTo>
                  <a:pt x="4158667" y="1803368"/>
                </a:lnTo>
                <a:lnTo>
                  <a:pt x="4493333" y="1803368"/>
                </a:lnTo>
                <a:lnTo>
                  <a:pt x="4493333" y="2086472"/>
                </a:lnTo>
                <a:close/>
                <a:moveTo>
                  <a:pt x="4158667" y="2383292"/>
                </a:moveTo>
                <a:lnTo>
                  <a:pt x="4158667" y="2100188"/>
                </a:lnTo>
                <a:lnTo>
                  <a:pt x="4493333" y="2100188"/>
                </a:lnTo>
                <a:lnTo>
                  <a:pt x="4493333" y="2383292"/>
                </a:lnTo>
                <a:close/>
                <a:moveTo>
                  <a:pt x="4158667" y="2680112"/>
                </a:moveTo>
                <a:lnTo>
                  <a:pt x="4158667" y="2397008"/>
                </a:lnTo>
                <a:lnTo>
                  <a:pt x="4493333" y="2397008"/>
                </a:lnTo>
                <a:lnTo>
                  <a:pt x="4493333" y="2680112"/>
                </a:lnTo>
                <a:close/>
                <a:moveTo>
                  <a:pt x="4158667" y="2976922"/>
                </a:moveTo>
                <a:lnTo>
                  <a:pt x="4158667" y="2693828"/>
                </a:lnTo>
                <a:lnTo>
                  <a:pt x="4493333" y="2693828"/>
                </a:lnTo>
                <a:lnTo>
                  <a:pt x="4493333" y="2976922"/>
                </a:lnTo>
                <a:close/>
                <a:moveTo>
                  <a:pt x="4158667" y="3273742"/>
                </a:moveTo>
                <a:lnTo>
                  <a:pt x="4158667" y="2990638"/>
                </a:lnTo>
                <a:lnTo>
                  <a:pt x="4493333" y="2990638"/>
                </a:lnTo>
                <a:lnTo>
                  <a:pt x="4493333" y="3273742"/>
                </a:lnTo>
                <a:close/>
                <a:moveTo>
                  <a:pt x="4158667" y="3570541"/>
                </a:moveTo>
                <a:lnTo>
                  <a:pt x="4158667" y="3287447"/>
                </a:lnTo>
                <a:lnTo>
                  <a:pt x="4493333" y="3287447"/>
                </a:lnTo>
                <a:lnTo>
                  <a:pt x="4493333" y="3570541"/>
                </a:lnTo>
                <a:close/>
                <a:moveTo>
                  <a:pt x="4158667" y="3867361"/>
                </a:moveTo>
                <a:lnTo>
                  <a:pt x="4158667" y="3584257"/>
                </a:lnTo>
                <a:lnTo>
                  <a:pt x="4493333" y="3584257"/>
                </a:lnTo>
                <a:lnTo>
                  <a:pt x="4493333" y="3867361"/>
                </a:lnTo>
                <a:close/>
                <a:moveTo>
                  <a:pt x="4158667" y="4164171"/>
                </a:moveTo>
                <a:lnTo>
                  <a:pt x="4158667" y="3881077"/>
                </a:lnTo>
                <a:lnTo>
                  <a:pt x="4493333" y="3881077"/>
                </a:lnTo>
                <a:lnTo>
                  <a:pt x="4493333" y="4164171"/>
                </a:lnTo>
                <a:close/>
                <a:moveTo>
                  <a:pt x="4158667" y="4460991"/>
                </a:moveTo>
                <a:lnTo>
                  <a:pt x="4158667" y="4177897"/>
                </a:lnTo>
                <a:lnTo>
                  <a:pt x="4493333" y="4177897"/>
                </a:lnTo>
                <a:lnTo>
                  <a:pt x="4493333" y="4460991"/>
                </a:lnTo>
                <a:close/>
                <a:moveTo>
                  <a:pt x="4158667" y="4757811"/>
                </a:moveTo>
                <a:lnTo>
                  <a:pt x="4158667" y="4474707"/>
                </a:lnTo>
                <a:lnTo>
                  <a:pt x="4493333" y="4474707"/>
                </a:lnTo>
                <a:lnTo>
                  <a:pt x="4493333" y="4757811"/>
                </a:lnTo>
                <a:close/>
                <a:moveTo>
                  <a:pt x="4158667" y="5054610"/>
                </a:moveTo>
                <a:lnTo>
                  <a:pt x="4158667" y="4771516"/>
                </a:lnTo>
                <a:lnTo>
                  <a:pt x="4493333" y="4771516"/>
                </a:lnTo>
                <a:lnTo>
                  <a:pt x="4493333" y="5054610"/>
                </a:lnTo>
                <a:close/>
                <a:moveTo>
                  <a:pt x="4158667" y="5351441"/>
                </a:moveTo>
                <a:lnTo>
                  <a:pt x="4158667" y="5068337"/>
                </a:lnTo>
                <a:lnTo>
                  <a:pt x="4493333" y="5068337"/>
                </a:lnTo>
                <a:lnTo>
                  <a:pt x="4493333" y="5351441"/>
                </a:lnTo>
                <a:close/>
                <a:moveTo>
                  <a:pt x="4158667" y="5648250"/>
                </a:moveTo>
                <a:lnTo>
                  <a:pt x="4158667" y="5365157"/>
                </a:lnTo>
                <a:lnTo>
                  <a:pt x="4493333" y="5365157"/>
                </a:lnTo>
                <a:lnTo>
                  <a:pt x="4493333" y="5648250"/>
                </a:lnTo>
                <a:close/>
                <a:moveTo>
                  <a:pt x="4158667" y="5945060"/>
                </a:moveTo>
                <a:lnTo>
                  <a:pt x="4158667" y="5661966"/>
                </a:lnTo>
                <a:lnTo>
                  <a:pt x="4493333" y="5661966"/>
                </a:lnTo>
                <a:lnTo>
                  <a:pt x="4493333" y="5945060"/>
                </a:lnTo>
                <a:close/>
                <a:moveTo>
                  <a:pt x="4158667" y="6241880"/>
                </a:moveTo>
                <a:lnTo>
                  <a:pt x="4158667" y="5958776"/>
                </a:lnTo>
                <a:lnTo>
                  <a:pt x="4493333" y="5958776"/>
                </a:lnTo>
                <a:lnTo>
                  <a:pt x="4493333" y="6241880"/>
                </a:lnTo>
                <a:close/>
                <a:moveTo>
                  <a:pt x="4158667" y="6538690"/>
                </a:moveTo>
                <a:lnTo>
                  <a:pt x="4158667" y="6255596"/>
                </a:lnTo>
                <a:lnTo>
                  <a:pt x="4493333" y="6255596"/>
                </a:lnTo>
                <a:lnTo>
                  <a:pt x="4493333" y="6538690"/>
                </a:lnTo>
                <a:close/>
                <a:moveTo>
                  <a:pt x="4158667" y="6835499"/>
                </a:moveTo>
                <a:lnTo>
                  <a:pt x="4158667" y="6552406"/>
                </a:lnTo>
                <a:lnTo>
                  <a:pt x="4493333" y="6552406"/>
                </a:lnTo>
                <a:lnTo>
                  <a:pt x="4493333" y="6835499"/>
                </a:lnTo>
                <a:close/>
                <a:moveTo>
                  <a:pt x="3807777" y="305593"/>
                </a:moveTo>
                <a:lnTo>
                  <a:pt x="3807777" y="22489"/>
                </a:lnTo>
                <a:lnTo>
                  <a:pt x="4142443" y="22489"/>
                </a:lnTo>
                <a:lnTo>
                  <a:pt x="4142443" y="305593"/>
                </a:lnTo>
                <a:close/>
                <a:moveTo>
                  <a:pt x="3807777" y="602413"/>
                </a:moveTo>
                <a:lnTo>
                  <a:pt x="3807777" y="319309"/>
                </a:lnTo>
                <a:lnTo>
                  <a:pt x="4142443" y="319309"/>
                </a:lnTo>
                <a:lnTo>
                  <a:pt x="4142443" y="602413"/>
                </a:lnTo>
                <a:close/>
                <a:moveTo>
                  <a:pt x="3807777" y="899223"/>
                </a:moveTo>
                <a:lnTo>
                  <a:pt x="3807777" y="616129"/>
                </a:lnTo>
                <a:lnTo>
                  <a:pt x="4142443" y="616129"/>
                </a:lnTo>
                <a:lnTo>
                  <a:pt x="4142443" y="899223"/>
                </a:lnTo>
                <a:close/>
                <a:moveTo>
                  <a:pt x="3807777" y="1196033"/>
                </a:moveTo>
                <a:lnTo>
                  <a:pt x="3807777" y="912928"/>
                </a:lnTo>
                <a:lnTo>
                  <a:pt x="4142443" y="912928"/>
                </a:lnTo>
                <a:lnTo>
                  <a:pt x="4142443" y="1196033"/>
                </a:lnTo>
                <a:close/>
                <a:moveTo>
                  <a:pt x="3807777" y="1492853"/>
                </a:moveTo>
                <a:lnTo>
                  <a:pt x="3807777" y="1209749"/>
                </a:lnTo>
                <a:lnTo>
                  <a:pt x="4142443" y="1209749"/>
                </a:lnTo>
                <a:lnTo>
                  <a:pt x="4142443" y="1492853"/>
                </a:lnTo>
                <a:close/>
                <a:moveTo>
                  <a:pt x="3807777" y="1789662"/>
                </a:moveTo>
                <a:lnTo>
                  <a:pt x="3807777" y="1506569"/>
                </a:lnTo>
                <a:lnTo>
                  <a:pt x="4142443" y="1506569"/>
                </a:lnTo>
                <a:lnTo>
                  <a:pt x="4142443" y="1789662"/>
                </a:lnTo>
                <a:close/>
                <a:moveTo>
                  <a:pt x="3807777" y="2086472"/>
                </a:moveTo>
                <a:lnTo>
                  <a:pt x="3807777" y="1803368"/>
                </a:lnTo>
                <a:lnTo>
                  <a:pt x="4142443" y="1803368"/>
                </a:lnTo>
                <a:lnTo>
                  <a:pt x="4142443" y="2086472"/>
                </a:lnTo>
                <a:close/>
                <a:moveTo>
                  <a:pt x="3807777" y="2383292"/>
                </a:moveTo>
                <a:lnTo>
                  <a:pt x="3807777" y="2100188"/>
                </a:lnTo>
                <a:lnTo>
                  <a:pt x="4142443" y="2100188"/>
                </a:lnTo>
                <a:lnTo>
                  <a:pt x="4142443" y="2383292"/>
                </a:lnTo>
                <a:close/>
                <a:moveTo>
                  <a:pt x="3807777" y="2680112"/>
                </a:moveTo>
                <a:lnTo>
                  <a:pt x="3807777" y="2397008"/>
                </a:lnTo>
                <a:lnTo>
                  <a:pt x="4142443" y="2397008"/>
                </a:lnTo>
                <a:lnTo>
                  <a:pt x="4142443" y="2680112"/>
                </a:lnTo>
                <a:close/>
                <a:moveTo>
                  <a:pt x="3807777" y="2976922"/>
                </a:moveTo>
                <a:lnTo>
                  <a:pt x="3807777" y="2693828"/>
                </a:lnTo>
                <a:lnTo>
                  <a:pt x="4142443" y="2693828"/>
                </a:lnTo>
                <a:lnTo>
                  <a:pt x="4142443" y="2976922"/>
                </a:lnTo>
                <a:close/>
                <a:moveTo>
                  <a:pt x="3807777" y="3273742"/>
                </a:moveTo>
                <a:lnTo>
                  <a:pt x="3807777" y="2990638"/>
                </a:lnTo>
                <a:lnTo>
                  <a:pt x="4142443" y="2990638"/>
                </a:lnTo>
                <a:lnTo>
                  <a:pt x="4142443" y="3273742"/>
                </a:lnTo>
                <a:close/>
                <a:moveTo>
                  <a:pt x="3807777" y="3570541"/>
                </a:moveTo>
                <a:lnTo>
                  <a:pt x="3807777" y="3287447"/>
                </a:lnTo>
                <a:lnTo>
                  <a:pt x="4142443" y="3287447"/>
                </a:lnTo>
                <a:lnTo>
                  <a:pt x="4142443" y="3570541"/>
                </a:lnTo>
                <a:close/>
                <a:moveTo>
                  <a:pt x="3807777" y="3867361"/>
                </a:moveTo>
                <a:lnTo>
                  <a:pt x="3807777" y="3584257"/>
                </a:lnTo>
                <a:lnTo>
                  <a:pt x="4142443" y="3584257"/>
                </a:lnTo>
                <a:lnTo>
                  <a:pt x="4142443" y="3867361"/>
                </a:lnTo>
                <a:close/>
                <a:moveTo>
                  <a:pt x="3807777" y="4164171"/>
                </a:moveTo>
                <a:lnTo>
                  <a:pt x="3807777" y="3881077"/>
                </a:lnTo>
                <a:lnTo>
                  <a:pt x="4142443" y="3881077"/>
                </a:lnTo>
                <a:lnTo>
                  <a:pt x="4142443" y="4164171"/>
                </a:lnTo>
                <a:close/>
                <a:moveTo>
                  <a:pt x="3807777" y="4460991"/>
                </a:moveTo>
                <a:lnTo>
                  <a:pt x="3807777" y="4177897"/>
                </a:lnTo>
                <a:lnTo>
                  <a:pt x="4142443" y="4177897"/>
                </a:lnTo>
                <a:lnTo>
                  <a:pt x="4142443" y="4460991"/>
                </a:lnTo>
                <a:close/>
                <a:moveTo>
                  <a:pt x="3807777" y="4757811"/>
                </a:moveTo>
                <a:lnTo>
                  <a:pt x="3807777" y="4474707"/>
                </a:lnTo>
                <a:lnTo>
                  <a:pt x="4142443" y="4474707"/>
                </a:lnTo>
                <a:lnTo>
                  <a:pt x="4142443" y="4757811"/>
                </a:lnTo>
                <a:close/>
                <a:moveTo>
                  <a:pt x="3807777" y="5054610"/>
                </a:moveTo>
                <a:lnTo>
                  <a:pt x="3807777" y="4771516"/>
                </a:lnTo>
                <a:lnTo>
                  <a:pt x="4142443" y="4771516"/>
                </a:lnTo>
                <a:lnTo>
                  <a:pt x="4142443" y="5054610"/>
                </a:lnTo>
                <a:close/>
                <a:moveTo>
                  <a:pt x="3807777" y="5351441"/>
                </a:moveTo>
                <a:lnTo>
                  <a:pt x="3807777" y="5068337"/>
                </a:lnTo>
                <a:lnTo>
                  <a:pt x="4142443" y="5068337"/>
                </a:lnTo>
                <a:lnTo>
                  <a:pt x="4142443" y="5351441"/>
                </a:lnTo>
                <a:close/>
                <a:moveTo>
                  <a:pt x="3807777" y="5648250"/>
                </a:moveTo>
                <a:lnTo>
                  <a:pt x="3807777" y="5365157"/>
                </a:lnTo>
                <a:lnTo>
                  <a:pt x="4142443" y="5365157"/>
                </a:lnTo>
                <a:lnTo>
                  <a:pt x="4142443" y="5648250"/>
                </a:lnTo>
                <a:close/>
                <a:moveTo>
                  <a:pt x="3807777" y="5945060"/>
                </a:moveTo>
                <a:lnTo>
                  <a:pt x="3807777" y="5661966"/>
                </a:lnTo>
                <a:lnTo>
                  <a:pt x="4142443" y="5661966"/>
                </a:lnTo>
                <a:lnTo>
                  <a:pt x="4142443" y="5945060"/>
                </a:lnTo>
                <a:close/>
                <a:moveTo>
                  <a:pt x="3807777" y="6241880"/>
                </a:moveTo>
                <a:lnTo>
                  <a:pt x="3807777" y="5958776"/>
                </a:lnTo>
                <a:lnTo>
                  <a:pt x="4142443" y="5958776"/>
                </a:lnTo>
                <a:lnTo>
                  <a:pt x="4142443" y="6241880"/>
                </a:lnTo>
                <a:close/>
                <a:moveTo>
                  <a:pt x="3807777" y="6538690"/>
                </a:moveTo>
                <a:lnTo>
                  <a:pt x="3807777" y="6255596"/>
                </a:lnTo>
                <a:lnTo>
                  <a:pt x="4142443" y="6255596"/>
                </a:lnTo>
                <a:lnTo>
                  <a:pt x="4142443" y="6538690"/>
                </a:lnTo>
                <a:close/>
                <a:moveTo>
                  <a:pt x="3807777" y="6835499"/>
                </a:moveTo>
                <a:lnTo>
                  <a:pt x="3807777" y="6552406"/>
                </a:lnTo>
                <a:lnTo>
                  <a:pt x="4142443" y="6552406"/>
                </a:lnTo>
                <a:lnTo>
                  <a:pt x="4142443" y="6835499"/>
                </a:lnTo>
                <a:close/>
                <a:moveTo>
                  <a:pt x="3456908" y="305593"/>
                </a:moveTo>
                <a:lnTo>
                  <a:pt x="3456908" y="22489"/>
                </a:lnTo>
                <a:lnTo>
                  <a:pt x="3791574" y="22489"/>
                </a:lnTo>
                <a:lnTo>
                  <a:pt x="3791574" y="305593"/>
                </a:lnTo>
                <a:close/>
                <a:moveTo>
                  <a:pt x="3456908" y="602413"/>
                </a:moveTo>
                <a:lnTo>
                  <a:pt x="3456908" y="319309"/>
                </a:lnTo>
                <a:lnTo>
                  <a:pt x="3791574" y="319309"/>
                </a:lnTo>
                <a:lnTo>
                  <a:pt x="3791574" y="602413"/>
                </a:lnTo>
                <a:close/>
                <a:moveTo>
                  <a:pt x="3456908" y="899223"/>
                </a:moveTo>
                <a:lnTo>
                  <a:pt x="3456908" y="616129"/>
                </a:lnTo>
                <a:lnTo>
                  <a:pt x="3791574" y="616129"/>
                </a:lnTo>
                <a:lnTo>
                  <a:pt x="3791574" y="899223"/>
                </a:lnTo>
                <a:close/>
                <a:moveTo>
                  <a:pt x="3456908" y="1196033"/>
                </a:moveTo>
                <a:lnTo>
                  <a:pt x="3456908" y="912928"/>
                </a:lnTo>
                <a:lnTo>
                  <a:pt x="3791574" y="912928"/>
                </a:lnTo>
                <a:lnTo>
                  <a:pt x="3791574" y="1196033"/>
                </a:lnTo>
                <a:close/>
                <a:moveTo>
                  <a:pt x="3456908" y="1492853"/>
                </a:moveTo>
                <a:lnTo>
                  <a:pt x="3456908" y="1209749"/>
                </a:lnTo>
                <a:lnTo>
                  <a:pt x="3791574" y="1209749"/>
                </a:lnTo>
                <a:lnTo>
                  <a:pt x="3791574" y="1492853"/>
                </a:lnTo>
                <a:close/>
                <a:moveTo>
                  <a:pt x="3456908" y="1789662"/>
                </a:moveTo>
                <a:lnTo>
                  <a:pt x="3456908" y="1506569"/>
                </a:lnTo>
                <a:lnTo>
                  <a:pt x="3791574" y="1506569"/>
                </a:lnTo>
                <a:lnTo>
                  <a:pt x="3791574" y="1789662"/>
                </a:lnTo>
                <a:close/>
                <a:moveTo>
                  <a:pt x="3456908" y="2086472"/>
                </a:moveTo>
                <a:lnTo>
                  <a:pt x="3456908" y="1803368"/>
                </a:lnTo>
                <a:lnTo>
                  <a:pt x="3791574" y="1803368"/>
                </a:lnTo>
                <a:lnTo>
                  <a:pt x="3791574" y="2086472"/>
                </a:lnTo>
                <a:close/>
                <a:moveTo>
                  <a:pt x="3456908" y="2383292"/>
                </a:moveTo>
                <a:lnTo>
                  <a:pt x="3456908" y="2100188"/>
                </a:lnTo>
                <a:lnTo>
                  <a:pt x="3791574" y="2100188"/>
                </a:lnTo>
                <a:lnTo>
                  <a:pt x="3791574" y="2383292"/>
                </a:lnTo>
                <a:close/>
                <a:moveTo>
                  <a:pt x="3456908" y="2680112"/>
                </a:moveTo>
                <a:lnTo>
                  <a:pt x="3456908" y="2397008"/>
                </a:lnTo>
                <a:lnTo>
                  <a:pt x="3791574" y="2397008"/>
                </a:lnTo>
                <a:lnTo>
                  <a:pt x="3791574" y="2680112"/>
                </a:lnTo>
                <a:close/>
                <a:moveTo>
                  <a:pt x="3456908" y="2976922"/>
                </a:moveTo>
                <a:lnTo>
                  <a:pt x="3456908" y="2693828"/>
                </a:lnTo>
                <a:lnTo>
                  <a:pt x="3791574" y="2693828"/>
                </a:lnTo>
                <a:lnTo>
                  <a:pt x="3791574" y="2976922"/>
                </a:lnTo>
                <a:close/>
                <a:moveTo>
                  <a:pt x="3456908" y="3273742"/>
                </a:moveTo>
                <a:lnTo>
                  <a:pt x="3456908" y="2990638"/>
                </a:lnTo>
                <a:lnTo>
                  <a:pt x="3791574" y="2990638"/>
                </a:lnTo>
                <a:lnTo>
                  <a:pt x="3791574" y="3273742"/>
                </a:lnTo>
                <a:close/>
                <a:moveTo>
                  <a:pt x="3456908" y="3570541"/>
                </a:moveTo>
                <a:lnTo>
                  <a:pt x="3456908" y="3287447"/>
                </a:lnTo>
                <a:lnTo>
                  <a:pt x="3791574" y="3287447"/>
                </a:lnTo>
                <a:lnTo>
                  <a:pt x="3791574" y="3570541"/>
                </a:lnTo>
                <a:close/>
                <a:moveTo>
                  <a:pt x="3456908" y="3867361"/>
                </a:moveTo>
                <a:lnTo>
                  <a:pt x="3456908" y="3584257"/>
                </a:lnTo>
                <a:lnTo>
                  <a:pt x="3791574" y="3584257"/>
                </a:lnTo>
                <a:lnTo>
                  <a:pt x="3791574" y="3867361"/>
                </a:lnTo>
                <a:close/>
                <a:moveTo>
                  <a:pt x="3456908" y="4164171"/>
                </a:moveTo>
                <a:lnTo>
                  <a:pt x="3456908" y="3881077"/>
                </a:lnTo>
                <a:lnTo>
                  <a:pt x="3791574" y="3881077"/>
                </a:lnTo>
                <a:lnTo>
                  <a:pt x="3791574" y="4164171"/>
                </a:lnTo>
                <a:close/>
                <a:moveTo>
                  <a:pt x="3456908" y="4460991"/>
                </a:moveTo>
                <a:lnTo>
                  <a:pt x="3456908" y="4177897"/>
                </a:lnTo>
                <a:lnTo>
                  <a:pt x="3791574" y="4177897"/>
                </a:lnTo>
                <a:lnTo>
                  <a:pt x="3791574" y="4460991"/>
                </a:lnTo>
                <a:close/>
                <a:moveTo>
                  <a:pt x="3456908" y="4757811"/>
                </a:moveTo>
                <a:lnTo>
                  <a:pt x="3456908" y="4474707"/>
                </a:lnTo>
                <a:lnTo>
                  <a:pt x="3791574" y="4474707"/>
                </a:lnTo>
                <a:lnTo>
                  <a:pt x="3791574" y="4757811"/>
                </a:lnTo>
                <a:close/>
                <a:moveTo>
                  <a:pt x="3456908" y="5054610"/>
                </a:moveTo>
                <a:lnTo>
                  <a:pt x="3456908" y="4771516"/>
                </a:lnTo>
                <a:lnTo>
                  <a:pt x="3791574" y="4771516"/>
                </a:lnTo>
                <a:lnTo>
                  <a:pt x="3791574" y="5054610"/>
                </a:lnTo>
                <a:close/>
                <a:moveTo>
                  <a:pt x="3456908" y="5351441"/>
                </a:moveTo>
                <a:lnTo>
                  <a:pt x="3456908" y="5068337"/>
                </a:lnTo>
                <a:lnTo>
                  <a:pt x="3791574" y="5068337"/>
                </a:lnTo>
                <a:lnTo>
                  <a:pt x="3791574" y="5351441"/>
                </a:lnTo>
                <a:close/>
                <a:moveTo>
                  <a:pt x="3456908" y="5648250"/>
                </a:moveTo>
                <a:lnTo>
                  <a:pt x="3456908" y="5365157"/>
                </a:lnTo>
                <a:lnTo>
                  <a:pt x="3791574" y="5365157"/>
                </a:lnTo>
                <a:lnTo>
                  <a:pt x="3791574" y="5648250"/>
                </a:lnTo>
                <a:close/>
                <a:moveTo>
                  <a:pt x="3456908" y="5945060"/>
                </a:moveTo>
                <a:lnTo>
                  <a:pt x="3456908" y="5661966"/>
                </a:lnTo>
                <a:lnTo>
                  <a:pt x="3791574" y="5661966"/>
                </a:lnTo>
                <a:lnTo>
                  <a:pt x="3791574" y="5945060"/>
                </a:lnTo>
                <a:close/>
                <a:moveTo>
                  <a:pt x="3456908" y="6241880"/>
                </a:moveTo>
                <a:lnTo>
                  <a:pt x="3456908" y="5958776"/>
                </a:lnTo>
                <a:lnTo>
                  <a:pt x="3791574" y="5958776"/>
                </a:lnTo>
                <a:lnTo>
                  <a:pt x="3791574" y="6241880"/>
                </a:lnTo>
                <a:close/>
                <a:moveTo>
                  <a:pt x="3456908" y="6538690"/>
                </a:moveTo>
                <a:lnTo>
                  <a:pt x="3456908" y="6255596"/>
                </a:lnTo>
                <a:lnTo>
                  <a:pt x="3791574" y="6255596"/>
                </a:lnTo>
                <a:lnTo>
                  <a:pt x="3791574" y="6538690"/>
                </a:lnTo>
                <a:close/>
                <a:moveTo>
                  <a:pt x="3456908" y="6835499"/>
                </a:moveTo>
                <a:lnTo>
                  <a:pt x="3456908" y="6552406"/>
                </a:lnTo>
                <a:lnTo>
                  <a:pt x="3791574" y="6552406"/>
                </a:lnTo>
                <a:lnTo>
                  <a:pt x="3791574" y="6835499"/>
                </a:lnTo>
                <a:close/>
                <a:moveTo>
                  <a:pt x="3106028" y="305593"/>
                </a:moveTo>
                <a:lnTo>
                  <a:pt x="3106028" y="22489"/>
                </a:lnTo>
                <a:lnTo>
                  <a:pt x="3440683" y="22489"/>
                </a:lnTo>
                <a:lnTo>
                  <a:pt x="3440683" y="305593"/>
                </a:lnTo>
                <a:close/>
                <a:moveTo>
                  <a:pt x="3106028" y="602413"/>
                </a:moveTo>
                <a:lnTo>
                  <a:pt x="3106028" y="319309"/>
                </a:lnTo>
                <a:lnTo>
                  <a:pt x="3440683" y="319309"/>
                </a:lnTo>
                <a:lnTo>
                  <a:pt x="3440683" y="602413"/>
                </a:lnTo>
                <a:close/>
                <a:moveTo>
                  <a:pt x="3106028" y="899223"/>
                </a:moveTo>
                <a:lnTo>
                  <a:pt x="3106028" y="616129"/>
                </a:lnTo>
                <a:lnTo>
                  <a:pt x="3440683" y="616129"/>
                </a:lnTo>
                <a:lnTo>
                  <a:pt x="3440683" y="899223"/>
                </a:lnTo>
                <a:close/>
                <a:moveTo>
                  <a:pt x="3106028" y="1196033"/>
                </a:moveTo>
                <a:lnTo>
                  <a:pt x="3106028" y="912928"/>
                </a:lnTo>
                <a:lnTo>
                  <a:pt x="3440683" y="912928"/>
                </a:lnTo>
                <a:lnTo>
                  <a:pt x="3440683" y="1196033"/>
                </a:lnTo>
                <a:close/>
                <a:moveTo>
                  <a:pt x="3106028" y="1492853"/>
                </a:moveTo>
                <a:lnTo>
                  <a:pt x="3106028" y="1209749"/>
                </a:lnTo>
                <a:lnTo>
                  <a:pt x="3440683" y="1209749"/>
                </a:lnTo>
                <a:lnTo>
                  <a:pt x="3440683" y="1492853"/>
                </a:lnTo>
                <a:close/>
                <a:moveTo>
                  <a:pt x="3106028" y="1789662"/>
                </a:moveTo>
                <a:lnTo>
                  <a:pt x="3106028" y="1506569"/>
                </a:lnTo>
                <a:lnTo>
                  <a:pt x="3440683" y="1506569"/>
                </a:lnTo>
                <a:lnTo>
                  <a:pt x="3440683" y="1789662"/>
                </a:lnTo>
                <a:close/>
                <a:moveTo>
                  <a:pt x="3106028" y="2086472"/>
                </a:moveTo>
                <a:lnTo>
                  <a:pt x="3106028" y="1803368"/>
                </a:lnTo>
                <a:lnTo>
                  <a:pt x="3440683" y="1803368"/>
                </a:lnTo>
                <a:lnTo>
                  <a:pt x="3440683" y="2086472"/>
                </a:lnTo>
                <a:close/>
                <a:moveTo>
                  <a:pt x="3106028" y="2383292"/>
                </a:moveTo>
                <a:lnTo>
                  <a:pt x="3106028" y="2100188"/>
                </a:lnTo>
                <a:lnTo>
                  <a:pt x="3440683" y="2100188"/>
                </a:lnTo>
                <a:lnTo>
                  <a:pt x="3440683" y="2383292"/>
                </a:lnTo>
                <a:close/>
                <a:moveTo>
                  <a:pt x="3106028" y="2680112"/>
                </a:moveTo>
                <a:lnTo>
                  <a:pt x="3106028" y="2397008"/>
                </a:lnTo>
                <a:lnTo>
                  <a:pt x="3440683" y="2397008"/>
                </a:lnTo>
                <a:lnTo>
                  <a:pt x="3440683" y="2680112"/>
                </a:lnTo>
                <a:close/>
                <a:moveTo>
                  <a:pt x="3106028" y="2976922"/>
                </a:moveTo>
                <a:lnTo>
                  <a:pt x="3106028" y="2693828"/>
                </a:lnTo>
                <a:lnTo>
                  <a:pt x="3440683" y="2693828"/>
                </a:lnTo>
                <a:lnTo>
                  <a:pt x="3440683" y="2976922"/>
                </a:lnTo>
                <a:close/>
                <a:moveTo>
                  <a:pt x="3106028" y="3273742"/>
                </a:moveTo>
                <a:lnTo>
                  <a:pt x="3106028" y="2990638"/>
                </a:lnTo>
                <a:lnTo>
                  <a:pt x="3440683" y="2990638"/>
                </a:lnTo>
                <a:lnTo>
                  <a:pt x="3440683" y="3273742"/>
                </a:lnTo>
                <a:close/>
                <a:moveTo>
                  <a:pt x="3106028" y="3570541"/>
                </a:moveTo>
                <a:lnTo>
                  <a:pt x="3106028" y="3287447"/>
                </a:lnTo>
                <a:lnTo>
                  <a:pt x="3440683" y="3287447"/>
                </a:lnTo>
                <a:lnTo>
                  <a:pt x="3440683" y="3570541"/>
                </a:lnTo>
                <a:close/>
                <a:moveTo>
                  <a:pt x="3106028" y="3867361"/>
                </a:moveTo>
                <a:lnTo>
                  <a:pt x="3106028" y="3584257"/>
                </a:lnTo>
                <a:lnTo>
                  <a:pt x="3440683" y="3584257"/>
                </a:lnTo>
                <a:lnTo>
                  <a:pt x="3440683" y="3867361"/>
                </a:lnTo>
                <a:close/>
                <a:moveTo>
                  <a:pt x="3106028" y="4164171"/>
                </a:moveTo>
                <a:lnTo>
                  <a:pt x="3106028" y="3881077"/>
                </a:lnTo>
                <a:lnTo>
                  <a:pt x="3440683" y="3881077"/>
                </a:lnTo>
                <a:lnTo>
                  <a:pt x="3440683" y="4164171"/>
                </a:lnTo>
                <a:close/>
                <a:moveTo>
                  <a:pt x="3106028" y="4460991"/>
                </a:moveTo>
                <a:lnTo>
                  <a:pt x="3106028" y="4177897"/>
                </a:lnTo>
                <a:lnTo>
                  <a:pt x="3440683" y="4177897"/>
                </a:lnTo>
                <a:lnTo>
                  <a:pt x="3440683" y="4460991"/>
                </a:lnTo>
                <a:close/>
                <a:moveTo>
                  <a:pt x="3106028" y="4757811"/>
                </a:moveTo>
                <a:lnTo>
                  <a:pt x="3106028" y="4474707"/>
                </a:lnTo>
                <a:lnTo>
                  <a:pt x="3440683" y="4474707"/>
                </a:lnTo>
                <a:lnTo>
                  <a:pt x="3440683" y="4757811"/>
                </a:lnTo>
                <a:close/>
                <a:moveTo>
                  <a:pt x="3106028" y="5054610"/>
                </a:moveTo>
                <a:lnTo>
                  <a:pt x="3106028" y="4771516"/>
                </a:lnTo>
                <a:lnTo>
                  <a:pt x="3440683" y="4771516"/>
                </a:lnTo>
                <a:lnTo>
                  <a:pt x="3440683" y="5054610"/>
                </a:lnTo>
                <a:close/>
                <a:moveTo>
                  <a:pt x="3106028" y="5351441"/>
                </a:moveTo>
                <a:lnTo>
                  <a:pt x="3106028" y="5068337"/>
                </a:lnTo>
                <a:lnTo>
                  <a:pt x="3440683" y="5068337"/>
                </a:lnTo>
                <a:lnTo>
                  <a:pt x="3440683" y="5351441"/>
                </a:lnTo>
                <a:close/>
                <a:moveTo>
                  <a:pt x="3106028" y="5648250"/>
                </a:moveTo>
                <a:lnTo>
                  <a:pt x="3106028" y="5365157"/>
                </a:lnTo>
                <a:lnTo>
                  <a:pt x="3440683" y="5365157"/>
                </a:lnTo>
                <a:lnTo>
                  <a:pt x="3440683" y="5648250"/>
                </a:lnTo>
                <a:close/>
                <a:moveTo>
                  <a:pt x="3106028" y="5945060"/>
                </a:moveTo>
                <a:lnTo>
                  <a:pt x="3106028" y="5661966"/>
                </a:lnTo>
                <a:lnTo>
                  <a:pt x="3440683" y="5661966"/>
                </a:lnTo>
                <a:lnTo>
                  <a:pt x="3440683" y="5945060"/>
                </a:lnTo>
                <a:close/>
                <a:moveTo>
                  <a:pt x="3106028" y="6241880"/>
                </a:moveTo>
                <a:lnTo>
                  <a:pt x="3106028" y="5958776"/>
                </a:lnTo>
                <a:lnTo>
                  <a:pt x="3440683" y="5958776"/>
                </a:lnTo>
                <a:lnTo>
                  <a:pt x="3440683" y="6241880"/>
                </a:lnTo>
                <a:close/>
                <a:moveTo>
                  <a:pt x="3106028" y="6538690"/>
                </a:moveTo>
                <a:lnTo>
                  <a:pt x="3106028" y="6255596"/>
                </a:lnTo>
                <a:lnTo>
                  <a:pt x="3440683" y="6255596"/>
                </a:lnTo>
                <a:lnTo>
                  <a:pt x="3440683" y="6538690"/>
                </a:lnTo>
                <a:close/>
                <a:moveTo>
                  <a:pt x="3106028" y="6835499"/>
                </a:moveTo>
                <a:lnTo>
                  <a:pt x="3106028" y="6552406"/>
                </a:lnTo>
                <a:lnTo>
                  <a:pt x="3440683" y="6552406"/>
                </a:lnTo>
                <a:lnTo>
                  <a:pt x="3440683" y="6835499"/>
                </a:lnTo>
                <a:close/>
                <a:moveTo>
                  <a:pt x="2755148" y="305593"/>
                </a:moveTo>
                <a:lnTo>
                  <a:pt x="2755148" y="22489"/>
                </a:lnTo>
                <a:lnTo>
                  <a:pt x="3089814" y="22489"/>
                </a:lnTo>
                <a:lnTo>
                  <a:pt x="3089814" y="305593"/>
                </a:lnTo>
                <a:close/>
                <a:moveTo>
                  <a:pt x="2755148" y="602413"/>
                </a:moveTo>
                <a:lnTo>
                  <a:pt x="2755148" y="319309"/>
                </a:lnTo>
                <a:lnTo>
                  <a:pt x="3089814" y="319309"/>
                </a:lnTo>
                <a:lnTo>
                  <a:pt x="3089814" y="602413"/>
                </a:lnTo>
                <a:close/>
                <a:moveTo>
                  <a:pt x="2755148" y="899223"/>
                </a:moveTo>
                <a:lnTo>
                  <a:pt x="2755148" y="616129"/>
                </a:lnTo>
                <a:lnTo>
                  <a:pt x="3089814" y="616129"/>
                </a:lnTo>
                <a:lnTo>
                  <a:pt x="3089814" y="899223"/>
                </a:lnTo>
                <a:close/>
                <a:moveTo>
                  <a:pt x="2755148" y="1196033"/>
                </a:moveTo>
                <a:lnTo>
                  <a:pt x="2755148" y="912928"/>
                </a:lnTo>
                <a:lnTo>
                  <a:pt x="3089814" y="912928"/>
                </a:lnTo>
                <a:lnTo>
                  <a:pt x="3089814" y="1196033"/>
                </a:lnTo>
                <a:close/>
                <a:moveTo>
                  <a:pt x="2755148" y="1492853"/>
                </a:moveTo>
                <a:lnTo>
                  <a:pt x="2755148" y="1209749"/>
                </a:lnTo>
                <a:lnTo>
                  <a:pt x="3089814" y="1209749"/>
                </a:lnTo>
                <a:lnTo>
                  <a:pt x="3089814" y="1492853"/>
                </a:lnTo>
                <a:close/>
                <a:moveTo>
                  <a:pt x="2755148" y="1789662"/>
                </a:moveTo>
                <a:lnTo>
                  <a:pt x="2755148" y="1506569"/>
                </a:lnTo>
                <a:lnTo>
                  <a:pt x="3089814" y="1506569"/>
                </a:lnTo>
                <a:lnTo>
                  <a:pt x="3089814" y="1789662"/>
                </a:lnTo>
                <a:close/>
                <a:moveTo>
                  <a:pt x="2755148" y="2086472"/>
                </a:moveTo>
                <a:lnTo>
                  <a:pt x="2755148" y="1803368"/>
                </a:lnTo>
                <a:lnTo>
                  <a:pt x="3089814" y="1803368"/>
                </a:lnTo>
                <a:lnTo>
                  <a:pt x="3089814" y="2086472"/>
                </a:lnTo>
                <a:close/>
                <a:moveTo>
                  <a:pt x="2755148" y="2383292"/>
                </a:moveTo>
                <a:lnTo>
                  <a:pt x="2755148" y="2100188"/>
                </a:lnTo>
                <a:lnTo>
                  <a:pt x="3089814" y="2100188"/>
                </a:lnTo>
                <a:lnTo>
                  <a:pt x="3089814" y="2383292"/>
                </a:lnTo>
                <a:close/>
                <a:moveTo>
                  <a:pt x="2755148" y="2680112"/>
                </a:moveTo>
                <a:lnTo>
                  <a:pt x="2755148" y="2397008"/>
                </a:lnTo>
                <a:lnTo>
                  <a:pt x="3089814" y="2397008"/>
                </a:lnTo>
                <a:lnTo>
                  <a:pt x="3089814" y="2680112"/>
                </a:lnTo>
                <a:close/>
                <a:moveTo>
                  <a:pt x="2755148" y="2976922"/>
                </a:moveTo>
                <a:lnTo>
                  <a:pt x="2755148" y="2693828"/>
                </a:lnTo>
                <a:lnTo>
                  <a:pt x="3089814" y="2693828"/>
                </a:lnTo>
                <a:lnTo>
                  <a:pt x="3089814" y="2976922"/>
                </a:lnTo>
                <a:close/>
                <a:moveTo>
                  <a:pt x="2755148" y="3273742"/>
                </a:moveTo>
                <a:lnTo>
                  <a:pt x="2755148" y="2990638"/>
                </a:lnTo>
                <a:lnTo>
                  <a:pt x="3089814" y="2990638"/>
                </a:lnTo>
                <a:lnTo>
                  <a:pt x="3089814" y="3273742"/>
                </a:lnTo>
                <a:close/>
                <a:moveTo>
                  <a:pt x="2755148" y="3570541"/>
                </a:moveTo>
                <a:lnTo>
                  <a:pt x="2755148" y="3287447"/>
                </a:lnTo>
                <a:lnTo>
                  <a:pt x="3089814" y="3287447"/>
                </a:lnTo>
                <a:lnTo>
                  <a:pt x="3089814" y="3570541"/>
                </a:lnTo>
                <a:close/>
                <a:moveTo>
                  <a:pt x="2755148" y="3867361"/>
                </a:moveTo>
                <a:lnTo>
                  <a:pt x="2755148" y="3584257"/>
                </a:lnTo>
                <a:lnTo>
                  <a:pt x="3089814" y="3584257"/>
                </a:lnTo>
                <a:lnTo>
                  <a:pt x="3089814" y="3867361"/>
                </a:lnTo>
                <a:close/>
                <a:moveTo>
                  <a:pt x="2755148" y="4164171"/>
                </a:moveTo>
                <a:lnTo>
                  <a:pt x="2755148" y="3881077"/>
                </a:lnTo>
                <a:lnTo>
                  <a:pt x="3089814" y="3881077"/>
                </a:lnTo>
                <a:lnTo>
                  <a:pt x="3089814" y="4164171"/>
                </a:lnTo>
                <a:close/>
                <a:moveTo>
                  <a:pt x="2755148" y="4460991"/>
                </a:moveTo>
                <a:lnTo>
                  <a:pt x="2755148" y="4177897"/>
                </a:lnTo>
                <a:lnTo>
                  <a:pt x="3089814" y="4177897"/>
                </a:lnTo>
                <a:lnTo>
                  <a:pt x="3089814" y="4460991"/>
                </a:lnTo>
                <a:close/>
                <a:moveTo>
                  <a:pt x="2755148" y="4757811"/>
                </a:moveTo>
                <a:lnTo>
                  <a:pt x="2755148" y="4474707"/>
                </a:lnTo>
                <a:lnTo>
                  <a:pt x="3089814" y="4474707"/>
                </a:lnTo>
                <a:lnTo>
                  <a:pt x="3089814" y="4757811"/>
                </a:lnTo>
                <a:close/>
                <a:moveTo>
                  <a:pt x="2755148" y="5054610"/>
                </a:moveTo>
                <a:lnTo>
                  <a:pt x="2755148" y="4771516"/>
                </a:lnTo>
                <a:lnTo>
                  <a:pt x="3089814" y="4771516"/>
                </a:lnTo>
                <a:lnTo>
                  <a:pt x="3089814" y="5054610"/>
                </a:lnTo>
                <a:close/>
                <a:moveTo>
                  <a:pt x="2755148" y="5351441"/>
                </a:moveTo>
                <a:lnTo>
                  <a:pt x="2755148" y="5068337"/>
                </a:lnTo>
                <a:lnTo>
                  <a:pt x="3089814" y="5068337"/>
                </a:lnTo>
                <a:lnTo>
                  <a:pt x="3089814" y="5351441"/>
                </a:lnTo>
                <a:close/>
                <a:moveTo>
                  <a:pt x="2755148" y="5648250"/>
                </a:moveTo>
                <a:lnTo>
                  <a:pt x="2755148" y="5365157"/>
                </a:lnTo>
                <a:lnTo>
                  <a:pt x="3089814" y="5365157"/>
                </a:lnTo>
                <a:lnTo>
                  <a:pt x="3089814" y="5648250"/>
                </a:lnTo>
                <a:close/>
                <a:moveTo>
                  <a:pt x="2755148" y="5945060"/>
                </a:moveTo>
                <a:lnTo>
                  <a:pt x="2755148" y="5661966"/>
                </a:lnTo>
                <a:lnTo>
                  <a:pt x="3089814" y="5661966"/>
                </a:lnTo>
                <a:lnTo>
                  <a:pt x="3089814" y="5945060"/>
                </a:lnTo>
                <a:close/>
                <a:moveTo>
                  <a:pt x="2755148" y="6241880"/>
                </a:moveTo>
                <a:lnTo>
                  <a:pt x="2755148" y="5958776"/>
                </a:lnTo>
                <a:lnTo>
                  <a:pt x="3089814" y="5958776"/>
                </a:lnTo>
                <a:lnTo>
                  <a:pt x="3089814" y="6241880"/>
                </a:lnTo>
                <a:close/>
                <a:moveTo>
                  <a:pt x="2755148" y="6538690"/>
                </a:moveTo>
                <a:lnTo>
                  <a:pt x="2755148" y="6255596"/>
                </a:lnTo>
                <a:lnTo>
                  <a:pt x="3089814" y="6255596"/>
                </a:lnTo>
                <a:lnTo>
                  <a:pt x="3089814" y="6538690"/>
                </a:lnTo>
                <a:close/>
                <a:moveTo>
                  <a:pt x="2755148" y="6835499"/>
                </a:moveTo>
                <a:lnTo>
                  <a:pt x="2755148" y="6552406"/>
                </a:lnTo>
                <a:lnTo>
                  <a:pt x="3089814" y="6552406"/>
                </a:lnTo>
                <a:lnTo>
                  <a:pt x="3089814" y="6835499"/>
                </a:lnTo>
                <a:close/>
                <a:moveTo>
                  <a:pt x="2404268" y="305593"/>
                </a:moveTo>
                <a:lnTo>
                  <a:pt x="2404268" y="22489"/>
                </a:lnTo>
                <a:lnTo>
                  <a:pt x="2738934" y="22489"/>
                </a:lnTo>
                <a:lnTo>
                  <a:pt x="2738934" y="305593"/>
                </a:lnTo>
                <a:close/>
                <a:moveTo>
                  <a:pt x="2404268" y="602413"/>
                </a:moveTo>
                <a:lnTo>
                  <a:pt x="2404268" y="319309"/>
                </a:lnTo>
                <a:lnTo>
                  <a:pt x="2738934" y="319309"/>
                </a:lnTo>
                <a:lnTo>
                  <a:pt x="2738934" y="602413"/>
                </a:lnTo>
                <a:close/>
                <a:moveTo>
                  <a:pt x="2404268" y="899223"/>
                </a:moveTo>
                <a:lnTo>
                  <a:pt x="2404268" y="616129"/>
                </a:lnTo>
                <a:lnTo>
                  <a:pt x="2738934" y="616129"/>
                </a:lnTo>
                <a:lnTo>
                  <a:pt x="2738934" y="899223"/>
                </a:lnTo>
                <a:close/>
                <a:moveTo>
                  <a:pt x="2404268" y="1196033"/>
                </a:moveTo>
                <a:lnTo>
                  <a:pt x="2404268" y="912928"/>
                </a:lnTo>
                <a:lnTo>
                  <a:pt x="2738934" y="912928"/>
                </a:lnTo>
                <a:lnTo>
                  <a:pt x="2738934" y="1196033"/>
                </a:lnTo>
                <a:close/>
                <a:moveTo>
                  <a:pt x="2404268" y="1492853"/>
                </a:moveTo>
                <a:lnTo>
                  <a:pt x="2404268" y="1209749"/>
                </a:lnTo>
                <a:lnTo>
                  <a:pt x="2738934" y="1209749"/>
                </a:lnTo>
                <a:lnTo>
                  <a:pt x="2738934" y="1492853"/>
                </a:lnTo>
                <a:close/>
                <a:moveTo>
                  <a:pt x="2404268" y="1789662"/>
                </a:moveTo>
                <a:lnTo>
                  <a:pt x="2404268" y="1506569"/>
                </a:lnTo>
                <a:lnTo>
                  <a:pt x="2738934" y="1506569"/>
                </a:lnTo>
                <a:lnTo>
                  <a:pt x="2738934" y="1789662"/>
                </a:lnTo>
                <a:close/>
                <a:moveTo>
                  <a:pt x="2404268" y="2086472"/>
                </a:moveTo>
                <a:lnTo>
                  <a:pt x="2404268" y="1803368"/>
                </a:lnTo>
                <a:lnTo>
                  <a:pt x="2738934" y="1803368"/>
                </a:lnTo>
                <a:lnTo>
                  <a:pt x="2738934" y="2086472"/>
                </a:lnTo>
                <a:close/>
                <a:moveTo>
                  <a:pt x="2404268" y="2383292"/>
                </a:moveTo>
                <a:lnTo>
                  <a:pt x="2404268" y="2100188"/>
                </a:lnTo>
                <a:lnTo>
                  <a:pt x="2738934" y="2100188"/>
                </a:lnTo>
                <a:lnTo>
                  <a:pt x="2738934" y="2383292"/>
                </a:lnTo>
                <a:close/>
                <a:moveTo>
                  <a:pt x="2404268" y="2680112"/>
                </a:moveTo>
                <a:lnTo>
                  <a:pt x="2404268" y="2397008"/>
                </a:lnTo>
                <a:lnTo>
                  <a:pt x="2738934" y="2397008"/>
                </a:lnTo>
                <a:lnTo>
                  <a:pt x="2738934" y="2680112"/>
                </a:lnTo>
                <a:close/>
                <a:moveTo>
                  <a:pt x="2404268" y="2976922"/>
                </a:moveTo>
                <a:lnTo>
                  <a:pt x="2404268" y="2693828"/>
                </a:lnTo>
                <a:lnTo>
                  <a:pt x="2738934" y="2693828"/>
                </a:lnTo>
                <a:lnTo>
                  <a:pt x="2738934" y="2976922"/>
                </a:lnTo>
                <a:close/>
                <a:moveTo>
                  <a:pt x="2404268" y="3273742"/>
                </a:moveTo>
                <a:lnTo>
                  <a:pt x="2404268" y="2990638"/>
                </a:lnTo>
                <a:lnTo>
                  <a:pt x="2738934" y="2990638"/>
                </a:lnTo>
                <a:lnTo>
                  <a:pt x="2738934" y="3273742"/>
                </a:lnTo>
                <a:close/>
                <a:moveTo>
                  <a:pt x="2404268" y="3570541"/>
                </a:moveTo>
                <a:lnTo>
                  <a:pt x="2404268" y="3287447"/>
                </a:lnTo>
                <a:lnTo>
                  <a:pt x="2738934" y="3287447"/>
                </a:lnTo>
                <a:lnTo>
                  <a:pt x="2738934" y="3570541"/>
                </a:lnTo>
                <a:close/>
                <a:moveTo>
                  <a:pt x="2404268" y="3867361"/>
                </a:moveTo>
                <a:lnTo>
                  <a:pt x="2404268" y="3584257"/>
                </a:lnTo>
                <a:lnTo>
                  <a:pt x="2738934" y="3584257"/>
                </a:lnTo>
                <a:lnTo>
                  <a:pt x="2738934" y="3867361"/>
                </a:lnTo>
                <a:close/>
                <a:moveTo>
                  <a:pt x="2404268" y="4164171"/>
                </a:moveTo>
                <a:lnTo>
                  <a:pt x="2404268" y="3881077"/>
                </a:lnTo>
                <a:lnTo>
                  <a:pt x="2738934" y="3881077"/>
                </a:lnTo>
                <a:lnTo>
                  <a:pt x="2738934" y="4164171"/>
                </a:lnTo>
                <a:close/>
                <a:moveTo>
                  <a:pt x="2404268" y="4460991"/>
                </a:moveTo>
                <a:lnTo>
                  <a:pt x="2404268" y="4177897"/>
                </a:lnTo>
                <a:lnTo>
                  <a:pt x="2738934" y="4177897"/>
                </a:lnTo>
                <a:lnTo>
                  <a:pt x="2738934" y="4460991"/>
                </a:lnTo>
                <a:close/>
                <a:moveTo>
                  <a:pt x="2404268" y="4757811"/>
                </a:moveTo>
                <a:lnTo>
                  <a:pt x="2404268" y="4474707"/>
                </a:lnTo>
                <a:lnTo>
                  <a:pt x="2738934" y="4474707"/>
                </a:lnTo>
                <a:lnTo>
                  <a:pt x="2738934" y="4757811"/>
                </a:lnTo>
                <a:close/>
                <a:moveTo>
                  <a:pt x="2404268" y="5054610"/>
                </a:moveTo>
                <a:lnTo>
                  <a:pt x="2404268" y="4771516"/>
                </a:lnTo>
                <a:lnTo>
                  <a:pt x="2738934" y="4771516"/>
                </a:lnTo>
                <a:lnTo>
                  <a:pt x="2738934" y="5054610"/>
                </a:lnTo>
                <a:close/>
                <a:moveTo>
                  <a:pt x="2404268" y="5351441"/>
                </a:moveTo>
                <a:lnTo>
                  <a:pt x="2404268" y="5068337"/>
                </a:lnTo>
                <a:lnTo>
                  <a:pt x="2738934" y="5068337"/>
                </a:lnTo>
                <a:lnTo>
                  <a:pt x="2738934" y="5351441"/>
                </a:lnTo>
                <a:close/>
                <a:moveTo>
                  <a:pt x="2404268" y="5648250"/>
                </a:moveTo>
                <a:lnTo>
                  <a:pt x="2404268" y="5365157"/>
                </a:lnTo>
                <a:lnTo>
                  <a:pt x="2738934" y="5365157"/>
                </a:lnTo>
                <a:lnTo>
                  <a:pt x="2738934" y="5648250"/>
                </a:lnTo>
                <a:close/>
                <a:moveTo>
                  <a:pt x="2404268" y="5945060"/>
                </a:moveTo>
                <a:lnTo>
                  <a:pt x="2404268" y="5661966"/>
                </a:lnTo>
                <a:lnTo>
                  <a:pt x="2738934" y="5661966"/>
                </a:lnTo>
                <a:lnTo>
                  <a:pt x="2738934" y="5945060"/>
                </a:lnTo>
                <a:close/>
                <a:moveTo>
                  <a:pt x="2404268" y="6241880"/>
                </a:moveTo>
                <a:lnTo>
                  <a:pt x="2404268" y="5958776"/>
                </a:lnTo>
                <a:lnTo>
                  <a:pt x="2738934" y="5958776"/>
                </a:lnTo>
                <a:lnTo>
                  <a:pt x="2738934" y="6241880"/>
                </a:lnTo>
                <a:close/>
                <a:moveTo>
                  <a:pt x="2404268" y="6538690"/>
                </a:moveTo>
                <a:lnTo>
                  <a:pt x="2404268" y="6255596"/>
                </a:lnTo>
                <a:lnTo>
                  <a:pt x="2738934" y="6255596"/>
                </a:lnTo>
                <a:lnTo>
                  <a:pt x="2738934" y="6538690"/>
                </a:lnTo>
                <a:close/>
                <a:moveTo>
                  <a:pt x="2404268" y="6835499"/>
                </a:moveTo>
                <a:lnTo>
                  <a:pt x="2404268" y="6552406"/>
                </a:lnTo>
                <a:lnTo>
                  <a:pt x="2738934" y="6552406"/>
                </a:lnTo>
                <a:lnTo>
                  <a:pt x="2738934" y="6835499"/>
                </a:lnTo>
                <a:close/>
                <a:moveTo>
                  <a:pt x="2053388" y="305593"/>
                </a:moveTo>
                <a:lnTo>
                  <a:pt x="2053388" y="22489"/>
                </a:lnTo>
                <a:lnTo>
                  <a:pt x="2388055" y="22489"/>
                </a:lnTo>
                <a:lnTo>
                  <a:pt x="2388055" y="305593"/>
                </a:lnTo>
                <a:close/>
                <a:moveTo>
                  <a:pt x="2053388" y="602413"/>
                </a:moveTo>
                <a:lnTo>
                  <a:pt x="2053388" y="319309"/>
                </a:lnTo>
                <a:lnTo>
                  <a:pt x="2388055" y="319309"/>
                </a:lnTo>
                <a:lnTo>
                  <a:pt x="2388055" y="602413"/>
                </a:lnTo>
                <a:close/>
                <a:moveTo>
                  <a:pt x="2053388" y="899223"/>
                </a:moveTo>
                <a:lnTo>
                  <a:pt x="2053388" y="616129"/>
                </a:lnTo>
                <a:lnTo>
                  <a:pt x="2388055" y="616129"/>
                </a:lnTo>
                <a:lnTo>
                  <a:pt x="2388055" y="899223"/>
                </a:lnTo>
                <a:close/>
                <a:moveTo>
                  <a:pt x="2053388" y="1196033"/>
                </a:moveTo>
                <a:lnTo>
                  <a:pt x="2053388" y="912928"/>
                </a:lnTo>
                <a:lnTo>
                  <a:pt x="2388055" y="912928"/>
                </a:lnTo>
                <a:lnTo>
                  <a:pt x="2388055" y="1196033"/>
                </a:lnTo>
                <a:close/>
                <a:moveTo>
                  <a:pt x="2053388" y="1492853"/>
                </a:moveTo>
                <a:lnTo>
                  <a:pt x="2053388" y="1209749"/>
                </a:lnTo>
                <a:lnTo>
                  <a:pt x="2388055" y="1209749"/>
                </a:lnTo>
                <a:lnTo>
                  <a:pt x="2388055" y="1492853"/>
                </a:lnTo>
                <a:close/>
                <a:moveTo>
                  <a:pt x="2053388" y="1789662"/>
                </a:moveTo>
                <a:lnTo>
                  <a:pt x="2053388" y="1506569"/>
                </a:lnTo>
                <a:lnTo>
                  <a:pt x="2388055" y="1506569"/>
                </a:lnTo>
                <a:lnTo>
                  <a:pt x="2388055" y="1789662"/>
                </a:lnTo>
                <a:close/>
                <a:moveTo>
                  <a:pt x="2053388" y="2086472"/>
                </a:moveTo>
                <a:lnTo>
                  <a:pt x="2053388" y="1803368"/>
                </a:lnTo>
                <a:lnTo>
                  <a:pt x="2388055" y="1803368"/>
                </a:lnTo>
                <a:lnTo>
                  <a:pt x="2388055" y="2086472"/>
                </a:lnTo>
                <a:close/>
                <a:moveTo>
                  <a:pt x="2053388" y="2383292"/>
                </a:moveTo>
                <a:lnTo>
                  <a:pt x="2053388" y="2100188"/>
                </a:lnTo>
                <a:lnTo>
                  <a:pt x="2388055" y="2100188"/>
                </a:lnTo>
                <a:lnTo>
                  <a:pt x="2388055" y="2383292"/>
                </a:lnTo>
                <a:close/>
                <a:moveTo>
                  <a:pt x="2053388" y="2680112"/>
                </a:moveTo>
                <a:lnTo>
                  <a:pt x="2053388" y="2397008"/>
                </a:lnTo>
                <a:lnTo>
                  <a:pt x="2388055" y="2397008"/>
                </a:lnTo>
                <a:lnTo>
                  <a:pt x="2388055" y="2680112"/>
                </a:lnTo>
                <a:close/>
                <a:moveTo>
                  <a:pt x="2053388" y="2976922"/>
                </a:moveTo>
                <a:lnTo>
                  <a:pt x="2053388" y="2693828"/>
                </a:lnTo>
                <a:lnTo>
                  <a:pt x="2388055" y="2693828"/>
                </a:lnTo>
                <a:lnTo>
                  <a:pt x="2388055" y="2976922"/>
                </a:lnTo>
                <a:close/>
                <a:moveTo>
                  <a:pt x="2053388" y="3273742"/>
                </a:moveTo>
                <a:lnTo>
                  <a:pt x="2053388" y="2990638"/>
                </a:lnTo>
                <a:lnTo>
                  <a:pt x="2388055" y="2990638"/>
                </a:lnTo>
                <a:lnTo>
                  <a:pt x="2388055" y="3273742"/>
                </a:lnTo>
                <a:close/>
                <a:moveTo>
                  <a:pt x="2053388" y="3570541"/>
                </a:moveTo>
                <a:lnTo>
                  <a:pt x="2053388" y="3287447"/>
                </a:lnTo>
                <a:lnTo>
                  <a:pt x="2388055" y="3287447"/>
                </a:lnTo>
                <a:lnTo>
                  <a:pt x="2388055" y="3570541"/>
                </a:lnTo>
                <a:close/>
                <a:moveTo>
                  <a:pt x="2053388" y="3867361"/>
                </a:moveTo>
                <a:lnTo>
                  <a:pt x="2053388" y="3584257"/>
                </a:lnTo>
                <a:lnTo>
                  <a:pt x="2388055" y="3584257"/>
                </a:lnTo>
                <a:lnTo>
                  <a:pt x="2388055" y="3867361"/>
                </a:lnTo>
                <a:close/>
                <a:moveTo>
                  <a:pt x="2053388" y="4164171"/>
                </a:moveTo>
                <a:lnTo>
                  <a:pt x="2053388" y="3881077"/>
                </a:lnTo>
                <a:lnTo>
                  <a:pt x="2388055" y="3881077"/>
                </a:lnTo>
                <a:lnTo>
                  <a:pt x="2388055" y="4164171"/>
                </a:lnTo>
                <a:close/>
                <a:moveTo>
                  <a:pt x="2053388" y="4460991"/>
                </a:moveTo>
                <a:lnTo>
                  <a:pt x="2053388" y="4177897"/>
                </a:lnTo>
                <a:lnTo>
                  <a:pt x="2388055" y="4177897"/>
                </a:lnTo>
                <a:lnTo>
                  <a:pt x="2388055" y="4460991"/>
                </a:lnTo>
                <a:close/>
                <a:moveTo>
                  <a:pt x="2053388" y="4757811"/>
                </a:moveTo>
                <a:lnTo>
                  <a:pt x="2053388" y="4474707"/>
                </a:lnTo>
                <a:lnTo>
                  <a:pt x="2388055" y="4474707"/>
                </a:lnTo>
                <a:lnTo>
                  <a:pt x="2388055" y="4757811"/>
                </a:lnTo>
                <a:close/>
                <a:moveTo>
                  <a:pt x="2053388" y="5054610"/>
                </a:moveTo>
                <a:lnTo>
                  <a:pt x="2053388" y="4771516"/>
                </a:lnTo>
                <a:lnTo>
                  <a:pt x="2388055" y="4771516"/>
                </a:lnTo>
                <a:lnTo>
                  <a:pt x="2388055" y="5054610"/>
                </a:lnTo>
                <a:close/>
                <a:moveTo>
                  <a:pt x="2053388" y="5351441"/>
                </a:moveTo>
                <a:lnTo>
                  <a:pt x="2053388" y="5068337"/>
                </a:lnTo>
                <a:lnTo>
                  <a:pt x="2388055" y="5068337"/>
                </a:lnTo>
                <a:lnTo>
                  <a:pt x="2388055" y="5351441"/>
                </a:lnTo>
                <a:close/>
                <a:moveTo>
                  <a:pt x="2053388" y="5648250"/>
                </a:moveTo>
                <a:lnTo>
                  <a:pt x="2053388" y="5365157"/>
                </a:lnTo>
                <a:lnTo>
                  <a:pt x="2388055" y="5365157"/>
                </a:lnTo>
                <a:lnTo>
                  <a:pt x="2388055" y="5648250"/>
                </a:lnTo>
                <a:close/>
                <a:moveTo>
                  <a:pt x="2053388" y="5945060"/>
                </a:moveTo>
                <a:lnTo>
                  <a:pt x="2053388" y="5661966"/>
                </a:lnTo>
                <a:lnTo>
                  <a:pt x="2388055" y="5661966"/>
                </a:lnTo>
                <a:lnTo>
                  <a:pt x="2388055" y="5945060"/>
                </a:lnTo>
                <a:close/>
                <a:moveTo>
                  <a:pt x="2053388" y="6241880"/>
                </a:moveTo>
                <a:lnTo>
                  <a:pt x="2053388" y="5958776"/>
                </a:lnTo>
                <a:lnTo>
                  <a:pt x="2388055" y="5958776"/>
                </a:lnTo>
                <a:lnTo>
                  <a:pt x="2388055" y="6241880"/>
                </a:lnTo>
                <a:close/>
                <a:moveTo>
                  <a:pt x="2053388" y="6538690"/>
                </a:moveTo>
                <a:lnTo>
                  <a:pt x="2053388" y="6255596"/>
                </a:lnTo>
                <a:lnTo>
                  <a:pt x="2388055" y="6255596"/>
                </a:lnTo>
                <a:lnTo>
                  <a:pt x="2388055" y="6538690"/>
                </a:lnTo>
                <a:close/>
                <a:moveTo>
                  <a:pt x="2053388" y="6835499"/>
                </a:moveTo>
                <a:lnTo>
                  <a:pt x="2053388" y="6552406"/>
                </a:lnTo>
                <a:lnTo>
                  <a:pt x="2388055" y="6552406"/>
                </a:lnTo>
                <a:lnTo>
                  <a:pt x="2388055" y="6835499"/>
                </a:lnTo>
                <a:close/>
                <a:moveTo>
                  <a:pt x="1702509" y="305593"/>
                </a:moveTo>
                <a:lnTo>
                  <a:pt x="1702509" y="22489"/>
                </a:lnTo>
                <a:lnTo>
                  <a:pt x="2037175" y="22489"/>
                </a:lnTo>
                <a:lnTo>
                  <a:pt x="2037175" y="305593"/>
                </a:lnTo>
                <a:close/>
                <a:moveTo>
                  <a:pt x="1702509" y="602413"/>
                </a:moveTo>
                <a:lnTo>
                  <a:pt x="1702509" y="319309"/>
                </a:lnTo>
                <a:lnTo>
                  <a:pt x="2037175" y="319309"/>
                </a:lnTo>
                <a:lnTo>
                  <a:pt x="2037175" y="602413"/>
                </a:lnTo>
                <a:close/>
                <a:moveTo>
                  <a:pt x="1702509" y="899223"/>
                </a:moveTo>
                <a:lnTo>
                  <a:pt x="1702509" y="616129"/>
                </a:lnTo>
                <a:lnTo>
                  <a:pt x="2037175" y="616129"/>
                </a:lnTo>
                <a:lnTo>
                  <a:pt x="2037175" y="899223"/>
                </a:lnTo>
                <a:close/>
                <a:moveTo>
                  <a:pt x="1702509" y="1196033"/>
                </a:moveTo>
                <a:lnTo>
                  <a:pt x="1702509" y="912928"/>
                </a:lnTo>
                <a:lnTo>
                  <a:pt x="2037175" y="912928"/>
                </a:lnTo>
                <a:lnTo>
                  <a:pt x="2037175" y="1196033"/>
                </a:lnTo>
                <a:close/>
                <a:moveTo>
                  <a:pt x="1702509" y="1492853"/>
                </a:moveTo>
                <a:lnTo>
                  <a:pt x="1702509" y="1209749"/>
                </a:lnTo>
                <a:lnTo>
                  <a:pt x="2037175" y="1209749"/>
                </a:lnTo>
                <a:lnTo>
                  <a:pt x="2037175" y="1492853"/>
                </a:lnTo>
                <a:close/>
                <a:moveTo>
                  <a:pt x="1702509" y="1789662"/>
                </a:moveTo>
                <a:lnTo>
                  <a:pt x="1702509" y="1506569"/>
                </a:lnTo>
                <a:lnTo>
                  <a:pt x="2037175" y="1506569"/>
                </a:lnTo>
                <a:lnTo>
                  <a:pt x="2037175" y="1789662"/>
                </a:lnTo>
                <a:close/>
                <a:moveTo>
                  <a:pt x="1702509" y="2086472"/>
                </a:moveTo>
                <a:lnTo>
                  <a:pt x="1702509" y="1803368"/>
                </a:lnTo>
                <a:lnTo>
                  <a:pt x="2037175" y="1803368"/>
                </a:lnTo>
                <a:lnTo>
                  <a:pt x="2037175" y="2086472"/>
                </a:lnTo>
                <a:close/>
                <a:moveTo>
                  <a:pt x="1702509" y="2383292"/>
                </a:moveTo>
                <a:lnTo>
                  <a:pt x="1702509" y="2100188"/>
                </a:lnTo>
                <a:lnTo>
                  <a:pt x="2037175" y="2100188"/>
                </a:lnTo>
                <a:lnTo>
                  <a:pt x="2037175" y="2383292"/>
                </a:lnTo>
                <a:close/>
                <a:moveTo>
                  <a:pt x="1702509" y="2680112"/>
                </a:moveTo>
                <a:lnTo>
                  <a:pt x="1702509" y="2397008"/>
                </a:lnTo>
                <a:lnTo>
                  <a:pt x="2037175" y="2397008"/>
                </a:lnTo>
                <a:lnTo>
                  <a:pt x="2037175" y="2680112"/>
                </a:lnTo>
                <a:close/>
                <a:moveTo>
                  <a:pt x="1702509" y="2976922"/>
                </a:moveTo>
                <a:lnTo>
                  <a:pt x="1702509" y="2693828"/>
                </a:lnTo>
                <a:lnTo>
                  <a:pt x="2037175" y="2693828"/>
                </a:lnTo>
                <a:lnTo>
                  <a:pt x="2037175" y="2976922"/>
                </a:lnTo>
                <a:close/>
                <a:moveTo>
                  <a:pt x="1702509" y="3273742"/>
                </a:moveTo>
                <a:lnTo>
                  <a:pt x="1702509" y="2990638"/>
                </a:lnTo>
                <a:lnTo>
                  <a:pt x="2037175" y="2990638"/>
                </a:lnTo>
                <a:lnTo>
                  <a:pt x="2037175" y="3273742"/>
                </a:lnTo>
                <a:close/>
                <a:moveTo>
                  <a:pt x="1702509" y="3570541"/>
                </a:moveTo>
                <a:lnTo>
                  <a:pt x="1702509" y="3287447"/>
                </a:lnTo>
                <a:lnTo>
                  <a:pt x="2037175" y="3287447"/>
                </a:lnTo>
                <a:lnTo>
                  <a:pt x="2037175" y="3570541"/>
                </a:lnTo>
                <a:close/>
                <a:moveTo>
                  <a:pt x="1702509" y="3867361"/>
                </a:moveTo>
                <a:lnTo>
                  <a:pt x="1702509" y="3584257"/>
                </a:lnTo>
                <a:lnTo>
                  <a:pt x="2037175" y="3584257"/>
                </a:lnTo>
                <a:lnTo>
                  <a:pt x="2037175" y="3867361"/>
                </a:lnTo>
                <a:close/>
                <a:moveTo>
                  <a:pt x="1702509" y="4164171"/>
                </a:moveTo>
                <a:lnTo>
                  <a:pt x="1702509" y="3881077"/>
                </a:lnTo>
                <a:lnTo>
                  <a:pt x="2037175" y="3881077"/>
                </a:lnTo>
                <a:lnTo>
                  <a:pt x="2037175" y="4164171"/>
                </a:lnTo>
                <a:close/>
                <a:moveTo>
                  <a:pt x="1702509" y="4460991"/>
                </a:moveTo>
                <a:lnTo>
                  <a:pt x="1702509" y="4177897"/>
                </a:lnTo>
                <a:lnTo>
                  <a:pt x="2037175" y="4177897"/>
                </a:lnTo>
                <a:lnTo>
                  <a:pt x="2037175" y="4460991"/>
                </a:lnTo>
                <a:close/>
                <a:moveTo>
                  <a:pt x="1702509" y="4757811"/>
                </a:moveTo>
                <a:lnTo>
                  <a:pt x="1702509" y="4474707"/>
                </a:lnTo>
                <a:lnTo>
                  <a:pt x="2037175" y="4474707"/>
                </a:lnTo>
                <a:lnTo>
                  <a:pt x="2037175" y="4757811"/>
                </a:lnTo>
                <a:close/>
                <a:moveTo>
                  <a:pt x="1702509" y="5054610"/>
                </a:moveTo>
                <a:lnTo>
                  <a:pt x="1702509" y="4771516"/>
                </a:lnTo>
                <a:lnTo>
                  <a:pt x="2037175" y="4771516"/>
                </a:lnTo>
                <a:lnTo>
                  <a:pt x="2037175" y="5054610"/>
                </a:lnTo>
                <a:close/>
                <a:moveTo>
                  <a:pt x="1702509" y="5351441"/>
                </a:moveTo>
                <a:lnTo>
                  <a:pt x="1702509" y="5068337"/>
                </a:lnTo>
                <a:lnTo>
                  <a:pt x="2037175" y="5068337"/>
                </a:lnTo>
                <a:lnTo>
                  <a:pt x="2037175" y="5351441"/>
                </a:lnTo>
                <a:close/>
                <a:moveTo>
                  <a:pt x="1702509" y="5648250"/>
                </a:moveTo>
                <a:lnTo>
                  <a:pt x="1702509" y="5365157"/>
                </a:lnTo>
                <a:lnTo>
                  <a:pt x="2037175" y="5365157"/>
                </a:lnTo>
                <a:lnTo>
                  <a:pt x="2037175" y="5648250"/>
                </a:lnTo>
                <a:close/>
                <a:moveTo>
                  <a:pt x="1702509" y="5945060"/>
                </a:moveTo>
                <a:lnTo>
                  <a:pt x="1702509" y="5661966"/>
                </a:lnTo>
                <a:lnTo>
                  <a:pt x="2037175" y="5661966"/>
                </a:lnTo>
                <a:lnTo>
                  <a:pt x="2037175" y="5945060"/>
                </a:lnTo>
                <a:close/>
                <a:moveTo>
                  <a:pt x="1702509" y="6241880"/>
                </a:moveTo>
                <a:lnTo>
                  <a:pt x="1702509" y="5958776"/>
                </a:lnTo>
                <a:lnTo>
                  <a:pt x="2037175" y="5958776"/>
                </a:lnTo>
                <a:lnTo>
                  <a:pt x="2037175" y="6241880"/>
                </a:lnTo>
                <a:close/>
                <a:moveTo>
                  <a:pt x="1702509" y="6538690"/>
                </a:moveTo>
                <a:lnTo>
                  <a:pt x="1702509" y="6255596"/>
                </a:lnTo>
                <a:lnTo>
                  <a:pt x="2037175" y="6255596"/>
                </a:lnTo>
                <a:lnTo>
                  <a:pt x="2037175" y="6538690"/>
                </a:lnTo>
                <a:close/>
                <a:moveTo>
                  <a:pt x="1702509" y="6835499"/>
                </a:moveTo>
                <a:lnTo>
                  <a:pt x="1702509" y="6552406"/>
                </a:lnTo>
                <a:lnTo>
                  <a:pt x="2037175" y="6552406"/>
                </a:lnTo>
                <a:lnTo>
                  <a:pt x="2037175" y="6835499"/>
                </a:lnTo>
                <a:close/>
                <a:moveTo>
                  <a:pt x="1351629" y="305593"/>
                </a:moveTo>
                <a:lnTo>
                  <a:pt x="1351629" y="22489"/>
                </a:lnTo>
                <a:lnTo>
                  <a:pt x="1686295" y="22489"/>
                </a:lnTo>
                <a:lnTo>
                  <a:pt x="1686295" y="305593"/>
                </a:lnTo>
                <a:close/>
                <a:moveTo>
                  <a:pt x="1351629" y="602413"/>
                </a:moveTo>
                <a:lnTo>
                  <a:pt x="1351629" y="319309"/>
                </a:lnTo>
                <a:lnTo>
                  <a:pt x="1686295" y="319309"/>
                </a:lnTo>
                <a:lnTo>
                  <a:pt x="1686295" y="602413"/>
                </a:lnTo>
                <a:close/>
                <a:moveTo>
                  <a:pt x="1351629" y="899223"/>
                </a:moveTo>
                <a:lnTo>
                  <a:pt x="1351629" y="616129"/>
                </a:lnTo>
                <a:lnTo>
                  <a:pt x="1686295" y="616129"/>
                </a:lnTo>
                <a:lnTo>
                  <a:pt x="1686295" y="899223"/>
                </a:lnTo>
                <a:close/>
                <a:moveTo>
                  <a:pt x="1351629" y="1196033"/>
                </a:moveTo>
                <a:lnTo>
                  <a:pt x="1351629" y="912928"/>
                </a:lnTo>
                <a:lnTo>
                  <a:pt x="1686295" y="912928"/>
                </a:lnTo>
                <a:lnTo>
                  <a:pt x="1686295" y="1196033"/>
                </a:lnTo>
                <a:close/>
                <a:moveTo>
                  <a:pt x="1351629" y="1492853"/>
                </a:moveTo>
                <a:lnTo>
                  <a:pt x="1351629" y="1209749"/>
                </a:lnTo>
                <a:lnTo>
                  <a:pt x="1686295" y="1209749"/>
                </a:lnTo>
                <a:lnTo>
                  <a:pt x="1686295" y="1492853"/>
                </a:lnTo>
                <a:close/>
                <a:moveTo>
                  <a:pt x="1351629" y="1789662"/>
                </a:moveTo>
                <a:lnTo>
                  <a:pt x="1351629" y="1506569"/>
                </a:lnTo>
                <a:lnTo>
                  <a:pt x="1686295" y="1506569"/>
                </a:lnTo>
                <a:lnTo>
                  <a:pt x="1686295" y="1789662"/>
                </a:lnTo>
                <a:close/>
                <a:moveTo>
                  <a:pt x="1351629" y="2086472"/>
                </a:moveTo>
                <a:lnTo>
                  <a:pt x="1351629" y="1803368"/>
                </a:lnTo>
                <a:lnTo>
                  <a:pt x="1686295" y="1803368"/>
                </a:lnTo>
                <a:lnTo>
                  <a:pt x="1686295" y="2086472"/>
                </a:lnTo>
                <a:close/>
                <a:moveTo>
                  <a:pt x="1351629" y="2383292"/>
                </a:moveTo>
                <a:lnTo>
                  <a:pt x="1351629" y="2100188"/>
                </a:lnTo>
                <a:lnTo>
                  <a:pt x="1686295" y="2100188"/>
                </a:lnTo>
                <a:lnTo>
                  <a:pt x="1686295" y="2383292"/>
                </a:lnTo>
                <a:close/>
                <a:moveTo>
                  <a:pt x="1351629" y="2680112"/>
                </a:moveTo>
                <a:lnTo>
                  <a:pt x="1351629" y="2397008"/>
                </a:lnTo>
                <a:lnTo>
                  <a:pt x="1686295" y="2397008"/>
                </a:lnTo>
                <a:lnTo>
                  <a:pt x="1686295" y="2680112"/>
                </a:lnTo>
                <a:close/>
                <a:moveTo>
                  <a:pt x="1351629" y="2976922"/>
                </a:moveTo>
                <a:lnTo>
                  <a:pt x="1351629" y="2693828"/>
                </a:lnTo>
                <a:lnTo>
                  <a:pt x="1686295" y="2693828"/>
                </a:lnTo>
                <a:lnTo>
                  <a:pt x="1686295" y="2976922"/>
                </a:lnTo>
                <a:close/>
                <a:moveTo>
                  <a:pt x="1351629" y="3273742"/>
                </a:moveTo>
                <a:lnTo>
                  <a:pt x="1351629" y="2990638"/>
                </a:lnTo>
                <a:lnTo>
                  <a:pt x="1686295" y="2990638"/>
                </a:lnTo>
                <a:lnTo>
                  <a:pt x="1686295" y="3273742"/>
                </a:lnTo>
                <a:close/>
                <a:moveTo>
                  <a:pt x="1351629" y="3570541"/>
                </a:moveTo>
                <a:lnTo>
                  <a:pt x="1351629" y="3287447"/>
                </a:lnTo>
                <a:lnTo>
                  <a:pt x="1686295" y="3287447"/>
                </a:lnTo>
                <a:lnTo>
                  <a:pt x="1686295" y="3570541"/>
                </a:lnTo>
                <a:close/>
                <a:moveTo>
                  <a:pt x="1351629" y="3867361"/>
                </a:moveTo>
                <a:lnTo>
                  <a:pt x="1351629" y="3584257"/>
                </a:lnTo>
                <a:lnTo>
                  <a:pt x="1686295" y="3584257"/>
                </a:lnTo>
                <a:lnTo>
                  <a:pt x="1686295" y="3867361"/>
                </a:lnTo>
                <a:close/>
                <a:moveTo>
                  <a:pt x="1351629" y="4164171"/>
                </a:moveTo>
                <a:lnTo>
                  <a:pt x="1351629" y="3881077"/>
                </a:lnTo>
                <a:lnTo>
                  <a:pt x="1686295" y="3881077"/>
                </a:lnTo>
                <a:lnTo>
                  <a:pt x="1686295" y="4164171"/>
                </a:lnTo>
                <a:close/>
                <a:moveTo>
                  <a:pt x="1351629" y="4460991"/>
                </a:moveTo>
                <a:lnTo>
                  <a:pt x="1351629" y="4177897"/>
                </a:lnTo>
                <a:lnTo>
                  <a:pt x="1686295" y="4177897"/>
                </a:lnTo>
                <a:lnTo>
                  <a:pt x="1686295" y="4460991"/>
                </a:lnTo>
                <a:close/>
                <a:moveTo>
                  <a:pt x="1351629" y="4757811"/>
                </a:moveTo>
                <a:lnTo>
                  <a:pt x="1351629" y="4474707"/>
                </a:lnTo>
                <a:lnTo>
                  <a:pt x="1686295" y="4474707"/>
                </a:lnTo>
                <a:lnTo>
                  <a:pt x="1686295" y="4757811"/>
                </a:lnTo>
                <a:close/>
                <a:moveTo>
                  <a:pt x="1351629" y="5054610"/>
                </a:moveTo>
                <a:lnTo>
                  <a:pt x="1351629" y="4771516"/>
                </a:lnTo>
                <a:lnTo>
                  <a:pt x="1686295" y="4771516"/>
                </a:lnTo>
                <a:lnTo>
                  <a:pt x="1686295" y="5054610"/>
                </a:lnTo>
                <a:close/>
                <a:moveTo>
                  <a:pt x="1351629" y="5351441"/>
                </a:moveTo>
                <a:lnTo>
                  <a:pt x="1351629" y="5068337"/>
                </a:lnTo>
                <a:lnTo>
                  <a:pt x="1686295" y="5068337"/>
                </a:lnTo>
                <a:lnTo>
                  <a:pt x="1686295" y="5351441"/>
                </a:lnTo>
                <a:close/>
                <a:moveTo>
                  <a:pt x="1351629" y="5648250"/>
                </a:moveTo>
                <a:lnTo>
                  <a:pt x="1351629" y="5365157"/>
                </a:lnTo>
                <a:lnTo>
                  <a:pt x="1686295" y="5365157"/>
                </a:lnTo>
                <a:lnTo>
                  <a:pt x="1686295" y="5648250"/>
                </a:lnTo>
                <a:close/>
                <a:moveTo>
                  <a:pt x="1351629" y="5945060"/>
                </a:moveTo>
                <a:lnTo>
                  <a:pt x="1351629" y="5661966"/>
                </a:lnTo>
                <a:lnTo>
                  <a:pt x="1686295" y="5661966"/>
                </a:lnTo>
                <a:lnTo>
                  <a:pt x="1686295" y="5945060"/>
                </a:lnTo>
                <a:close/>
                <a:moveTo>
                  <a:pt x="1351629" y="6241880"/>
                </a:moveTo>
                <a:lnTo>
                  <a:pt x="1351629" y="5958776"/>
                </a:lnTo>
                <a:lnTo>
                  <a:pt x="1686295" y="5958776"/>
                </a:lnTo>
                <a:lnTo>
                  <a:pt x="1686295" y="6241880"/>
                </a:lnTo>
                <a:close/>
                <a:moveTo>
                  <a:pt x="1351629" y="6538690"/>
                </a:moveTo>
                <a:lnTo>
                  <a:pt x="1351629" y="6255596"/>
                </a:lnTo>
                <a:lnTo>
                  <a:pt x="1686295" y="6255596"/>
                </a:lnTo>
                <a:lnTo>
                  <a:pt x="1686295" y="6538690"/>
                </a:lnTo>
                <a:close/>
                <a:moveTo>
                  <a:pt x="1351629" y="6835499"/>
                </a:moveTo>
                <a:lnTo>
                  <a:pt x="1351629" y="6552406"/>
                </a:lnTo>
                <a:lnTo>
                  <a:pt x="1686295" y="6552406"/>
                </a:lnTo>
                <a:lnTo>
                  <a:pt x="1686295" y="6835499"/>
                </a:lnTo>
                <a:close/>
                <a:moveTo>
                  <a:pt x="1000749" y="305593"/>
                </a:moveTo>
                <a:lnTo>
                  <a:pt x="1000749" y="22489"/>
                </a:lnTo>
                <a:lnTo>
                  <a:pt x="1335415" y="22489"/>
                </a:lnTo>
                <a:lnTo>
                  <a:pt x="1335415" y="305593"/>
                </a:lnTo>
                <a:close/>
                <a:moveTo>
                  <a:pt x="1000749" y="602413"/>
                </a:moveTo>
                <a:lnTo>
                  <a:pt x="1000749" y="319309"/>
                </a:lnTo>
                <a:lnTo>
                  <a:pt x="1335415" y="319309"/>
                </a:lnTo>
                <a:lnTo>
                  <a:pt x="1335415" y="602413"/>
                </a:lnTo>
                <a:close/>
                <a:moveTo>
                  <a:pt x="1000749" y="899223"/>
                </a:moveTo>
                <a:lnTo>
                  <a:pt x="1000749" y="616129"/>
                </a:lnTo>
                <a:lnTo>
                  <a:pt x="1335415" y="616129"/>
                </a:lnTo>
                <a:lnTo>
                  <a:pt x="1335415" y="899223"/>
                </a:lnTo>
                <a:close/>
                <a:moveTo>
                  <a:pt x="1000749" y="1196033"/>
                </a:moveTo>
                <a:lnTo>
                  <a:pt x="1000749" y="912928"/>
                </a:lnTo>
                <a:lnTo>
                  <a:pt x="1335415" y="912928"/>
                </a:lnTo>
                <a:lnTo>
                  <a:pt x="1335415" y="1196033"/>
                </a:lnTo>
                <a:close/>
                <a:moveTo>
                  <a:pt x="1000749" y="1492853"/>
                </a:moveTo>
                <a:lnTo>
                  <a:pt x="1000749" y="1209749"/>
                </a:lnTo>
                <a:lnTo>
                  <a:pt x="1335415" y="1209749"/>
                </a:lnTo>
                <a:lnTo>
                  <a:pt x="1335415" y="1492853"/>
                </a:lnTo>
                <a:close/>
                <a:moveTo>
                  <a:pt x="1000749" y="1789662"/>
                </a:moveTo>
                <a:lnTo>
                  <a:pt x="1000749" y="1506569"/>
                </a:lnTo>
                <a:lnTo>
                  <a:pt x="1335415" y="1506569"/>
                </a:lnTo>
                <a:lnTo>
                  <a:pt x="1335415" y="1789662"/>
                </a:lnTo>
                <a:close/>
                <a:moveTo>
                  <a:pt x="1000749" y="2086472"/>
                </a:moveTo>
                <a:lnTo>
                  <a:pt x="1000749" y="1803368"/>
                </a:lnTo>
                <a:lnTo>
                  <a:pt x="1335415" y="1803368"/>
                </a:lnTo>
                <a:lnTo>
                  <a:pt x="1335415" y="2086472"/>
                </a:lnTo>
                <a:close/>
                <a:moveTo>
                  <a:pt x="1000749" y="2383292"/>
                </a:moveTo>
                <a:lnTo>
                  <a:pt x="1000749" y="2100188"/>
                </a:lnTo>
                <a:lnTo>
                  <a:pt x="1335415" y="2100188"/>
                </a:lnTo>
                <a:lnTo>
                  <a:pt x="1335415" y="2383292"/>
                </a:lnTo>
                <a:close/>
                <a:moveTo>
                  <a:pt x="1000749" y="2680112"/>
                </a:moveTo>
                <a:lnTo>
                  <a:pt x="1000749" y="2397008"/>
                </a:lnTo>
                <a:lnTo>
                  <a:pt x="1335415" y="2397008"/>
                </a:lnTo>
                <a:lnTo>
                  <a:pt x="1335415" y="2680112"/>
                </a:lnTo>
                <a:close/>
                <a:moveTo>
                  <a:pt x="1000749" y="2976922"/>
                </a:moveTo>
                <a:lnTo>
                  <a:pt x="1000749" y="2693828"/>
                </a:lnTo>
                <a:lnTo>
                  <a:pt x="1335415" y="2693828"/>
                </a:lnTo>
                <a:lnTo>
                  <a:pt x="1335415" y="2976922"/>
                </a:lnTo>
                <a:close/>
                <a:moveTo>
                  <a:pt x="1000749" y="3273742"/>
                </a:moveTo>
                <a:lnTo>
                  <a:pt x="1000749" y="2990638"/>
                </a:lnTo>
                <a:lnTo>
                  <a:pt x="1335415" y="2990638"/>
                </a:lnTo>
                <a:lnTo>
                  <a:pt x="1335415" y="3273742"/>
                </a:lnTo>
                <a:close/>
                <a:moveTo>
                  <a:pt x="1000749" y="3570541"/>
                </a:moveTo>
                <a:lnTo>
                  <a:pt x="1000749" y="3287447"/>
                </a:lnTo>
                <a:lnTo>
                  <a:pt x="1335415" y="3287447"/>
                </a:lnTo>
                <a:lnTo>
                  <a:pt x="1335415" y="3570541"/>
                </a:lnTo>
                <a:close/>
                <a:moveTo>
                  <a:pt x="1000749" y="3867361"/>
                </a:moveTo>
                <a:lnTo>
                  <a:pt x="1000749" y="3584257"/>
                </a:lnTo>
                <a:lnTo>
                  <a:pt x="1335415" y="3584257"/>
                </a:lnTo>
                <a:lnTo>
                  <a:pt x="1335415" y="3867361"/>
                </a:lnTo>
                <a:close/>
                <a:moveTo>
                  <a:pt x="1000749" y="4164171"/>
                </a:moveTo>
                <a:lnTo>
                  <a:pt x="1000749" y="3881077"/>
                </a:lnTo>
                <a:lnTo>
                  <a:pt x="1335415" y="3881077"/>
                </a:lnTo>
                <a:lnTo>
                  <a:pt x="1335415" y="4164171"/>
                </a:lnTo>
                <a:close/>
                <a:moveTo>
                  <a:pt x="1000749" y="4460991"/>
                </a:moveTo>
                <a:lnTo>
                  <a:pt x="1000749" y="4177897"/>
                </a:lnTo>
                <a:lnTo>
                  <a:pt x="1335415" y="4177897"/>
                </a:lnTo>
                <a:lnTo>
                  <a:pt x="1335415" y="4460991"/>
                </a:lnTo>
                <a:close/>
                <a:moveTo>
                  <a:pt x="1000749" y="4757811"/>
                </a:moveTo>
                <a:lnTo>
                  <a:pt x="1000749" y="4474707"/>
                </a:lnTo>
                <a:lnTo>
                  <a:pt x="1335415" y="4474707"/>
                </a:lnTo>
                <a:lnTo>
                  <a:pt x="1335415" y="4757811"/>
                </a:lnTo>
                <a:close/>
                <a:moveTo>
                  <a:pt x="1000749" y="5054610"/>
                </a:moveTo>
                <a:lnTo>
                  <a:pt x="1000749" y="4771516"/>
                </a:lnTo>
                <a:lnTo>
                  <a:pt x="1335415" y="4771516"/>
                </a:lnTo>
                <a:lnTo>
                  <a:pt x="1335415" y="5054610"/>
                </a:lnTo>
                <a:close/>
                <a:moveTo>
                  <a:pt x="1000749" y="5351441"/>
                </a:moveTo>
                <a:lnTo>
                  <a:pt x="1000749" y="5068337"/>
                </a:lnTo>
                <a:lnTo>
                  <a:pt x="1335415" y="5068337"/>
                </a:lnTo>
                <a:lnTo>
                  <a:pt x="1335415" y="5351441"/>
                </a:lnTo>
                <a:close/>
                <a:moveTo>
                  <a:pt x="1000749" y="5648250"/>
                </a:moveTo>
                <a:lnTo>
                  <a:pt x="1000749" y="5365157"/>
                </a:lnTo>
                <a:lnTo>
                  <a:pt x="1335415" y="5365157"/>
                </a:lnTo>
                <a:lnTo>
                  <a:pt x="1335415" y="5648250"/>
                </a:lnTo>
                <a:close/>
                <a:moveTo>
                  <a:pt x="1000749" y="5945060"/>
                </a:moveTo>
                <a:lnTo>
                  <a:pt x="1000749" y="5661966"/>
                </a:lnTo>
                <a:lnTo>
                  <a:pt x="1335415" y="5661966"/>
                </a:lnTo>
                <a:lnTo>
                  <a:pt x="1335415" y="5945060"/>
                </a:lnTo>
                <a:close/>
                <a:moveTo>
                  <a:pt x="1000749" y="6241880"/>
                </a:moveTo>
                <a:lnTo>
                  <a:pt x="1000749" y="5958776"/>
                </a:lnTo>
                <a:lnTo>
                  <a:pt x="1335415" y="5958776"/>
                </a:lnTo>
                <a:lnTo>
                  <a:pt x="1335415" y="6241880"/>
                </a:lnTo>
                <a:close/>
                <a:moveTo>
                  <a:pt x="1000749" y="6538690"/>
                </a:moveTo>
                <a:lnTo>
                  <a:pt x="1000749" y="6255596"/>
                </a:lnTo>
                <a:lnTo>
                  <a:pt x="1335415" y="6255596"/>
                </a:lnTo>
                <a:lnTo>
                  <a:pt x="1335415" y="6538690"/>
                </a:lnTo>
                <a:close/>
                <a:moveTo>
                  <a:pt x="1000749" y="6835499"/>
                </a:moveTo>
                <a:lnTo>
                  <a:pt x="1000749" y="6552406"/>
                </a:lnTo>
                <a:lnTo>
                  <a:pt x="1335415" y="6552406"/>
                </a:lnTo>
                <a:lnTo>
                  <a:pt x="1335415" y="6835499"/>
                </a:lnTo>
                <a:close/>
                <a:moveTo>
                  <a:pt x="649880" y="305593"/>
                </a:moveTo>
                <a:lnTo>
                  <a:pt x="649880" y="22489"/>
                </a:lnTo>
                <a:lnTo>
                  <a:pt x="984535" y="22489"/>
                </a:lnTo>
                <a:lnTo>
                  <a:pt x="984535" y="305593"/>
                </a:lnTo>
                <a:close/>
                <a:moveTo>
                  <a:pt x="649880" y="602413"/>
                </a:moveTo>
                <a:lnTo>
                  <a:pt x="649880" y="319309"/>
                </a:lnTo>
                <a:lnTo>
                  <a:pt x="984535" y="319309"/>
                </a:lnTo>
                <a:lnTo>
                  <a:pt x="984535" y="602413"/>
                </a:lnTo>
                <a:close/>
                <a:moveTo>
                  <a:pt x="649880" y="899223"/>
                </a:moveTo>
                <a:lnTo>
                  <a:pt x="649880" y="616129"/>
                </a:lnTo>
                <a:lnTo>
                  <a:pt x="984535" y="616129"/>
                </a:lnTo>
                <a:lnTo>
                  <a:pt x="984535" y="899223"/>
                </a:lnTo>
                <a:close/>
                <a:moveTo>
                  <a:pt x="649880" y="1196033"/>
                </a:moveTo>
                <a:lnTo>
                  <a:pt x="649880" y="912928"/>
                </a:lnTo>
                <a:lnTo>
                  <a:pt x="984535" y="912928"/>
                </a:lnTo>
                <a:lnTo>
                  <a:pt x="984535" y="1196033"/>
                </a:lnTo>
                <a:close/>
                <a:moveTo>
                  <a:pt x="649880" y="1492853"/>
                </a:moveTo>
                <a:lnTo>
                  <a:pt x="649880" y="1209749"/>
                </a:lnTo>
                <a:lnTo>
                  <a:pt x="984535" y="1209749"/>
                </a:lnTo>
                <a:lnTo>
                  <a:pt x="984535" y="1492853"/>
                </a:lnTo>
                <a:close/>
                <a:moveTo>
                  <a:pt x="649880" y="1789662"/>
                </a:moveTo>
                <a:lnTo>
                  <a:pt x="649880" y="1506569"/>
                </a:lnTo>
                <a:lnTo>
                  <a:pt x="984535" y="1506569"/>
                </a:lnTo>
                <a:lnTo>
                  <a:pt x="984535" y="1789662"/>
                </a:lnTo>
                <a:close/>
                <a:moveTo>
                  <a:pt x="649880" y="2086472"/>
                </a:moveTo>
                <a:lnTo>
                  <a:pt x="649880" y="1803368"/>
                </a:lnTo>
                <a:lnTo>
                  <a:pt x="984535" y="1803368"/>
                </a:lnTo>
                <a:lnTo>
                  <a:pt x="984535" y="2086472"/>
                </a:lnTo>
                <a:close/>
                <a:moveTo>
                  <a:pt x="649880" y="2383292"/>
                </a:moveTo>
                <a:lnTo>
                  <a:pt x="649880" y="2100188"/>
                </a:lnTo>
                <a:lnTo>
                  <a:pt x="984535" y="2100188"/>
                </a:lnTo>
                <a:lnTo>
                  <a:pt x="984535" y="2383292"/>
                </a:lnTo>
                <a:close/>
                <a:moveTo>
                  <a:pt x="649880" y="2680112"/>
                </a:moveTo>
                <a:lnTo>
                  <a:pt x="649880" y="2397008"/>
                </a:lnTo>
                <a:lnTo>
                  <a:pt x="984535" y="2397008"/>
                </a:lnTo>
                <a:lnTo>
                  <a:pt x="984535" y="2680112"/>
                </a:lnTo>
                <a:close/>
                <a:moveTo>
                  <a:pt x="649880" y="2976922"/>
                </a:moveTo>
                <a:lnTo>
                  <a:pt x="649880" y="2693828"/>
                </a:lnTo>
                <a:lnTo>
                  <a:pt x="984535" y="2693828"/>
                </a:lnTo>
                <a:lnTo>
                  <a:pt x="984535" y="2976922"/>
                </a:lnTo>
                <a:close/>
                <a:moveTo>
                  <a:pt x="649880" y="3273742"/>
                </a:moveTo>
                <a:lnTo>
                  <a:pt x="649880" y="2990638"/>
                </a:lnTo>
                <a:lnTo>
                  <a:pt x="984535" y="2990638"/>
                </a:lnTo>
                <a:lnTo>
                  <a:pt x="984535" y="3273742"/>
                </a:lnTo>
                <a:close/>
                <a:moveTo>
                  <a:pt x="649880" y="3570541"/>
                </a:moveTo>
                <a:lnTo>
                  <a:pt x="649880" y="3287447"/>
                </a:lnTo>
                <a:lnTo>
                  <a:pt x="984535" y="3287447"/>
                </a:lnTo>
                <a:lnTo>
                  <a:pt x="984535" y="3570541"/>
                </a:lnTo>
                <a:close/>
                <a:moveTo>
                  <a:pt x="649880" y="3867361"/>
                </a:moveTo>
                <a:lnTo>
                  <a:pt x="649880" y="3584257"/>
                </a:lnTo>
                <a:lnTo>
                  <a:pt x="984535" y="3584257"/>
                </a:lnTo>
                <a:lnTo>
                  <a:pt x="984535" y="3867361"/>
                </a:lnTo>
                <a:close/>
                <a:moveTo>
                  <a:pt x="649880" y="4164171"/>
                </a:moveTo>
                <a:lnTo>
                  <a:pt x="649880" y="3881077"/>
                </a:lnTo>
                <a:lnTo>
                  <a:pt x="984535" y="3881077"/>
                </a:lnTo>
                <a:lnTo>
                  <a:pt x="984535" y="4164171"/>
                </a:lnTo>
                <a:close/>
                <a:moveTo>
                  <a:pt x="649880" y="4460991"/>
                </a:moveTo>
                <a:lnTo>
                  <a:pt x="649880" y="4177897"/>
                </a:lnTo>
                <a:lnTo>
                  <a:pt x="984535" y="4177897"/>
                </a:lnTo>
                <a:lnTo>
                  <a:pt x="984535" y="4460991"/>
                </a:lnTo>
                <a:close/>
                <a:moveTo>
                  <a:pt x="649880" y="4757811"/>
                </a:moveTo>
                <a:lnTo>
                  <a:pt x="649880" y="4474707"/>
                </a:lnTo>
                <a:lnTo>
                  <a:pt x="984535" y="4474707"/>
                </a:lnTo>
                <a:lnTo>
                  <a:pt x="984535" y="4757811"/>
                </a:lnTo>
                <a:close/>
                <a:moveTo>
                  <a:pt x="649880" y="5054610"/>
                </a:moveTo>
                <a:lnTo>
                  <a:pt x="649880" y="4771516"/>
                </a:lnTo>
                <a:lnTo>
                  <a:pt x="984535" y="4771516"/>
                </a:lnTo>
                <a:lnTo>
                  <a:pt x="984535" y="5054610"/>
                </a:lnTo>
                <a:close/>
                <a:moveTo>
                  <a:pt x="649880" y="5351441"/>
                </a:moveTo>
                <a:lnTo>
                  <a:pt x="649880" y="5068337"/>
                </a:lnTo>
                <a:lnTo>
                  <a:pt x="984535" y="5068337"/>
                </a:lnTo>
                <a:lnTo>
                  <a:pt x="984535" y="5351441"/>
                </a:lnTo>
                <a:close/>
                <a:moveTo>
                  <a:pt x="649880" y="5648250"/>
                </a:moveTo>
                <a:lnTo>
                  <a:pt x="649880" y="5365157"/>
                </a:lnTo>
                <a:lnTo>
                  <a:pt x="984535" y="5365157"/>
                </a:lnTo>
                <a:lnTo>
                  <a:pt x="984535" y="5648250"/>
                </a:lnTo>
                <a:close/>
                <a:moveTo>
                  <a:pt x="649880" y="5945060"/>
                </a:moveTo>
                <a:lnTo>
                  <a:pt x="649880" y="5661966"/>
                </a:lnTo>
                <a:lnTo>
                  <a:pt x="984535" y="5661966"/>
                </a:lnTo>
                <a:lnTo>
                  <a:pt x="984535" y="5945060"/>
                </a:lnTo>
                <a:close/>
                <a:moveTo>
                  <a:pt x="649880" y="6241880"/>
                </a:moveTo>
                <a:lnTo>
                  <a:pt x="649880" y="5958776"/>
                </a:lnTo>
                <a:lnTo>
                  <a:pt x="984535" y="5958776"/>
                </a:lnTo>
                <a:lnTo>
                  <a:pt x="984535" y="6241880"/>
                </a:lnTo>
                <a:close/>
                <a:moveTo>
                  <a:pt x="649880" y="6538690"/>
                </a:moveTo>
                <a:lnTo>
                  <a:pt x="649880" y="6255596"/>
                </a:lnTo>
                <a:lnTo>
                  <a:pt x="984535" y="6255596"/>
                </a:lnTo>
                <a:lnTo>
                  <a:pt x="984535" y="6538690"/>
                </a:lnTo>
                <a:close/>
                <a:moveTo>
                  <a:pt x="649880" y="6835499"/>
                </a:moveTo>
                <a:lnTo>
                  <a:pt x="649880" y="6552406"/>
                </a:lnTo>
                <a:lnTo>
                  <a:pt x="984535" y="6552406"/>
                </a:lnTo>
                <a:lnTo>
                  <a:pt x="984535" y="6835499"/>
                </a:lnTo>
                <a:close/>
                <a:moveTo>
                  <a:pt x="298989" y="305593"/>
                </a:moveTo>
                <a:lnTo>
                  <a:pt x="298989" y="22489"/>
                </a:lnTo>
                <a:lnTo>
                  <a:pt x="633655" y="22489"/>
                </a:lnTo>
                <a:lnTo>
                  <a:pt x="633655" y="305593"/>
                </a:lnTo>
                <a:close/>
                <a:moveTo>
                  <a:pt x="298989" y="602413"/>
                </a:moveTo>
                <a:lnTo>
                  <a:pt x="298989" y="319309"/>
                </a:lnTo>
                <a:lnTo>
                  <a:pt x="633655" y="319309"/>
                </a:lnTo>
                <a:lnTo>
                  <a:pt x="633655" y="602413"/>
                </a:lnTo>
                <a:close/>
                <a:moveTo>
                  <a:pt x="298989" y="899223"/>
                </a:moveTo>
                <a:lnTo>
                  <a:pt x="298989" y="616129"/>
                </a:lnTo>
                <a:lnTo>
                  <a:pt x="633655" y="616129"/>
                </a:lnTo>
                <a:lnTo>
                  <a:pt x="633655" y="899223"/>
                </a:lnTo>
                <a:close/>
                <a:moveTo>
                  <a:pt x="298989" y="1196033"/>
                </a:moveTo>
                <a:lnTo>
                  <a:pt x="298989" y="912928"/>
                </a:lnTo>
                <a:lnTo>
                  <a:pt x="633655" y="912928"/>
                </a:lnTo>
                <a:lnTo>
                  <a:pt x="633655" y="1196033"/>
                </a:lnTo>
                <a:close/>
                <a:moveTo>
                  <a:pt x="298989" y="1492853"/>
                </a:moveTo>
                <a:lnTo>
                  <a:pt x="298989" y="1209749"/>
                </a:lnTo>
                <a:lnTo>
                  <a:pt x="633655" y="1209749"/>
                </a:lnTo>
                <a:lnTo>
                  <a:pt x="633655" y="1492853"/>
                </a:lnTo>
                <a:close/>
                <a:moveTo>
                  <a:pt x="298989" y="1789662"/>
                </a:moveTo>
                <a:lnTo>
                  <a:pt x="298989" y="1506569"/>
                </a:lnTo>
                <a:lnTo>
                  <a:pt x="633655" y="1506569"/>
                </a:lnTo>
                <a:lnTo>
                  <a:pt x="633655" y="1789662"/>
                </a:lnTo>
                <a:close/>
                <a:moveTo>
                  <a:pt x="298989" y="2086472"/>
                </a:moveTo>
                <a:lnTo>
                  <a:pt x="298989" y="1803368"/>
                </a:lnTo>
                <a:lnTo>
                  <a:pt x="633655" y="1803368"/>
                </a:lnTo>
                <a:lnTo>
                  <a:pt x="633655" y="2086472"/>
                </a:lnTo>
                <a:close/>
                <a:moveTo>
                  <a:pt x="298989" y="2383292"/>
                </a:moveTo>
                <a:lnTo>
                  <a:pt x="298989" y="2100188"/>
                </a:lnTo>
                <a:lnTo>
                  <a:pt x="633655" y="2100188"/>
                </a:lnTo>
                <a:lnTo>
                  <a:pt x="633655" y="2383292"/>
                </a:lnTo>
                <a:close/>
                <a:moveTo>
                  <a:pt x="298989" y="2680112"/>
                </a:moveTo>
                <a:lnTo>
                  <a:pt x="298989" y="2397008"/>
                </a:lnTo>
                <a:lnTo>
                  <a:pt x="633655" y="2397008"/>
                </a:lnTo>
                <a:lnTo>
                  <a:pt x="633655" y="2680112"/>
                </a:lnTo>
                <a:close/>
                <a:moveTo>
                  <a:pt x="298989" y="2976922"/>
                </a:moveTo>
                <a:lnTo>
                  <a:pt x="298989" y="2693828"/>
                </a:lnTo>
                <a:lnTo>
                  <a:pt x="633655" y="2693828"/>
                </a:lnTo>
                <a:lnTo>
                  <a:pt x="633655" y="2976922"/>
                </a:lnTo>
                <a:close/>
                <a:moveTo>
                  <a:pt x="298989" y="3273742"/>
                </a:moveTo>
                <a:lnTo>
                  <a:pt x="298989" y="2990638"/>
                </a:lnTo>
                <a:lnTo>
                  <a:pt x="633655" y="2990638"/>
                </a:lnTo>
                <a:lnTo>
                  <a:pt x="633655" y="3273742"/>
                </a:lnTo>
                <a:close/>
                <a:moveTo>
                  <a:pt x="298989" y="3570541"/>
                </a:moveTo>
                <a:lnTo>
                  <a:pt x="298989" y="3287447"/>
                </a:lnTo>
                <a:lnTo>
                  <a:pt x="633655" y="3287447"/>
                </a:lnTo>
                <a:lnTo>
                  <a:pt x="633655" y="3570541"/>
                </a:lnTo>
                <a:close/>
                <a:moveTo>
                  <a:pt x="298989" y="3867361"/>
                </a:moveTo>
                <a:lnTo>
                  <a:pt x="298989" y="3584257"/>
                </a:lnTo>
                <a:lnTo>
                  <a:pt x="633655" y="3584257"/>
                </a:lnTo>
                <a:lnTo>
                  <a:pt x="633655" y="3867361"/>
                </a:lnTo>
                <a:close/>
                <a:moveTo>
                  <a:pt x="298989" y="4164171"/>
                </a:moveTo>
                <a:lnTo>
                  <a:pt x="298989" y="3881077"/>
                </a:lnTo>
                <a:lnTo>
                  <a:pt x="633655" y="3881077"/>
                </a:lnTo>
                <a:lnTo>
                  <a:pt x="633655" y="4164171"/>
                </a:lnTo>
                <a:close/>
                <a:moveTo>
                  <a:pt x="298989" y="4460991"/>
                </a:moveTo>
                <a:lnTo>
                  <a:pt x="298989" y="4177897"/>
                </a:lnTo>
                <a:lnTo>
                  <a:pt x="633655" y="4177897"/>
                </a:lnTo>
                <a:lnTo>
                  <a:pt x="633655" y="4460991"/>
                </a:lnTo>
                <a:close/>
                <a:moveTo>
                  <a:pt x="298989" y="4757811"/>
                </a:moveTo>
                <a:lnTo>
                  <a:pt x="298989" y="4474707"/>
                </a:lnTo>
                <a:lnTo>
                  <a:pt x="633655" y="4474707"/>
                </a:lnTo>
                <a:lnTo>
                  <a:pt x="633655" y="4757811"/>
                </a:lnTo>
                <a:close/>
                <a:moveTo>
                  <a:pt x="298989" y="5054610"/>
                </a:moveTo>
                <a:lnTo>
                  <a:pt x="298989" y="4771516"/>
                </a:lnTo>
                <a:lnTo>
                  <a:pt x="633655" y="4771516"/>
                </a:lnTo>
                <a:lnTo>
                  <a:pt x="633655" y="5054610"/>
                </a:lnTo>
                <a:close/>
                <a:moveTo>
                  <a:pt x="298989" y="5351441"/>
                </a:moveTo>
                <a:lnTo>
                  <a:pt x="298989" y="5068337"/>
                </a:lnTo>
                <a:lnTo>
                  <a:pt x="633655" y="5068337"/>
                </a:lnTo>
                <a:lnTo>
                  <a:pt x="633655" y="5351441"/>
                </a:lnTo>
                <a:close/>
                <a:moveTo>
                  <a:pt x="298989" y="5648250"/>
                </a:moveTo>
                <a:lnTo>
                  <a:pt x="298989" y="5365157"/>
                </a:lnTo>
                <a:lnTo>
                  <a:pt x="633655" y="5365157"/>
                </a:lnTo>
                <a:lnTo>
                  <a:pt x="633655" y="5648250"/>
                </a:lnTo>
                <a:close/>
                <a:moveTo>
                  <a:pt x="298989" y="5945060"/>
                </a:moveTo>
                <a:lnTo>
                  <a:pt x="298989" y="5661966"/>
                </a:lnTo>
                <a:lnTo>
                  <a:pt x="633655" y="5661966"/>
                </a:lnTo>
                <a:lnTo>
                  <a:pt x="633655" y="5945060"/>
                </a:lnTo>
                <a:close/>
                <a:moveTo>
                  <a:pt x="298989" y="6241880"/>
                </a:moveTo>
                <a:lnTo>
                  <a:pt x="298989" y="5958776"/>
                </a:lnTo>
                <a:lnTo>
                  <a:pt x="633655" y="5958776"/>
                </a:lnTo>
                <a:lnTo>
                  <a:pt x="633655" y="6241880"/>
                </a:lnTo>
                <a:close/>
                <a:moveTo>
                  <a:pt x="298989" y="6538690"/>
                </a:moveTo>
                <a:lnTo>
                  <a:pt x="298989" y="6255596"/>
                </a:lnTo>
                <a:lnTo>
                  <a:pt x="633655" y="6255596"/>
                </a:lnTo>
                <a:lnTo>
                  <a:pt x="633655" y="6538690"/>
                </a:lnTo>
                <a:close/>
                <a:moveTo>
                  <a:pt x="298989" y="6835499"/>
                </a:moveTo>
                <a:lnTo>
                  <a:pt x="298989" y="6552406"/>
                </a:lnTo>
                <a:lnTo>
                  <a:pt x="633655" y="6552406"/>
                </a:lnTo>
                <a:lnTo>
                  <a:pt x="633655" y="6835499"/>
                </a:lnTo>
                <a:close/>
                <a:moveTo>
                  <a:pt x="11527112" y="305593"/>
                </a:moveTo>
                <a:lnTo>
                  <a:pt x="11527112" y="22489"/>
                </a:lnTo>
                <a:lnTo>
                  <a:pt x="11861789" y="22489"/>
                </a:lnTo>
                <a:lnTo>
                  <a:pt x="11861789" y="305593"/>
                </a:lnTo>
                <a:close/>
              </a:path>
            </a:pathLst>
          </a:custGeom>
          <a:solidFill>
            <a:srgbClr val="3D413F">
              <a:alpha val="4705"/>
            </a:srgbClr>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7;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300"/>
              <a:buFont typeface="Permanent Marker"/>
              <a:buNone/>
              <a:defRPr sz="3300" b="0" i="0" u="none" strike="noStrike" cap="none">
                <a:solidFill>
                  <a:schemeClr val="dk1"/>
                </a:solidFill>
                <a:latin typeface="Permanent Marker"/>
                <a:ea typeface="Permanent Marker"/>
                <a:cs typeface="Permanent Marker"/>
                <a:sym typeface="Permanent Marker"/>
              </a:defRPr>
            </a:lvl1pPr>
            <a:lvl2pPr marR="0" lvl="1" algn="l" rtl="0">
              <a:lnSpc>
                <a:spcPct val="100000"/>
              </a:lnSpc>
              <a:spcBef>
                <a:spcPts val="0"/>
              </a:spcBef>
              <a:spcAft>
                <a:spcPts val="0"/>
              </a:spcAft>
              <a:buClr>
                <a:schemeClr val="dk1"/>
              </a:buClr>
              <a:buSzPts val="2800"/>
              <a:buFont typeface="Permanent Marker"/>
              <a:buNone/>
              <a:defRPr sz="2800" b="0" i="0" u="none" strike="noStrike" cap="none">
                <a:solidFill>
                  <a:schemeClr val="dk1"/>
                </a:solidFill>
                <a:latin typeface="Permanent Marker"/>
                <a:ea typeface="Permanent Marker"/>
                <a:cs typeface="Permanent Marker"/>
                <a:sym typeface="Permanent Marker"/>
              </a:defRPr>
            </a:lvl2pPr>
            <a:lvl3pPr marR="0" lvl="2" algn="l" rtl="0">
              <a:lnSpc>
                <a:spcPct val="100000"/>
              </a:lnSpc>
              <a:spcBef>
                <a:spcPts val="0"/>
              </a:spcBef>
              <a:spcAft>
                <a:spcPts val="0"/>
              </a:spcAft>
              <a:buClr>
                <a:schemeClr val="dk1"/>
              </a:buClr>
              <a:buSzPts val="2800"/>
              <a:buFont typeface="Permanent Marker"/>
              <a:buNone/>
              <a:defRPr sz="2800" b="0" i="0" u="none" strike="noStrike" cap="none">
                <a:solidFill>
                  <a:schemeClr val="dk1"/>
                </a:solidFill>
                <a:latin typeface="Permanent Marker"/>
                <a:ea typeface="Permanent Marker"/>
                <a:cs typeface="Permanent Marker"/>
                <a:sym typeface="Permanent Marker"/>
              </a:defRPr>
            </a:lvl3pPr>
            <a:lvl4pPr marR="0" lvl="3" algn="l" rtl="0">
              <a:lnSpc>
                <a:spcPct val="100000"/>
              </a:lnSpc>
              <a:spcBef>
                <a:spcPts val="0"/>
              </a:spcBef>
              <a:spcAft>
                <a:spcPts val="0"/>
              </a:spcAft>
              <a:buClr>
                <a:schemeClr val="dk1"/>
              </a:buClr>
              <a:buSzPts val="2800"/>
              <a:buFont typeface="Permanent Marker"/>
              <a:buNone/>
              <a:defRPr sz="2800" b="0" i="0" u="none" strike="noStrike" cap="none">
                <a:solidFill>
                  <a:schemeClr val="dk1"/>
                </a:solidFill>
                <a:latin typeface="Permanent Marker"/>
                <a:ea typeface="Permanent Marker"/>
                <a:cs typeface="Permanent Marker"/>
                <a:sym typeface="Permanent Marker"/>
              </a:defRPr>
            </a:lvl4pPr>
            <a:lvl5pPr marR="0" lvl="4" algn="l" rtl="0">
              <a:lnSpc>
                <a:spcPct val="100000"/>
              </a:lnSpc>
              <a:spcBef>
                <a:spcPts val="0"/>
              </a:spcBef>
              <a:spcAft>
                <a:spcPts val="0"/>
              </a:spcAft>
              <a:buClr>
                <a:schemeClr val="dk1"/>
              </a:buClr>
              <a:buSzPts val="2800"/>
              <a:buFont typeface="Permanent Marker"/>
              <a:buNone/>
              <a:defRPr sz="2800" b="0" i="0" u="none" strike="noStrike" cap="none">
                <a:solidFill>
                  <a:schemeClr val="dk1"/>
                </a:solidFill>
                <a:latin typeface="Permanent Marker"/>
                <a:ea typeface="Permanent Marker"/>
                <a:cs typeface="Permanent Marker"/>
                <a:sym typeface="Permanent Marker"/>
              </a:defRPr>
            </a:lvl5pPr>
            <a:lvl6pPr marR="0" lvl="5" algn="l" rtl="0">
              <a:lnSpc>
                <a:spcPct val="100000"/>
              </a:lnSpc>
              <a:spcBef>
                <a:spcPts val="0"/>
              </a:spcBef>
              <a:spcAft>
                <a:spcPts val="0"/>
              </a:spcAft>
              <a:buClr>
                <a:schemeClr val="dk1"/>
              </a:buClr>
              <a:buSzPts val="2800"/>
              <a:buFont typeface="Permanent Marker"/>
              <a:buNone/>
              <a:defRPr sz="2800" b="0" i="0" u="none" strike="noStrike" cap="none">
                <a:solidFill>
                  <a:schemeClr val="dk1"/>
                </a:solidFill>
                <a:latin typeface="Permanent Marker"/>
                <a:ea typeface="Permanent Marker"/>
                <a:cs typeface="Permanent Marker"/>
                <a:sym typeface="Permanent Marker"/>
              </a:defRPr>
            </a:lvl6pPr>
            <a:lvl7pPr marR="0" lvl="6" algn="l" rtl="0">
              <a:lnSpc>
                <a:spcPct val="100000"/>
              </a:lnSpc>
              <a:spcBef>
                <a:spcPts val="0"/>
              </a:spcBef>
              <a:spcAft>
                <a:spcPts val="0"/>
              </a:spcAft>
              <a:buClr>
                <a:schemeClr val="dk1"/>
              </a:buClr>
              <a:buSzPts val="2800"/>
              <a:buFont typeface="Permanent Marker"/>
              <a:buNone/>
              <a:defRPr sz="2800" b="0" i="0" u="none" strike="noStrike" cap="none">
                <a:solidFill>
                  <a:schemeClr val="dk1"/>
                </a:solidFill>
                <a:latin typeface="Permanent Marker"/>
                <a:ea typeface="Permanent Marker"/>
                <a:cs typeface="Permanent Marker"/>
                <a:sym typeface="Permanent Marker"/>
              </a:defRPr>
            </a:lvl7pPr>
            <a:lvl8pPr marR="0" lvl="7" algn="l" rtl="0">
              <a:lnSpc>
                <a:spcPct val="100000"/>
              </a:lnSpc>
              <a:spcBef>
                <a:spcPts val="0"/>
              </a:spcBef>
              <a:spcAft>
                <a:spcPts val="0"/>
              </a:spcAft>
              <a:buClr>
                <a:schemeClr val="dk1"/>
              </a:buClr>
              <a:buSzPts val="2800"/>
              <a:buFont typeface="Permanent Marker"/>
              <a:buNone/>
              <a:defRPr sz="2800" b="0" i="0" u="none" strike="noStrike" cap="none">
                <a:solidFill>
                  <a:schemeClr val="dk1"/>
                </a:solidFill>
                <a:latin typeface="Permanent Marker"/>
                <a:ea typeface="Permanent Marker"/>
                <a:cs typeface="Permanent Marker"/>
                <a:sym typeface="Permanent Marker"/>
              </a:defRPr>
            </a:lvl8pPr>
            <a:lvl9pPr marR="0" lvl="8" algn="l" rtl="0">
              <a:lnSpc>
                <a:spcPct val="100000"/>
              </a:lnSpc>
              <a:spcBef>
                <a:spcPts val="0"/>
              </a:spcBef>
              <a:spcAft>
                <a:spcPts val="0"/>
              </a:spcAft>
              <a:buClr>
                <a:schemeClr val="dk1"/>
              </a:buClr>
              <a:buSzPts val="2800"/>
              <a:buFont typeface="Permanent Marker"/>
              <a:buNone/>
              <a:defRPr sz="2800" b="0" i="0" u="none" strike="noStrike" cap="none">
                <a:solidFill>
                  <a:schemeClr val="dk1"/>
                </a:solidFill>
                <a:latin typeface="Permanent Marker"/>
                <a:ea typeface="Permanent Marker"/>
                <a:cs typeface="Permanent Marker"/>
                <a:sym typeface="Permanent Marker"/>
              </a:defRPr>
            </a:lvl9pPr>
          </a:lstStyle>
          <a:p>
            <a:endParaRPr/>
          </a:p>
        </p:txBody>
      </p:sp>
      <p:sp>
        <p:nvSpPr>
          <p:cNvPr id="8" name="Google Shape;8;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23850" algn="l" rtl="0">
              <a:lnSpc>
                <a:spcPct val="115000"/>
              </a:lnSpc>
              <a:spcBef>
                <a:spcPts val="0"/>
              </a:spcBef>
              <a:spcAft>
                <a:spcPts val="0"/>
              </a:spcAft>
              <a:buClr>
                <a:schemeClr val="dk1"/>
              </a:buClr>
              <a:buSzPts val="1500"/>
              <a:buFont typeface="Nunito"/>
              <a:buChar char="●"/>
              <a:defRPr sz="1500" b="0" i="0" u="none" strike="noStrike" cap="none">
                <a:solidFill>
                  <a:schemeClr val="dk1"/>
                </a:solidFill>
                <a:latin typeface="Nunito"/>
                <a:ea typeface="Nunito"/>
                <a:cs typeface="Nunito"/>
                <a:sym typeface="Nunito"/>
              </a:defRPr>
            </a:lvl1pPr>
            <a:lvl2pPr marL="914400" marR="0" lvl="1" indent="-323850" algn="l" rtl="0">
              <a:lnSpc>
                <a:spcPct val="115000"/>
              </a:lnSpc>
              <a:spcBef>
                <a:spcPts val="1600"/>
              </a:spcBef>
              <a:spcAft>
                <a:spcPts val="0"/>
              </a:spcAft>
              <a:buClr>
                <a:schemeClr val="dk1"/>
              </a:buClr>
              <a:buSzPts val="1500"/>
              <a:buFont typeface="Nunito"/>
              <a:buChar char="○"/>
              <a:defRPr sz="1500" b="0" i="0" u="none" strike="noStrike" cap="none">
                <a:solidFill>
                  <a:schemeClr val="dk1"/>
                </a:solidFill>
                <a:latin typeface="Nunito"/>
                <a:ea typeface="Nunito"/>
                <a:cs typeface="Nunito"/>
                <a:sym typeface="Nunito"/>
              </a:defRPr>
            </a:lvl2pPr>
            <a:lvl3pPr marL="1371600" marR="0" lvl="2" indent="-323850" algn="l" rtl="0">
              <a:lnSpc>
                <a:spcPct val="115000"/>
              </a:lnSpc>
              <a:spcBef>
                <a:spcPts val="1600"/>
              </a:spcBef>
              <a:spcAft>
                <a:spcPts val="0"/>
              </a:spcAft>
              <a:buClr>
                <a:schemeClr val="dk1"/>
              </a:buClr>
              <a:buSzPts val="1500"/>
              <a:buFont typeface="Nunito"/>
              <a:buChar char="■"/>
              <a:defRPr sz="1500" b="0" i="0" u="none" strike="noStrike" cap="none">
                <a:solidFill>
                  <a:schemeClr val="dk1"/>
                </a:solidFill>
                <a:latin typeface="Nunito"/>
                <a:ea typeface="Nunito"/>
                <a:cs typeface="Nunito"/>
                <a:sym typeface="Nunito"/>
              </a:defRPr>
            </a:lvl3pPr>
            <a:lvl4pPr marL="1828800" marR="0" lvl="3" indent="-323850" algn="l" rtl="0">
              <a:lnSpc>
                <a:spcPct val="115000"/>
              </a:lnSpc>
              <a:spcBef>
                <a:spcPts val="1600"/>
              </a:spcBef>
              <a:spcAft>
                <a:spcPts val="0"/>
              </a:spcAft>
              <a:buClr>
                <a:schemeClr val="dk1"/>
              </a:buClr>
              <a:buSzPts val="1500"/>
              <a:buFont typeface="Nunito"/>
              <a:buChar char="●"/>
              <a:defRPr sz="1500" b="0" i="0" u="none" strike="noStrike" cap="none">
                <a:solidFill>
                  <a:schemeClr val="dk1"/>
                </a:solidFill>
                <a:latin typeface="Nunito"/>
                <a:ea typeface="Nunito"/>
                <a:cs typeface="Nunito"/>
                <a:sym typeface="Nunito"/>
              </a:defRPr>
            </a:lvl4pPr>
            <a:lvl5pPr marL="2286000" marR="0" lvl="4" indent="-323850" algn="l" rtl="0">
              <a:lnSpc>
                <a:spcPct val="115000"/>
              </a:lnSpc>
              <a:spcBef>
                <a:spcPts val="1600"/>
              </a:spcBef>
              <a:spcAft>
                <a:spcPts val="0"/>
              </a:spcAft>
              <a:buClr>
                <a:schemeClr val="dk1"/>
              </a:buClr>
              <a:buSzPts val="1500"/>
              <a:buFont typeface="Nunito"/>
              <a:buChar char="○"/>
              <a:defRPr sz="1500" b="0" i="0" u="none" strike="noStrike" cap="none">
                <a:solidFill>
                  <a:schemeClr val="dk1"/>
                </a:solidFill>
                <a:latin typeface="Nunito"/>
                <a:ea typeface="Nunito"/>
                <a:cs typeface="Nunito"/>
                <a:sym typeface="Nunito"/>
              </a:defRPr>
            </a:lvl5pPr>
            <a:lvl6pPr marL="2743200" marR="0" lvl="5" indent="-323850" algn="l" rtl="0">
              <a:lnSpc>
                <a:spcPct val="115000"/>
              </a:lnSpc>
              <a:spcBef>
                <a:spcPts val="1600"/>
              </a:spcBef>
              <a:spcAft>
                <a:spcPts val="0"/>
              </a:spcAft>
              <a:buClr>
                <a:schemeClr val="dk1"/>
              </a:buClr>
              <a:buSzPts val="1500"/>
              <a:buFont typeface="Nunito"/>
              <a:buChar char="■"/>
              <a:defRPr sz="1500" b="0" i="0" u="none" strike="noStrike" cap="none">
                <a:solidFill>
                  <a:schemeClr val="dk1"/>
                </a:solidFill>
                <a:latin typeface="Nunito"/>
                <a:ea typeface="Nunito"/>
                <a:cs typeface="Nunito"/>
                <a:sym typeface="Nunito"/>
              </a:defRPr>
            </a:lvl6pPr>
            <a:lvl7pPr marL="3200400" marR="0" lvl="6" indent="-323850" algn="l" rtl="0">
              <a:lnSpc>
                <a:spcPct val="115000"/>
              </a:lnSpc>
              <a:spcBef>
                <a:spcPts val="1600"/>
              </a:spcBef>
              <a:spcAft>
                <a:spcPts val="0"/>
              </a:spcAft>
              <a:buClr>
                <a:schemeClr val="dk1"/>
              </a:buClr>
              <a:buSzPts val="1500"/>
              <a:buFont typeface="Nunito"/>
              <a:buChar char="●"/>
              <a:defRPr sz="1500" b="0" i="0" u="none" strike="noStrike" cap="none">
                <a:solidFill>
                  <a:schemeClr val="dk1"/>
                </a:solidFill>
                <a:latin typeface="Nunito"/>
                <a:ea typeface="Nunito"/>
                <a:cs typeface="Nunito"/>
                <a:sym typeface="Nunito"/>
              </a:defRPr>
            </a:lvl7pPr>
            <a:lvl8pPr marL="3657600" marR="0" lvl="7" indent="-323850" algn="l" rtl="0">
              <a:lnSpc>
                <a:spcPct val="115000"/>
              </a:lnSpc>
              <a:spcBef>
                <a:spcPts val="1600"/>
              </a:spcBef>
              <a:spcAft>
                <a:spcPts val="0"/>
              </a:spcAft>
              <a:buClr>
                <a:schemeClr val="dk1"/>
              </a:buClr>
              <a:buSzPts val="1500"/>
              <a:buFont typeface="Nunito"/>
              <a:buChar char="○"/>
              <a:defRPr sz="1500" b="0" i="0" u="none" strike="noStrike" cap="none">
                <a:solidFill>
                  <a:schemeClr val="dk1"/>
                </a:solidFill>
                <a:latin typeface="Nunito"/>
                <a:ea typeface="Nunito"/>
                <a:cs typeface="Nunito"/>
                <a:sym typeface="Nunito"/>
              </a:defRPr>
            </a:lvl8pPr>
            <a:lvl9pPr marL="4114800" marR="0" lvl="8" indent="-323850" algn="l" rtl="0">
              <a:lnSpc>
                <a:spcPct val="115000"/>
              </a:lnSpc>
              <a:spcBef>
                <a:spcPts val="1600"/>
              </a:spcBef>
              <a:spcAft>
                <a:spcPts val="1600"/>
              </a:spcAft>
              <a:buClr>
                <a:schemeClr val="dk1"/>
              </a:buClr>
              <a:buSzPts val="1500"/>
              <a:buFont typeface="Nunito"/>
              <a:buChar char="■"/>
              <a:defRPr sz="1500" b="0" i="0" u="none" strike="noStrike" cap="none">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9" r:id="rId5"/>
    <p:sldLayoutId id="2147483660" r:id="rId6"/>
    <p:sldLayoutId id="2147483661" r:id="rId7"/>
    <p:sldLayoutId id="2147483662" r:id="rId8"/>
    <p:sldLayoutId id="2147483663" r:id="rId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图片 1031" descr="背景2"/>
          <p:cNvPicPr>
            <a:picLocks noChangeAspect="1"/>
          </p:cNvPicPr>
          <p:nvPr userDrawn="1"/>
        </p:nvPicPr>
        <p:blipFill>
          <a:blip r:embed="rId14"/>
          <a:stretch>
            <a:fillRect/>
          </a:stretch>
        </p:blipFill>
        <p:spPr>
          <a:xfrm>
            <a:off x="0" y="0"/>
            <a:ext cx="9143135" cy="5142638"/>
          </a:xfrm>
          <a:prstGeom prst="rect">
            <a:avLst/>
          </a:prstGeom>
          <a:noFill/>
          <a:ln w="9525">
            <a:noFill/>
          </a:ln>
        </p:spPr>
      </p:pic>
    </p:spTree>
    <p:extLst>
      <p:ext uri="{BB962C8B-B14F-4D97-AF65-F5344CB8AC3E}">
        <p14:creationId xmlns:p14="http://schemas.microsoft.com/office/powerpoint/2010/main" val="338650740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ransition advClick="0" advTm="3000">
    <p:random/>
  </p:transition>
  <p:hf sldNum="0" hdr="0"/>
  <p:txStyles>
    <p:titleStyle>
      <a:lvl1pPr marL="0" lvl="0" indent="0" algn="ctr" defTabSz="814474" eaLnBrk="1" fontAlgn="base" latinLnBrk="0" hangingPunct="1">
        <a:lnSpc>
          <a:spcPct val="100000"/>
        </a:lnSpc>
        <a:spcBef>
          <a:spcPct val="0"/>
        </a:spcBef>
        <a:spcAft>
          <a:spcPct val="0"/>
        </a:spcAft>
        <a:buClr>
          <a:srgbClr val="000000"/>
        </a:buClr>
        <a:buNone/>
        <a:defRPr sz="3908" b="0" i="0" u="none" kern="1200" baseline="0">
          <a:solidFill>
            <a:schemeClr val="tx2"/>
          </a:solidFill>
          <a:latin typeface="+mj-lt"/>
          <a:ea typeface="+mj-ea"/>
          <a:cs typeface="+mj-cs"/>
        </a:defRPr>
      </a:lvl1pPr>
    </p:titleStyle>
    <p:bodyStyle>
      <a:lvl1pPr marL="305040" lvl="0" indent="-305040" algn="l" defTabSz="814474" eaLnBrk="1" fontAlgn="base" latinLnBrk="0" hangingPunct="1">
        <a:lnSpc>
          <a:spcPct val="100000"/>
        </a:lnSpc>
        <a:spcBef>
          <a:spcPct val="20000"/>
        </a:spcBef>
        <a:spcAft>
          <a:spcPct val="0"/>
        </a:spcAft>
        <a:buChar char="•"/>
        <a:defRPr sz="2823" b="0" i="0" u="none" kern="1200" baseline="0">
          <a:solidFill>
            <a:schemeClr val="tx1"/>
          </a:solidFill>
          <a:latin typeface="+mn-lt"/>
          <a:ea typeface="+mn-ea"/>
          <a:cs typeface="+mn-cs"/>
        </a:defRPr>
      </a:lvl1pPr>
      <a:lvl2pPr marL="661782" lvl="1" indent="-255062" algn="l" defTabSz="814474" eaLnBrk="1" fontAlgn="base" latinLnBrk="0" hangingPunct="1">
        <a:lnSpc>
          <a:spcPct val="100000"/>
        </a:lnSpc>
        <a:spcBef>
          <a:spcPct val="20000"/>
        </a:spcBef>
        <a:spcAft>
          <a:spcPct val="0"/>
        </a:spcAft>
        <a:buChar char="–"/>
        <a:defRPr sz="2497" b="0" i="0" u="none" kern="1200" baseline="0">
          <a:solidFill>
            <a:schemeClr val="tx1"/>
          </a:solidFill>
          <a:latin typeface="+mn-lt"/>
          <a:ea typeface="+mn-ea"/>
          <a:cs typeface="+mn-cs"/>
        </a:defRPr>
      </a:lvl2pPr>
      <a:lvl3pPr marL="1017834" lvl="2" indent="-203360" algn="l" defTabSz="814474" eaLnBrk="1" fontAlgn="base" latinLnBrk="0" hangingPunct="1">
        <a:lnSpc>
          <a:spcPct val="100000"/>
        </a:lnSpc>
        <a:spcBef>
          <a:spcPct val="20000"/>
        </a:spcBef>
        <a:spcAft>
          <a:spcPct val="0"/>
        </a:spcAft>
        <a:buChar char="•"/>
        <a:defRPr sz="2117" b="0" i="0" u="none" kern="1200" baseline="0">
          <a:solidFill>
            <a:schemeClr val="tx1"/>
          </a:solidFill>
          <a:latin typeface="+mn-lt"/>
          <a:ea typeface="+mn-ea"/>
          <a:cs typeface="+mn-cs"/>
        </a:defRPr>
      </a:lvl3pPr>
      <a:lvl4pPr marL="1425244" lvl="3" indent="-204049" algn="l" defTabSz="814474"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4pPr>
      <a:lvl5pPr marL="1831964" lvl="4" indent="-203360" algn="l" defTabSz="814474"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5pPr>
      <a:lvl6pPr marL="1364925" lvl="5" indent="-124084" algn="l" defTabSz="814474"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6pPr>
      <a:lvl7pPr marL="1613093" lvl="6" indent="-124084" algn="l" defTabSz="814474"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7pPr>
      <a:lvl8pPr marL="1861261" lvl="7" indent="-124084" algn="l" defTabSz="814474"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8pPr>
      <a:lvl9pPr marL="2109429" lvl="8" indent="-124084" algn="l" defTabSz="814474"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9pPr>
    </p:bodyStyle>
    <p:otherStyle>
      <a:lvl1pPr marL="0" lvl="0" indent="0" algn="l" defTabSz="496336" eaLnBrk="1" fontAlgn="base" latinLnBrk="0" hangingPunct="1">
        <a:lnSpc>
          <a:spcPct val="100000"/>
        </a:lnSpc>
        <a:spcBef>
          <a:spcPct val="0"/>
        </a:spcBef>
        <a:spcAft>
          <a:spcPct val="0"/>
        </a:spcAft>
        <a:buNone/>
        <a:defRPr sz="977" b="0" i="0" u="none" kern="1200" baseline="0">
          <a:solidFill>
            <a:schemeClr val="tx1"/>
          </a:solidFill>
          <a:latin typeface="+mn-lt"/>
          <a:ea typeface="+mn-ea"/>
          <a:cs typeface="+mn-cs"/>
        </a:defRPr>
      </a:lvl1pPr>
      <a:lvl2pPr marL="248168" lvl="1" indent="0" algn="l" defTabSz="496336"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2pPr>
      <a:lvl3pPr marL="496336" lvl="2" indent="0" algn="l" defTabSz="496336"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3pPr>
      <a:lvl4pPr marL="744504" lvl="3" indent="0" algn="l" defTabSz="496336"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4pPr>
      <a:lvl5pPr marL="992673" lvl="4" indent="0" algn="l" defTabSz="496336"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5pPr>
      <a:lvl6pPr marL="1240841" lvl="5" indent="0" algn="l" defTabSz="496336"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6pPr>
      <a:lvl7pPr marL="1489009" lvl="6" indent="0" algn="l" defTabSz="496336"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7pPr>
      <a:lvl8pPr marL="1737177" lvl="7" indent="0" algn="l" defTabSz="496336"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8pPr>
      <a:lvl9pPr marL="1985345" lvl="8" indent="0" algn="l" defTabSz="496336"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3"/>
          <p:cNvSpPr/>
          <p:nvPr/>
        </p:nvSpPr>
        <p:spPr>
          <a:xfrm>
            <a:off x="11720" y="0"/>
            <a:ext cx="9120584" cy="5160644"/>
          </a:xfrm>
          <a:custGeom>
            <a:avLst/>
            <a:gdLst/>
            <a:ahLst/>
            <a:cxnLst/>
            <a:rect l="l" t="t" r="r" b="b"/>
            <a:pathLst>
              <a:path w="12160778" h="6857999" extrusionOk="0">
                <a:moveTo>
                  <a:pt x="11861789" y="0"/>
                </a:moveTo>
                <a:lnTo>
                  <a:pt x="11861789" y="8784"/>
                </a:lnTo>
                <a:lnTo>
                  <a:pt x="11527122" y="8784"/>
                </a:lnTo>
                <a:lnTo>
                  <a:pt x="11527122" y="0"/>
                </a:lnTo>
                <a:lnTo>
                  <a:pt x="11510898" y="0"/>
                </a:lnTo>
                <a:lnTo>
                  <a:pt x="11510898" y="8784"/>
                </a:lnTo>
                <a:lnTo>
                  <a:pt x="11176243" y="8784"/>
                </a:lnTo>
                <a:lnTo>
                  <a:pt x="11176243" y="0"/>
                </a:lnTo>
                <a:lnTo>
                  <a:pt x="11160029" y="0"/>
                </a:lnTo>
                <a:lnTo>
                  <a:pt x="11160029" y="8784"/>
                </a:lnTo>
                <a:lnTo>
                  <a:pt x="10825363" y="8784"/>
                </a:lnTo>
                <a:lnTo>
                  <a:pt x="10825363" y="0"/>
                </a:lnTo>
                <a:lnTo>
                  <a:pt x="10809160" y="0"/>
                </a:lnTo>
                <a:lnTo>
                  <a:pt x="10809160" y="8784"/>
                </a:lnTo>
                <a:lnTo>
                  <a:pt x="10474483" y="8784"/>
                </a:lnTo>
                <a:lnTo>
                  <a:pt x="10474483" y="0"/>
                </a:lnTo>
                <a:lnTo>
                  <a:pt x="10458269" y="0"/>
                </a:lnTo>
                <a:lnTo>
                  <a:pt x="10458269" y="8784"/>
                </a:lnTo>
                <a:lnTo>
                  <a:pt x="10123603" y="8784"/>
                </a:lnTo>
                <a:lnTo>
                  <a:pt x="10123603" y="0"/>
                </a:lnTo>
                <a:lnTo>
                  <a:pt x="10107390" y="0"/>
                </a:lnTo>
                <a:lnTo>
                  <a:pt x="10107390" y="8784"/>
                </a:lnTo>
                <a:lnTo>
                  <a:pt x="9772734" y="8784"/>
                </a:lnTo>
                <a:lnTo>
                  <a:pt x="9772734" y="0"/>
                </a:lnTo>
                <a:lnTo>
                  <a:pt x="9756520" y="0"/>
                </a:lnTo>
                <a:lnTo>
                  <a:pt x="9756520" y="8784"/>
                </a:lnTo>
                <a:lnTo>
                  <a:pt x="9421844" y="8784"/>
                </a:lnTo>
                <a:lnTo>
                  <a:pt x="9421844" y="0"/>
                </a:lnTo>
                <a:lnTo>
                  <a:pt x="9405630" y="0"/>
                </a:lnTo>
                <a:lnTo>
                  <a:pt x="9405630" y="8784"/>
                </a:lnTo>
                <a:lnTo>
                  <a:pt x="9070974" y="8784"/>
                </a:lnTo>
                <a:lnTo>
                  <a:pt x="9070974" y="0"/>
                </a:lnTo>
                <a:lnTo>
                  <a:pt x="9054761" y="0"/>
                </a:lnTo>
                <a:lnTo>
                  <a:pt x="9054761" y="8784"/>
                </a:lnTo>
                <a:lnTo>
                  <a:pt x="8720094" y="8784"/>
                </a:lnTo>
                <a:lnTo>
                  <a:pt x="8720094" y="0"/>
                </a:lnTo>
                <a:lnTo>
                  <a:pt x="8703881" y="0"/>
                </a:lnTo>
                <a:lnTo>
                  <a:pt x="8703881" y="8784"/>
                </a:lnTo>
                <a:lnTo>
                  <a:pt x="8369204" y="8784"/>
                </a:lnTo>
                <a:lnTo>
                  <a:pt x="8369204" y="0"/>
                </a:lnTo>
                <a:lnTo>
                  <a:pt x="8352990" y="0"/>
                </a:lnTo>
                <a:lnTo>
                  <a:pt x="8352990" y="8784"/>
                </a:lnTo>
                <a:lnTo>
                  <a:pt x="8018335" y="8784"/>
                </a:lnTo>
                <a:lnTo>
                  <a:pt x="8018335" y="0"/>
                </a:lnTo>
                <a:lnTo>
                  <a:pt x="8002121" y="0"/>
                </a:lnTo>
                <a:lnTo>
                  <a:pt x="8002121" y="8784"/>
                </a:lnTo>
                <a:lnTo>
                  <a:pt x="7667444" y="8784"/>
                </a:lnTo>
                <a:lnTo>
                  <a:pt x="7667444" y="0"/>
                </a:lnTo>
                <a:lnTo>
                  <a:pt x="7651231" y="0"/>
                </a:lnTo>
                <a:lnTo>
                  <a:pt x="7651231" y="8784"/>
                </a:lnTo>
                <a:lnTo>
                  <a:pt x="7316575" y="8784"/>
                </a:lnTo>
                <a:lnTo>
                  <a:pt x="7316575" y="0"/>
                </a:lnTo>
                <a:lnTo>
                  <a:pt x="7300361" y="0"/>
                </a:lnTo>
                <a:lnTo>
                  <a:pt x="7300361" y="8784"/>
                </a:lnTo>
                <a:lnTo>
                  <a:pt x="6965695" y="8784"/>
                </a:lnTo>
                <a:lnTo>
                  <a:pt x="6965695" y="0"/>
                </a:lnTo>
                <a:lnTo>
                  <a:pt x="6949482" y="0"/>
                </a:lnTo>
                <a:lnTo>
                  <a:pt x="6949482" y="8784"/>
                </a:lnTo>
                <a:lnTo>
                  <a:pt x="6614805" y="8784"/>
                </a:lnTo>
                <a:lnTo>
                  <a:pt x="6614805" y="0"/>
                </a:lnTo>
                <a:lnTo>
                  <a:pt x="6598602" y="0"/>
                </a:lnTo>
                <a:lnTo>
                  <a:pt x="6598602" y="8784"/>
                </a:lnTo>
                <a:lnTo>
                  <a:pt x="6263936" y="8784"/>
                </a:lnTo>
                <a:lnTo>
                  <a:pt x="6263936" y="0"/>
                </a:lnTo>
                <a:lnTo>
                  <a:pt x="6247722" y="0"/>
                </a:lnTo>
                <a:lnTo>
                  <a:pt x="6247722" y="8784"/>
                </a:lnTo>
                <a:lnTo>
                  <a:pt x="5913056" y="8784"/>
                </a:lnTo>
                <a:lnTo>
                  <a:pt x="5913056" y="0"/>
                </a:lnTo>
                <a:lnTo>
                  <a:pt x="5896842" y="0"/>
                </a:lnTo>
                <a:lnTo>
                  <a:pt x="5896842" y="8784"/>
                </a:lnTo>
                <a:lnTo>
                  <a:pt x="5562176" y="8784"/>
                </a:lnTo>
                <a:lnTo>
                  <a:pt x="5562176" y="0"/>
                </a:lnTo>
                <a:lnTo>
                  <a:pt x="5545973" y="0"/>
                </a:lnTo>
                <a:lnTo>
                  <a:pt x="5545973" y="8784"/>
                </a:lnTo>
                <a:lnTo>
                  <a:pt x="5211307" y="8784"/>
                </a:lnTo>
                <a:lnTo>
                  <a:pt x="5211307" y="0"/>
                </a:lnTo>
                <a:lnTo>
                  <a:pt x="5195083" y="0"/>
                </a:lnTo>
                <a:lnTo>
                  <a:pt x="5195083" y="8784"/>
                </a:lnTo>
                <a:lnTo>
                  <a:pt x="4860416" y="8784"/>
                </a:lnTo>
                <a:lnTo>
                  <a:pt x="4860416" y="0"/>
                </a:lnTo>
                <a:lnTo>
                  <a:pt x="4844203" y="0"/>
                </a:lnTo>
                <a:lnTo>
                  <a:pt x="4844203" y="8784"/>
                </a:lnTo>
                <a:lnTo>
                  <a:pt x="4509547" y="8784"/>
                </a:lnTo>
                <a:lnTo>
                  <a:pt x="4509547" y="0"/>
                </a:lnTo>
                <a:lnTo>
                  <a:pt x="4493333" y="0"/>
                </a:lnTo>
                <a:lnTo>
                  <a:pt x="4493333" y="8784"/>
                </a:lnTo>
                <a:lnTo>
                  <a:pt x="4158667" y="8784"/>
                </a:lnTo>
                <a:lnTo>
                  <a:pt x="4158667" y="0"/>
                </a:lnTo>
                <a:lnTo>
                  <a:pt x="4142443" y="0"/>
                </a:lnTo>
                <a:lnTo>
                  <a:pt x="4142443" y="8784"/>
                </a:lnTo>
                <a:lnTo>
                  <a:pt x="3807777" y="8784"/>
                </a:lnTo>
                <a:lnTo>
                  <a:pt x="3807777" y="0"/>
                </a:lnTo>
                <a:lnTo>
                  <a:pt x="3791574" y="0"/>
                </a:lnTo>
                <a:lnTo>
                  <a:pt x="3791574" y="8784"/>
                </a:lnTo>
                <a:lnTo>
                  <a:pt x="3456908" y="8784"/>
                </a:lnTo>
                <a:lnTo>
                  <a:pt x="3456908" y="0"/>
                </a:lnTo>
                <a:lnTo>
                  <a:pt x="3440683" y="0"/>
                </a:lnTo>
                <a:lnTo>
                  <a:pt x="3440683" y="8784"/>
                </a:lnTo>
                <a:lnTo>
                  <a:pt x="3106028" y="8784"/>
                </a:lnTo>
                <a:lnTo>
                  <a:pt x="3106028" y="0"/>
                </a:lnTo>
                <a:lnTo>
                  <a:pt x="3089814" y="0"/>
                </a:lnTo>
                <a:lnTo>
                  <a:pt x="3089814" y="8784"/>
                </a:lnTo>
                <a:lnTo>
                  <a:pt x="2755148" y="8784"/>
                </a:lnTo>
                <a:lnTo>
                  <a:pt x="2755148" y="0"/>
                </a:lnTo>
                <a:lnTo>
                  <a:pt x="2738934" y="0"/>
                </a:lnTo>
                <a:lnTo>
                  <a:pt x="2738934" y="8784"/>
                </a:lnTo>
                <a:lnTo>
                  <a:pt x="2404268" y="8784"/>
                </a:lnTo>
                <a:lnTo>
                  <a:pt x="2404268" y="0"/>
                </a:lnTo>
                <a:lnTo>
                  <a:pt x="2388055" y="0"/>
                </a:lnTo>
                <a:lnTo>
                  <a:pt x="2388055" y="8784"/>
                </a:lnTo>
                <a:lnTo>
                  <a:pt x="2053388" y="8784"/>
                </a:lnTo>
                <a:lnTo>
                  <a:pt x="2053388" y="0"/>
                </a:lnTo>
                <a:lnTo>
                  <a:pt x="2037175" y="0"/>
                </a:lnTo>
                <a:lnTo>
                  <a:pt x="2037175" y="8784"/>
                </a:lnTo>
                <a:lnTo>
                  <a:pt x="1702509" y="8784"/>
                </a:lnTo>
                <a:lnTo>
                  <a:pt x="1702509" y="0"/>
                </a:lnTo>
                <a:lnTo>
                  <a:pt x="1686295" y="0"/>
                </a:lnTo>
                <a:lnTo>
                  <a:pt x="1686295" y="8784"/>
                </a:lnTo>
                <a:lnTo>
                  <a:pt x="1351629" y="8784"/>
                </a:lnTo>
                <a:lnTo>
                  <a:pt x="1351629" y="0"/>
                </a:lnTo>
                <a:lnTo>
                  <a:pt x="1335415" y="0"/>
                </a:lnTo>
                <a:lnTo>
                  <a:pt x="1335415" y="8784"/>
                </a:lnTo>
                <a:lnTo>
                  <a:pt x="1000749" y="8784"/>
                </a:lnTo>
                <a:lnTo>
                  <a:pt x="1000749" y="0"/>
                </a:lnTo>
                <a:lnTo>
                  <a:pt x="984535" y="0"/>
                </a:lnTo>
                <a:lnTo>
                  <a:pt x="984535" y="8784"/>
                </a:lnTo>
                <a:lnTo>
                  <a:pt x="649880" y="8784"/>
                </a:lnTo>
                <a:lnTo>
                  <a:pt x="649880" y="0"/>
                </a:lnTo>
                <a:lnTo>
                  <a:pt x="633655" y="0"/>
                </a:lnTo>
                <a:lnTo>
                  <a:pt x="633655" y="8784"/>
                </a:lnTo>
                <a:lnTo>
                  <a:pt x="299000" y="8784"/>
                </a:lnTo>
                <a:lnTo>
                  <a:pt x="299000" y="0"/>
                </a:lnTo>
                <a:lnTo>
                  <a:pt x="282776" y="0"/>
                </a:lnTo>
                <a:lnTo>
                  <a:pt x="282776" y="8784"/>
                </a:lnTo>
                <a:lnTo>
                  <a:pt x="0" y="8784"/>
                </a:lnTo>
                <a:lnTo>
                  <a:pt x="0" y="22489"/>
                </a:lnTo>
                <a:lnTo>
                  <a:pt x="282776" y="22489"/>
                </a:lnTo>
                <a:lnTo>
                  <a:pt x="282776" y="305593"/>
                </a:lnTo>
                <a:lnTo>
                  <a:pt x="0" y="305593"/>
                </a:lnTo>
                <a:lnTo>
                  <a:pt x="0" y="319309"/>
                </a:lnTo>
                <a:lnTo>
                  <a:pt x="282776" y="319309"/>
                </a:lnTo>
                <a:lnTo>
                  <a:pt x="282776" y="602413"/>
                </a:lnTo>
                <a:lnTo>
                  <a:pt x="0" y="602413"/>
                </a:lnTo>
                <a:lnTo>
                  <a:pt x="0" y="616129"/>
                </a:lnTo>
                <a:lnTo>
                  <a:pt x="282776" y="616129"/>
                </a:lnTo>
                <a:lnTo>
                  <a:pt x="282776" y="899223"/>
                </a:lnTo>
                <a:lnTo>
                  <a:pt x="0" y="899223"/>
                </a:lnTo>
                <a:lnTo>
                  <a:pt x="0" y="912939"/>
                </a:lnTo>
                <a:lnTo>
                  <a:pt x="282776" y="912939"/>
                </a:lnTo>
                <a:lnTo>
                  <a:pt x="282776" y="1196033"/>
                </a:lnTo>
                <a:lnTo>
                  <a:pt x="0" y="1196033"/>
                </a:lnTo>
                <a:lnTo>
                  <a:pt x="0" y="1209749"/>
                </a:lnTo>
                <a:lnTo>
                  <a:pt x="282776" y="1209749"/>
                </a:lnTo>
                <a:lnTo>
                  <a:pt x="282776" y="1492853"/>
                </a:lnTo>
                <a:lnTo>
                  <a:pt x="0" y="1492853"/>
                </a:lnTo>
                <a:lnTo>
                  <a:pt x="0" y="1506569"/>
                </a:lnTo>
                <a:lnTo>
                  <a:pt x="282776" y="1506569"/>
                </a:lnTo>
                <a:lnTo>
                  <a:pt x="282776" y="1789662"/>
                </a:lnTo>
                <a:lnTo>
                  <a:pt x="0" y="1789662"/>
                </a:lnTo>
                <a:lnTo>
                  <a:pt x="0" y="1803378"/>
                </a:lnTo>
                <a:lnTo>
                  <a:pt x="282776" y="1803378"/>
                </a:lnTo>
                <a:lnTo>
                  <a:pt x="282776" y="2086472"/>
                </a:lnTo>
                <a:lnTo>
                  <a:pt x="0" y="2086472"/>
                </a:lnTo>
                <a:lnTo>
                  <a:pt x="0" y="2100188"/>
                </a:lnTo>
                <a:lnTo>
                  <a:pt x="282776" y="2100188"/>
                </a:lnTo>
                <a:lnTo>
                  <a:pt x="282776" y="2383292"/>
                </a:lnTo>
                <a:lnTo>
                  <a:pt x="0" y="2383292"/>
                </a:lnTo>
                <a:lnTo>
                  <a:pt x="0" y="2397008"/>
                </a:lnTo>
                <a:lnTo>
                  <a:pt x="282776" y="2397008"/>
                </a:lnTo>
                <a:lnTo>
                  <a:pt x="282776" y="2680112"/>
                </a:lnTo>
                <a:lnTo>
                  <a:pt x="0" y="2680112"/>
                </a:lnTo>
                <a:lnTo>
                  <a:pt x="0" y="2693828"/>
                </a:lnTo>
                <a:lnTo>
                  <a:pt x="282776" y="2693828"/>
                </a:lnTo>
                <a:lnTo>
                  <a:pt x="282776" y="2976922"/>
                </a:lnTo>
                <a:lnTo>
                  <a:pt x="0" y="2976922"/>
                </a:lnTo>
                <a:lnTo>
                  <a:pt x="0" y="2990638"/>
                </a:lnTo>
                <a:lnTo>
                  <a:pt x="282776" y="2990638"/>
                </a:lnTo>
                <a:lnTo>
                  <a:pt x="282776" y="3273742"/>
                </a:lnTo>
                <a:lnTo>
                  <a:pt x="0" y="3273742"/>
                </a:lnTo>
                <a:lnTo>
                  <a:pt x="0" y="3287447"/>
                </a:lnTo>
                <a:lnTo>
                  <a:pt x="282776" y="3287447"/>
                </a:lnTo>
                <a:lnTo>
                  <a:pt x="282776" y="3570541"/>
                </a:lnTo>
                <a:lnTo>
                  <a:pt x="0" y="3570541"/>
                </a:lnTo>
                <a:lnTo>
                  <a:pt x="0" y="3584257"/>
                </a:lnTo>
                <a:lnTo>
                  <a:pt x="282776" y="3584257"/>
                </a:lnTo>
                <a:lnTo>
                  <a:pt x="282776" y="3867361"/>
                </a:lnTo>
                <a:lnTo>
                  <a:pt x="0" y="3867361"/>
                </a:lnTo>
                <a:lnTo>
                  <a:pt x="0" y="3881088"/>
                </a:lnTo>
                <a:lnTo>
                  <a:pt x="282776" y="3881088"/>
                </a:lnTo>
                <a:lnTo>
                  <a:pt x="282776" y="4164171"/>
                </a:lnTo>
                <a:lnTo>
                  <a:pt x="0" y="4164171"/>
                </a:lnTo>
                <a:lnTo>
                  <a:pt x="0" y="4177897"/>
                </a:lnTo>
                <a:lnTo>
                  <a:pt x="282776" y="4177897"/>
                </a:lnTo>
                <a:lnTo>
                  <a:pt x="282776" y="4460991"/>
                </a:lnTo>
                <a:lnTo>
                  <a:pt x="0" y="4460991"/>
                </a:lnTo>
                <a:lnTo>
                  <a:pt x="0" y="4474707"/>
                </a:lnTo>
                <a:lnTo>
                  <a:pt x="282776" y="4474707"/>
                </a:lnTo>
                <a:lnTo>
                  <a:pt x="282776" y="4757811"/>
                </a:lnTo>
                <a:lnTo>
                  <a:pt x="0" y="4757811"/>
                </a:lnTo>
                <a:lnTo>
                  <a:pt x="0" y="4771527"/>
                </a:lnTo>
                <a:lnTo>
                  <a:pt x="282776" y="4771527"/>
                </a:lnTo>
                <a:lnTo>
                  <a:pt x="282776" y="5054610"/>
                </a:lnTo>
                <a:lnTo>
                  <a:pt x="0" y="5054610"/>
                </a:lnTo>
                <a:lnTo>
                  <a:pt x="0" y="5068337"/>
                </a:lnTo>
                <a:lnTo>
                  <a:pt x="282776" y="5068337"/>
                </a:lnTo>
                <a:lnTo>
                  <a:pt x="282776" y="5351441"/>
                </a:lnTo>
                <a:lnTo>
                  <a:pt x="0" y="5351441"/>
                </a:lnTo>
                <a:lnTo>
                  <a:pt x="0" y="5365157"/>
                </a:lnTo>
                <a:lnTo>
                  <a:pt x="282776" y="5365157"/>
                </a:lnTo>
                <a:lnTo>
                  <a:pt x="282776" y="5648250"/>
                </a:lnTo>
                <a:lnTo>
                  <a:pt x="0" y="5648250"/>
                </a:lnTo>
                <a:lnTo>
                  <a:pt x="0" y="5661966"/>
                </a:lnTo>
                <a:lnTo>
                  <a:pt x="282776" y="5661966"/>
                </a:lnTo>
                <a:lnTo>
                  <a:pt x="282776" y="5945060"/>
                </a:lnTo>
                <a:lnTo>
                  <a:pt x="0" y="5945060"/>
                </a:lnTo>
                <a:lnTo>
                  <a:pt x="0" y="5958776"/>
                </a:lnTo>
                <a:lnTo>
                  <a:pt x="282776" y="5958776"/>
                </a:lnTo>
                <a:lnTo>
                  <a:pt x="282776" y="6241880"/>
                </a:lnTo>
                <a:lnTo>
                  <a:pt x="0" y="6241880"/>
                </a:lnTo>
                <a:lnTo>
                  <a:pt x="0" y="6255596"/>
                </a:lnTo>
                <a:lnTo>
                  <a:pt x="282776" y="6255596"/>
                </a:lnTo>
                <a:lnTo>
                  <a:pt x="282776" y="6538690"/>
                </a:lnTo>
                <a:lnTo>
                  <a:pt x="0" y="6538690"/>
                </a:lnTo>
                <a:lnTo>
                  <a:pt x="0" y="6552406"/>
                </a:lnTo>
                <a:lnTo>
                  <a:pt x="282776" y="6552406"/>
                </a:lnTo>
                <a:lnTo>
                  <a:pt x="282776" y="6835499"/>
                </a:lnTo>
                <a:lnTo>
                  <a:pt x="0" y="6835499"/>
                </a:lnTo>
                <a:lnTo>
                  <a:pt x="0" y="6849215"/>
                </a:lnTo>
                <a:lnTo>
                  <a:pt x="282776" y="6849215"/>
                </a:lnTo>
                <a:lnTo>
                  <a:pt x="282776" y="6857999"/>
                </a:lnTo>
                <a:lnTo>
                  <a:pt x="299000" y="6857999"/>
                </a:lnTo>
                <a:lnTo>
                  <a:pt x="299000" y="6849215"/>
                </a:lnTo>
                <a:lnTo>
                  <a:pt x="633655" y="6849215"/>
                </a:lnTo>
                <a:lnTo>
                  <a:pt x="633655" y="6857999"/>
                </a:lnTo>
                <a:lnTo>
                  <a:pt x="649880" y="6857999"/>
                </a:lnTo>
                <a:lnTo>
                  <a:pt x="649880" y="6849215"/>
                </a:lnTo>
                <a:lnTo>
                  <a:pt x="984535" y="6849215"/>
                </a:lnTo>
                <a:lnTo>
                  <a:pt x="984535" y="6857999"/>
                </a:lnTo>
                <a:lnTo>
                  <a:pt x="1000749" y="6857999"/>
                </a:lnTo>
                <a:lnTo>
                  <a:pt x="1000749" y="6849215"/>
                </a:lnTo>
                <a:lnTo>
                  <a:pt x="1335415" y="6849215"/>
                </a:lnTo>
                <a:lnTo>
                  <a:pt x="1335415" y="6857999"/>
                </a:lnTo>
                <a:lnTo>
                  <a:pt x="1351629" y="6857999"/>
                </a:lnTo>
                <a:lnTo>
                  <a:pt x="1351629" y="6849215"/>
                </a:lnTo>
                <a:lnTo>
                  <a:pt x="1686295" y="6849215"/>
                </a:lnTo>
                <a:lnTo>
                  <a:pt x="1686295" y="6857999"/>
                </a:lnTo>
                <a:lnTo>
                  <a:pt x="1702509" y="6857999"/>
                </a:lnTo>
                <a:lnTo>
                  <a:pt x="1702509" y="6849215"/>
                </a:lnTo>
                <a:lnTo>
                  <a:pt x="2037175" y="6849215"/>
                </a:lnTo>
                <a:lnTo>
                  <a:pt x="2037175" y="6857999"/>
                </a:lnTo>
                <a:lnTo>
                  <a:pt x="2053388" y="6857999"/>
                </a:lnTo>
                <a:lnTo>
                  <a:pt x="2053388" y="6849215"/>
                </a:lnTo>
                <a:lnTo>
                  <a:pt x="2388055" y="6849215"/>
                </a:lnTo>
                <a:lnTo>
                  <a:pt x="2388055" y="6857999"/>
                </a:lnTo>
                <a:lnTo>
                  <a:pt x="2404268" y="6857999"/>
                </a:lnTo>
                <a:lnTo>
                  <a:pt x="2404268" y="6849215"/>
                </a:lnTo>
                <a:lnTo>
                  <a:pt x="2738934" y="6849215"/>
                </a:lnTo>
                <a:lnTo>
                  <a:pt x="2738934" y="6857999"/>
                </a:lnTo>
                <a:lnTo>
                  <a:pt x="2755148" y="6857999"/>
                </a:lnTo>
                <a:lnTo>
                  <a:pt x="2755148" y="6849215"/>
                </a:lnTo>
                <a:lnTo>
                  <a:pt x="3089814" y="6849215"/>
                </a:lnTo>
                <a:lnTo>
                  <a:pt x="3089814" y="6857999"/>
                </a:lnTo>
                <a:lnTo>
                  <a:pt x="3106028" y="6857999"/>
                </a:lnTo>
                <a:lnTo>
                  <a:pt x="3106028" y="6849215"/>
                </a:lnTo>
                <a:lnTo>
                  <a:pt x="3440683" y="6849215"/>
                </a:lnTo>
                <a:lnTo>
                  <a:pt x="3440683" y="6857999"/>
                </a:lnTo>
                <a:lnTo>
                  <a:pt x="3456908" y="6857999"/>
                </a:lnTo>
                <a:lnTo>
                  <a:pt x="3456908" y="6849215"/>
                </a:lnTo>
                <a:lnTo>
                  <a:pt x="3791574" y="6849215"/>
                </a:lnTo>
                <a:lnTo>
                  <a:pt x="3791574" y="6857999"/>
                </a:lnTo>
                <a:lnTo>
                  <a:pt x="3807777" y="6857999"/>
                </a:lnTo>
                <a:lnTo>
                  <a:pt x="3807777" y="6849215"/>
                </a:lnTo>
                <a:lnTo>
                  <a:pt x="4142443" y="6849215"/>
                </a:lnTo>
                <a:lnTo>
                  <a:pt x="4142443" y="6857999"/>
                </a:lnTo>
                <a:lnTo>
                  <a:pt x="4158667" y="6857999"/>
                </a:lnTo>
                <a:lnTo>
                  <a:pt x="4158667" y="6849215"/>
                </a:lnTo>
                <a:lnTo>
                  <a:pt x="4493333" y="6849215"/>
                </a:lnTo>
                <a:lnTo>
                  <a:pt x="4493333" y="6857999"/>
                </a:lnTo>
                <a:lnTo>
                  <a:pt x="4509547" y="6857999"/>
                </a:lnTo>
                <a:lnTo>
                  <a:pt x="4509547" y="6849215"/>
                </a:lnTo>
                <a:lnTo>
                  <a:pt x="4844203" y="6849215"/>
                </a:lnTo>
                <a:lnTo>
                  <a:pt x="4844203" y="6857999"/>
                </a:lnTo>
                <a:lnTo>
                  <a:pt x="4860416" y="6857999"/>
                </a:lnTo>
                <a:lnTo>
                  <a:pt x="4860416" y="6849215"/>
                </a:lnTo>
                <a:lnTo>
                  <a:pt x="5195083" y="6849215"/>
                </a:lnTo>
                <a:lnTo>
                  <a:pt x="5195083" y="6857999"/>
                </a:lnTo>
                <a:lnTo>
                  <a:pt x="5211307" y="6857999"/>
                </a:lnTo>
                <a:lnTo>
                  <a:pt x="5211307" y="6849215"/>
                </a:lnTo>
                <a:lnTo>
                  <a:pt x="5545973" y="6849215"/>
                </a:lnTo>
                <a:lnTo>
                  <a:pt x="5545973" y="6857999"/>
                </a:lnTo>
                <a:lnTo>
                  <a:pt x="5562176" y="6857999"/>
                </a:lnTo>
                <a:lnTo>
                  <a:pt x="5562176" y="6849215"/>
                </a:lnTo>
                <a:lnTo>
                  <a:pt x="5896842" y="6849215"/>
                </a:lnTo>
                <a:lnTo>
                  <a:pt x="5896842" y="6857999"/>
                </a:lnTo>
                <a:lnTo>
                  <a:pt x="5913056" y="6857999"/>
                </a:lnTo>
                <a:lnTo>
                  <a:pt x="5913056" y="6849215"/>
                </a:lnTo>
                <a:lnTo>
                  <a:pt x="6247722" y="6849215"/>
                </a:lnTo>
                <a:lnTo>
                  <a:pt x="6247722" y="6857999"/>
                </a:lnTo>
                <a:lnTo>
                  <a:pt x="6263936" y="6857999"/>
                </a:lnTo>
                <a:lnTo>
                  <a:pt x="6263936" y="6849215"/>
                </a:lnTo>
                <a:lnTo>
                  <a:pt x="6598602" y="6849215"/>
                </a:lnTo>
                <a:lnTo>
                  <a:pt x="6598602" y="6857999"/>
                </a:lnTo>
                <a:lnTo>
                  <a:pt x="6614805" y="6857999"/>
                </a:lnTo>
                <a:lnTo>
                  <a:pt x="6614805" y="6849215"/>
                </a:lnTo>
                <a:lnTo>
                  <a:pt x="6949482" y="6849215"/>
                </a:lnTo>
                <a:lnTo>
                  <a:pt x="6949482" y="6857999"/>
                </a:lnTo>
                <a:lnTo>
                  <a:pt x="6965695" y="6857999"/>
                </a:lnTo>
                <a:lnTo>
                  <a:pt x="6965695" y="6849215"/>
                </a:lnTo>
                <a:lnTo>
                  <a:pt x="7300361" y="6849215"/>
                </a:lnTo>
                <a:lnTo>
                  <a:pt x="7300361" y="6857999"/>
                </a:lnTo>
                <a:lnTo>
                  <a:pt x="7316575" y="6857999"/>
                </a:lnTo>
                <a:lnTo>
                  <a:pt x="7316575" y="6849215"/>
                </a:lnTo>
                <a:lnTo>
                  <a:pt x="7651231" y="6849215"/>
                </a:lnTo>
                <a:lnTo>
                  <a:pt x="7651231" y="6857999"/>
                </a:lnTo>
                <a:lnTo>
                  <a:pt x="7667444" y="6857999"/>
                </a:lnTo>
                <a:lnTo>
                  <a:pt x="7667444" y="6849215"/>
                </a:lnTo>
                <a:lnTo>
                  <a:pt x="8002121" y="6849215"/>
                </a:lnTo>
                <a:lnTo>
                  <a:pt x="8002121" y="6857999"/>
                </a:lnTo>
                <a:lnTo>
                  <a:pt x="8018335" y="6857999"/>
                </a:lnTo>
                <a:lnTo>
                  <a:pt x="8018335" y="6849215"/>
                </a:lnTo>
                <a:lnTo>
                  <a:pt x="8352990" y="6849215"/>
                </a:lnTo>
                <a:lnTo>
                  <a:pt x="8352990" y="6857999"/>
                </a:lnTo>
                <a:lnTo>
                  <a:pt x="8369204" y="6857999"/>
                </a:lnTo>
                <a:lnTo>
                  <a:pt x="8369204" y="6849215"/>
                </a:lnTo>
                <a:lnTo>
                  <a:pt x="8703881" y="6849215"/>
                </a:lnTo>
                <a:lnTo>
                  <a:pt x="8703881" y="6857999"/>
                </a:lnTo>
                <a:lnTo>
                  <a:pt x="8720094" y="6857999"/>
                </a:lnTo>
                <a:lnTo>
                  <a:pt x="8720094" y="6849215"/>
                </a:lnTo>
                <a:lnTo>
                  <a:pt x="9054761" y="6849215"/>
                </a:lnTo>
                <a:lnTo>
                  <a:pt x="9054761" y="6857999"/>
                </a:lnTo>
                <a:lnTo>
                  <a:pt x="9070974" y="6857999"/>
                </a:lnTo>
                <a:lnTo>
                  <a:pt x="9070974" y="6849215"/>
                </a:lnTo>
                <a:lnTo>
                  <a:pt x="9405630" y="6849215"/>
                </a:lnTo>
                <a:lnTo>
                  <a:pt x="9405630" y="6857999"/>
                </a:lnTo>
                <a:lnTo>
                  <a:pt x="9421844" y="6857999"/>
                </a:lnTo>
                <a:lnTo>
                  <a:pt x="9421844" y="6849215"/>
                </a:lnTo>
                <a:lnTo>
                  <a:pt x="9756520" y="6849215"/>
                </a:lnTo>
                <a:lnTo>
                  <a:pt x="9756520" y="6857999"/>
                </a:lnTo>
                <a:lnTo>
                  <a:pt x="9772734" y="6857999"/>
                </a:lnTo>
                <a:lnTo>
                  <a:pt x="9772734" y="6849215"/>
                </a:lnTo>
                <a:lnTo>
                  <a:pt x="10107390" y="6849215"/>
                </a:lnTo>
                <a:lnTo>
                  <a:pt x="10107390" y="6857999"/>
                </a:lnTo>
                <a:lnTo>
                  <a:pt x="10123603" y="6857999"/>
                </a:lnTo>
                <a:lnTo>
                  <a:pt x="10123603" y="6849215"/>
                </a:lnTo>
                <a:lnTo>
                  <a:pt x="10458269" y="6849215"/>
                </a:lnTo>
                <a:lnTo>
                  <a:pt x="10458269" y="6857999"/>
                </a:lnTo>
                <a:lnTo>
                  <a:pt x="10474483" y="6857999"/>
                </a:lnTo>
                <a:lnTo>
                  <a:pt x="10474483" y="6849215"/>
                </a:lnTo>
                <a:lnTo>
                  <a:pt x="10809160" y="6849215"/>
                </a:lnTo>
                <a:lnTo>
                  <a:pt x="10809160" y="6857999"/>
                </a:lnTo>
                <a:lnTo>
                  <a:pt x="10825363" y="6857999"/>
                </a:lnTo>
                <a:lnTo>
                  <a:pt x="10825363" y="6849215"/>
                </a:lnTo>
                <a:lnTo>
                  <a:pt x="11160029" y="6849215"/>
                </a:lnTo>
                <a:lnTo>
                  <a:pt x="11160029" y="6857999"/>
                </a:lnTo>
                <a:lnTo>
                  <a:pt x="11176243" y="6857999"/>
                </a:lnTo>
                <a:lnTo>
                  <a:pt x="11176243" y="6849215"/>
                </a:lnTo>
                <a:lnTo>
                  <a:pt x="11510898" y="6849215"/>
                </a:lnTo>
                <a:lnTo>
                  <a:pt x="11510898" y="6857999"/>
                </a:lnTo>
                <a:lnTo>
                  <a:pt x="11527122" y="6857999"/>
                </a:lnTo>
                <a:lnTo>
                  <a:pt x="11527122" y="6849215"/>
                </a:lnTo>
                <a:lnTo>
                  <a:pt x="11861789" y="6849215"/>
                </a:lnTo>
                <a:lnTo>
                  <a:pt x="11861789" y="6857999"/>
                </a:lnTo>
                <a:lnTo>
                  <a:pt x="11878002" y="6857999"/>
                </a:lnTo>
                <a:lnTo>
                  <a:pt x="11878002" y="6849215"/>
                </a:lnTo>
                <a:lnTo>
                  <a:pt x="12160778" y="6849215"/>
                </a:lnTo>
                <a:lnTo>
                  <a:pt x="12160778" y="6835499"/>
                </a:lnTo>
                <a:lnTo>
                  <a:pt x="11878002" y="6835499"/>
                </a:lnTo>
                <a:lnTo>
                  <a:pt x="11878002" y="6552406"/>
                </a:lnTo>
                <a:lnTo>
                  <a:pt x="12160778" y="6552406"/>
                </a:lnTo>
                <a:lnTo>
                  <a:pt x="12160778" y="6538690"/>
                </a:lnTo>
                <a:lnTo>
                  <a:pt x="11878002" y="6538690"/>
                </a:lnTo>
                <a:lnTo>
                  <a:pt x="11878002" y="6255596"/>
                </a:lnTo>
                <a:lnTo>
                  <a:pt x="12160778" y="6255596"/>
                </a:lnTo>
                <a:lnTo>
                  <a:pt x="12160778" y="6241880"/>
                </a:lnTo>
                <a:lnTo>
                  <a:pt x="11878002" y="6241880"/>
                </a:lnTo>
                <a:lnTo>
                  <a:pt x="11878002" y="5958776"/>
                </a:lnTo>
                <a:lnTo>
                  <a:pt x="12160778" y="5958776"/>
                </a:lnTo>
                <a:lnTo>
                  <a:pt x="12160778" y="5945060"/>
                </a:lnTo>
                <a:lnTo>
                  <a:pt x="11878002" y="5945060"/>
                </a:lnTo>
                <a:lnTo>
                  <a:pt x="11878002" y="5661966"/>
                </a:lnTo>
                <a:lnTo>
                  <a:pt x="12160778" y="5661966"/>
                </a:lnTo>
                <a:lnTo>
                  <a:pt x="12160778" y="5648250"/>
                </a:lnTo>
                <a:lnTo>
                  <a:pt x="11878002" y="5648250"/>
                </a:lnTo>
                <a:lnTo>
                  <a:pt x="11878002" y="5365157"/>
                </a:lnTo>
                <a:lnTo>
                  <a:pt x="12160778" y="5365157"/>
                </a:lnTo>
                <a:lnTo>
                  <a:pt x="12160778" y="5351441"/>
                </a:lnTo>
                <a:lnTo>
                  <a:pt x="11878002" y="5351441"/>
                </a:lnTo>
                <a:lnTo>
                  <a:pt x="11878002" y="5068337"/>
                </a:lnTo>
                <a:lnTo>
                  <a:pt x="12160778" y="5068337"/>
                </a:lnTo>
                <a:lnTo>
                  <a:pt x="12160778" y="5054610"/>
                </a:lnTo>
                <a:lnTo>
                  <a:pt x="11878002" y="5054610"/>
                </a:lnTo>
                <a:lnTo>
                  <a:pt x="11878002" y="4771527"/>
                </a:lnTo>
                <a:lnTo>
                  <a:pt x="12160778" y="4771527"/>
                </a:lnTo>
                <a:lnTo>
                  <a:pt x="12160778" y="4757811"/>
                </a:lnTo>
                <a:lnTo>
                  <a:pt x="11878002" y="4757811"/>
                </a:lnTo>
                <a:lnTo>
                  <a:pt x="11878002" y="4474707"/>
                </a:lnTo>
                <a:lnTo>
                  <a:pt x="12160778" y="4474707"/>
                </a:lnTo>
                <a:lnTo>
                  <a:pt x="12160778" y="4460991"/>
                </a:lnTo>
                <a:lnTo>
                  <a:pt x="11878002" y="4460991"/>
                </a:lnTo>
                <a:lnTo>
                  <a:pt x="11878002" y="4177897"/>
                </a:lnTo>
                <a:lnTo>
                  <a:pt x="12160778" y="4177897"/>
                </a:lnTo>
                <a:lnTo>
                  <a:pt x="12160778" y="4164171"/>
                </a:lnTo>
                <a:lnTo>
                  <a:pt x="11878002" y="4164171"/>
                </a:lnTo>
                <a:lnTo>
                  <a:pt x="11878002" y="3881088"/>
                </a:lnTo>
                <a:lnTo>
                  <a:pt x="12160778" y="3881088"/>
                </a:lnTo>
                <a:lnTo>
                  <a:pt x="12160778" y="3867361"/>
                </a:lnTo>
                <a:lnTo>
                  <a:pt x="11878002" y="3867361"/>
                </a:lnTo>
                <a:lnTo>
                  <a:pt x="11878002" y="3584257"/>
                </a:lnTo>
                <a:lnTo>
                  <a:pt x="12160778" y="3584257"/>
                </a:lnTo>
                <a:lnTo>
                  <a:pt x="12160778" y="3570541"/>
                </a:lnTo>
                <a:lnTo>
                  <a:pt x="11878002" y="3570541"/>
                </a:lnTo>
                <a:lnTo>
                  <a:pt x="11878002" y="3287447"/>
                </a:lnTo>
                <a:lnTo>
                  <a:pt x="12160778" y="3287447"/>
                </a:lnTo>
                <a:lnTo>
                  <a:pt x="12160778" y="3273742"/>
                </a:lnTo>
                <a:lnTo>
                  <a:pt x="11878002" y="3273742"/>
                </a:lnTo>
                <a:lnTo>
                  <a:pt x="11878002" y="2990638"/>
                </a:lnTo>
                <a:lnTo>
                  <a:pt x="12160778" y="2990638"/>
                </a:lnTo>
                <a:lnTo>
                  <a:pt x="12160778" y="2976922"/>
                </a:lnTo>
                <a:lnTo>
                  <a:pt x="11878002" y="2976922"/>
                </a:lnTo>
                <a:lnTo>
                  <a:pt x="11878002" y="2693828"/>
                </a:lnTo>
                <a:lnTo>
                  <a:pt x="12160778" y="2693828"/>
                </a:lnTo>
                <a:lnTo>
                  <a:pt x="12160778" y="2680112"/>
                </a:lnTo>
                <a:lnTo>
                  <a:pt x="11878002" y="2680112"/>
                </a:lnTo>
                <a:lnTo>
                  <a:pt x="11878002" y="2397008"/>
                </a:lnTo>
                <a:lnTo>
                  <a:pt x="12160778" y="2397008"/>
                </a:lnTo>
                <a:lnTo>
                  <a:pt x="12160778" y="2383292"/>
                </a:lnTo>
                <a:lnTo>
                  <a:pt x="11878002" y="2383292"/>
                </a:lnTo>
                <a:lnTo>
                  <a:pt x="11878002" y="2100188"/>
                </a:lnTo>
                <a:lnTo>
                  <a:pt x="12160778" y="2100188"/>
                </a:lnTo>
                <a:lnTo>
                  <a:pt x="12160778" y="2086472"/>
                </a:lnTo>
                <a:lnTo>
                  <a:pt x="11878002" y="2086472"/>
                </a:lnTo>
                <a:lnTo>
                  <a:pt x="11878002" y="1803378"/>
                </a:lnTo>
                <a:lnTo>
                  <a:pt x="12160778" y="1803378"/>
                </a:lnTo>
                <a:lnTo>
                  <a:pt x="12160778" y="1789662"/>
                </a:lnTo>
                <a:lnTo>
                  <a:pt x="11878002" y="1789662"/>
                </a:lnTo>
                <a:lnTo>
                  <a:pt x="11878002" y="1506569"/>
                </a:lnTo>
                <a:lnTo>
                  <a:pt x="12160778" y="1506569"/>
                </a:lnTo>
                <a:lnTo>
                  <a:pt x="12160778" y="1492853"/>
                </a:lnTo>
                <a:lnTo>
                  <a:pt x="11878002" y="1492853"/>
                </a:lnTo>
                <a:lnTo>
                  <a:pt x="11878002" y="1209749"/>
                </a:lnTo>
                <a:lnTo>
                  <a:pt x="12160778" y="1209749"/>
                </a:lnTo>
                <a:lnTo>
                  <a:pt x="12160778" y="1196033"/>
                </a:lnTo>
                <a:lnTo>
                  <a:pt x="11878002" y="1196033"/>
                </a:lnTo>
                <a:lnTo>
                  <a:pt x="11878002" y="912939"/>
                </a:lnTo>
                <a:lnTo>
                  <a:pt x="12160778" y="912939"/>
                </a:lnTo>
                <a:lnTo>
                  <a:pt x="12160778" y="899223"/>
                </a:lnTo>
                <a:lnTo>
                  <a:pt x="11878002" y="899223"/>
                </a:lnTo>
                <a:lnTo>
                  <a:pt x="11878002" y="616129"/>
                </a:lnTo>
                <a:lnTo>
                  <a:pt x="12160778" y="616129"/>
                </a:lnTo>
                <a:lnTo>
                  <a:pt x="12160778" y="602413"/>
                </a:lnTo>
                <a:lnTo>
                  <a:pt x="11878002" y="602413"/>
                </a:lnTo>
                <a:lnTo>
                  <a:pt x="11878002" y="319309"/>
                </a:lnTo>
                <a:lnTo>
                  <a:pt x="12160778" y="319309"/>
                </a:lnTo>
                <a:lnTo>
                  <a:pt x="12160778" y="305593"/>
                </a:lnTo>
                <a:lnTo>
                  <a:pt x="11878002" y="305593"/>
                </a:lnTo>
                <a:lnTo>
                  <a:pt x="11878002" y="22489"/>
                </a:lnTo>
                <a:lnTo>
                  <a:pt x="12160778" y="22489"/>
                </a:lnTo>
                <a:lnTo>
                  <a:pt x="12160778" y="8784"/>
                </a:lnTo>
                <a:lnTo>
                  <a:pt x="11878002" y="8784"/>
                </a:lnTo>
                <a:lnTo>
                  <a:pt x="11878002" y="0"/>
                </a:lnTo>
                <a:close/>
                <a:moveTo>
                  <a:pt x="11527112" y="602413"/>
                </a:moveTo>
                <a:lnTo>
                  <a:pt x="11527112" y="319309"/>
                </a:lnTo>
                <a:lnTo>
                  <a:pt x="11861789" y="319309"/>
                </a:lnTo>
                <a:lnTo>
                  <a:pt x="11861789" y="602413"/>
                </a:lnTo>
                <a:close/>
                <a:moveTo>
                  <a:pt x="11527112" y="899223"/>
                </a:moveTo>
                <a:lnTo>
                  <a:pt x="11527112" y="616129"/>
                </a:lnTo>
                <a:lnTo>
                  <a:pt x="11861789" y="616129"/>
                </a:lnTo>
                <a:lnTo>
                  <a:pt x="11861789" y="899223"/>
                </a:lnTo>
                <a:close/>
                <a:moveTo>
                  <a:pt x="11527112" y="1196033"/>
                </a:moveTo>
                <a:lnTo>
                  <a:pt x="11527112" y="912928"/>
                </a:lnTo>
                <a:lnTo>
                  <a:pt x="11861789" y="912928"/>
                </a:lnTo>
                <a:lnTo>
                  <a:pt x="11861789" y="1196033"/>
                </a:lnTo>
                <a:close/>
                <a:moveTo>
                  <a:pt x="11527112" y="1492853"/>
                </a:moveTo>
                <a:lnTo>
                  <a:pt x="11527112" y="1209749"/>
                </a:lnTo>
                <a:lnTo>
                  <a:pt x="11861789" y="1209749"/>
                </a:lnTo>
                <a:lnTo>
                  <a:pt x="11861789" y="1492853"/>
                </a:lnTo>
                <a:close/>
                <a:moveTo>
                  <a:pt x="11527112" y="1789662"/>
                </a:moveTo>
                <a:lnTo>
                  <a:pt x="11527112" y="1506569"/>
                </a:lnTo>
                <a:lnTo>
                  <a:pt x="11861789" y="1506569"/>
                </a:lnTo>
                <a:lnTo>
                  <a:pt x="11861789" y="1789662"/>
                </a:lnTo>
                <a:close/>
                <a:moveTo>
                  <a:pt x="11527112" y="2086472"/>
                </a:moveTo>
                <a:lnTo>
                  <a:pt x="11527112" y="1803368"/>
                </a:lnTo>
                <a:lnTo>
                  <a:pt x="11861789" y="1803368"/>
                </a:lnTo>
                <a:lnTo>
                  <a:pt x="11861789" y="2086472"/>
                </a:lnTo>
                <a:close/>
                <a:moveTo>
                  <a:pt x="11527112" y="2383292"/>
                </a:moveTo>
                <a:lnTo>
                  <a:pt x="11527112" y="2100188"/>
                </a:lnTo>
                <a:lnTo>
                  <a:pt x="11861789" y="2100188"/>
                </a:lnTo>
                <a:lnTo>
                  <a:pt x="11861789" y="2383292"/>
                </a:lnTo>
                <a:close/>
                <a:moveTo>
                  <a:pt x="11527112" y="2680112"/>
                </a:moveTo>
                <a:lnTo>
                  <a:pt x="11527112" y="2397008"/>
                </a:lnTo>
                <a:lnTo>
                  <a:pt x="11861789" y="2397008"/>
                </a:lnTo>
                <a:lnTo>
                  <a:pt x="11861789" y="2680112"/>
                </a:lnTo>
                <a:close/>
                <a:moveTo>
                  <a:pt x="11527112" y="2976922"/>
                </a:moveTo>
                <a:lnTo>
                  <a:pt x="11527112" y="2693828"/>
                </a:lnTo>
                <a:lnTo>
                  <a:pt x="11861789" y="2693828"/>
                </a:lnTo>
                <a:lnTo>
                  <a:pt x="11861789" y="2976922"/>
                </a:lnTo>
                <a:close/>
                <a:moveTo>
                  <a:pt x="11527112" y="3273742"/>
                </a:moveTo>
                <a:lnTo>
                  <a:pt x="11527112" y="2990638"/>
                </a:lnTo>
                <a:lnTo>
                  <a:pt x="11861789" y="2990638"/>
                </a:lnTo>
                <a:lnTo>
                  <a:pt x="11861789" y="3273742"/>
                </a:lnTo>
                <a:close/>
                <a:moveTo>
                  <a:pt x="11527112" y="3570541"/>
                </a:moveTo>
                <a:lnTo>
                  <a:pt x="11527112" y="3287447"/>
                </a:lnTo>
                <a:lnTo>
                  <a:pt x="11861789" y="3287447"/>
                </a:lnTo>
                <a:lnTo>
                  <a:pt x="11861789" y="3570541"/>
                </a:lnTo>
                <a:close/>
                <a:moveTo>
                  <a:pt x="11527112" y="3867361"/>
                </a:moveTo>
                <a:lnTo>
                  <a:pt x="11527112" y="3584257"/>
                </a:lnTo>
                <a:lnTo>
                  <a:pt x="11861789" y="3584257"/>
                </a:lnTo>
                <a:lnTo>
                  <a:pt x="11861789" y="3867361"/>
                </a:lnTo>
                <a:close/>
                <a:moveTo>
                  <a:pt x="11527112" y="4164171"/>
                </a:moveTo>
                <a:lnTo>
                  <a:pt x="11527112" y="3881077"/>
                </a:lnTo>
                <a:lnTo>
                  <a:pt x="11861789" y="3881077"/>
                </a:lnTo>
                <a:lnTo>
                  <a:pt x="11861789" y="4164171"/>
                </a:lnTo>
                <a:close/>
                <a:moveTo>
                  <a:pt x="11527112" y="4460991"/>
                </a:moveTo>
                <a:lnTo>
                  <a:pt x="11527112" y="4177897"/>
                </a:lnTo>
                <a:lnTo>
                  <a:pt x="11861789" y="4177897"/>
                </a:lnTo>
                <a:lnTo>
                  <a:pt x="11861789" y="4460991"/>
                </a:lnTo>
                <a:close/>
                <a:moveTo>
                  <a:pt x="11527112" y="4757811"/>
                </a:moveTo>
                <a:lnTo>
                  <a:pt x="11527112" y="4474707"/>
                </a:lnTo>
                <a:lnTo>
                  <a:pt x="11861789" y="4474707"/>
                </a:lnTo>
                <a:lnTo>
                  <a:pt x="11861789" y="4757811"/>
                </a:lnTo>
                <a:close/>
                <a:moveTo>
                  <a:pt x="11527112" y="5054610"/>
                </a:moveTo>
                <a:lnTo>
                  <a:pt x="11527112" y="4771516"/>
                </a:lnTo>
                <a:lnTo>
                  <a:pt x="11861789" y="4771516"/>
                </a:lnTo>
                <a:lnTo>
                  <a:pt x="11861789" y="5054610"/>
                </a:lnTo>
                <a:close/>
                <a:moveTo>
                  <a:pt x="11527112" y="5351441"/>
                </a:moveTo>
                <a:lnTo>
                  <a:pt x="11527112" y="5068337"/>
                </a:lnTo>
                <a:lnTo>
                  <a:pt x="11861789" y="5068337"/>
                </a:lnTo>
                <a:lnTo>
                  <a:pt x="11861789" y="5351441"/>
                </a:lnTo>
                <a:close/>
                <a:moveTo>
                  <a:pt x="11527112" y="5648250"/>
                </a:moveTo>
                <a:lnTo>
                  <a:pt x="11527112" y="5365157"/>
                </a:lnTo>
                <a:lnTo>
                  <a:pt x="11861789" y="5365157"/>
                </a:lnTo>
                <a:lnTo>
                  <a:pt x="11861789" y="5648250"/>
                </a:lnTo>
                <a:close/>
                <a:moveTo>
                  <a:pt x="11527112" y="5945060"/>
                </a:moveTo>
                <a:lnTo>
                  <a:pt x="11527112" y="5661966"/>
                </a:lnTo>
                <a:lnTo>
                  <a:pt x="11861789" y="5661966"/>
                </a:lnTo>
                <a:lnTo>
                  <a:pt x="11861789" y="5945060"/>
                </a:lnTo>
                <a:close/>
                <a:moveTo>
                  <a:pt x="11527112" y="6241880"/>
                </a:moveTo>
                <a:lnTo>
                  <a:pt x="11527112" y="5958776"/>
                </a:lnTo>
                <a:lnTo>
                  <a:pt x="11861789" y="5958776"/>
                </a:lnTo>
                <a:lnTo>
                  <a:pt x="11861789" y="6241880"/>
                </a:lnTo>
                <a:close/>
                <a:moveTo>
                  <a:pt x="11527112" y="6538690"/>
                </a:moveTo>
                <a:lnTo>
                  <a:pt x="11527112" y="6255596"/>
                </a:lnTo>
                <a:lnTo>
                  <a:pt x="11861789" y="6255596"/>
                </a:lnTo>
                <a:lnTo>
                  <a:pt x="11861789" y="6538690"/>
                </a:lnTo>
                <a:close/>
                <a:moveTo>
                  <a:pt x="11527112" y="6835499"/>
                </a:moveTo>
                <a:lnTo>
                  <a:pt x="11527112" y="6552406"/>
                </a:lnTo>
                <a:lnTo>
                  <a:pt x="11861789" y="6552406"/>
                </a:lnTo>
                <a:lnTo>
                  <a:pt x="11861789" y="6835499"/>
                </a:lnTo>
                <a:close/>
                <a:moveTo>
                  <a:pt x="11176232" y="305593"/>
                </a:moveTo>
                <a:lnTo>
                  <a:pt x="11176232" y="22489"/>
                </a:lnTo>
                <a:lnTo>
                  <a:pt x="11510898" y="22489"/>
                </a:lnTo>
                <a:lnTo>
                  <a:pt x="11510898" y="305593"/>
                </a:lnTo>
                <a:close/>
                <a:moveTo>
                  <a:pt x="11176232" y="602413"/>
                </a:moveTo>
                <a:lnTo>
                  <a:pt x="11176232" y="319309"/>
                </a:lnTo>
                <a:lnTo>
                  <a:pt x="11510898" y="319309"/>
                </a:lnTo>
                <a:lnTo>
                  <a:pt x="11510898" y="602413"/>
                </a:lnTo>
                <a:close/>
                <a:moveTo>
                  <a:pt x="11176232" y="899223"/>
                </a:moveTo>
                <a:lnTo>
                  <a:pt x="11176232" y="616129"/>
                </a:lnTo>
                <a:lnTo>
                  <a:pt x="11510898" y="616129"/>
                </a:lnTo>
                <a:lnTo>
                  <a:pt x="11510898" y="899223"/>
                </a:lnTo>
                <a:close/>
                <a:moveTo>
                  <a:pt x="11176232" y="1196033"/>
                </a:moveTo>
                <a:lnTo>
                  <a:pt x="11176232" y="912928"/>
                </a:lnTo>
                <a:lnTo>
                  <a:pt x="11510898" y="912928"/>
                </a:lnTo>
                <a:lnTo>
                  <a:pt x="11510898" y="1196033"/>
                </a:lnTo>
                <a:close/>
                <a:moveTo>
                  <a:pt x="11176232" y="1492853"/>
                </a:moveTo>
                <a:lnTo>
                  <a:pt x="11176232" y="1209749"/>
                </a:lnTo>
                <a:lnTo>
                  <a:pt x="11510898" y="1209749"/>
                </a:lnTo>
                <a:lnTo>
                  <a:pt x="11510898" y="1492853"/>
                </a:lnTo>
                <a:close/>
                <a:moveTo>
                  <a:pt x="11176232" y="1789662"/>
                </a:moveTo>
                <a:lnTo>
                  <a:pt x="11176232" y="1506569"/>
                </a:lnTo>
                <a:lnTo>
                  <a:pt x="11510898" y="1506569"/>
                </a:lnTo>
                <a:lnTo>
                  <a:pt x="11510898" y="1789662"/>
                </a:lnTo>
                <a:close/>
                <a:moveTo>
                  <a:pt x="11176232" y="2086472"/>
                </a:moveTo>
                <a:lnTo>
                  <a:pt x="11176232" y="1803368"/>
                </a:lnTo>
                <a:lnTo>
                  <a:pt x="11510898" y="1803368"/>
                </a:lnTo>
                <a:lnTo>
                  <a:pt x="11510898" y="2086472"/>
                </a:lnTo>
                <a:close/>
                <a:moveTo>
                  <a:pt x="11176232" y="2383292"/>
                </a:moveTo>
                <a:lnTo>
                  <a:pt x="11176232" y="2100188"/>
                </a:lnTo>
                <a:lnTo>
                  <a:pt x="11510898" y="2100188"/>
                </a:lnTo>
                <a:lnTo>
                  <a:pt x="11510898" y="2383292"/>
                </a:lnTo>
                <a:close/>
                <a:moveTo>
                  <a:pt x="11176232" y="2680112"/>
                </a:moveTo>
                <a:lnTo>
                  <a:pt x="11176232" y="2397008"/>
                </a:lnTo>
                <a:lnTo>
                  <a:pt x="11510898" y="2397008"/>
                </a:lnTo>
                <a:lnTo>
                  <a:pt x="11510898" y="2680112"/>
                </a:lnTo>
                <a:close/>
                <a:moveTo>
                  <a:pt x="11176232" y="2976922"/>
                </a:moveTo>
                <a:lnTo>
                  <a:pt x="11176232" y="2693828"/>
                </a:lnTo>
                <a:lnTo>
                  <a:pt x="11510898" y="2693828"/>
                </a:lnTo>
                <a:lnTo>
                  <a:pt x="11510898" y="2976922"/>
                </a:lnTo>
                <a:close/>
                <a:moveTo>
                  <a:pt x="11176232" y="3273742"/>
                </a:moveTo>
                <a:lnTo>
                  <a:pt x="11176232" y="2990638"/>
                </a:lnTo>
                <a:lnTo>
                  <a:pt x="11510898" y="2990638"/>
                </a:lnTo>
                <a:lnTo>
                  <a:pt x="11510898" y="3273742"/>
                </a:lnTo>
                <a:close/>
                <a:moveTo>
                  <a:pt x="11176232" y="3570541"/>
                </a:moveTo>
                <a:lnTo>
                  <a:pt x="11176232" y="3287447"/>
                </a:lnTo>
                <a:lnTo>
                  <a:pt x="11510898" y="3287447"/>
                </a:lnTo>
                <a:lnTo>
                  <a:pt x="11510898" y="3570541"/>
                </a:lnTo>
                <a:close/>
                <a:moveTo>
                  <a:pt x="11176232" y="3867361"/>
                </a:moveTo>
                <a:lnTo>
                  <a:pt x="11176232" y="3584257"/>
                </a:lnTo>
                <a:lnTo>
                  <a:pt x="11510898" y="3584257"/>
                </a:lnTo>
                <a:lnTo>
                  <a:pt x="11510898" y="3867361"/>
                </a:lnTo>
                <a:close/>
                <a:moveTo>
                  <a:pt x="11176232" y="4164171"/>
                </a:moveTo>
                <a:lnTo>
                  <a:pt x="11176232" y="3881077"/>
                </a:lnTo>
                <a:lnTo>
                  <a:pt x="11510898" y="3881077"/>
                </a:lnTo>
                <a:lnTo>
                  <a:pt x="11510898" y="4164171"/>
                </a:lnTo>
                <a:close/>
                <a:moveTo>
                  <a:pt x="11176232" y="4460991"/>
                </a:moveTo>
                <a:lnTo>
                  <a:pt x="11176232" y="4177897"/>
                </a:lnTo>
                <a:lnTo>
                  <a:pt x="11510898" y="4177897"/>
                </a:lnTo>
                <a:lnTo>
                  <a:pt x="11510898" y="4460991"/>
                </a:lnTo>
                <a:close/>
                <a:moveTo>
                  <a:pt x="11176232" y="4757811"/>
                </a:moveTo>
                <a:lnTo>
                  <a:pt x="11176232" y="4474707"/>
                </a:lnTo>
                <a:lnTo>
                  <a:pt x="11510898" y="4474707"/>
                </a:lnTo>
                <a:lnTo>
                  <a:pt x="11510898" y="4757811"/>
                </a:lnTo>
                <a:close/>
                <a:moveTo>
                  <a:pt x="11176232" y="5054610"/>
                </a:moveTo>
                <a:lnTo>
                  <a:pt x="11176232" y="4771516"/>
                </a:lnTo>
                <a:lnTo>
                  <a:pt x="11510898" y="4771516"/>
                </a:lnTo>
                <a:lnTo>
                  <a:pt x="11510898" y="5054610"/>
                </a:lnTo>
                <a:close/>
                <a:moveTo>
                  <a:pt x="11176232" y="5351441"/>
                </a:moveTo>
                <a:lnTo>
                  <a:pt x="11176232" y="5068337"/>
                </a:lnTo>
                <a:lnTo>
                  <a:pt x="11510898" y="5068337"/>
                </a:lnTo>
                <a:lnTo>
                  <a:pt x="11510898" y="5351441"/>
                </a:lnTo>
                <a:close/>
                <a:moveTo>
                  <a:pt x="11176232" y="5648250"/>
                </a:moveTo>
                <a:lnTo>
                  <a:pt x="11176232" y="5365157"/>
                </a:lnTo>
                <a:lnTo>
                  <a:pt x="11510898" y="5365157"/>
                </a:lnTo>
                <a:lnTo>
                  <a:pt x="11510898" y="5648250"/>
                </a:lnTo>
                <a:close/>
                <a:moveTo>
                  <a:pt x="11176232" y="5945060"/>
                </a:moveTo>
                <a:lnTo>
                  <a:pt x="11176232" y="5661966"/>
                </a:lnTo>
                <a:lnTo>
                  <a:pt x="11510898" y="5661966"/>
                </a:lnTo>
                <a:lnTo>
                  <a:pt x="11510898" y="5945060"/>
                </a:lnTo>
                <a:close/>
                <a:moveTo>
                  <a:pt x="11176232" y="6241880"/>
                </a:moveTo>
                <a:lnTo>
                  <a:pt x="11176232" y="5958776"/>
                </a:lnTo>
                <a:lnTo>
                  <a:pt x="11510898" y="5958776"/>
                </a:lnTo>
                <a:lnTo>
                  <a:pt x="11510898" y="6241880"/>
                </a:lnTo>
                <a:close/>
                <a:moveTo>
                  <a:pt x="11176232" y="6538690"/>
                </a:moveTo>
                <a:lnTo>
                  <a:pt x="11176232" y="6255596"/>
                </a:lnTo>
                <a:lnTo>
                  <a:pt x="11510898" y="6255596"/>
                </a:lnTo>
                <a:lnTo>
                  <a:pt x="11510898" y="6538690"/>
                </a:lnTo>
                <a:close/>
                <a:moveTo>
                  <a:pt x="11176232" y="6835499"/>
                </a:moveTo>
                <a:lnTo>
                  <a:pt x="11176232" y="6552406"/>
                </a:lnTo>
                <a:lnTo>
                  <a:pt x="11510898" y="6552406"/>
                </a:lnTo>
                <a:lnTo>
                  <a:pt x="11510898" y="6835499"/>
                </a:lnTo>
                <a:close/>
                <a:moveTo>
                  <a:pt x="10825363" y="305593"/>
                </a:moveTo>
                <a:lnTo>
                  <a:pt x="10825363" y="22489"/>
                </a:lnTo>
                <a:lnTo>
                  <a:pt x="11160029" y="22489"/>
                </a:lnTo>
                <a:lnTo>
                  <a:pt x="11160029" y="305593"/>
                </a:lnTo>
                <a:close/>
                <a:moveTo>
                  <a:pt x="10825363" y="602413"/>
                </a:moveTo>
                <a:lnTo>
                  <a:pt x="10825363" y="319309"/>
                </a:lnTo>
                <a:lnTo>
                  <a:pt x="11160029" y="319309"/>
                </a:lnTo>
                <a:lnTo>
                  <a:pt x="11160029" y="602413"/>
                </a:lnTo>
                <a:close/>
                <a:moveTo>
                  <a:pt x="10825363" y="899223"/>
                </a:moveTo>
                <a:lnTo>
                  <a:pt x="10825363" y="616129"/>
                </a:lnTo>
                <a:lnTo>
                  <a:pt x="11160029" y="616129"/>
                </a:lnTo>
                <a:lnTo>
                  <a:pt x="11160029" y="899223"/>
                </a:lnTo>
                <a:close/>
                <a:moveTo>
                  <a:pt x="10825363" y="1196033"/>
                </a:moveTo>
                <a:lnTo>
                  <a:pt x="10825363" y="912928"/>
                </a:lnTo>
                <a:lnTo>
                  <a:pt x="11160029" y="912928"/>
                </a:lnTo>
                <a:lnTo>
                  <a:pt x="11160029" y="1196033"/>
                </a:lnTo>
                <a:close/>
                <a:moveTo>
                  <a:pt x="10825363" y="1492853"/>
                </a:moveTo>
                <a:lnTo>
                  <a:pt x="10825363" y="1209749"/>
                </a:lnTo>
                <a:lnTo>
                  <a:pt x="11160029" y="1209749"/>
                </a:lnTo>
                <a:lnTo>
                  <a:pt x="11160029" y="1492853"/>
                </a:lnTo>
                <a:close/>
                <a:moveTo>
                  <a:pt x="10825363" y="1789662"/>
                </a:moveTo>
                <a:lnTo>
                  <a:pt x="10825363" y="1506569"/>
                </a:lnTo>
                <a:lnTo>
                  <a:pt x="11160029" y="1506569"/>
                </a:lnTo>
                <a:lnTo>
                  <a:pt x="11160029" y="1789662"/>
                </a:lnTo>
                <a:close/>
                <a:moveTo>
                  <a:pt x="10825363" y="2086472"/>
                </a:moveTo>
                <a:lnTo>
                  <a:pt x="10825363" y="1803368"/>
                </a:lnTo>
                <a:lnTo>
                  <a:pt x="11160029" y="1803368"/>
                </a:lnTo>
                <a:lnTo>
                  <a:pt x="11160029" y="2086472"/>
                </a:lnTo>
                <a:close/>
                <a:moveTo>
                  <a:pt x="10825363" y="2383292"/>
                </a:moveTo>
                <a:lnTo>
                  <a:pt x="10825363" y="2100188"/>
                </a:lnTo>
                <a:lnTo>
                  <a:pt x="11160029" y="2100188"/>
                </a:lnTo>
                <a:lnTo>
                  <a:pt x="11160029" y="2383292"/>
                </a:lnTo>
                <a:close/>
                <a:moveTo>
                  <a:pt x="10825363" y="2680112"/>
                </a:moveTo>
                <a:lnTo>
                  <a:pt x="10825363" y="2397008"/>
                </a:lnTo>
                <a:lnTo>
                  <a:pt x="11160029" y="2397008"/>
                </a:lnTo>
                <a:lnTo>
                  <a:pt x="11160029" y="2680112"/>
                </a:lnTo>
                <a:close/>
                <a:moveTo>
                  <a:pt x="10825363" y="2976922"/>
                </a:moveTo>
                <a:lnTo>
                  <a:pt x="10825363" y="2693828"/>
                </a:lnTo>
                <a:lnTo>
                  <a:pt x="11160029" y="2693828"/>
                </a:lnTo>
                <a:lnTo>
                  <a:pt x="11160029" y="2976922"/>
                </a:lnTo>
                <a:close/>
                <a:moveTo>
                  <a:pt x="10825363" y="3273742"/>
                </a:moveTo>
                <a:lnTo>
                  <a:pt x="10825363" y="2990638"/>
                </a:lnTo>
                <a:lnTo>
                  <a:pt x="11160029" y="2990638"/>
                </a:lnTo>
                <a:lnTo>
                  <a:pt x="11160029" y="3273742"/>
                </a:lnTo>
                <a:close/>
                <a:moveTo>
                  <a:pt x="10825363" y="3570541"/>
                </a:moveTo>
                <a:lnTo>
                  <a:pt x="10825363" y="3287447"/>
                </a:lnTo>
                <a:lnTo>
                  <a:pt x="11160029" y="3287447"/>
                </a:lnTo>
                <a:lnTo>
                  <a:pt x="11160029" y="3570541"/>
                </a:lnTo>
                <a:close/>
                <a:moveTo>
                  <a:pt x="10825363" y="3867361"/>
                </a:moveTo>
                <a:lnTo>
                  <a:pt x="10825363" y="3584257"/>
                </a:lnTo>
                <a:lnTo>
                  <a:pt x="11160029" y="3584257"/>
                </a:lnTo>
                <a:lnTo>
                  <a:pt x="11160029" y="3867361"/>
                </a:lnTo>
                <a:close/>
                <a:moveTo>
                  <a:pt x="10825363" y="4164171"/>
                </a:moveTo>
                <a:lnTo>
                  <a:pt x="10825363" y="3881077"/>
                </a:lnTo>
                <a:lnTo>
                  <a:pt x="11160029" y="3881077"/>
                </a:lnTo>
                <a:lnTo>
                  <a:pt x="11160029" y="4164171"/>
                </a:lnTo>
                <a:close/>
                <a:moveTo>
                  <a:pt x="10825363" y="4460991"/>
                </a:moveTo>
                <a:lnTo>
                  <a:pt x="10825363" y="4177897"/>
                </a:lnTo>
                <a:lnTo>
                  <a:pt x="11160029" y="4177897"/>
                </a:lnTo>
                <a:lnTo>
                  <a:pt x="11160029" y="4460991"/>
                </a:lnTo>
                <a:close/>
                <a:moveTo>
                  <a:pt x="10825363" y="4757811"/>
                </a:moveTo>
                <a:lnTo>
                  <a:pt x="10825363" y="4474707"/>
                </a:lnTo>
                <a:lnTo>
                  <a:pt x="11160029" y="4474707"/>
                </a:lnTo>
                <a:lnTo>
                  <a:pt x="11160029" y="4757811"/>
                </a:lnTo>
                <a:close/>
                <a:moveTo>
                  <a:pt x="10825363" y="5054610"/>
                </a:moveTo>
                <a:lnTo>
                  <a:pt x="10825363" y="4771516"/>
                </a:lnTo>
                <a:lnTo>
                  <a:pt x="11160029" y="4771516"/>
                </a:lnTo>
                <a:lnTo>
                  <a:pt x="11160029" y="5054610"/>
                </a:lnTo>
                <a:close/>
                <a:moveTo>
                  <a:pt x="10825363" y="5351441"/>
                </a:moveTo>
                <a:lnTo>
                  <a:pt x="10825363" y="5068337"/>
                </a:lnTo>
                <a:lnTo>
                  <a:pt x="11160029" y="5068337"/>
                </a:lnTo>
                <a:lnTo>
                  <a:pt x="11160029" y="5351441"/>
                </a:lnTo>
                <a:close/>
                <a:moveTo>
                  <a:pt x="10825363" y="5648250"/>
                </a:moveTo>
                <a:lnTo>
                  <a:pt x="10825363" y="5365157"/>
                </a:lnTo>
                <a:lnTo>
                  <a:pt x="11160029" y="5365157"/>
                </a:lnTo>
                <a:lnTo>
                  <a:pt x="11160029" y="5648250"/>
                </a:lnTo>
                <a:close/>
                <a:moveTo>
                  <a:pt x="10825363" y="5945060"/>
                </a:moveTo>
                <a:lnTo>
                  <a:pt x="10825363" y="5661966"/>
                </a:lnTo>
                <a:lnTo>
                  <a:pt x="11160029" y="5661966"/>
                </a:lnTo>
                <a:lnTo>
                  <a:pt x="11160029" y="5945060"/>
                </a:lnTo>
                <a:close/>
                <a:moveTo>
                  <a:pt x="10825363" y="6241880"/>
                </a:moveTo>
                <a:lnTo>
                  <a:pt x="10825363" y="5958776"/>
                </a:lnTo>
                <a:lnTo>
                  <a:pt x="11160029" y="5958776"/>
                </a:lnTo>
                <a:lnTo>
                  <a:pt x="11160029" y="6241880"/>
                </a:lnTo>
                <a:close/>
                <a:moveTo>
                  <a:pt x="10825363" y="6538690"/>
                </a:moveTo>
                <a:lnTo>
                  <a:pt x="10825363" y="6255596"/>
                </a:lnTo>
                <a:lnTo>
                  <a:pt x="11160029" y="6255596"/>
                </a:lnTo>
                <a:lnTo>
                  <a:pt x="11160029" y="6538690"/>
                </a:lnTo>
                <a:close/>
                <a:moveTo>
                  <a:pt x="10825363" y="6835499"/>
                </a:moveTo>
                <a:lnTo>
                  <a:pt x="10825363" y="6552406"/>
                </a:lnTo>
                <a:lnTo>
                  <a:pt x="11160029" y="6552406"/>
                </a:lnTo>
                <a:lnTo>
                  <a:pt x="11160029" y="6835499"/>
                </a:lnTo>
                <a:close/>
                <a:moveTo>
                  <a:pt x="10474483" y="305593"/>
                </a:moveTo>
                <a:lnTo>
                  <a:pt x="10474483" y="22489"/>
                </a:lnTo>
                <a:lnTo>
                  <a:pt x="10809160" y="22489"/>
                </a:lnTo>
                <a:lnTo>
                  <a:pt x="10809160" y="305593"/>
                </a:lnTo>
                <a:close/>
                <a:moveTo>
                  <a:pt x="10474483" y="602413"/>
                </a:moveTo>
                <a:lnTo>
                  <a:pt x="10474483" y="319309"/>
                </a:lnTo>
                <a:lnTo>
                  <a:pt x="10809160" y="319309"/>
                </a:lnTo>
                <a:lnTo>
                  <a:pt x="10809160" y="602413"/>
                </a:lnTo>
                <a:close/>
                <a:moveTo>
                  <a:pt x="10474483" y="899223"/>
                </a:moveTo>
                <a:lnTo>
                  <a:pt x="10474483" y="616129"/>
                </a:lnTo>
                <a:lnTo>
                  <a:pt x="10809160" y="616129"/>
                </a:lnTo>
                <a:lnTo>
                  <a:pt x="10809160" y="899223"/>
                </a:lnTo>
                <a:close/>
                <a:moveTo>
                  <a:pt x="10474483" y="1196033"/>
                </a:moveTo>
                <a:lnTo>
                  <a:pt x="10474483" y="912928"/>
                </a:lnTo>
                <a:lnTo>
                  <a:pt x="10809160" y="912928"/>
                </a:lnTo>
                <a:lnTo>
                  <a:pt x="10809160" y="1196033"/>
                </a:lnTo>
                <a:close/>
                <a:moveTo>
                  <a:pt x="10474483" y="1492853"/>
                </a:moveTo>
                <a:lnTo>
                  <a:pt x="10474483" y="1209749"/>
                </a:lnTo>
                <a:lnTo>
                  <a:pt x="10809160" y="1209749"/>
                </a:lnTo>
                <a:lnTo>
                  <a:pt x="10809160" y="1492853"/>
                </a:lnTo>
                <a:close/>
                <a:moveTo>
                  <a:pt x="10474483" y="1789662"/>
                </a:moveTo>
                <a:lnTo>
                  <a:pt x="10474483" y="1506569"/>
                </a:lnTo>
                <a:lnTo>
                  <a:pt x="10809160" y="1506569"/>
                </a:lnTo>
                <a:lnTo>
                  <a:pt x="10809160" y="1789662"/>
                </a:lnTo>
                <a:close/>
                <a:moveTo>
                  <a:pt x="10474483" y="2086472"/>
                </a:moveTo>
                <a:lnTo>
                  <a:pt x="10474483" y="1803368"/>
                </a:lnTo>
                <a:lnTo>
                  <a:pt x="10809160" y="1803368"/>
                </a:lnTo>
                <a:lnTo>
                  <a:pt x="10809160" y="2086472"/>
                </a:lnTo>
                <a:close/>
                <a:moveTo>
                  <a:pt x="10474483" y="2383292"/>
                </a:moveTo>
                <a:lnTo>
                  <a:pt x="10474483" y="2100188"/>
                </a:lnTo>
                <a:lnTo>
                  <a:pt x="10809160" y="2100188"/>
                </a:lnTo>
                <a:lnTo>
                  <a:pt x="10809160" y="2383292"/>
                </a:lnTo>
                <a:close/>
                <a:moveTo>
                  <a:pt x="10474483" y="2680112"/>
                </a:moveTo>
                <a:lnTo>
                  <a:pt x="10474483" y="2397008"/>
                </a:lnTo>
                <a:lnTo>
                  <a:pt x="10809160" y="2397008"/>
                </a:lnTo>
                <a:lnTo>
                  <a:pt x="10809160" y="2680112"/>
                </a:lnTo>
                <a:close/>
                <a:moveTo>
                  <a:pt x="10474483" y="2976922"/>
                </a:moveTo>
                <a:lnTo>
                  <a:pt x="10474483" y="2693828"/>
                </a:lnTo>
                <a:lnTo>
                  <a:pt x="10809160" y="2693828"/>
                </a:lnTo>
                <a:lnTo>
                  <a:pt x="10809160" y="2976922"/>
                </a:lnTo>
                <a:close/>
                <a:moveTo>
                  <a:pt x="10474483" y="3273742"/>
                </a:moveTo>
                <a:lnTo>
                  <a:pt x="10474483" y="2990638"/>
                </a:lnTo>
                <a:lnTo>
                  <a:pt x="10809160" y="2990638"/>
                </a:lnTo>
                <a:lnTo>
                  <a:pt x="10809160" y="3273742"/>
                </a:lnTo>
                <a:close/>
                <a:moveTo>
                  <a:pt x="10474483" y="3570541"/>
                </a:moveTo>
                <a:lnTo>
                  <a:pt x="10474483" y="3287447"/>
                </a:lnTo>
                <a:lnTo>
                  <a:pt x="10809160" y="3287447"/>
                </a:lnTo>
                <a:lnTo>
                  <a:pt x="10809160" y="3570541"/>
                </a:lnTo>
                <a:close/>
                <a:moveTo>
                  <a:pt x="10474483" y="3867361"/>
                </a:moveTo>
                <a:lnTo>
                  <a:pt x="10474483" y="3584257"/>
                </a:lnTo>
                <a:lnTo>
                  <a:pt x="10809160" y="3584257"/>
                </a:lnTo>
                <a:lnTo>
                  <a:pt x="10809160" y="3867361"/>
                </a:lnTo>
                <a:close/>
                <a:moveTo>
                  <a:pt x="10474483" y="4164171"/>
                </a:moveTo>
                <a:lnTo>
                  <a:pt x="10474483" y="3881077"/>
                </a:lnTo>
                <a:lnTo>
                  <a:pt x="10809160" y="3881077"/>
                </a:lnTo>
                <a:lnTo>
                  <a:pt x="10809160" y="4164171"/>
                </a:lnTo>
                <a:close/>
                <a:moveTo>
                  <a:pt x="10474483" y="4460991"/>
                </a:moveTo>
                <a:lnTo>
                  <a:pt x="10474483" y="4177897"/>
                </a:lnTo>
                <a:lnTo>
                  <a:pt x="10809160" y="4177897"/>
                </a:lnTo>
                <a:lnTo>
                  <a:pt x="10809160" y="4460991"/>
                </a:lnTo>
                <a:close/>
                <a:moveTo>
                  <a:pt x="10474483" y="4757811"/>
                </a:moveTo>
                <a:lnTo>
                  <a:pt x="10474483" y="4474707"/>
                </a:lnTo>
                <a:lnTo>
                  <a:pt x="10809160" y="4474707"/>
                </a:lnTo>
                <a:lnTo>
                  <a:pt x="10809160" y="4757811"/>
                </a:lnTo>
                <a:close/>
                <a:moveTo>
                  <a:pt x="10474483" y="5054610"/>
                </a:moveTo>
                <a:lnTo>
                  <a:pt x="10474483" y="4771516"/>
                </a:lnTo>
                <a:lnTo>
                  <a:pt x="10809160" y="4771516"/>
                </a:lnTo>
                <a:lnTo>
                  <a:pt x="10809160" y="5054610"/>
                </a:lnTo>
                <a:close/>
                <a:moveTo>
                  <a:pt x="10474483" y="5351441"/>
                </a:moveTo>
                <a:lnTo>
                  <a:pt x="10474483" y="5068337"/>
                </a:lnTo>
                <a:lnTo>
                  <a:pt x="10809160" y="5068337"/>
                </a:lnTo>
                <a:lnTo>
                  <a:pt x="10809160" y="5351441"/>
                </a:lnTo>
                <a:close/>
                <a:moveTo>
                  <a:pt x="10474483" y="5648250"/>
                </a:moveTo>
                <a:lnTo>
                  <a:pt x="10474483" y="5365157"/>
                </a:lnTo>
                <a:lnTo>
                  <a:pt x="10809160" y="5365157"/>
                </a:lnTo>
                <a:lnTo>
                  <a:pt x="10809160" y="5648250"/>
                </a:lnTo>
                <a:close/>
                <a:moveTo>
                  <a:pt x="10474483" y="5945060"/>
                </a:moveTo>
                <a:lnTo>
                  <a:pt x="10474483" y="5661966"/>
                </a:lnTo>
                <a:lnTo>
                  <a:pt x="10809160" y="5661966"/>
                </a:lnTo>
                <a:lnTo>
                  <a:pt x="10809160" y="5945060"/>
                </a:lnTo>
                <a:close/>
                <a:moveTo>
                  <a:pt x="10474483" y="6241880"/>
                </a:moveTo>
                <a:lnTo>
                  <a:pt x="10474483" y="5958776"/>
                </a:lnTo>
                <a:lnTo>
                  <a:pt x="10809160" y="5958776"/>
                </a:lnTo>
                <a:lnTo>
                  <a:pt x="10809160" y="6241880"/>
                </a:lnTo>
                <a:close/>
                <a:moveTo>
                  <a:pt x="10474483" y="6538690"/>
                </a:moveTo>
                <a:lnTo>
                  <a:pt x="10474483" y="6255596"/>
                </a:lnTo>
                <a:lnTo>
                  <a:pt x="10809160" y="6255596"/>
                </a:lnTo>
                <a:lnTo>
                  <a:pt x="10809160" y="6538690"/>
                </a:lnTo>
                <a:close/>
                <a:moveTo>
                  <a:pt x="10474483" y="6835499"/>
                </a:moveTo>
                <a:lnTo>
                  <a:pt x="10474483" y="6552406"/>
                </a:lnTo>
                <a:lnTo>
                  <a:pt x="10809160" y="6552406"/>
                </a:lnTo>
                <a:lnTo>
                  <a:pt x="10809160" y="6835499"/>
                </a:lnTo>
                <a:close/>
                <a:moveTo>
                  <a:pt x="10123614" y="305593"/>
                </a:moveTo>
                <a:lnTo>
                  <a:pt x="10123614" y="22489"/>
                </a:lnTo>
                <a:lnTo>
                  <a:pt x="10458269" y="22489"/>
                </a:lnTo>
                <a:lnTo>
                  <a:pt x="10458269" y="305593"/>
                </a:lnTo>
                <a:close/>
                <a:moveTo>
                  <a:pt x="10123614" y="602413"/>
                </a:moveTo>
                <a:lnTo>
                  <a:pt x="10123614" y="319309"/>
                </a:lnTo>
                <a:lnTo>
                  <a:pt x="10458269" y="319309"/>
                </a:lnTo>
                <a:lnTo>
                  <a:pt x="10458269" y="602413"/>
                </a:lnTo>
                <a:close/>
                <a:moveTo>
                  <a:pt x="10123614" y="899223"/>
                </a:moveTo>
                <a:lnTo>
                  <a:pt x="10123614" y="616129"/>
                </a:lnTo>
                <a:lnTo>
                  <a:pt x="10458269" y="616129"/>
                </a:lnTo>
                <a:lnTo>
                  <a:pt x="10458269" y="899223"/>
                </a:lnTo>
                <a:close/>
                <a:moveTo>
                  <a:pt x="10123614" y="1196033"/>
                </a:moveTo>
                <a:lnTo>
                  <a:pt x="10123614" y="912928"/>
                </a:lnTo>
                <a:lnTo>
                  <a:pt x="10458269" y="912928"/>
                </a:lnTo>
                <a:lnTo>
                  <a:pt x="10458269" y="1196033"/>
                </a:lnTo>
                <a:close/>
                <a:moveTo>
                  <a:pt x="10123614" y="1492853"/>
                </a:moveTo>
                <a:lnTo>
                  <a:pt x="10123614" y="1209749"/>
                </a:lnTo>
                <a:lnTo>
                  <a:pt x="10458269" y="1209749"/>
                </a:lnTo>
                <a:lnTo>
                  <a:pt x="10458269" y="1492853"/>
                </a:lnTo>
                <a:close/>
                <a:moveTo>
                  <a:pt x="10123614" y="1789662"/>
                </a:moveTo>
                <a:lnTo>
                  <a:pt x="10123614" y="1506569"/>
                </a:lnTo>
                <a:lnTo>
                  <a:pt x="10458269" y="1506569"/>
                </a:lnTo>
                <a:lnTo>
                  <a:pt x="10458269" y="1789662"/>
                </a:lnTo>
                <a:close/>
                <a:moveTo>
                  <a:pt x="10123614" y="2086472"/>
                </a:moveTo>
                <a:lnTo>
                  <a:pt x="10123614" y="1803368"/>
                </a:lnTo>
                <a:lnTo>
                  <a:pt x="10458269" y="1803368"/>
                </a:lnTo>
                <a:lnTo>
                  <a:pt x="10458269" y="2086472"/>
                </a:lnTo>
                <a:close/>
                <a:moveTo>
                  <a:pt x="10123614" y="2383292"/>
                </a:moveTo>
                <a:lnTo>
                  <a:pt x="10123614" y="2100188"/>
                </a:lnTo>
                <a:lnTo>
                  <a:pt x="10458269" y="2100188"/>
                </a:lnTo>
                <a:lnTo>
                  <a:pt x="10458269" y="2383292"/>
                </a:lnTo>
                <a:close/>
                <a:moveTo>
                  <a:pt x="10123614" y="2680112"/>
                </a:moveTo>
                <a:lnTo>
                  <a:pt x="10123614" y="2397008"/>
                </a:lnTo>
                <a:lnTo>
                  <a:pt x="10458269" y="2397008"/>
                </a:lnTo>
                <a:lnTo>
                  <a:pt x="10458269" y="2680112"/>
                </a:lnTo>
                <a:close/>
                <a:moveTo>
                  <a:pt x="10123614" y="2976922"/>
                </a:moveTo>
                <a:lnTo>
                  <a:pt x="10123614" y="2693828"/>
                </a:lnTo>
                <a:lnTo>
                  <a:pt x="10458269" y="2693828"/>
                </a:lnTo>
                <a:lnTo>
                  <a:pt x="10458269" y="2976922"/>
                </a:lnTo>
                <a:close/>
                <a:moveTo>
                  <a:pt x="10123614" y="3273742"/>
                </a:moveTo>
                <a:lnTo>
                  <a:pt x="10123614" y="2990638"/>
                </a:lnTo>
                <a:lnTo>
                  <a:pt x="10458269" y="2990638"/>
                </a:lnTo>
                <a:lnTo>
                  <a:pt x="10458269" y="3273742"/>
                </a:lnTo>
                <a:close/>
                <a:moveTo>
                  <a:pt x="10123614" y="3570541"/>
                </a:moveTo>
                <a:lnTo>
                  <a:pt x="10123614" y="3287447"/>
                </a:lnTo>
                <a:lnTo>
                  <a:pt x="10458269" y="3287447"/>
                </a:lnTo>
                <a:lnTo>
                  <a:pt x="10458269" y="3570541"/>
                </a:lnTo>
                <a:close/>
                <a:moveTo>
                  <a:pt x="10123614" y="3867361"/>
                </a:moveTo>
                <a:lnTo>
                  <a:pt x="10123614" y="3584257"/>
                </a:lnTo>
                <a:lnTo>
                  <a:pt x="10458269" y="3584257"/>
                </a:lnTo>
                <a:lnTo>
                  <a:pt x="10458269" y="3867361"/>
                </a:lnTo>
                <a:close/>
                <a:moveTo>
                  <a:pt x="10123614" y="4164171"/>
                </a:moveTo>
                <a:lnTo>
                  <a:pt x="10123614" y="3881077"/>
                </a:lnTo>
                <a:lnTo>
                  <a:pt x="10458269" y="3881077"/>
                </a:lnTo>
                <a:lnTo>
                  <a:pt x="10458269" y="4164171"/>
                </a:lnTo>
                <a:close/>
                <a:moveTo>
                  <a:pt x="10123614" y="4460991"/>
                </a:moveTo>
                <a:lnTo>
                  <a:pt x="10123614" y="4177897"/>
                </a:lnTo>
                <a:lnTo>
                  <a:pt x="10458269" y="4177897"/>
                </a:lnTo>
                <a:lnTo>
                  <a:pt x="10458269" y="4460991"/>
                </a:lnTo>
                <a:close/>
                <a:moveTo>
                  <a:pt x="10123614" y="4757811"/>
                </a:moveTo>
                <a:lnTo>
                  <a:pt x="10123614" y="4474707"/>
                </a:lnTo>
                <a:lnTo>
                  <a:pt x="10458269" y="4474707"/>
                </a:lnTo>
                <a:lnTo>
                  <a:pt x="10458269" y="4757811"/>
                </a:lnTo>
                <a:close/>
                <a:moveTo>
                  <a:pt x="10123614" y="5054610"/>
                </a:moveTo>
                <a:lnTo>
                  <a:pt x="10123614" y="4771516"/>
                </a:lnTo>
                <a:lnTo>
                  <a:pt x="10458269" y="4771516"/>
                </a:lnTo>
                <a:lnTo>
                  <a:pt x="10458269" y="5054610"/>
                </a:lnTo>
                <a:close/>
                <a:moveTo>
                  <a:pt x="10123614" y="5351441"/>
                </a:moveTo>
                <a:lnTo>
                  <a:pt x="10123614" y="5068337"/>
                </a:lnTo>
                <a:lnTo>
                  <a:pt x="10458269" y="5068337"/>
                </a:lnTo>
                <a:lnTo>
                  <a:pt x="10458269" y="5351441"/>
                </a:lnTo>
                <a:close/>
                <a:moveTo>
                  <a:pt x="10123614" y="5648250"/>
                </a:moveTo>
                <a:lnTo>
                  <a:pt x="10123614" y="5365157"/>
                </a:lnTo>
                <a:lnTo>
                  <a:pt x="10458269" y="5365157"/>
                </a:lnTo>
                <a:lnTo>
                  <a:pt x="10458269" y="5648250"/>
                </a:lnTo>
                <a:close/>
                <a:moveTo>
                  <a:pt x="10123614" y="5945060"/>
                </a:moveTo>
                <a:lnTo>
                  <a:pt x="10123614" y="5661966"/>
                </a:lnTo>
                <a:lnTo>
                  <a:pt x="10458269" y="5661966"/>
                </a:lnTo>
                <a:lnTo>
                  <a:pt x="10458269" y="5945060"/>
                </a:lnTo>
                <a:close/>
                <a:moveTo>
                  <a:pt x="10123614" y="6241880"/>
                </a:moveTo>
                <a:lnTo>
                  <a:pt x="10123614" y="5958776"/>
                </a:lnTo>
                <a:lnTo>
                  <a:pt x="10458269" y="5958776"/>
                </a:lnTo>
                <a:lnTo>
                  <a:pt x="10458269" y="6241880"/>
                </a:lnTo>
                <a:close/>
                <a:moveTo>
                  <a:pt x="10123614" y="6538690"/>
                </a:moveTo>
                <a:lnTo>
                  <a:pt x="10123614" y="6255596"/>
                </a:lnTo>
                <a:lnTo>
                  <a:pt x="10458269" y="6255596"/>
                </a:lnTo>
                <a:lnTo>
                  <a:pt x="10458269" y="6538690"/>
                </a:lnTo>
                <a:close/>
                <a:moveTo>
                  <a:pt x="10123614" y="6835499"/>
                </a:moveTo>
                <a:lnTo>
                  <a:pt x="10123614" y="6552406"/>
                </a:lnTo>
                <a:lnTo>
                  <a:pt x="10458269" y="6552406"/>
                </a:lnTo>
                <a:lnTo>
                  <a:pt x="10458269" y="6835499"/>
                </a:lnTo>
                <a:close/>
                <a:moveTo>
                  <a:pt x="9772734" y="305593"/>
                </a:moveTo>
                <a:lnTo>
                  <a:pt x="9772734" y="22489"/>
                </a:lnTo>
                <a:lnTo>
                  <a:pt x="10107390" y="22489"/>
                </a:lnTo>
                <a:lnTo>
                  <a:pt x="10107390" y="305593"/>
                </a:lnTo>
                <a:close/>
                <a:moveTo>
                  <a:pt x="9772734" y="602413"/>
                </a:moveTo>
                <a:lnTo>
                  <a:pt x="9772734" y="319309"/>
                </a:lnTo>
                <a:lnTo>
                  <a:pt x="10107390" y="319309"/>
                </a:lnTo>
                <a:lnTo>
                  <a:pt x="10107390" y="602413"/>
                </a:lnTo>
                <a:close/>
                <a:moveTo>
                  <a:pt x="9772734" y="899223"/>
                </a:moveTo>
                <a:lnTo>
                  <a:pt x="9772734" y="616129"/>
                </a:lnTo>
                <a:lnTo>
                  <a:pt x="10107390" y="616129"/>
                </a:lnTo>
                <a:lnTo>
                  <a:pt x="10107390" y="899223"/>
                </a:lnTo>
                <a:close/>
                <a:moveTo>
                  <a:pt x="9772734" y="1196033"/>
                </a:moveTo>
                <a:lnTo>
                  <a:pt x="9772734" y="912928"/>
                </a:lnTo>
                <a:lnTo>
                  <a:pt x="10107390" y="912928"/>
                </a:lnTo>
                <a:lnTo>
                  <a:pt x="10107390" y="1196033"/>
                </a:lnTo>
                <a:close/>
                <a:moveTo>
                  <a:pt x="9772734" y="1492853"/>
                </a:moveTo>
                <a:lnTo>
                  <a:pt x="9772734" y="1209749"/>
                </a:lnTo>
                <a:lnTo>
                  <a:pt x="10107390" y="1209749"/>
                </a:lnTo>
                <a:lnTo>
                  <a:pt x="10107390" y="1492853"/>
                </a:lnTo>
                <a:close/>
                <a:moveTo>
                  <a:pt x="9772734" y="1789662"/>
                </a:moveTo>
                <a:lnTo>
                  <a:pt x="9772734" y="1506569"/>
                </a:lnTo>
                <a:lnTo>
                  <a:pt x="10107390" y="1506569"/>
                </a:lnTo>
                <a:lnTo>
                  <a:pt x="10107390" y="1789662"/>
                </a:lnTo>
                <a:close/>
                <a:moveTo>
                  <a:pt x="9772734" y="2086472"/>
                </a:moveTo>
                <a:lnTo>
                  <a:pt x="9772734" y="1803368"/>
                </a:lnTo>
                <a:lnTo>
                  <a:pt x="10107390" y="1803368"/>
                </a:lnTo>
                <a:lnTo>
                  <a:pt x="10107390" y="2086472"/>
                </a:lnTo>
                <a:close/>
                <a:moveTo>
                  <a:pt x="9772734" y="2383292"/>
                </a:moveTo>
                <a:lnTo>
                  <a:pt x="9772734" y="2100188"/>
                </a:lnTo>
                <a:lnTo>
                  <a:pt x="10107390" y="2100188"/>
                </a:lnTo>
                <a:lnTo>
                  <a:pt x="10107390" y="2383292"/>
                </a:lnTo>
                <a:close/>
                <a:moveTo>
                  <a:pt x="9772734" y="2680112"/>
                </a:moveTo>
                <a:lnTo>
                  <a:pt x="9772734" y="2397008"/>
                </a:lnTo>
                <a:lnTo>
                  <a:pt x="10107390" y="2397008"/>
                </a:lnTo>
                <a:lnTo>
                  <a:pt x="10107390" y="2680112"/>
                </a:lnTo>
                <a:close/>
                <a:moveTo>
                  <a:pt x="9772734" y="2976922"/>
                </a:moveTo>
                <a:lnTo>
                  <a:pt x="9772734" y="2693828"/>
                </a:lnTo>
                <a:lnTo>
                  <a:pt x="10107390" y="2693828"/>
                </a:lnTo>
                <a:lnTo>
                  <a:pt x="10107390" y="2976922"/>
                </a:lnTo>
                <a:close/>
                <a:moveTo>
                  <a:pt x="9772734" y="3273742"/>
                </a:moveTo>
                <a:lnTo>
                  <a:pt x="9772734" y="2990638"/>
                </a:lnTo>
                <a:lnTo>
                  <a:pt x="10107390" y="2990638"/>
                </a:lnTo>
                <a:lnTo>
                  <a:pt x="10107390" y="3273742"/>
                </a:lnTo>
                <a:close/>
                <a:moveTo>
                  <a:pt x="9772734" y="3570541"/>
                </a:moveTo>
                <a:lnTo>
                  <a:pt x="9772734" y="3287447"/>
                </a:lnTo>
                <a:lnTo>
                  <a:pt x="10107390" y="3287447"/>
                </a:lnTo>
                <a:lnTo>
                  <a:pt x="10107390" y="3570541"/>
                </a:lnTo>
                <a:close/>
                <a:moveTo>
                  <a:pt x="9772734" y="3867361"/>
                </a:moveTo>
                <a:lnTo>
                  <a:pt x="9772734" y="3584257"/>
                </a:lnTo>
                <a:lnTo>
                  <a:pt x="10107390" y="3584257"/>
                </a:lnTo>
                <a:lnTo>
                  <a:pt x="10107390" y="3867361"/>
                </a:lnTo>
                <a:close/>
                <a:moveTo>
                  <a:pt x="9772734" y="4164171"/>
                </a:moveTo>
                <a:lnTo>
                  <a:pt x="9772734" y="3881077"/>
                </a:lnTo>
                <a:lnTo>
                  <a:pt x="10107390" y="3881077"/>
                </a:lnTo>
                <a:lnTo>
                  <a:pt x="10107390" y="4164171"/>
                </a:lnTo>
                <a:close/>
                <a:moveTo>
                  <a:pt x="9772734" y="4460991"/>
                </a:moveTo>
                <a:lnTo>
                  <a:pt x="9772734" y="4177897"/>
                </a:lnTo>
                <a:lnTo>
                  <a:pt x="10107390" y="4177897"/>
                </a:lnTo>
                <a:lnTo>
                  <a:pt x="10107390" y="4460991"/>
                </a:lnTo>
                <a:close/>
                <a:moveTo>
                  <a:pt x="9772734" y="4757811"/>
                </a:moveTo>
                <a:lnTo>
                  <a:pt x="9772734" y="4474707"/>
                </a:lnTo>
                <a:lnTo>
                  <a:pt x="10107390" y="4474707"/>
                </a:lnTo>
                <a:lnTo>
                  <a:pt x="10107390" y="4757811"/>
                </a:lnTo>
                <a:close/>
                <a:moveTo>
                  <a:pt x="9772734" y="5054610"/>
                </a:moveTo>
                <a:lnTo>
                  <a:pt x="9772734" y="4771516"/>
                </a:lnTo>
                <a:lnTo>
                  <a:pt x="10107390" y="4771516"/>
                </a:lnTo>
                <a:lnTo>
                  <a:pt x="10107390" y="5054610"/>
                </a:lnTo>
                <a:close/>
                <a:moveTo>
                  <a:pt x="9772734" y="5351441"/>
                </a:moveTo>
                <a:lnTo>
                  <a:pt x="9772734" y="5068337"/>
                </a:lnTo>
                <a:lnTo>
                  <a:pt x="10107390" y="5068337"/>
                </a:lnTo>
                <a:lnTo>
                  <a:pt x="10107390" y="5351441"/>
                </a:lnTo>
                <a:close/>
                <a:moveTo>
                  <a:pt x="9772734" y="5648250"/>
                </a:moveTo>
                <a:lnTo>
                  <a:pt x="9772734" y="5365157"/>
                </a:lnTo>
                <a:lnTo>
                  <a:pt x="10107390" y="5365157"/>
                </a:lnTo>
                <a:lnTo>
                  <a:pt x="10107390" y="5648250"/>
                </a:lnTo>
                <a:close/>
                <a:moveTo>
                  <a:pt x="9772734" y="5945060"/>
                </a:moveTo>
                <a:lnTo>
                  <a:pt x="9772734" y="5661966"/>
                </a:lnTo>
                <a:lnTo>
                  <a:pt x="10107390" y="5661966"/>
                </a:lnTo>
                <a:lnTo>
                  <a:pt x="10107390" y="5945060"/>
                </a:lnTo>
                <a:close/>
                <a:moveTo>
                  <a:pt x="9772734" y="6241880"/>
                </a:moveTo>
                <a:lnTo>
                  <a:pt x="9772734" y="5958776"/>
                </a:lnTo>
                <a:lnTo>
                  <a:pt x="10107390" y="5958776"/>
                </a:lnTo>
                <a:lnTo>
                  <a:pt x="10107390" y="6241880"/>
                </a:lnTo>
                <a:close/>
                <a:moveTo>
                  <a:pt x="9772734" y="6538690"/>
                </a:moveTo>
                <a:lnTo>
                  <a:pt x="9772734" y="6255596"/>
                </a:lnTo>
                <a:lnTo>
                  <a:pt x="10107390" y="6255596"/>
                </a:lnTo>
                <a:lnTo>
                  <a:pt x="10107390" y="6538690"/>
                </a:lnTo>
                <a:close/>
                <a:moveTo>
                  <a:pt x="9772734" y="6835499"/>
                </a:moveTo>
                <a:lnTo>
                  <a:pt x="9772734" y="6552406"/>
                </a:lnTo>
                <a:lnTo>
                  <a:pt x="10107390" y="6552406"/>
                </a:lnTo>
                <a:lnTo>
                  <a:pt x="10107390" y="6835499"/>
                </a:lnTo>
                <a:close/>
                <a:moveTo>
                  <a:pt x="9421844" y="305593"/>
                </a:moveTo>
                <a:lnTo>
                  <a:pt x="9421844" y="22489"/>
                </a:lnTo>
                <a:lnTo>
                  <a:pt x="9756520" y="22489"/>
                </a:lnTo>
                <a:lnTo>
                  <a:pt x="9756520" y="305593"/>
                </a:lnTo>
                <a:close/>
                <a:moveTo>
                  <a:pt x="9421844" y="602413"/>
                </a:moveTo>
                <a:lnTo>
                  <a:pt x="9421844" y="319309"/>
                </a:lnTo>
                <a:lnTo>
                  <a:pt x="9756520" y="319309"/>
                </a:lnTo>
                <a:lnTo>
                  <a:pt x="9756520" y="602413"/>
                </a:lnTo>
                <a:close/>
                <a:moveTo>
                  <a:pt x="9421844" y="899223"/>
                </a:moveTo>
                <a:lnTo>
                  <a:pt x="9421844" y="616129"/>
                </a:lnTo>
                <a:lnTo>
                  <a:pt x="9756520" y="616129"/>
                </a:lnTo>
                <a:lnTo>
                  <a:pt x="9756520" y="899223"/>
                </a:lnTo>
                <a:close/>
                <a:moveTo>
                  <a:pt x="9421844" y="1196033"/>
                </a:moveTo>
                <a:lnTo>
                  <a:pt x="9421844" y="912928"/>
                </a:lnTo>
                <a:lnTo>
                  <a:pt x="9756520" y="912928"/>
                </a:lnTo>
                <a:lnTo>
                  <a:pt x="9756520" y="1196033"/>
                </a:lnTo>
                <a:close/>
                <a:moveTo>
                  <a:pt x="9421844" y="1492853"/>
                </a:moveTo>
                <a:lnTo>
                  <a:pt x="9421844" y="1209749"/>
                </a:lnTo>
                <a:lnTo>
                  <a:pt x="9756520" y="1209749"/>
                </a:lnTo>
                <a:lnTo>
                  <a:pt x="9756520" y="1492853"/>
                </a:lnTo>
                <a:close/>
                <a:moveTo>
                  <a:pt x="9421844" y="1789662"/>
                </a:moveTo>
                <a:lnTo>
                  <a:pt x="9421844" y="1506569"/>
                </a:lnTo>
                <a:lnTo>
                  <a:pt x="9756520" y="1506569"/>
                </a:lnTo>
                <a:lnTo>
                  <a:pt x="9756520" y="1789662"/>
                </a:lnTo>
                <a:close/>
                <a:moveTo>
                  <a:pt x="9421844" y="2086472"/>
                </a:moveTo>
                <a:lnTo>
                  <a:pt x="9421844" y="1803368"/>
                </a:lnTo>
                <a:lnTo>
                  <a:pt x="9756520" y="1803368"/>
                </a:lnTo>
                <a:lnTo>
                  <a:pt x="9756520" y="2086472"/>
                </a:lnTo>
                <a:close/>
                <a:moveTo>
                  <a:pt x="9421844" y="2383292"/>
                </a:moveTo>
                <a:lnTo>
                  <a:pt x="9421844" y="2100188"/>
                </a:lnTo>
                <a:lnTo>
                  <a:pt x="9756520" y="2100188"/>
                </a:lnTo>
                <a:lnTo>
                  <a:pt x="9756520" y="2383292"/>
                </a:lnTo>
                <a:close/>
                <a:moveTo>
                  <a:pt x="9421844" y="2680112"/>
                </a:moveTo>
                <a:lnTo>
                  <a:pt x="9421844" y="2397008"/>
                </a:lnTo>
                <a:lnTo>
                  <a:pt x="9756520" y="2397008"/>
                </a:lnTo>
                <a:lnTo>
                  <a:pt x="9756520" y="2680112"/>
                </a:lnTo>
                <a:close/>
                <a:moveTo>
                  <a:pt x="9421844" y="2976922"/>
                </a:moveTo>
                <a:lnTo>
                  <a:pt x="9421844" y="2693828"/>
                </a:lnTo>
                <a:lnTo>
                  <a:pt x="9756520" y="2693828"/>
                </a:lnTo>
                <a:lnTo>
                  <a:pt x="9756520" y="2976922"/>
                </a:lnTo>
                <a:close/>
                <a:moveTo>
                  <a:pt x="9421844" y="3273742"/>
                </a:moveTo>
                <a:lnTo>
                  <a:pt x="9421844" y="2990638"/>
                </a:lnTo>
                <a:lnTo>
                  <a:pt x="9756520" y="2990638"/>
                </a:lnTo>
                <a:lnTo>
                  <a:pt x="9756520" y="3273742"/>
                </a:lnTo>
                <a:close/>
                <a:moveTo>
                  <a:pt x="9421844" y="3570541"/>
                </a:moveTo>
                <a:lnTo>
                  <a:pt x="9421844" y="3287447"/>
                </a:lnTo>
                <a:lnTo>
                  <a:pt x="9756520" y="3287447"/>
                </a:lnTo>
                <a:lnTo>
                  <a:pt x="9756520" y="3570541"/>
                </a:lnTo>
                <a:close/>
                <a:moveTo>
                  <a:pt x="9421844" y="3867361"/>
                </a:moveTo>
                <a:lnTo>
                  <a:pt x="9421844" y="3584257"/>
                </a:lnTo>
                <a:lnTo>
                  <a:pt x="9756520" y="3584257"/>
                </a:lnTo>
                <a:lnTo>
                  <a:pt x="9756520" y="3867361"/>
                </a:lnTo>
                <a:close/>
                <a:moveTo>
                  <a:pt x="9421844" y="4164171"/>
                </a:moveTo>
                <a:lnTo>
                  <a:pt x="9421844" y="3881077"/>
                </a:lnTo>
                <a:lnTo>
                  <a:pt x="9756520" y="3881077"/>
                </a:lnTo>
                <a:lnTo>
                  <a:pt x="9756520" y="4164171"/>
                </a:lnTo>
                <a:close/>
                <a:moveTo>
                  <a:pt x="9421844" y="4460991"/>
                </a:moveTo>
                <a:lnTo>
                  <a:pt x="9421844" y="4177897"/>
                </a:lnTo>
                <a:lnTo>
                  <a:pt x="9756520" y="4177897"/>
                </a:lnTo>
                <a:lnTo>
                  <a:pt x="9756520" y="4460991"/>
                </a:lnTo>
                <a:close/>
                <a:moveTo>
                  <a:pt x="9421844" y="4757811"/>
                </a:moveTo>
                <a:lnTo>
                  <a:pt x="9421844" y="4474707"/>
                </a:lnTo>
                <a:lnTo>
                  <a:pt x="9756520" y="4474707"/>
                </a:lnTo>
                <a:lnTo>
                  <a:pt x="9756520" y="4757811"/>
                </a:lnTo>
                <a:close/>
                <a:moveTo>
                  <a:pt x="9421844" y="5054610"/>
                </a:moveTo>
                <a:lnTo>
                  <a:pt x="9421844" y="4771516"/>
                </a:lnTo>
                <a:lnTo>
                  <a:pt x="9756520" y="4771516"/>
                </a:lnTo>
                <a:lnTo>
                  <a:pt x="9756520" y="5054610"/>
                </a:lnTo>
                <a:close/>
                <a:moveTo>
                  <a:pt x="9421844" y="5351441"/>
                </a:moveTo>
                <a:lnTo>
                  <a:pt x="9421844" y="5068337"/>
                </a:lnTo>
                <a:lnTo>
                  <a:pt x="9756520" y="5068337"/>
                </a:lnTo>
                <a:lnTo>
                  <a:pt x="9756520" y="5351441"/>
                </a:lnTo>
                <a:close/>
                <a:moveTo>
                  <a:pt x="9421844" y="5648250"/>
                </a:moveTo>
                <a:lnTo>
                  <a:pt x="9421844" y="5365157"/>
                </a:lnTo>
                <a:lnTo>
                  <a:pt x="9756520" y="5365157"/>
                </a:lnTo>
                <a:lnTo>
                  <a:pt x="9756520" y="5648250"/>
                </a:lnTo>
                <a:close/>
                <a:moveTo>
                  <a:pt x="9421844" y="5945060"/>
                </a:moveTo>
                <a:lnTo>
                  <a:pt x="9421844" y="5661966"/>
                </a:lnTo>
                <a:lnTo>
                  <a:pt x="9756520" y="5661966"/>
                </a:lnTo>
                <a:lnTo>
                  <a:pt x="9756520" y="5945060"/>
                </a:lnTo>
                <a:close/>
                <a:moveTo>
                  <a:pt x="9421844" y="6241880"/>
                </a:moveTo>
                <a:lnTo>
                  <a:pt x="9421844" y="5958776"/>
                </a:lnTo>
                <a:lnTo>
                  <a:pt x="9756520" y="5958776"/>
                </a:lnTo>
                <a:lnTo>
                  <a:pt x="9756520" y="6241880"/>
                </a:lnTo>
                <a:close/>
                <a:moveTo>
                  <a:pt x="9421844" y="6538690"/>
                </a:moveTo>
                <a:lnTo>
                  <a:pt x="9421844" y="6255596"/>
                </a:lnTo>
                <a:lnTo>
                  <a:pt x="9756520" y="6255596"/>
                </a:lnTo>
                <a:lnTo>
                  <a:pt x="9756520" y="6538690"/>
                </a:lnTo>
                <a:close/>
                <a:moveTo>
                  <a:pt x="9421844" y="6835499"/>
                </a:moveTo>
                <a:lnTo>
                  <a:pt x="9421844" y="6552406"/>
                </a:lnTo>
                <a:lnTo>
                  <a:pt x="9756520" y="6552406"/>
                </a:lnTo>
                <a:lnTo>
                  <a:pt x="9756520" y="6835499"/>
                </a:lnTo>
                <a:close/>
                <a:moveTo>
                  <a:pt x="9070964" y="305593"/>
                </a:moveTo>
                <a:lnTo>
                  <a:pt x="9070964" y="22489"/>
                </a:lnTo>
                <a:lnTo>
                  <a:pt x="9405630" y="22489"/>
                </a:lnTo>
                <a:lnTo>
                  <a:pt x="9405630" y="305593"/>
                </a:lnTo>
                <a:close/>
                <a:moveTo>
                  <a:pt x="9070964" y="602413"/>
                </a:moveTo>
                <a:lnTo>
                  <a:pt x="9070964" y="319309"/>
                </a:lnTo>
                <a:lnTo>
                  <a:pt x="9405630" y="319309"/>
                </a:lnTo>
                <a:lnTo>
                  <a:pt x="9405630" y="602413"/>
                </a:lnTo>
                <a:close/>
                <a:moveTo>
                  <a:pt x="9070964" y="899223"/>
                </a:moveTo>
                <a:lnTo>
                  <a:pt x="9070964" y="616129"/>
                </a:lnTo>
                <a:lnTo>
                  <a:pt x="9405630" y="616129"/>
                </a:lnTo>
                <a:lnTo>
                  <a:pt x="9405630" y="899223"/>
                </a:lnTo>
                <a:close/>
                <a:moveTo>
                  <a:pt x="9070964" y="1196033"/>
                </a:moveTo>
                <a:lnTo>
                  <a:pt x="9070964" y="912928"/>
                </a:lnTo>
                <a:lnTo>
                  <a:pt x="9405630" y="912928"/>
                </a:lnTo>
                <a:lnTo>
                  <a:pt x="9405630" y="1196033"/>
                </a:lnTo>
                <a:close/>
                <a:moveTo>
                  <a:pt x="9070964" y="1492853"/>
                </a:moveTo>
                <a:lnTo>
                  <a:pt x="9070964" y="1209749"/>
                </a:lnTo>
                <a:lnTo>
                  <a:pt x="9405630" y="1209749"/>
                </a:lnTo>
                <a:lnTo>
                  <a:pt x="9405630" y="1492853"/>
                </a:lnTo>
                <a:close/>
                <a:moveTo>
                  <a:pt x="9070964" y="1789662"/>
                </a:moveTo>
                <a:lnTo>
                  <a:pt x="9070964" y="1506569"/>
                </a:lnTo>
                <a:lnTo>
                  <a:pt x="9405630" y="1506569"/>
                </a:lnTo>
                <a:lnTo>
                  <a:pt x="9405630" y="1789662"/>
                </a:lnTo>
                <a:close/>
                <a:moveTo>
                  <a:pt x="9070964" y="2086472"/>
                </a:moveTo>
                <a:lnTo>
                  <a:pt x="9070964" y="1803368"/>
                </a:lnTo>
                <a:lnTo>
                  <a:pt x="9405630" y="1803368"/>
                </a:lnTo>
                <a:lnTo>
                  <a:pt x="9405630" y="2086472"/>
                </a:lnTo>
                <a:close/>
                <a:moveTo>
                  <a:pt x="9070964" y="2383292"/>
                </a:moveTo>
                <a:lnTo>
                  <a:pt x="9070964" y="2100188"/>
                </a:lnTo>
                <a:lnTo>
                  <a:pt x="9405630" y="2100188"/>
                </a:lnTo>
                <a:lnTo>
                  <a:pt x="9405630" y="2383292"/>
                </a:lnTo>
                <a:close/>
                <a:moveTo>
                  <a:pt x="9070964" y="2680112"/>
                </a:moveTo>
                <a:lnTo>
                  <a:pt x="9070964" y="2397008"/>
                </a:lnTo>
                <a:lnTo>
                  <a:pt x="9405630" y="2397008"/>
                </a:lnTo>
                <a:lnTo>
                  <a:pt x="9405630" y="2680112"/>
                </a:lnTo>
                <a:close/>
                <a:moveTo>
                  <a:pt x="9070964" y="2976922"/>
                </a:moveTo>
                <a:lnTo>
                  <a:pt x="9070964" y="2693828"/>
                </a:lnTo>
                <a:lnTo>
                  <a:pt x="9405630" y="2693828"/>
                </a:lnTo>
                <a:lnTo>
                  <a:pt x="9405630" y="2976922"/>
                </a:lnTo>
                <a:close/>
                <a:moveTo>
                  <a:pt x="9070964" y="3273742"/>
                </a:moveTo>
                <a:lnTo>
                  <a:pt x="9070964" y="2990638"/>
                </a:lnTo>
                <a:lnTo>
                  <a:pt x="9405630" y="2990638"/>
                </a:lnTo>
                <a:lnTo>
                  <a:pt x="9405630" y="3273742"/>
                </a:lnTo>
                <a:close/>
                <a:moveTo>
                  <a:pt x="9070964" y="3570541"/>
                </a:moveTo>
                <a:lnTo>
                  <a:pt x="9070964" y="3287447"/>
                </a:lnTo>
                <a:lnTo>
                  <a:pt x="9405630" y="3287447"/>
                </a:lnTo>
                <a:lnTo>
                  <a:pt x="9405630" y="3570541"/>
                </a:lnTo>
                <a:close/>
                <a:moveTo>
                  <a:pt x="9070964" y="3867361"/>
                </a:moveTo>
                <a:lnTo>
                  <a:pt x="9070964" y="3584257"/>
                </a:lnTo>
                <a:lnTo>
                  <a:pt x="9405630" y="3584257"/>
                </a:lnTo>
                <a:lnTo>
                  <a:pt x="9405630" y="3867361"/>
                </a:lnTo>
                <a:close/>
                <a:moveTo>
                  <a:pt x="9070964" y="4164171"/>
                </a:moveTo>
                <a:lnTo>
                  <a:pt x="9070964" y="3881077"/>
                </a:lnTo>
                <a:lnTo>
                  <a:pt x="9405630" y="3881077"/>
                </a:lnTo>
                <a:lnTo>
                  <a:pt x="9405630" y="4164171"/>
                </a:lnTo>
                <a:close/>
                <a:moveTo>
                  <a:pt x="9070964" y="4460991"/>
                </a:moveTo>
                <a:lnTo>
                  <a:pt x="9070964" y="4177897"/>
                </a:lnTo>
                <a:lnTo>
                  <a:pt x="9405630" y="4177897"/>
                </a:lnTo>
                <a:lnTo>
                  <a:pt x="9405630" y="4460991"/>
                </a:lnTo>
                <a:close/>
                <a:moveTo>
                  <a:pt x="9070964" y="4757811"/>
                </a:moveTo>
                <a:lnTo>
                  <a:pt x="9070964" y="4474707"/>
                </a:lnTo>
                <a:lnTo>
                  <a:pt x="9405630" y="4474707"/>
                </a:lnTo>
                <a:lnTo>
                  <a:pt x="9405630" y="4757811"/>
                </a:lnTo>
                <a:close/>
                <a:moveTo>
                  <a:pt x="9070964" y="5054610"/>
                </a:moveTo>
                <a:lnTo>
                  <a:pt x="9070964" y="4771516"/>
                </a:lnTo>
                <a:lnTo>
                  <a:pt x="9405630" y="4771516"/>
                </a:lnTo>
                <a:lnTo>
                  <a:pt x="9405630" y="5054610"/>
                </a:lnTo>
                <a:close/>
                <a:moveTo>
                  <a:pt x="9070964" y="5351441"/>
                </a:moveTo>
                <a:lnTo>
                  <a:pt x="9070964" y="5068337"/>
                </a:lnTo>
                <a:lnTo>
                  <a:pt x="9405630" y="5068337"/>
                </a:lnTo>
                <a:lnTo>
                  <a:pt x="9405630" y="5351441"/>
                </a:lnTo>
                <a:close/>
                <a:moveTo>
                  <a:pt x="9070964" y="5648250"/>
                </a:moveTo>
                <a:lnTo>
                  <a:pt x="9070964" y="5365157"/>
                </a:lnTo>
                <a:lnTo>
                  <a:pt x="9405630" y="5365157"/>
                </a:lnTo>
                <a:lnTo>
                  <a:pt x="9405630" y="5648250"/>
                </a:lnTo>
                <a:close/>
                <a:moveTo>
                  <a:pt x="9070964" y="5945060"/>
                </a:moveTo>
                <a:lnTo>
                  <a:pt x="9070964" y="5661966"/>
                </a:lnTo>
                <a:lnTo>
                  <a:pt x="9405630" y="5661966"/>
                </a:lnTo>
                <a:lnTo>
                  <a:pt x="9405630" y="5945060"/>
                </a:lnTo>
                <a:close/>
                <a:moveTo>
                  <a:pt x="9070964" y="6241880"/>
                </a:moveTo>
                <a:lnTo>
                  <a:pt x="9070964" y="5958776"/>
                </a:lnTo>
                <a:lnTo>
                  <a:pt x="9405630" y="5958776"/>
                </a:lnTo>
                <a:lnTo>
                  <a:pt x="9405630" y="6241880"/>
                </a:lnTo>
                <a:close/>
                <a:moveTo>
                  <a:pt x="9070964" y="6538690"/>
                </a:moveTo>
                <a:lnTo>
                  <a:pt x="9070964" y="6255596"/>
                </a:lnTo>
                <a:lnTo>
                  <a:pt x="9405630" y="6255596"/>
                </a:lnTo>
                <a:lnTo>
                  <a:pt x="9405630" y="6538690"/>
                </a:lnTo>
                <a:close/>
                <a:moveTo>
                  <a:pt x="9070964" y="6835499"/>
                </a:moveTo>
                <a:lnTo>
                  <a:pt x="9070964" y="6552406"/>
                </a:lnTo>
                <a:lnTo>
                  <a:pt x="9405630" y="6552406"/>
                </a:lnTo>
                <a:lnTo>
                  <a:pt x="9405630" y="6835499"/>
                </a:lnTo>
                <a:close/>
                <a:moveTo>
                  <a:pt x="8720094" y="305593"/>
                </a:moveTo>
                <a:lnTo>
                  <a:pt x="8720094" y="22489"/>
                </a:lnTo>
                <a:lnTo>
                  <a:pt x="9054761" y="22489"/>
                </a:lnTo>
                <a:lnTo>
                  <a:pt x="9054761" y="305593"/>
                </a:lnTo>
                <a:close/>
                <a:moveTo>
                  <a:pt x="8720094" y="602413"/>
                </a:moveTo>
                <a:lnTo>
                  <a:pt x="8720094" y="319309"/>
                </a:lnTo>
                <a:lnTo>
                  <a:pt x="9054761" y="319309"/>
                </a:lnTo>
                <a:lnTo>
                  <a:pt x="9054761" y="602413"/>
                </a:lnTo>
                <a:close/>
                <a:moveTo>
                  <a:pt x="8720094" y="899223"/>
                </a:moveTo>
                <a:lnTo>
                  <a:pt x="8720094" y="616129"/>
                </a:lnTo>
                <a:lnTo>
                  <a:pt x="9054761" y="616129"/>
                </a:lnTo>
                <a:lnTo>
                  <a:pt x="9054761" y="899223"/>
                </a:lnTo>
                <a:close/>
                <a:moveTo>
                  <a:pt x="8720094" y="1196033"/>
                </a:moveTo>
                <a:lnTo>
                  <a:pt x="8720094" y="912928"/>
                </a:lnTo>
                <a:lnTo>
                  <a:pt x="9054761" y="912928"/>
                </a:lnTo>
                <a:lnTo>
                  <a:pt x="9054761" y="1196033"/>
                </a:lnTo>
                <a:close/>
                <a:moveTo>
                  <a:pt x="8720094" y="1492853"/>
                </a:moveTo>
                <a:lnTo>
                  <a:pt x="8720094" y="1209749"/>
                </a:lnTo>
                <a:lnTo>
                  <a:pt x="9054761" y="1209749"/>
                </a:lnTo>
                <a:lnTo>
                  <a:pt x="9054761" y="1492853"/>
                </a:lnTo>
                <a:close/>
                <a:moveTo>
                  <a:pt x="8720094" y="1789662"/>
                </a:moveTo>
                <a:lnTo>
                  <a:pt x="8720094" y="1506569"/>
                </a:lnTo>
                <a:lnTo>
                  <a:pt x="9054761" y="1506569"/>
                </a:lnTo>
                <a:lnTo>
                  <a:pt x="9054761" y="1789662"/>
                </a:lnTo>
                <a:close/>
                <a:moveTo>
                  <a:pt x="8720094" y="2086472"/>
                </a:moveTo>
                <a:lnTo>
                  <a:pt x="8720094" y="1803368"/>
                </a:lnTo>
                <a:lnTo>
                  <a:pt x="9054761" y="1803368"/>
                </a:lnTo>
                <a:lnTo>
                  <a:pt x="9054761" y="2086472"/>
                </a:lnTo>
                <a:close/>
                <a:moveTo>
                  <a:pt x="8720094" y="2383292"/>
                </a:moveTo>
                <a:lnTo>
                  <a:pt x="8720094" y="2100188"/>
                </a:lnTo>
                <a:lnTo>
                  <a:pt x="9054761" y="2100188"/>
                </a:lnTo>
                <a:lnTo>
                  <a:pt x="9054761" y="2383292"/>
                </a:lnTo>
                <a:close/>
                <a:moveTo>
                  <a:pt x="8720094" y="2680112"/>
                </a:moveTo>
                <a:lnTo>
                  <a:pt x="8720094" y="2397008"/>
                </a:lnTo>
                <a:lnTo>
                  <a:pt x="9054761" y="2397008"/>
                </a:lnTo>
                <a:lnTo>
                  <a:pt x="9054761" y="2680112"/>
                </a:lnTo>
                <a:close/>
                <a:moveTo>
                  <a:pt x="8720094" y="2976922"/>
                </a:moveTo>
                <a:lnTo>
                  <a:pt x="8720094" y="2693828"/>
                </a:lnTo>
                <a:lnTo>
                  <a:pt x="9054761" y="2693828"/>
                </a:lnTo>
                <a:lnTo>
                  <a:pt x="9054761" y="2976922"/>
                </a:lnTo>
                <a:close/>
                <a:moveTo>
                  <a:pt x="8720094" y="3273742"/>
                </a:moveTo>
                <a:lnTo>
                  <a:pt x="8720094" y="2990638"/>
                </a:lnTo>
                <a:lnTo>
                  <a:pt x="9054761" y="2990638"/>
                </a:lnTo>
                <a:lnTo>
                  <a:pt x="9054761" y="3273742"/>
                </a:lnTo>
                <a:close/>
                <a:moveTo>
                  <a:pt x="8720094" y="3570541"/>
                </a:moveTo>
                <a:lnTo>
                  <a:pt x="8720094" y="3287447"/>
                </a:lnTo>
                <a:lnTo>
                  <a:pt x="9054761" y="3287447"/>
                </a:lnTo>
                <a:lnTo>
                  <a:pt x="9054761" y="3570541"/>
                </a:lnTo>
                <a:close/>
                <a:moveTo>
                  <a:pt x="8720094" y="3867361"/>
                </a:moveTo>
                <a:lnTo>
                  <a:pt x="8720094" y="3584257"/>
                </a:lnTo>
                <a:lnTo>
                  <a:pt x="9054761" y="3584257"/>
                </a:lnTo>
                <a:lnTo>
                  <a:pt x="9054761" y="3867361"/>
                </a:lnTo>
                <a:close/>
                <a:moveTo>
                  <a:pt x="8720094" y="4164171"/>
                </a:moveTo>
                <a:lnTo>
                  <a:pt x="8720094" y="3881077"/>
                </a:lnTo>
                <a:lnTo>
                  <a:pt x="9054761" y="3881077"/>
                </a:lnTo>
                <a:lnTo>
                  <a:pt x="9054761" y="4164171"/>
                </a:lnTo>
                <a:close/>
                <a:moveTo>
                  <a:pt x="8720094" y="4460991"/>
                </a:moveTo>
                <a:lnTo>
                  <a:pt x="8720094" y="4177897"/>
                </a:lnTo>
                <a:lnTo>
                  <a:pt x="9054761" y="4177897"/>
                </a:lnTo>
                <a:lnTo>
                  <a:pt x="9054761" y="4460991"/>
                </a:lnTo>
                <a:close/>
                <a:moveTo>
                  <a:pt x="8720094" y="4757811"/>
                </a:moveTo>
                <a:lnTo>
                  <a:pt x="8720094" y="4474707"/>
                </a:lnTo>
                <a:lnTo>
                  <a:pt x="9054761" y="4474707"/>
                </a:lnTo>
                <a:lnTo>
                  <a:pt x="9054761" y="4757811"/>
                </a:lnTo>
                <a:close/>
                <a:moveTo>
                  <a:pt x="8720094" y="5054610"/>
                </a:moveTo>
                <a:lnTo>
                  <a:pt x="8720094" y="4771516"/>
                </a:lnTo>
                <a:lnTo>
                  <a:pt x="9054761" y="4771516"/>
                </a:lnTo>
                <a:lnTo>
                  <a:pt x="9054761" y="5054610"/>
                </a:lnTo>
                <a:close/>
                <a:moveTo>
                  <a:pt x="8720094" y="5351441"/>
                </a:moveTo>
                <a:lnTo>
                  <a:pt x="8720094" y="5068337"/>
                </a:lnTo>
                <a:lnTo>
                  <a:pt x="9054761" y="5068337"/>
                </a:lnTo>
                <a:lnTo>
                  <a:pt x="9054761" y="5351441"/>
                </a:lnTo>
                <a:close/>
                <a:moveTo>
                  <a:pt x="8720094" y="5648250"/>
                </a:moveTo>
                <a:lnTo>
                  <a:pt x="8720094" y="5365157"/>
                </a:lnTo>
                <a:lnTo>
                  <a:pt x="9054761" y="5365157"/>
                </a:lnTo>
                <a:lnTo>
                  <a:pt x="9054761" y="5648250"/>
                </a:lnTo>
                <a:close/>
                <a:moveTo>
                  <a:pt x="8720094" y="5945060"/>
                </a:moveTo>
                <a:lnTo>
                  <a:pt x="8720094" y="5661966"/>
                </a:lnTo>
                <a:lnTo>
                  <a:pt x="9054761" y="5661966"/>
                </a:lnTo>
                <a:lnTo>
                  <a:pt x="9054761" y="5945060"/>
                </a:lnTo>
                <a:close/>
                <a:moveTo>
                  <a:pt x="8720094" y="6241880"/>
                </a:moveTo>
                <a:lnTo>
                  <a:pt x="8720094" y="5958776"/>
                </a:lnTo>
                <a:lnTo>
                  <a:pt x="9054761" y="5958776"/>
                </a:lnTo>
                <a:lnTo>
                  <a:pt x="9054761" y="6241880"/>
                </a:lnTo>
                <a:close/>
                <a:moveTo>
                  <a:pt x="8720094" y="6538690"/>
                </a:moveTo>
                <a:lnTo>
                  <a:pt x="8720094" y="6255596"/>
                </a:lnTo>
                <a:lnTo>
                  <a:pt x="9054761" y="6255596"/>
                </a:lnTo>
                <a:lnTo>
                  <a:pt x="9054761" y="6538690"/>
                </a:lnTo>
                <a:close/>
                <a:moveTo>
                  <a:pt x="8720094" y="6835499"/>
                </a:moveTo>
                <a:lnTo>
                  <a:pt x="8720094" y="6552406"/>
                </a:lnTo>
                <a:lnTo>
                  <a:pt x="9054761" y="6552406"/>
                </a:lnTo>
                <a:lnTo>
                  <a:pt x="9054761" y="6835499"/>
                </a:lnTo>
                <a:close/>
                <a:moveTo>
                  <a:pt x="8369204" y="305593"/>
                </a:moveTo>
                <a:lnTo>
                  <a:pt x="8369204" y="22489"/>
                </a:lnTo>
                <a:lnTo>
                  <a:pt x="8703881" y="22489"/>
                </a:lnTo>
                <a:lnTo>
                  <a:pt x="8703881" y="305593"/>
                </a:lnTo>
                <a:close/>
                <a:moveTo>
                  <a:pt x="8369204" y="602413"/>
                </a:moveTo>
                <a:lnTo>
                  <a:pt x="8369204" y="319309"/>
                </a:lnTo>
                <a:lnTo>
                  <a:pt x="8703881" y="319309"/>
                </a:lnTo>
                <a:lnTo>
                  <a:pt x="8703881" y="602413"/>
                </a:lnTo>
                <a:close/>
                <a:moveTo>
                  <a:pt x="8369204" y="899223"/>
                </a:moveTo>
                <a:lnTo>
                  <a:pt x="8369204" y="616129"/>
                </a:lnTo>
                <a:lnTo>
                  <a:pt x="8703881" y="616129"/>
                </a:lnTo>
                <a:lnTo>
                  <a:pt x="8703881" y="899223"/>
                </a:lnTo>
                <a:close/>
                <a:moveTo>
                  <a:pt x="8369204" y="1196033"/>
                </a:moveTo>
                <a:lnTo>
                  <a:pt x="8369204" y="912928"/>
                </a:lnTo>
                <a:lnTo>
                  <a:pt x="8703881" y="912928"/>
                </a:lnTo>
                <a:lnTo>
                  <a:pt x="8703881" y="1196033"/>
                </a:lnTo>
                <a:close/>
                <a:moveTo>
                  <a:pt x="8369204" y="1492853"/>
                </a:moveTo>
                <a:lnTo>
                  <a:pt x="8369204" y="1209749"/>
                </a:lnTo>
                <a:lnTo>
                  <a:pt x="8703881" y="1209749"/>
                </a:lnTo>
                <a:lnTo>
                  <a:pt x="8703881" y="1492853"/>
                </a:lnTo>
                <a:close/>
                <a:moveTo>
                  <a:pt x="8369204" y="1789662"/>
                </a:moveTo>
                <a:lnTo>
                  <a:pt x="8369204" y="1506569"/>
                </a:lnTo>
                <a:lnTo>
                  <a:pt x="8703881" y="1506569"/>
                </a:lnTo>
                <a:lnTo>
                  <a:pt x="8703881" y="1789662"/>
                </a:lnTo>
                <a:close/>
                <a:moveTo>
                  <a:pt x="8369204" y="2086472"/>
                </a:moveTo>
                <a:lnTo>
                  <a:pt x="8369204" y="1803368"/>
                </a:lnTo>
                <a:lnTo>
                  <a:pt x="8703881" y="1803368"/>
                </a:lnTo>
                <a:lnTo>
                  <a:pt x="8703881" y="2086472"/>
                </a:lnTo>
                <a:close/>
                <a:moveTo>
                  <a:pt x="8369204" y="2383292"/>
                </a:moveTo>
                <a:lnTo>
                  <a:pt x="8369204" y="2100188"/>
                </a:lnTo>
                <a:lnTo>
                  <a:pt x="8703881" y="2100188"/>
                </a:lnTo>
                <a:lnTo>
                  <a:pt x="8703881" y="2383292"/>
                </a:lnTo>
                <a:close/>
                <a:moveTo>
                  <a:pt x="8369204" y="2680112"/>
                </a:moveTo>
                <a:lnTo>
                  <a:pt x="8369204" y="2397008"/>
                </a:lnTo>
                <a:lnTo>
                  <a:pt x="8703881" y="2397008"/>
                </a:lnTo>
                <a:lnTo>
                  <a:pt x="8703881" y="2680112"/>
                </a:lnTo>
                <a:close/>
                <a:moveTo>
                  <a:pt x="8369204" y="2976922"/>
                </a:moveTo>
                <a:lnTo>
                  <a:pt x="8369204" y="2693828"/>
                </a:lnTo>
                <a:lnTo>
                  <a:pt x="8703881" y="2693828"/>
                </a:lnTo>
                <a:lnTo>
                  <a:pt x="8703881" y="2976922"/>
                </a:lnTo>
                <a:close/>
                <a:moveTo>
                  <a:pt x="8369204" y="3273742"/>
                </a:moveTo>
                <a:lnTo>
                  <a:pt x="8369204" y="2990638"/>
                </a:lnTo>
                <a:lnTo>
                  <a:pt x="8703881" y="2990638"/>
                </a:lnTo>
                <a:lnTo>
                  <a:pt x="8703881" y="3273742"/>
                </a:lnTo>
                <a:close/>
                <a:moveTo>
                  <a:pt x="8369204" y="3570541"/>
                </a:moveTo>
                <a:lnTo>
                  <a:pt x="8369204" y="3287447"/>
                </a:lnTo>
                <a:lnTo>
                  <a:pt x="8703881" y="3287447"/>
                </a:lnTo>
                <a:lnTo>
                  <a:pt x="8703881" y="3570541"/>
                </a:lnTo>
                <a:close/>
                <a:moveTo>
                  <a:pt x="8369204" y="3867361"/>
                </a:moveTo>
                <a:lnTo>
                  <a:pt x="8369204" y="3584257"/>
                </a:lnTo>
                <a:lnTo>
                  <a:pt x="8703881" y="3584257"/>
                </a:lnTo>
                <a:lnTo>
                  <a:pt x="8703881" y="3867361"/>
                </a:lnTo>
                <a:close/>
                <a:moveTo>
                  <a:pt x="8369204" y="4164171"/>
                </a:moveTo>
                <a:lnTo>
                  <a:pt x="8369204" y="3881077"/>
                </a:lnTo>
                <a:lnTo>
                  <a:pt x="8703881" y="3881077"/>
                </a:lnTo>
                <a:lnTo>
                  <a:pt x="8703881" y="4164171"/>
                </a:lnTo>
                <a:close/>
                <a:moveTo>
                  <a:pt x="8369204" y="4460991"/>
                </a:moveTo>
                <a:lnTo>
                  <a:pt x="8369204" y="4177897"/>
                </a:lnTo>
                <a:lnTo>
                  <a:pt x="8703881" y="4177897"/>
                </a:lnTo>
                <a:lnTo>
                  <a:pt x="8703881" y="4460991"/>
                </a:lnTo>
                <a:close/>
                <a:moveTo>
                  <a:pt x="8369204" y="4757811"/>
                </a:moveTo>
                <a:lnTo>
                  <a:pt x="8369204" y="4474707"/>
                </a:lnTo>
                <a:lnTo>
                  <a:pt x="8703881" y="4474707"/>
                </a:lnTo>
                <a:lnTo>
                  <a:pt x="8703881" y="4757811"/>
                </a:lnTo>
                <a:close/>
                <a:moveTo>
                  <a:pt x="8369204" y="5054610"/>
                </a:moveTo>
                <a:lnTo>
                  <a:pt x="8369204" y="4771516"/>
                </a:lnTo>
                <a:lnTo>
                  <a:pt x="8703881" y="4771516"/>
                </a:lnTo>
                <a:lnTo>
                  <a:pt x="8703881" y="5054610"/>
                </a:lnTo>
                <a:close/>
                <a:moveTo>
                  <a:pt x="8369204" y="5351441"/>
                </a:moveTo>
                <a:lnTo>
                  <a:pt x="8369204" y="5068337"/>
                </a:lnTo>
                <a:lnTo>
                  <a:pt x="8703881" y="5068337"/>
                </a:lnTo>
                <a:lnTo>
                  <a:pt x="8703881" y="5351441"/>
                </a:lnTo>
                <a:close/>
                <a:moveTo>
                  <a:pt x="8369204" y="5648250"/>
                </a:moveTo>
                <a:lnTo>
                  <a:pt x="8369204" y="5365157"/>
                </a:lnTo>
                <a:lnTo>
                  <a:pt x="8703881" y="5365157"/>
                </a:lnTo>
                <a:lnTo>
                  <a:pt x="8703881" y="5648250"/>
                </a:lnTo>
                <a:close/>
                <a:moveTo>
                  <a:pt x="8369204" y="5945060"/>
                </a:moveTo>
                <a:lnTo>
                  <a:pt x="8369204" y="5661966"/>
                </a:lnTo>
                <a:lnTo>
                  <a:pt x="8703881" y="5661966"/>
                </a:lnTo>
                <a:lnTo>
                  <a:pt x="8703881" y="5945060"/>
                </a:lnTo>
                <a:close/>
                <a:moveTo>
                  <a:pt x="8369204" y="6241880"/>
                </a:moveTo>
                <a:lnTo>
                  <a:pt x="8369204" y="5958776"/>
                </a:lnTo>
                <a:lnTo>
                  <a:pt x="8703881" y="5958776"/>
                </a:lnTo>
                <a:lnTo>
                  <a:pt x="8703881" y="6241880"/>
                </a:lnTo>
                <a:close/>
                <a:moveTo>
                  <a:pt x="8369204" y="6538690"/>
                </a:moveTo>
                <a:lnTo>
                  <a:pt x="8369204" y="6255596"/>
                </a:lnTo>
                <a:lnTo>
                  <a:pt x="8703881" y="6255596"/>
                </a:lnTo>
                <a:lnTo>
                  <a:pt x="8703881" y="6538690"/>
                </a:lnTo>
                <a:close/>
                <a:moveTo>
                  <a:pt x="8369204" y="6835499"/>
                </a:moveTo>
                <a:lnTo>
                  <a:pt x="8369204" y="6552406"/>
                </a:lnTo>
                <a:lnTo>
                  <a:pt x="8703881" y="6552406"/>
                </a:lnTo>
                <a:lnTo>
                  <a:pt x="8703881" y="6835499"/>
                </a:lnTo>
                <a:close/>
                <a:moveTo>
                  <a:pt x="8018335" y="305593"/>
                </a:moveTo>
                <a:lnTo>
                  <a:pt x="8018335" y="22489"/>
                </a:lnTo>
                <a:lnTo>
                  <a:pt x="8352990" y="22489"/>
                </a:lnTo>
                <a:lnTo>
                  <a:pt x="8352990" y="305593"/>
                </a:lnTo>
                <a:close/>
                <a:moveTo>
                  <a:pt x="8018335" y="602413"/>
                </a:moveTo>
                <a:lnTo>
                  <a:pt x="8018335" y="319309"/>
                </a:lnTo>
                <a:lnTo>
                  <a:pt x="8352990" y="319309"/>
                </a:lnTo>
                <a:lnTo>
                  <a:pt x="8352990" y="602413"/>
                </a:lnTo>
                <a:close/>
                <a:moveTo>
                  <a:pt x="8018335" y="899223"/>
                </a:moveTo>
                <a:lnTo>
                  <a:pt x="8018335" y="616129"/>
                </a:lnTo>
                <a:lnTo>
                  <a:pt x="8352990" y="616129"/>
                </a:lnTo>
                <a:lnTo>
                  <a:pt x="8352990" y="899223"/>
                </a:lnTo>
                <a:close/>
                <a:moveTo>
                  <a:pt x="8018335" y="1196033"/>
                </a:moveTo>
                <a:lnTo>
                  <a:pt x="8018335" y="912928"/>
                </a:lnTo>
                <a:lnTo>
                  <a:pt x="8352990" y="912928"/>
                </a:lnTo>
                <a:lnTo>
                  <a:pt x="8352990" y="1196033"/>
                </a:lnTo>
                <a:close/>
                <a:moveTo>
                  <a:pt x="8018335" y="1492853"/>
                </a:moveTo>
                <a:lnTo>
                  <a:pt x="8018335" y="1209749"/>
                </a:lnTo>
                <a:lnTo>
                  <a:pt x="8352990" y="1209749"/>
                </a:lnTo>
                <a:lnTo>
                  <a:pt x="8352990" y="1492853"/>
                </a:lnTo>
                <a:close/>
                <a:moveTo>
                  <a:pt x="8018335" y="1789662"/>
                </a:moveTo>
                <a:lnTo>
                  <a:pt x="8018335" y="1506569"/>
                </a:lnTo>
                <a:lnTo>
                  <a:pt x="8352990" y="1506569"/>
                </a:lnTo>
                <a:lnTo>
                  <a:pt x="8352990" y="1789662"/>
                </a:lnTo>
                <a:close/>
                <a:moveTo>
                  <a:pt x="8018335" y="2086472"/>
                </a:moveTo>
                <a:lnTo>
                  <a:pt x="8018335" y="1803368"/>
                </a:lnTo>
                <a:lnTo>
                  <a:pt x="8352990" y="1803368"/>
                </a:lnTo>
                <a:lnTo>
                  <a:pt x="8352990" y="2086472"/>
                </a:lnTo>
                <a:close/>
                <a:moveTo>
                  <a:pt x="8018335" y="2383292"/>
                </a:moveTo>
                <a:lnTo>
                  <a:pt x="8018335" y="2100188"/>
                </a:lnTo>
                <a:lnTo>
                  <a:pt x="8352990" y="2100188"/>
                </a:lnTo>
                <a:lnTo>
                  <a:pt x="8352990" y="2383292"/>
                </a:lnTo>
                <a:close/>
                <a:moveTo>
                  <a:pt x="8018335" y="2680112"/>
                </a:moveTo>
                <a:lnTo>
                  <a:pt x="8018335" y="2397008"/>
                </a:lnTo>
                <a:lnTo>
                  <a:pt x="8352990" y="2397008"/>
                </a:lnTo>
                <a:lnTo>
                  <a:pt x="8352990" y="2680112"/>
                </a:lnTo>
                <a:close/>
                <a:moveTo>
                  <a:pt x="8018335" y="2976922"/>
                </a:moveTo>
                <a:lnTo>
                  <a:pt x="8018335" y="2693828"/>
                </a:lnTo>
                <a:lnTo>
                  <a:pt x="8352990" y="2693828"/>
                </a:lnTo>
                <a:lnTo>
                  <a:pt x="8352990" y="2976922"/>
                </a:lnTo>
                <a:close/>
                <a:moveTo>
                  <a:pt x="8018335" y="3273742"/>
                </a:moveTo>
                <a:lnTo>
                  <a:pt x="8018335" y="2990638"/>
                </a:lnTo>
                <a:lnTo>
                  <a:pt x="8352990" y="2990638"/>
                </a:lnTo>
                <a:lnTo>
                  <a:pt x="8352990" y="3273742"/>
                </a:lnTo>
                <a:close/>
                <a:moveTo>
                  <a:pt x="8018335" y="3570541"/>
                </a:moveTo>
                <a:lnTo>
                  <a:pt x="8018335" y="3287447"/>
                </a:lnTo>
                <a:lnTo>
                  <a:pt x="8352990" y="3287447"/>
                </a:lnTo>
                <a:lnTo>
                  <a:pt x="8352990" y="3570541"/>
                </a:lnTo>
                <a:close/>
                <a:moveTo>
                  <a:pt x="8018335" y="3867361"/>
                </a:moveTo>
                <a:lnTo>
                  <a:pt x="8018335" y="3584257"/>
                </a:lnTo>
                <a:lnTo>
                  <a:pt x="8352990" y="3584257"/>
                </a:lnTo>
                <a:lnTo>
                  <a:pt x="8352990" y="3867361"/>
                </a:lnTo>
                <a:close/>
                <a:moveTo>
                  <a:pt x="8018335" y="4164171"/>
                </a:moveTo>
                <a:lnTo>
                  <a:pt x="8018335" y="3881077"/>
                </a:lnTo>
                <a:lnTo>
                  <a:pt x="8352990" y="3881077"/>
                </a:lnTo>
                <a:lnTo>
                  <a:pt x="8352990" y="4164171"/>
                </a:lnTo>
                <a:close/>
                <a:moveTo>
                  <a:pt x="8018335" y="4460991"/>
                </a:moveTo>
                <a:lnTo>
                  <a:pt x="8018335" y="4177897"/>
                </a:lnTo>
                <a:lnTo>
                  <a:pt x="8352990" y="4177897"/>
                </a:lnTo>
                <a:lnTo>
                  <a:pt x="8352990" y="4460991"/>
                </a:lnTo>
                <a:close/>
                <a:moveTo>
                  <a:pt x="8018335" y="4757811"/>
                </a:moveTo>
                <a:lnTo>
                  <a:pt x="8018335" y="4474707"/>
                </a:lnTo>
                <a:lnTo>
                  <a:pt x="8352990" y="4474707"/>
                </a:lnTo>
                <a:lnTo>
                  <a:pt x="8352990" y="4757811"/>
                </a:lnTo>
                <a:close/>
                <a:moveTo>
                  <a:pt x="8018335" y="5054610"/>
                </a:moveTo>
                <a:lnTo>
                  <a:pt x="8018335" y="4771516"/>
                </a:lnTo>
                <a:lnTo>
                  <a:pt x="8352990" y="4771516"/>
                </a:lnTo>
                <a:lnTo>
                  <a:pt x="8352990" y="5054610"/>
                </a:lnTo>
                <a:close/>
                <a:moveTo>
                  <a:pt x="8018335" y="5351441"/>
                </a:moveTo>
                <a:lnTo>
                  <a:pt x="8018335" y="5068337"/>
                </a:lnTo>
                <a:lnTo>
                  <a:pt x="8352990" y="5068337"/>
                </a:lnTo>
                <a:lnTo>
                  <a:pt x="8352990" y="5351441"/>
                </a:lnTo>
                <a:close/>
                <a:moveTo>
                  <a:pt x="8018335" y="5648250"/>
                </a:moveTo>
                <a:lnTo>
                  <a:pt x="8018335" y="5365157"/>
                </a:lnTo>
                <a:lnTo>
                  <a:pt x="8352990" y="5365157"/>
                </a:lnTo>
                <a:lnTo>
                  <a:pt x="8352990" y="5648250"/>
                </a:lnTo>
                <a:close/>
                <a:moveTo>
                  <a:pt x="8018335" y="5945060"/>
                </a:moveTo>
                <a:lnTo>
                  <a:pt x="8018335" y="5661966"/>
                </a:lnTo>
                <a:lnTo>
                  <a:pt x="8352990" y="5661966"/>
                </a:lnTo>
                <a:lnTo>
                  <a:pt x="8352990" y="5945060"/>
                </a:lnTo>
                <a:close/>
                <a:moveTo>
                  <a:pt x="8018335" y="6241880"/>
                </a:moveTo>
                <a:lnTo>
                  <a:pt x="8018335" y="5958776"/>
                </a:lnTo>
                <a:lnTo>
                  <a:pt x="8352990" y="5958776"/>
                </a:lnTo>
                <a:lnTo>
                  <a:pt x="8352990" y="6241880"/>
                </a:lnTo>
                <a:close/>
                <a:moveTo>
                  <a:pt x="8018335" y="6538690"/>
                </a:moveTo>
                <a:lnTo>
                  <a:pt x="8018335" y="6255596"/>
                </a:lnTo>
                <a:lnTo>
                  <a:pt x="8352990" y="6255596"/>
                </a:lnTo>
                <a:lnTo>
                  <a:pt x="8352990" y="6538690"/>
                </a:lnTo>
                <a:close/>
                <a:moveTo>
                  <a:pt x="8018335" y="6835499"/>
                </a:moveTo>
                <a:lnTo>
                  <a:pt x="8018335" y="6552406"/>
                </a:lnTo>
                <a:lnTo>
                  <a:pt x="8352990" y="6552406"/>
                </a:lnTo>
                <a:lnTo>
                  <a:pt x="8352990" y="6835499"/>
                </a:lnTo>
                <a:close/>
                <a:moveTo>
                  <a:pt x="7667444" y="305593"/>
                </a:moveTo>
                <a:lnTo>
                  <a:pt x="7667444" y="22489"/>
                </a:lnTo>
                <a:lnTo>
                  <a:pt x="8002121" y="22489"/>
                </a:lnTo>
                <a:lnTo>
                  <a:pt x="8002121" y="305593"/>
                </a:lnTo>
                <a:close/>
                <a:moveTo>
                  <a:pt x="7667444" y="602413"/>
                </a:moveTo>
                <a:lnTo>
                  <a:pt x="7667444" y="319309"/>
                </a:lnTo>
                <a:lnTo>
                  <a:pt x="8002121" y="319309"/>
                </a:lnTo>
                <a:lnTo>
                  <a:pt x="8002121" y="602413"/>
                </a:lnTo>
                <a:close/>
                <a:moveTo>
                  <a:pt x="7667444" y="899223"/>
                </a:moveTo>
                <a:lnTo>
                  <a:pt x="7667444" y="616129"/>
                </a:lnTo>
                <a:lnTo>
                  <a:pt x="8002121" y="616129"/>
                </a:lnTo>
                <a:lnTo>
                  <a:pt x="8002121" y="899223"/>
                </a:lnTo>
                <a:close/>
                <a:moveTo>
                  <a:pt x="7667444" y="1196033"/>
                </a:moveTo>
                <a:lnTo>
                  <a:pt x="7667444" y="912928"/>
                </a:lnTo>
                <a:lnTo>
                  <a:pt x="8002121" y="912928"/>
                </a:lnTo>
                <a:lnTo>
                  <a:pt x="8002121" y="1196033"/>
                </a:lnTo>
                <a:close/>
                <a:moveTo>
                  <a:pt x="7667444" y="1492853"/>
                </a:moveTo>
                <a:lnTo>
                  <a:pt x="7667444" y="1209749"/>
                </a:lnTo>
                <a:lnTo>
                  <a:pt x="8002121" y="1209749"/>
                </a:lnTo>
                <a:lnTo>
                  <a:pt x="8002121" y="1492853"/>
                </a:lnTo>
                <a:close/>
                <a:moveTo>
                  <a:pt x="7667444" y="1789662"/>
                </a:moveTo>
                <a:lnTo>
                  <a:pt x="7667444" y="1506569"/>
                </a:lnTo>
                <a:lnTo>
                  <a:pt x="8002121" y="1506569"/>
                </a:lnTo>
                <a:lnTo>
                  <a:pt x="8002121" y="1789662"/>
                </a:lnTo>
                <a:close/>
                <a:moveTo>
                  <a:pt x="7667444" y="2086472"/>
                </a:moveTo>
                <a:lnTo>
                  <a:pt x="7667444" y="1803368"/>
                </a:lnTo>
                <a:lnTo>
                  <a:pt x="8002121" y="1803368"/>
                </a:lnTo>
                <a:lnTo>
                  <a:pt x="8002121" y="2086472"/>
                </a:lnTo>
                <a:close/>
                <a:moveTo>
                  <a:pt x="7667444" y="2383292"/>
                </a:moveTo>
                <a:lnTo>
                  <a:pt x="7667444" y="2100188"/>
                </a:lnTo>
                <a:lnTo>
                  <a:pt x="8002121" y="2100188"/>
                </a:lnTo>
                <a:lnTo>
                  <a:pt x="8002121" y="2383292"/>
                </a:lnTo>
                <a:close/>
                <a:moveTo>
                  <a:pt x="7667444" y="2680112"/>
                </a:moveTo>
                <a:lnTo>
                  <a:pt x="7667444" y="2397008"/>
                </a:lnTo>
                <a:lnTo>
                  <a:pt x="8002121" y="2397008"/>
                </a:lnTo>
                <a:lnTo>
                  <a:pt x="8002121" y="2680112"/>
                </a:lnTo>
                <a:close/>
                <a:moveTo>
                  <a:pt x="7667444" y="2976922"/>
                </a:moveTo>
                <a:lnTo>
                  <a:pt x="7667444" y="2693828"/>
                </a:lnTo>
                <a:lnTo>
                  <a:pt x="8002121" y="2693828"/>
                </a:lnTo>
                <a:lnTo>
                  <a:pt x="8002121" y="2976922"/>
                </a:lnTo>
                <a:close/>
                <a:moveTo>
                  <a:pt x="7667444" y="3273742"/>
                </a:moveTo>
                <a:lnTo>
                  <a:pt x="7667444" y="2990638"/>
                </a:lnTo>
                <a:lnTo>
                  <a:pt x="8002121" y="2990638"/>
                </a:lnTo>
                <a:lnTo>
                  <a:pt x="8002121" y="3273742"/>
                </a:lnTo>
                <a:close/>
                <a:moveTo>
                  <a:pt x="7667444" y="3570541"/>
                </a:moveTo>
                <a:lnTo>
                  <a:pt x="7667444" y="3287447"/>
                </a:lnTo>
                <a:lnTo>
                  <a:pt x="8002121" y="3287447"/>
                </a:lnTo>
                <a:lnTo>
                  <a:pt x="8002121" y="3570541"/>
                </a:lnTo>
                <a:close/>
                <a:moveTo>
                  <a:pt x="7667444" y="3867361"/>
                </a:moveTo>
                <a:lnTo>
                  <a:pt x="7667444" y="3584257"/>
                </a:lnTo>
                <a:lnTo>
                  <a:pt x="8002121" y="3584257"/>
                </a:lnTo>
                <a:lnTo>
                  <a:pt x="8002121" y="3867361"/>
                </a:lnTo>
                <a:close/>
                <a:moveTo>
                  <a:pt x="7667444" y="4164171"/>
                </a:moveTo>
                <a:lnTo>
                  <a:pt x="7667444" y="3881077"/>
                </a:lnTo>
                <a:lnTo>
                  <a:pt x="8002121" y="3881077"/>
                </a:lnTo>
                <a:lnTo>
                  <a:pt x="8002121" y="4164171"/>
                </a:lnTo>
                <a:close/>
                <a:moveTo>
                  <a:pt x="7667444" y="4460991"/>
                </a:moveTo>
                <a:lnTo>
                  <a:pt x="7667444" y="4177897"/>
                </a:lnTo>
                <a:lnTo>
                  <a:pt x="8002121" y="4177897"/>
                </a:lnTo>
                <a:lnTo>
                  <a:pt x="8002121" y="4460991"/>
                </a:lnTo>
                <a:close/>
                <a:moveTo>
                  <a:pt x="7667444" y="4757811"/>
                </a:moveTo>
                <a:lnTo>
                  <a:pt x="7667444" y="4474707"/>
                </a:lnTo>
                <a:lnTo>
                  <a:pt x="8002121" y="4474707"/>
                </a:lnTo>
                <a:lnTo>
                  <a:pt x="8002121" y="4757811"/>
                </a:lnTo>
                <a:close/>
                <a:moveTo>
                  <a:pt x="7667444" y="5054610"/>
                </a:moveTo>
                <a:lnTo>
                  <a:pt x="7667444" y="4771516"/>
                </a:lnTo>
                <a:lnTo>
                  <a:pt x="8002121" y="4771516"/>
                </a:lnTo>
                <a:lnTo>
                  <a:pt x="8002121" y="5054610"/>
                </a:lnTo>
                <a:close/>
                <a:moveTo>
                  <a:pt x="7667444" y="5351441"/>
                </a:moveTo>
                <a:lnTo>
                  <a:pt x="7667444" y="5068337"/>
                </a:lnTo>
                <a:lnTo>
                  <a:pt x="8002121" y="5068337"/>
                </a:lnTo>
                <a:lnTo>
                  <a:pt x="8002121" y="5351441"/>
                </a:lnTo>
                <a:close/>
                <a:moveTo>
                  <a:pt x="7667444" y="5648250"/>
                </a:moveTo>
                <a:lnTo>
                  <a:pt x="7667444" y="5365157"/>
                </a:lnTo>
                <a:lnTo>
                  <a:pt x="8002121" y="5365157"/>
                </a:lnTo>
                <a:lnTo>
                  <a:pt x="8002121" y="5648250"/>
                </a:lnTo>
                <a:close/>
                <a:moveTo>
                  <a:pt x="7667444" y="5945060"/>
                </a:moveTo>
                <a:lnTo>
                  <a:pt x="7667444" y="5661966"/>
                </a:lnTo>
                <a:lnTo>
                  <a:pt x="8002121" y="5661966"/>
                </a:lnTo>
                <a:lnTo>
                  <a:pt x="8002121" y="5945060"/>
                </a:lnTo>
                <a:close/>
                <a:moveTo>
                  <a:pt x="7667444" y="6241880"/>
                </a:moveTo>
                <a:lnTo>
                  <a:pt x="7667444" y="5958776"/>
                </a:lnTo>
                <a:lnTo>
                  <a:pt x="8002121" y="5958776"/>
                </a:lnTo>
                <a:lnTo>
                  <a:pt x="8002121" y="6241880"/>
                </a:lnTo>
                <a:close/>
                <a:moveTo>
                  <a:pt x="7667444" y="6538690"/>
                </a:moveTo>
                <a:lnTo>
                  <a:pt x="7667444" y="6255596"/>
                </a:lnTo>
                <a:lnTo>
                  <a:pt x="8002121" y="6255596"/>
                </a:lnTo>
                <a:lnTo>
                  <a:pt x="8002121" y="6538690"/>
                </a:lnTo>
                <a:close/>
                <a:moveTo>
                  <a:pt x="7667444" y="6835499"/>
                </a:moveTo>
                <a:lnTo>
                  <a:pt x="7667444" y="6552406"/>
                </a:lnTo>
                <a:lnTo>
                  <a:pt x="8002121" y="6552406"/>
                </a:lnTo>
                <a:lnTo>
                  <a:pt x="8002121" y="6835499"/>
                </a:lnTo>
                <a:close/>
                <a:moveTo>
                  <a:pt x="7316575" y="305593"/>
                </a:moveTo>
                <a:lnTo>
                  <a:pt x="7316575" y="22489"/>
                </a:lnTo>
                <a:lnTo>
                  <a:pt x="7651231" y="22489"/>
                </a:lnTo>
                <a:lnTo>
                  <a:pt x="7651231" y="305593"/>
                </a:lnTo>
                <a:close/>
                <a:moveTo>
                  <a:pt x="7316575" y="602413"/>
                </a:moveTo>
                <a:lnTo>
                  <a:pt x="7316575" y="319309"/>
                </a:lnTo>
                <a:lnTo>
                  <a:pt x="7651231" y="319309"/>
                </a:lnTo>
                <a:lnTo>
                  <a:pt x="7651231" y="602413"/>
                </a:lnTo>
                <a:close/>
                <a:moveTo>
                  <a:pt x="7316575" y="899223"/>
                </a:moveTo>
                <a:lnTo>
                  <a:pt x="7316575" y="616129"/>
                </a:lnTo>
                <a:lnTo>
                  <a:pt x="7651231" y="616129"/>
                </a:lnTo>
                <a:lnTo>
                  <a:pt x="7651231" y="899223"/>
                </a:lnTo>
                <a:close/>
                <a:moveTo>
                  <a:pt x="7316575" y="1196033"/>
                </a:moveTo>
                <a:lnTo>
                  <a:pt x="7316575" y="912928"/>
                </a:lnTo>
                <a:lnTo>
                  <a:pt x="7651231" y="912928"/>
                </a:lnTo>
                <a:lnTo>
                  <a:pt x="7651231" y="1196033"/>
                </a:lnTo>
                <a:close/>
                <a:moveTo>
                  <a:pt x="7316575" y="1492853"/>
                </a:moveTo>
                <a:lnTo>
                  <a:pt x="7316575" y="1209749"/>
                </a:lnTo>
                <a:lnTo>
                  <a:pt x="7651231" y="1209749"/>
                </a:lnTo>
                <a:lnTo>
                  <a:pt x="7651231" y="1492853"/>
                </a:lnTo>
                <a:close/>
                <a:moveTo>
                  <a:pt x="7316575" y="1789662"/>
                </a:moveTo>
                <a:lnTo>
                  <a:pt x="7316575" y="1506569"/>
                </a:lnTo>
                <a:lnTo>
                  <a:pt x="7651231" y="1506569"/>
                </a:lnTo>
                <a:lnTo>
                  <a:pt x="7651231" y="1789662"/>
                </a:lnTo>
                <a:close/>
                <a:moveTo>
                  <a:pt x="7316575" y="2086472"/>
                </a:moveTo>
                <a:lnTo>
                  <a:pt x="7316575" y="1803368"/>
                </a:lnTo>
                <a:lnTo>
                  <a:pt x="7651231" y="1803368"/>
                </a:lnTo>
                <a:lnTo>
                  <a:pt x="7651231" y="2086472"/>
                </a:lnTo>
                <a:close/>
                <a:moveTo>
                  <a:pt x="7316575" y="2383292"/>
                </a:moveTo>
                <a:lnTo>
                  <a:pt x="7316575" y="2100188"/>
                </a:lnTo>
                <a:lnTo>
                  <a:pt x="7651231" y="2100188"/>
                </a:lnTo>
                <a:lnTo>
                  <a:pt x="7651231" y="2383292"/>
                </a:lnTo>
                <a:close/>
                <a:moveTo>
                  <a:pt x="7316575" y="2680112"/>
                </a:moveTo>
                <a:lnTo>
                  <a:pt x="7316575" y="2397008"/>
                </a:lnTo>
                <a:lnTo>
                  <a:pt x="7651231" y="2397008"/>
                </a:lnTo>
                <a:lnTo>
                  <a:pt x="7651231" y="2680112"/>
                </a:lnTo>
                <a:close/>
                <a:moveTo>
                  <a:pt x="7316575" y="2976922"/>
                </a:moveTo>
                <a:lnTo>
                  <a:pt x="7316575" y="2693828"/>
                </a:lnTo>
                <a:lnTo>
                  <a:pt x="7651231" y="2693828"/>
                </a:lnTo>
                <a:lnTo>
                  <a:pt x="7651231" y="2976922"/>
                </a:lnTo>
                <a:close/>
                <a:moveTo>
                  <a:pt x="7316575" y="3273742"/>
                </a:moveTo>
                <a:lnTo>
                  <a:pt x="7316575" y="2990638"/>
                </a:lnTo>
                <a:lnTo>
                  <a:pt x="7651231" y="2990638"/>
                </a:lnTo>
                <a:lnTo>
                  <a:pt x="7651231" y="3273742"/>
                </a:lnTo>
                <a:close/>
                <a:moveTo>
                  <a:pt x="7316575" y="3570541"/>
                </a:moveTo>
                <a:lnTo>
                  <a:pt x="7316575" y="3287447"/>
                </a:lnTo>
                <a:lnTo>
                  <a:pt x="7651231" y="3287447"/>
                </a:lnTo>
                <a:lnTo>
                  <a:pt x="7651231" y="3570541"/>
                </a:lnTo>
                <a:close/>
                <a:moveTo>
                  <a:pt x="7316575" y="3867361"/>
                </a:moveTo>
                <a:lnTo>
                  <a:pt x="7316575" y="3584257"/>
                </a:lnTo>
                <a:lnTo>
                  <a:pt x="7651231" y="3584257"/>
                </a:lnTo>
                <a:lnTo>
                  <a:pt x="7651231" y="3867361"/>
                </a:lnTo>
                <a:close/>
                <a:moveTo>
                  <a:pt x="7316575" y="4164171"/>
                </a:moveTo>
                <a:lnTo>
                  <a:pt x="7316575" y="3881077"/>
                </a:lnTo>
                <a:lnTo>
                  <a:pt x="7651231" y="3881077"/>
                </a:lnTo>
                <a:lnTo>
                  <a:pt x="7651231" y="4164171"/>
                </a:lnTo>
                <a:close/>
                <a:moveTo>
                  <a:pt x="7316575" y="4460991"/>
                </a:moveTo>
                <a:lnTo>
                  <a:pt x="7316575" y="4177897"/>
                </a:lnTo>
                <a:lnTo>
                  <a:pt x="7651231" y="4177897"/>
                </a:lnTo>
                <a:lnTo>
                  <a:pt x="7651231" y="4460991"/>
                </a:lnTo>
                <a:close/>
                <a:moveTo>
                  <a:pt x="7316575" y="4757811"/>
                </a:moveTo>
                <a:lnTo>
                  <a:pt x="7316575" y="4474707"/>
                </a:lnTo>
                <a:lnTo>
                  <a:pt x="7651231" y="4474707"/>
                </a:lnTo>
                <a:lnTo>
                  <a:pt x="7651231" y="4757811"/>
                </a:lnTo>
                <a:close/>
                <a:moveTo>
                  <a:pt x="7316575" y="5054610"/>
                </a:moveTo>
                <a:lnTo>
                  <a:pt x="7316575" y="4771516"/>
                </a:lnTo>
                <a:lnTo>
                  <a:pt x="7651231" y="4771516"/>
                </a:lnTo>
                <a:lnTo>
                  <a:pt x="7651231" y="5054610"/>
                </a:lnTo>
                <a:close/>
                <a:moveTo>
                  <a:pt x="7316575" y="5351441"/>
                </a:moveTo>
                <a:lnTo>
                  <a:pt x="7316575" y="5068337"/>
                </a:lnTo>
                <a:lnTo>
                  <a:pt x="7651231" y="5068337"/>
                </a:lnTo>
                <a:lnTo>
                  <a:pt x="7651231" y="5351441"/>
                </a:lnTo>
                <a:close/>
                <a:moveTo>
                  <a:pt x="7316575" y="5648250"/>
                </a:moveTo>
                <a:lnTo>
                  <a:pt x="7316575" y="5365157"/>
                </a:lnTo>
                <a:lnTo>
                  <a:pt x="7651231" y="5365157"/>
                </a:lnTo>
                <a:lnTo>
                  <a:pt x="7651231" y="5648250"/>
                </a:lnTo>
                <a:close/>
                <a:moveTo>
                  <a:pt x="7316575" y="5945060"/>
                </a:moveTo>
                <a:lnTo>
                  <a:pt x="7316575" y="5661966"/>
                </a:lnTo>
                <a:lnTo>
                  <a:pt x="7651231" y="5661966"/>
                </a:lnTo>
                <a:lnTo>
                  <a:pt x="7651231" y="5945060"/>
                </a:lnTo>
                <a:close/>
                <a:moveTo>
                  <a:pt x="7316575" y="6241880"/>
                </a:moveTo>
                <a:lnTo>
                  <a:pt x="7316575" y="5958776"/>
                </a:lnTo>
                <a:lnTo>
                  <a:pt x="7651231" y="5958776"/>
                </a:lnTo>
                <a:lnTo>
                  <a:pt x="7651231" y="6241880"/>
                </a:lnTo>
                <a:close/>
                <a:moveTo>
                  <a:pt x="7316575" y="6538690"/>
                </a:moveTo>
                <a:lnTo>
                  <a:pt x="7316575" y="6255596"/>
                </a:lnTo>
                <a:lnTo>
                  <a:pt x="7651231" y="6255596"/>
                </a:lnTo>
                <a:lnTo>
                  <a:pt x="7651231" y="6538690"/>
                </a:lnTo>
                <a:close/>
                <a:moveTo>
                  <a:pt x="7316575" y="6835499"/>
                </a:moveTo>
                <a:lnTo>
                  <a:pt x="7316575" y="6552406"/>
                </a:lnTo>
                <a:lnTo>
                  <a:pt x="7651231" y="6552406"/>
                </a:lnTo>
                <a:lnTo>
                  <a:pt x="7651231" y="6835499"/>
                </a:lnTo>
                <a:close/>
                <a:moveTo>
                  <a:pt x="6965695" y="305593"/>
                </a:moveTo>
                <a:lnTo>
                  <a:pt x="6965695" y="22489"/>
                </a:lnTo>
                <a:lnTo>
                  <a:pt x="7300361" y="22489"/>
                </a:lnTo>
                <a:lnTo>
                  <a:pt x="7300361" y="305593"/>
                </a:lnTo>
                <a:close/>
                <a:moveTo>
                  <a:pt x="6965695" y="602413"/>
                </a:moveTo>
                <a:lnTo>
                  <a:pt x="6965695" y="319309"/>
                </a:lnTo>
                <a:lnTo>
                  <a:pt x="7300361" y="319309"/>
                </a:lnTo>
                <a:lnTo>
                  <a:pt x="7300361" y="602413"/>
                </a:lnTo>
                <a:close/>
                <a:moveTo>
                  <a:pt x="6965695" y="899223"/>
                </a:moveTo>
                <a:lnTo>
                  <a:pt x="6965695" y="616129"/>
                </a:lnTo>
                <a:lnTo>
                  <a:pt x="7300361" y="616129"/>
                </a:lnTo>
                <a:lnTo>
                  <a:pt x="7300361" y="899223"/>
                </a:lnTo>
                <a:close/>
                <a:moveTo>
                  <a:pt x="6965695" y="1196033"/>
                </a:moveTo>
                <a:lnTo>
                  <a:pt x="6965695" y="912928"/>
                </a:lnTo>
                <a:lnTo>
                  <a:pt x="7300361" y="912928"/>
                </a:lnTo>
                <a:lnTo>
                  <a:pt x="7300361" y="1196033"/>
                </a:lnTo>
                <a:close/>
                <a:moveTo>
                  <a:pt x="6965695" y="1492853"/>
                </a:moveTo>
                <a:lnTo>
                  <a:pt x="6965695" y="1209749"/>
                </a:lnTo>
                <a:lnTo>
                  <a:pt x="7300361" y="1209749"/>
                </a:lnTo>
                <a:lnTo>
                  <a:pt x="7300361" y="1492853"/>
                </a:lnTo>
                <a:close/>
                <a:moveTo>
                  <a:pt x="6965695" y="1789662"/>
                </a:moveTo>
                <a:lnTo>
                  <a:pt x="6965695" y="1506569"/>
                </a:lnTo>
                <a:lnTo>
                  <a:pt x="7300361" y="1506569"/>
                </a:lnTo>
                <a:lnTo>
                  <a:pt x="7300361" y="1789662"/>
                </a:lnTo>
                <a:close/>
                <a:moveTo>
                  <a:pt x="6965695" y="2086472"/>
                </a:moveTo>
                <a:lnTo>
                  <a:pt x="6965695" y="1803368"/>
                </a:lnTo>
                <a:lnTo>
                  <a:pt x="7300361" y="1803368"/>
                </a:lnTo>
                <a:lnTo>
                  <a:pt x="7300361" y="2086472"/>
                </a:lnTo>
                <a:close/>
                <a:moveTo>
                  <a:pt x="6965695" y="2383292"/>
                </a:moveTo>
                <a:lnTo>
                  <a:pt x="6965695" y="2100188"/>
                </a:lnTo>
                <a:lnTo>
                  <a:pt x="7300361" y="2100188"/>
                </a:lnTo>
                <a:lnTo>
                  <a:pt x="7300361" y="2383292"/>
                </a:lnTo>
                <a:close/>
                <a:moveTo>
                  <a:pt x="6965695" y="2680112"/>
                </a:moveTo>
                <a:lnTo>
                  <a:pt x="6965695" y="2397008"/>
                </a:lnTo>
                <a:lnTo>
                  <a:pt x="7300361" y="2397008"/>
                </a:lnTo>
                <a:lnTo>
                  <a:pt x="7300361" y="2680112"/>
                </a:lnTo>
                <a:close/>
                <a:moveTo>
                  <a:pt x="6965695" y="2976922"/>
                </a:moveTo>
                <a:lnTo>
                  <a:pt x="6965695" y="2693828"/>
                </a:lnTo>
                <a:lnTo>
                  <a:pt x="7300361" y="2693828"/>
                </a:lnTo>
                <a:lnTo>
                  <a:pt x="7300361" y="2976922"/>
                </a:lnTo>
                <a:close/>
                <a:moveTo>
                  <a:pt x="6965695" y="3273742"/>
                </a:moveTo>
                <a:lnTo>
                  <a:pt x="6965695" y="2990638"/>
                </a:lnTo>
                <a:lnTo>
                  <a:pt x="7300361" y="2990638"/>
                </a:lnTo>
                <a:lnTo>
                  <a:pt x="7300361" y="3273742"/>
                </a:lnTo>
                <a:close/>
                <a:moveTo>
                  <a:pt x="6965695" y="3570541"/>
                </a:moveTo>
                <a:lnTo>
                  <a:pt x="6965695" y="3287447"/>
                </a:lnTo>
                <a:lnTo>
                  <a:pt x="7300361" y="3287447"/>
                </a:lnTo>
                <a:lnTo>
                  <a:pt x="7300361" y="3570541"/>
                </a:lnTo>
                <a:close/>
                <a:moveTo>
                  <a:pt x="6965695" y="3867361"/>
                </a:moveTo>
                <a:lnTo>
                  <a:pt x="6965695" y="3584257"/>
                </a:lnTo>
                <a:lnTo>
                  <a:pt x="7300361" y="3584257"/>
                </a:lnTo>
                <a:lnTo>
                  <a:pt x="7300361" y="3867361"/>
                </a:lnTo>
                <a:close/>
                <a:moveTo>
                  <a:pt x="6965695" y="4164171"/>
                </a:moveTo>
                <a:lnTo>
                  <a:pt x="6965695" y="3881077"/>
                </a:lnTo>
                <a:lnTo>
                  <a:pt x="7300361" y="3881077"/>
                </a:lnTo>
                <a:lnTo>
                  <a:pt x="7300361" y="4164171"/>
                </a:lnTo>
                <a:close/>
                <a:moveTo>
                  <a:pt x="6965695" y="4460991"/>
                </a:moveTo>
                <a:lnTo>
                  <a:pt x="6965695" y="4177897"/>
                </a:lnTo>
                <a:lnTo>
                  <a:pt x="7300361" y="4177897"/>
                </a:lnTo>
                <a:lnTo>
                  <a:pt x="7300361" y="4460991"/>
                </a:lnTo>
                <a:close/>
                <a:moveTo>
                  <a:pt x="6965695" y="4757811"/>
                </a:moveTo>
                <a:lnTo>
                  <a:pt x="6965695" y="4474707"/>
                </a:lnTo>
                <a:lnTo>
                  <a:pt x="7300361" y="4474707"/>
                </a:lnTo>
                <a:lnTo>
                  <a:pt x="7300361" y="4757811"/>
                </a:lnTo>
                <a:close/>
                <a:moveTo>
                  <a:pt x="6965695" y="5054610"/>
                </a:moveTo>
                <a:lnTo>
                  <a:pt x="6965695" y="4771516"/>
                </a:lnTo>
                <a:lnTo>
                  <a:pt x="7300361" y="4771516"/>
                </a:lnTo>
                <a:lnTo>
                  <a:pt x="7300361" y="5054610"/>
                </a:lnTo>
                <a:close/>
                <a:moveTo>
                  <a:pt x="6965695" y="5351441"/>
                </a:moveTo>
                <a:lnTo>
                  <a:pt x="6965695" y="5068337"/>
                </a:lnTo>
                <a:lnTo>
                  <a:pt x="7300361" y="5068337"/>
                </a:lnTo>
                <a:lnTo>
                  <a:pt x="7300361" y="5351441"/>
                </a:lnTo>
                <a:close/>
                <a:moveTo>
                  <a:pt x="6965695" y="5648250"/>
                </a:moveTo>
                <a:lnTo>
                  <a:pt x="6965695" y="5365157"/>
                </a:lnTo>
                <a:lnTo>
                  <a:pt x="7300361" y="5365157"/>
                </a:lnTo>
                <a:lnTo>
                  <a:pt x="7300361" y="5648250"/>
                </a:lnTo>
                <a:close/>
                <a:moveTo>
                  <a:pt x="6965695" y="5945060"/>
                </a:moveTo>
                <a:lnTo>
                  <a:pt x="6965695" y="5661966"/>
                </a:lnTo>
                <a:lnTo>
                  <a:pt x="7300361" y="5661966"/>
                </a:lnTo>
                <a:lnTo>
                  <a:pt x="7300361" y="5945060"/>
                </a:lnTo>
                <a:close/>
                <a:moveTo>
                  <a:pt x="6965695" y="6241880"/>
                </a:moveTo>
                <a:lnTo>
                  <a:pt x="6965695" y="5958776"/>
                </a:lnTo>
                <a:lnTo>
                  <a:pt x="7300361" y="5958776"/>
                </a:lnTo>
                <a:lnTo>
                  <a:pt x="7300361" y="6241880"/>
                </a:lnTo>
                <a:close/>
                <a:moveTo>
                  <a:pt x="6965695" y="6538690"/>
                </a:moveTo>
                <a:lnTo>
                  <a:pt x="6965695" y="6255596"/>
                </a:lnTo>
                <a:lnTo>
                  <a:pt x="7300361" y="6255596"/>
                </a:lnTo>
                <a:lnTo>
                  <a:pt x="7300361" y="6538690"/>
                </a:lnTo>
                <a:close/>
                <a:moveTo>
                  <a:pt x="6965695" y="6835499"/>
                </a:moveTo>
                <a:lnTo>
                  <a:pt x="6965695" y="6552406"/>
                </a:lnTo>
                <a:lnTo>
                  <a:pt x="7300361" y="6552406"/>
                </a:lnTo>
                <a:lnTo>
                  <a:pt x="7300361" y="6835499"/>
                </a:lnTo>
                <a:close/>
                <a:moveTo>
                  <a:pt x="6614805" y="305593"/>
                </a:moveTo>
                <a:lnTo>
                  <a:pt x="6614805" y="22489"/>
                </a:lnTo>
                <a:lnTo>
                  <a:pt x="6949482" y="22489"/>
                </a:lnTo>
                <a:lnTo>
                  <a:pt x="6949482" y="305593"/>
                </a:lnTo>
                <a:close/>
                <a:moveTo>
                  <a:pt x="6614805" y="602413"/>
                </a:moveTo>
                <a:lnTo>
                  <a:pt x="6614805" y="319309"/>
                </a:lnTo>
                <a:lnTo>
                  <a:pt x="6949482" y="319309"/>
                </a:lnTo>
                <a:lnTo>
                  <a:pt x="6949482" y="602413"/>
                </a:lnTo>
                <a:close/>
                <a:moveTo>
                  <a:pt x="6614805" y="899223"/>
                </a:moveTo>
                <a:lnTo>
                  <a:pt x="6614805" y="616129"/>
                </a:lnTo>
                <a:lnTo>
                  <a:pt x="6949482" y="616129"/>
                </a:lnTo>
                <a:lnTo>
                  <a:pt x="6949482" y="899223"/>
                </a:lnTo>
                <a:close/>
                <a:moveTo>
                  <a:pt x="6614805" y="1196033"/>
                </a:moveTo>
                <a:lnTo>
                  <a:pt x="6614805" y="912928"/>
                </a:lnTo>
                <a:lnTo>
                  <a:pt x="6949482" y="912928"/>
                </a:lnTo>
                <a:lnTo>
                  <a:pt x="6949482" y="1196033"/>
                </a:lnTo>
                <a:close/>
                <a:moveTo>
                  <a:pt x="6614805" y="1492853"/>
                </a:moveTo>
                <a:lnTo>
                  <a:pt x="6614805" y="1209749"/>
                </a:lnTo>
                <a:lnTo>
                  <a:pt x="6949482" y="1209749"/>
                </a:lnTo>
                <a:lnTo>
                  <a:pt x="6949482" y="1492853"/>
                </a:lnTo>
                <a:close/>
                <a:moveTo>
                  <a:pt x="6614805" y="1789662"/>
                </a:moveTo>
                <a:lnTo>
                  <a:pt x="6614805" y="1506569"/>
                </a:lnTo>
                <a:lnTo>
                  <a:pt x="6949482" y="1506569"/>
                </a:lnTo>
                <a:lnTo>
                  <a:pt x="6949482" y="1789662"/>
                </a:lnTo>
                <a:close/>
                <a:moveTo>
                  <a:pt x="6614805" y="2086472"/>
                </a:moveTo>
                <a:lnTo>
                  <a:pt x="6614805" y="1803368"/>
                </a:lnTo>
                <a:lnTo>
                  <a:pt x="6949482" y="1803368"/>
                </a:lnTo>
                <a:lnTo>
                  <a:pt x="6949482" y="2086472"/>
                </a:lnTo>
                <a:close/>
                <a:moveTo>
                  <a:pt x="6614805" y="2383292"/>
                </a:moveTo>
                <a:lnTo>
                  <a:pt x="6614805" y="2100188"/>
                </a:lnTo>
                <a:lnTo>
                  <a:pt x="6949482" y="2100188"/>
                </a:lnTo>
                <a:lnTo>
                  <a:pt x="6949482" y="2383292"/>
                </a:lnTo>
                <a:close/>
                <a:moveTo>
                  <a:pt x="6614805" y="2680112"/>
                </a:moveTo>
                <a:lnTo>
                  <a:pt x="6614805" y="2397008"/>
                </a:lnTo>
                <a:lnTo>
                  <a:pt x="6949482" y="2397008"/>
                </a:lnTo>
                <a:lnTo>
                  <a:pt x="6949482" y="2680112"/>
                </a:lnTo>
                <a:close/>
                <a:moveTo>
                  <a:pt x="6614805" y="2976922"/>
                </a:moveTo>
                <a:lnTo>
                  <a:pt x="6614805" y="2693828"/>
                </a:lnTo>
                <a:lnTo>
                  <a:pt x="6949482" y="2693828"/>
                </a:lnTo>
                <a:lnTo>
                  <a:pt x="6949482" y="2976922"/>
                </a:lnTo>
                <a:close/>
                <a:moveTo>
                  <a:pt x="6614805" y="3273742"/>
                </a:moveTo>
                <a:lnTo>
                  <a:pt x="6614805" y="2990638"/>
                </a:lnTo>
                <a:lnTo>
                  <a:pt x="6949482" y="2990638"/>
                </a:lnTo>
                <a:lnTo>
                  <a:pt x="6949482" y="3273742"/>
                </a:lnTo>
                <a:close/>
                <a:moveTo>
                  <a:pt x="6614805" y="3570541"/>
                </a:moveTo>
                <a:lnTo>
                  <a:pt x="6614805" y="3287447"/>
                </a:lnTo>
                <a:lnTo>
                  <a:pt x="6949482" y="3287447"/>
                </a:lnTo>
                <a:lnTo>
                  <a:pt x="6949482" y="3570541"/>
                </a:lnTo>
                <a:close/>
                <a:moveTo>
                  <a:pt x="6614805" y="3867361"/>
                </a:moveTo>
                <a:lnTo>
                  <a:pt x="6614805" y="3584257"/>
                </a:lnTo>
                <a:lnTo>
                  <a:pt x="6949482" y="3584257"/>
                </a:lnTo>
                <a:lnTo>
                  <a:pt x="6949482" y="3867361"/>
                </a:lnTo>
                <a:close/>
                <a:moveTo>
                  <a:pt x="6614805" y="4164171"/>
                </a:moveTo>
                <a:lnTo>
                  <a:pt x="6614805" y="3881077"/>
                </a:lnTo>
                <a:lnTo>
                  <a:pt x="6949482" y="3881077"/>
                </a:lnTo>
                <a:lnTo>
                  <a:pt x="6949482" y="4164171"/>
                </a:lnTo>
                <a:close/>
                <a:moveTo>
                  <a:pt x="6614805" y="4460991"/>
                </a:moveTo>
                <a:lnTo>
                  <a:pt x="6614805" y="4177897"/>
                </a:lnTo>
                <a:lnTo>
                  <a:pt x="6949482" y="4177897"/>
                </a:lnTo>
                <a:lnTo>
                  <a:pt x="6949482" y="4460991"/>
                </a:lnTo>
                <a:close/>
                <a:moveTo>
                  <a:pt x="6614805" y="4757811"/>
                </a:moveTo>
                <a:lnTo>
                  <a:pt x="6614805" y="4474707"/>
                </a:lnTo>
                <a:lnTo>
                  <a:pt x="6949482" y="4474707"/>
                </a:lnTo>
                <a:lnTo>
                  <a:pt x="6949482" y="4757811"/>
                </a:lnTo>
                <a:close/>
                <a:moveTo>
                  <a:pt x="6614805" y="5054610"/>
                </a:moveTo>
                <a:lnTo>
                  <a:pt x="6614805" y="4771516"/>
                </a:lnTo>
                <a:lnTo>
                  <a:pt x="6949482" y="4771516"/>
                </a:lnTo>
                <a:lnTo>
                  <a:pt x="6949482" y="5054610"/>
                </a:lnTo>
                <a:close/>
                <a:moveTo>
                  <a:pt x="6614805" y="5351441"/>
                </a:moveTo>
                <a:lnTo>
                  <a:pt x="6614805" y="5068337"/>
                </a:lnTo>
                <a:lnTo>
                  <a:pt x="6949482" y="5068337"/>
                </a:lnTo>
                <a:lnTo>
                  <a:pt x="6949482" y="5351441"/>
                </a:lnTo>
                <a:close/>
                <a:moveTo>
                  <a:pt x="6614805" y="5648250"/>
                </a:moveTo>
                <a:lnTo>
                  <a:pt x="6614805" y="5365157"/>
                </a:lnTo>
                <a:lnTo>
                  <a:pt x="6949482" y="5365157"/>
                </a:lnTo>
                <a:lnTo>
                  <a:pt x="6949482" y="5648250"/>
                </a:lnTo>
                <a:close/>
                <a:moveTo>
                  <a:pt x="6614805" y="5945060"/>
                </a:moveTo>
                <a:lnTo>
                  <a:pt x="6614805" y="5661966"/>
                </a:lnTo>
                <a:lnTo>
                  <a:pt x="6949482" y="5661966"/>
                </a:lnTo>
                <a:lnTo>
                  <a:pt x="6949482" y="5945060"/>
                </a:lnTo>
                <a:close/>
                <a:moveTo>
                  <a:pt x="6614805" y="6241880"/>
                </a:moveTo>
                <a:lnTo>
                  <a:pt x="6614805" y="5958776"/>
                </a:lnTo>
                <a:lnTo>
                  <a:pt x="6949482" y="5958776"/>
                </a:lnTo>
                <a:lnTo>
                  <a:pt x="6949482" y="6241880"/>
                </a:lnTo>
                <a:close/>
                <a:moveTo>
                  <a:pt x="6614805" y="6538690"/>
                </a:moveTo>
                <a:lnTo>
                  <a:pt x="6614805" y="6255596"/>
                </a:lnTo>
                <a:lnTo>
                  <a:pt x="6949482" y="6255596"/>
                </a:lnTo>
                <a:lnTo>
                  <a:pt x="6949482" y="6538690"/>
                </a:lnTo>
                <a:close/>
                <a:moveTo>
                  <a:pt x="6614805" y="6835499"/>
                </a:moveTo>
                <a:lnTo>
                  <a:pt x="6614805" y="6552406"/>
                </a:lnTo>
                <a:lnTo>
                  <a:pt x="6949482" y="6552406"/>
                </a:lnTo>
                <a:lnTo>
                  <a:pt x="6949482" y="6835499"/>
                </a:lnTo>
                <a:close/>
                <a:moveTo>
                  <a:pt x="6263936" y="305593"/>
                </a:moveTo>
                <a:lnTo>
                  <a:pt x="6263936" y="22489"/>
                </a:lnTo>
                <a:lnTo>
                  <a:pt x="6598602" y="22489"/>
                </a:lnTo>
                <a:lnTo>
                  <a:pt x="6598602" y="305593"/>
                </a:lnTo>
                <a:close/>
                <a:moveTo>
                  <a:pt x="6263936" y="602413"/>
                </a:moveTo>
                <a:lnTo>
                  <a:pt x="6263936" y="319309"/>
                </a:lnTo>
                <a:lnTo>
                  <a:pt x="6598602" y="319309"/>
                </a:lnTo>
                <a:lnTo>
                  <a:pt x="6598602" y="602413"/>
                </a:lnTo>
                <a:close/>
                <a:moveTo>
                  <a:pt x="6263936" y="899223"/>
                </a:moveTo>
                <a:lnTo>
                  <a:pt x="6263936" y="616129"/>
                </a:lnTo>
                <a:lnTo>
                  <a:pt x="6598602" y="616129"/>
                </a:lnTo>
                <a:lnTo>
                  <a:pt x="6598602" y="899223"/>
                </a:lnTo>
                <a:close/>
                <a:moveTo>
                  <a:pt x="6263936" y="1196033"/>
                </a:moveTo>
                <a:lnTo>
                  <a:pt x="6263936" y="912928"/>
                </a:lnTo>
                <a:lnTo>
                  <a:pt x="6598602" y="912928"/>
                </a:lnTo>
                <a:lnTo>
                  <a:pt x="6598602" y="1196033"/>
                </a:lnTo>
                <a:close/>
                <a:moveTo>
                  <a:pt x="6263936" y="1492853"/>
                </a:moveTo>
                <a:lnTo>
                  <a:pt x="6263936" y="1209749"/>
                </a:lnTo>
                <a:lnTo>
                  <a:pt x="6598602" y="1209749"/>
                </a:lnTo>
                <a:lnTo>
                  <a:pt x="6598602" y="1492853"/>
                </a:lnTo>
                <a:close/>
                <a:moveTo>
                  <a:pt x="6263936" y="1789662"/>
                </a:moveTo>
                <a:lnTo>
                  <a:pt x="6263936" y="1506569"/>
                </a:lnTo>
                <a:lnTo>
                  <a:pt x="6598602" y="1506569"/>
                </a:lnTo>
                <a:lnTo>
                  <a:pt x="6598602" y="1789662"/>
                </a:lnTo>
                <a:close/>
                <a:moveTo>
                  <a:pt x="6263936" y="2086472"/>
                </a:moveTo>
                <a:lnTo>
                  <a:pt x="6263936" y="1803368"/>
                </a:lnTo>
                <a:lnTo>
                  <a:pt x="6598602" y="1803368"/>
                </a:lnTo>
                <a:lnTo>
                  <a:pt x="6598602" y="2086472"/>
                </a:lnTo>
                <a:close/>
                <a:moveTo>
                  <a:pt x="6263936" y="2383292"/>
                </a:moveTo>
                <a:lnTo>
                  <a:pt x="6263936" y="2100188"/>
                </a:lnTo>
                <a:lnTo>
                  <a:pt x="6598602" y="2100188"/>
                </a:lnTo>
                <a:lnTo>
                  <a:pt x="6598602" y="2383292"/>
                </a:lnTo>
                <a:close/>
                <a:moveTo>
                  <a:pt x="6263936" y="2680112"/>
                </a:moveTo>
                <a:lnTo>
                  <a:pt x="6263936" y="2397008"/>
                </a:lnTo>
                <a:lnTo>
                  <a:pt x="6598602" y="2397008"/>
                </a:lnTo>
                <a:lnTo>
                  <a:pt x="6598602" y="2680112"/>
                </a:lnTo>
                <a:close/>
                <a:moveTo>
                  <a:pt x="6263936" y="2976922"/>
                </a:moveTo>
                <a:lnTo>
                  <a:pt x="6263936" y="2693828"/>
                </a:lnTo>
                <a:lnTo>
                  <a:pt x="6598602" y="2693828"/>
                </a:lnTo>
                <a:lnTo>
                  <a:pt x="6598602" y="2976922"/>
                </a:lnTo>
                <a:close/>
                <a:moveTo>
                  <a:pt x="6263936" y="3273742"/>
                </a:moveTo>
                <a:lnTo>
                  <a:pt x="6263936" y="2990638"/>
                </a:lnTo>
                <a:lnTo>
                  <a:pt x="6598602" y="2990638"/>
                </a:lnTo>
                <a:lnTo>
                  <a:pt x="6598602" y="3273742"/>
                </a:lnTo>
                <a:close/>
                <a:moveTo>
                  <a:pt x="6263936" y="3570541"/>
                </a:moveTo>
                <a:lnTo>
                  <a:pt x="6263936" y="3287447"/>
                </a:lnTo>
                <a:lnTo>
                  <a:pt x="6598602" y="3287447"/>
                </a:lnTo>
                <a:lnTo>
                  <a:pt x="6598602" y="3570541"/>
                </a:lnTo>
                <a:close/>
                <a:moveTo>
                  <a:pt x="6263936" y="3867361"/>
                </a:moveTo>
                <a:lnTo>
                  <a:pt x="6263936" y="3584257"/>
                </a:lnTo>
                <a:lnTo>
                  <a:pt x="6598602" y="3584257"/>
                </a:lnTo>
                <a:lnTo>
                  <a:pt x="6598602" y="3867361"/>
                </a:lnTo>
                <a:close/>
                <a:moveTo>
                  <a:pt x="6263936" y="4164171"/>
                </a:moveTo>
                <a:lnTo>
                  <a:pt x="6263936" y="3881077"/>
                </a:lnTo>
                <a:lnTo>
                  <a:pt x="6598602" y="3881077"/>
                </a:lnTo>
                <a:lnTo>
                  <a:pt x="6598602" y="4164171"/>
                </a:lnTo>
                <a:close/>
                <a:moveTo>
                  <a:pt x="6263936" y="4460991"/>
                </a:moveTo>
                <a:lnTo>
                  <a:pt x="6263936" y="4177897"/>
                </a:lnTo>
                <a:lnTo>
                  <a:pt x="6598602" y="4177897"/>
                </a:lnTo>
                <a:lnTo>
                  <a:pt x="6598602" y="4460991"/>
                </a:lnTo>
                <a:close/>
                <a:moveTo>
                  <a:pt x="6263936" y="4757811"/>
                </a:moveTo>
                <a:lnTo>
                  <a:pt x="6263936" y="4474707"/>
                </a:lnTo>
                <a:lnTo>
                  <a:pt x="6598602" y="4474707"/>
                </a:lnTo>
                <a:lnTo>
                  <a:pt x="6598602" y="4757811"/>
                </a:lnTo>
                <a:close/>
                <a:moveTo>
                  <a:pt x="6263936" y="5054610"/>
                </a:moveTo>
                <a:lnTo>
                  <a:pt x="6263936" y="4771516"/>
                </a:lnTo>
                <a:lnTo>
                  <a:pt x="6598602" y="4771516"/>
                </a:lnTo>
                <a:lnTo>
                  <a:pt x="6598602" y="5054610"/>
                </a:lnTo>
                <a:close/>
                <a:moveTo>
                  <a:pt x="6263936" y="5351441"/>
                </a:moveTo>
                <a:lnTo>
                  <a:pt x="6263936" y="5068337"/>
                </a:lnTo>
                <a:lnTo>
                  <a:pt x="6598602" y="5068337"/>
                </a:lnTo>
                <a:lnTo>
                  <a:pt x="6598602" y="5351441"/>
                </a:lnTo>
                <a:close/>
                <a:moveTo>
                  <a:pt x="6263936" y="5648250"/>
                </a:moveTo>
                <a:lnTo>
                  <a:pt x="6263936" y="5365157"/>
                </a:lnTo>
                <a:lnTo>
                  <a:pt x="6598602" y="5365157"/>
                </a:lnTo>
                <a:lnTo>
                  <a:pt x="6598602" y="5648250"/>
                </a:lnTo>
                <a:close/>
                <a:moveTo>
                  <a:pt x="6263936" y="5945060"/>
                </a:moveTo>
                <a:lnTo>
                  <a:pt x="6263936" y="5661966"/>
                </a:lnTo>
                <a:lnTo>
                  <a:pt x="6598602" y="5661966"/>
                </a:lnTo>
                <a:lnTo>
                  <a:pt x="6598602" y="5945060"/>
                </a:lnTo>
                <a:close/>
                <a:moveTo>
                  <a:pt x="6263936" y="6241880"/>
                </a:moveTo>
                <a:lnTo>
                  <a:pt x="6263936" y="5958776"/>
                </a:lnTo>
                <a:lnTo>
                  <a:pt x="6598602" y="5958776"/>
                </a:lnTo>
                <a:lnTo>
                  <a:pt x="6598602" y="6241880"/>
                </a:lnTo>
                <a:close/>
                <a:moveTo>
                  <a:pt x="6263936" y="6538690"/>
                </a:moveTo>
                <a:lnTo>
                  <a:pt x="6263936" y="6255596"/>
                </a:lnTo>
                <a:lnTo>
                  <a:pt x="6598602" y="6255596"/>
                </a:lnTo>
                <a:lnTo>
                  <a:pt x="6598602" y="6538690"/>
                </a:lnTo>
                <a:close/>
                <a:moveTo>
                  <a:pt x="6263936" y="6835499"/>
                </a:moveTo>
                <a:lnTo>
                  <a:pt x="6263936" y="6552406"/>
                </a:lnTo>
                <a:lnTo>
                  <a:pt x="6598602" y="6552406"/>
                </a:lnTo>
                <a:lnTo>
                  <a:pt x="6598602" y="6835499"/>
                </a:lnTo>
                <a:close/>
                <a:moveTo>
                  <a:pt x="5913056" y="305593"/>
                </a:moveTo>
                <a:lnTo>
                  <a:pt x="5913056" y="22489"/>
                </a:lnTo>
                <a:lnTo>
                  <a:pt x="6247722" y="22489"/>
                </a:lnTo>
                <a:lnTo>
                  <a:pt x="6247722" y="305593"/>
                </a:lnTo>
                <a:close/>
                <a:moveTo>
                  <a:pt x="5913056" y="602413"/>
                </a:moveTo>
                <a:lnTo>
                  <a:pt x="5913056" y="319309"/>
                </a:lnTo>
                <a:lnTo>
                  <a:pt x="6247722" y="319309"/>
                </a:lnTo>
                <a:lnTo>
                  <a:pt x="6247722" y="602413"/>
                </a:lnTo>
                <a:close/>
                <a:moveTo>
                  <a:pt x="5913056" y="899223"/>
                </a:moveTo>
                <a:lnTo>
                  <a:pt x="5913056" y="616129"/>
                </a:lnTo>
                <a:lnTo>
                  <a:pt x="6247722" y="616129"/>
                </a:lnTo>
                <a:lnTo>
                  <a:pt x="6247722" y="899223"/>
                </a:lnTo>
                <a:close/>
                <a:moveTo>
                  <a:pt x="5913056" y="1196033"/>
                </a:moveTo>
                <a:lnTo>
                  <a:pt x="5913056" y="912928"/>
                </a:lnTo>
                <a:lnTo>
                  <a:pt x="6247722" y="912928"/>
                </a:lnTo>
                <a:lnTo>
                  <a:pt x="6247722" y="1196033"/>
                </a:lnTo>
                <a:close/>
                <a:moveTo>
                  <a:pt x="5913056" y="1492853"/>
                </a:moveTo>
                <a:lnTo>
                  <a:pt x="5913056" y="1209749"/>
                </a:lnTo>
                <a:lnTo>
                  <a:pt x="6247722" y="1209749"/>
                </a:lnTo>
                <a:lnTo>
                  <a:pt x="6247722" y="1492853"/>
                </a:lnTo>
                <a:close/>
                <a:moveTo>
                  <a:pt x="5913056" y="1789662"/>
                </a:moveTo>
                <a:lnTo>
                  <a:pt x="5913056" y="1506569"/>
                </a:lnTo>
                <a:lnTo>
                  <a:pt x="6247722" y="1506569"/>
                </a:lnTo>
                <a:lnTo>
                  <a:pt x="6247722" y="1789662"/>
                </a:lnTo>
                <a:close/>
                <a:moveTo>
                  <a:pt x="5913056" y="2086472"/>
                </a:moveTo>
                <a:lnTo>
                  <a:pt x="5913056" y="1803368"/>
                </a:lnTo>
                <a:lnTo>
                  <a:pt x="6247722" y="1803368"/>
                </a:lnTo>
                <a:lnTo>
                  <a:pt x="6247722" y="2086472"/>
                </a:lnTo>
                <a:close/>
                <a:moveTo>
                  <a:pt x="5913056" y="2383292"/>
                </a:moveTo>
                <a:lnTo>
                  <a:pt x="5913056" y="2100188"/>
                </a:lnTo>
                <a:lnTo>
                  <a:pt x="6247722" y="2100188"/>
                </a:lnTo>
                <a:lnTo>
                  <a:pt x="6247722" y="2383292"/>
                </a:lnTo>
                <a:close/>
                <a:moveTo>
                  <a:pt x="5913056" y="2680112"/>
                </a:moveTo>
                <a:lnTo>
                  <a:pt x="5913056" y="2397008"/>
                </a:lnTo>
                <a:lnTo>
                  <a:pt x="6247722" y="2397008"/>
                </a:lnTo>
                <a:lnTo>
                  <a:pt x="6247722" y="2680112"/>
                </a:lnTo>
                <a:close/>
                <a:moveTo>
                  <a:pt x="5913056" y="2976922"/>
                </a:moveTo>
                <a:lnTo>
                  <a:pt x="5913056" y="2693828"/>
                </a:lnTo>
                <a:lnTo>
                  <a:pt x="6247722" y="2693828"/>
                </a:lnTo>
                <a:lnTo>
                  <a:pt x="6247722" y="2976922"/>
                </a:lnTo>
                <a:close/>
                <a:moveTo>
                  <a:pt x="5913056" y="3273742"/>
                </a:moveTo>
                <a:lnTo>
                  <a:pt x="5913056" y="2990638"/>
                </a:lnTo>
                <a:lnTo>
                  <a:pt x="6247722" y="2990638"/>
                </a:lnTo>
                <a:lnTo>
                  <a:pt x="6247722" y="3273742"/>
                </a:lnTo>
                <a:close/>
                <a:moveTo>
                  <a:pt x="5913056" y="3570541"/>
                </a:moveTo>
                <a:lnTo>
                  <a:pt x="5913056" y="3287447"/>
                </a:lnTo>
                <a:lnTo>
                  <a:pt x="6247722" y="3287447"/>
                </a:lnTo>
                <a:lnTo>
                  <a:pt x="6247722" y="3570541"/>
                </a:lnTo>
                <a:close/>
                <a:moveTo>
                  <a:pt x="5913056" y="3867361"/>
                </a:moveTo>
                <a:lnTo>
                  <a:pt x="5913056" y="3584257"/>
                </a:lnTo>
                <a:lnTo>
                  <a:pt x="6247722" y="3584257"/>
                </a:lnTo>
                <a:lnTo>
                  <a:pt x="6247722" y="3867361"/>
                </a:lnTo>
                <a:close/>
                <a:moveTo>
                  <a:pt x="5913056" y="4164171"/>
                </a:moveTo>
                <a:lnTo>
                  <a:pt x="5913056" y="3881077"/>
                </a:lnTo>
                <a:lnTo>
                  <a:pt x="6247722" y="3881077"/>
                </a:lnTo>
                <a:lnTo>
                  <a:pt x="6247722" y="4164171"/>
                </a:lnTo>
                <a:close/>
                <a:moveTo>
                  <a:pt x="5913056" y="4460991"/>
                </a:moveTo>
                <a:lnTo>
                  <a:pt x="5913056" y="4177897"/>
                </a:lnTo>
                <a:lnTo>
                  <a:pt x="6247722" y="4177897"/>
                </a:lnTo>
                <a:lnTo>
                  <a:pt x="6247722" y="4460991"/>
                </a:lnTo>
                <a:close/>
                <a:moveTo>
                  <a:pt x="5913056" y="4757811"/>
                </a:moveTo>
                <a:lnTo>
                  <a:pt x="5913056" y="4474707"/>
                </a:lnTo>
                <a:lnTo>
                  <a:pt x="6247722" y="4474707"/>
                </a:lnTo>
                <a:lnTo>
                  <a:pt x="6247722" y="4757811"/>
                </a:lnTo>
                <a:close/>
                <a:moveTo>
                  <a:pt x="5913056" y="5054610"/>
                </a:moveTo>
                <a:lnTo>
                  <a:pt x="5913056" y="4771516"/>
                </a:lnTo>
                <a:lnTo>
                  <a:pt x="6247722" y="4771516"/>
                </a:lnTo>
                <a:lnTo>
                  <a:pt x="6247722" y="5054610"/>
                </a:lnTo>
                <a:close/>
                <a:moveTo>
                  <a:pt x="5913056" y="5351441"/>
                </a:moveTo>
                <a:lnTo>
                  <a:pt x="5913056" y="5068337"/>
                </a:lnTo>
                <a:lnTo>
                  <a:pt x="6247722" y="5068337"/>
                </a:lnTo>
                <a:lnTo>
                  <a:pt x="6247722" y="5351441"/>
                </a:lnTo>
                <a:close/>
                <a:moveTo>
                  <a:pt x="5913056" y="5648250"/>
                </a:moveTo>
                <a:lnTo>
                  <a:pt x="5913056" y="5365157"/>
                </a:lnTo>
                <a:lnTo>
                  <a:pt x="6247722" y="5365157"/>
                </a:lnTo>
                <a:lnTo>
                  <a:pt x="6247722" y="5648250"/>
                </a:lnTo>
                <a:close/>
                <a:moveTo>
                  <a:pt x="5913056" y="5945060"/>
                </a:moveTo>
                <a:lnTo>
                  <a:pt x="5913056" y="5661966"/>
                </a:lnTo>
                <a:lnTo>
                  <a:pt x="6247722" y="5661966"/>
                </a:lnTo>
                <a:lnTo>
                  <a:pt x="6247722" y="5945060"/>
                </a:lnTo>
                <a:close/>
                <a:moveTo>
                  <a:pt x="5913056" y="6241880"/>
                </a:moveTo>
                <a:lnTo>
                  <a:pt x="5913056" y="5958776"/>
                </a:lnTo>
                <a:lnTo>
                  <a:pt x="6247722" y="5958776"/>
                </a:lnTo>
                <a:lnTo>
                  <a:pt x="6247722" y="6241880"/>
                </a:lnTo>
                <a:close/>
                <a:moveTo>
                  <a:pt x="5913056" y="6538690"/>
                </a:moveTo>
                <a:lnTo>
                  <a:pt x="5913056" y="6255596"/>
                </a:lnTo>
                <a:lnTo>
                  <a:pt x="6247722" y="6255596"/>
                </a:lnTo>
                <a:lnTo>
                  <a:pt x="6247722" y="6538690"/>
                </a:lnTo>
                <a:close/>
                <a:moveTo>
                  <a:pt x="5913056" y="6835499"/>
                </a:moveTo>
                <a:lnTo>
                  <a:pt x="5913056" y="6552406"/>
                </a:lnTo>
                <a:lnTo>
                  <a:pt x="6247722" y="6552406"/>
                </a:lnTo>
                <a:lnTo>
                  <a:pt x="6247722" y="6835499"/>
                </a:lnTo>
                <a:close/>
                <a:moveTo>
                  <a:pt x="5562176" y="305593"/>
                </a:moveTo>
                <a:lnTo>
                  <a:pt x="5562176" y="22489"/>
                </a:lnTo>
                <a:lnTo>
                  <a:pt x="5896842" y="22489"/>
                </a:lnTo>
                <a:lnTo>
                  <a:pt x="5896842" y="305593"/>
                </a:lnTo>
                <a:close/>
                <a:moveTo>
                  <a:pt x="5562176" y="602413"/>
                </a:moveTo>
                <a:lnTo>
                  <a:pt x="5562176" y="319309"/>
                </a:lnTo>
                <a:lnTo>
                  <a:pt x="5896842" y="319309"/>
                </a:lnTo>
                <a:lnTo>
                  <a:pt x="5896842" y="602413"/>
                </a:lnTo>
                <a:close/>
                <a:moveTo>
                  <a:pt x="5562176" y="899223"/>
                </a:moveTo>
                <a:lnTo>
                  <a:pt x="5562176" y="616129"/>
                </a:lnTo>
                <a:lnTo>
                  <a:pt x="5896842" y="616129"/>
                </a:lnTo>
                <a:lnTo>
                  <a:pt x="5896842" y="899223"/>
                </a:lnTo>
                <a:close/>
                <a:moveTo>
                  <a:pt x="5562176" y="1196033"/>
                </a:moveTo>
                <a:lnTo>
                  <a:pt x="5562176" y="912928"/>
                </a:lnTo>
                <a:lnTo>
                  <a:pt x="5896842" y="912928"/>
                </a:lnTo>
                <a:lnTo>
                  <a:pt x="5896842" y="1196033"/>
                </a:lnTo>
                <a:close/>
                <a:moveTo>
                  <a:pt x="5562176" y="1492853"/>
                </a:moveTo>
                <a:lnTo>
                  <a:pt x="5562176" y="1209749"/>
                </a:lnTo>
                <a:lnTo>
                  <a:pt x="5896842" y="1209749"/>
                </a:lnTo>
                <a:lnTo>
                  <a:pt x="5896842" y="1492853"/>
                </a:lnTo>
                <a:close/>
                <a:moveTo>
                  <a:pt x="5562176" y="1789662"/>
                </a:moveTo>
                <a:lnTo>
                  <a:pt x="5562176" y="1506569"/>
                </a:lnTo>
                <a:lnTo>
                  <a:pt x="5896842" y="1506569"/>
                </a:lnTo>
                <a:lnTo>
                  <a:pt x="5896842" y="1789662"/>
                </a:lnTo>
                <a:close/>
                <a:moveTo>
                  <a:pt x="5562176" y="2086472"/>
                </a:moveTo>
                <a:lnTo>
                  <a:pt x="5562176" y="1803368"/>
                </a:lnTo>
                <a:lnTo>
                  <a:pt x="5896842" y="1803368"/>
                </a:lnTo>
                <a:lnTo>
                  <a:pt x="5896842" y="2086472"/>
                </a:lnTo>
                <a:close/>
                <a:moveTo>
                  <a:pt x="5562176" y="2383292"/>
                </a:moveTo>
                <a:lnTo>
                  <a:pt x="5562176" y="2100188"/>
                </a:lnTo>
                <a:lnTo>
                  <a:pt x="5896842" y="2100188"/>
                </a:lnTo>
                <a:lnTo>
                  <a:pt x="5896842" y="2383292"/>
                </a:lnTo>
                <a:close/>
                <a:moveTo>
                  <a:pt x="5562176" y="2680112"/>
                </a:moveTo>
                <a:lnTo>
                  <a:pt x="5562176" y="2397008"/>
                </a:lnTo>
                <a:lnTo>
                  <a:pt x="5896842" y="2397008"/>
                </a:lnTo>
                <a:lnTo>
                  <a:pt x="5896842" y="2680112"/>
                </a:lnTo>
                <a:close/>
                <a:moveTo>
                  <a:pt x="5562176" y="2976922"/>
                </a:moveTo>
                <a:lnTo>
                  <a:pt x="5562176" y="2693828"/>
                </a:lnTo>
                <a:lnTo>
                  <a:pt x="5896842" y="2693828"/>
                </a:lnTo>
                <a:lnTo>
                  <a:pt x="5896842" y="2976922"/>
                </a:lnTo>
                <a:close/>
                <a:moveTo>
                  <a:pt x="5562176" y="3273742"/>
                </a:moveTo>
                <a:lnTo>
                  <a:pt x="5562176" y="2990638"/>
                </a:lnTo>
                <a:lnTo>
                  <a:pt x="5896842" y="2990638"/>
                </a:lnTo>
                <a:lnTo>
                  <a:pt x="5896842" y="3273742"/>
                </a:lnTo>
                <a:close/>
                <a:moveTo>
                  <a:pt x="5562176" y="3570541"/>
                </a:moveTo>
                <a:lnTo>
                  <a:pt x="5562176" y="3287447"/>
                </a:lnTo>
                <a:lnTo>
                  <a:pt x="5896842" y="3287447"/>
                </a:lnTo>
                <a:lnTo>
                  <a:pt x="5896842" y="3570541"/>
                </a:lnTo>
                <a:close/>
                <a:moveTo>
                  <a:pt x="5562176" y="3867361"/>
                </a:moveTo>
                <a:lnTo>
                  <a:pt x="5562176" y="3584257"/>
                </a:lnTo>
                <a:lnTo>
                  <a:pt x="5896842" y="3584257"/>
                </a:lnTo>
                <a:lnTo>
                  <a:pt x="5896842" y="3867361"/>
                </a:lnTo>
                <a:close/>
                <a:moveTo>
                  <a:pt x="5562176" y="4164171"/>
                </a:moveTo>
                <a:lnTo>
                  <a:pt x="5562176" y="3881077"/>
                </a:lnTo>
                <a:lnTo>
                  <a:pt x="5896842" y="3881077"/>
                </a:lnTo>
                <a:lnTo>
                  <a:pt x="5896842" y="4164171"/>
                </a:lnTo>
                <a:close/>
                <a:moveTo>
                  <a:pt x="5562176" y="4460991"/>
                </a:moveTo>
                <a:lnTo>
                  <a:pt x="5562176" y="4177897"/>
                </a:lnTo>
                <a:lnTo>
                  <a:pt x="5896842" y="4177897"/>
                </a:lnTo>
                <a:lnTo>
                  <a:pt x="5896842" y="4460991"/>
                </a:lnTo>
                <a:close/>
                <a:moveTo>
                  <a:pt x="5562176" y="4757811"/>
                </a:moveTo>
                <a:lnTo>
                  <a:pt x="5562176" y="4474707"/>
                </a:lnTo>
                <a:lnTo>
                  <a:pt x="5896842" y="4474707"/>
                </a:lnTo>
                <a:lnTo>
                  <a:pt x="5896842" y="4757811"/>
                </a:lnTo>
                <a:close/>
                <a:moveTo>
                  <a:pt x="5562176" y="5054610"/>
                </a:moveTo>
                <a:lnTo>
                  <a:pt x="5562176" y="4771516"/>
                </a:lnTo>
                <a:lnTo>
                  <a:pt x="5896842" y="4771516"/>
                </a:lnTo>
                <a:lnTo>
                  <a:pt x="5896842" y="5054610"/>
                </a:lnTo>
                <a:close/>
                <a:moveTo>
                  <a:pt x="5562176" y="5351441"/>
                </a:moveTo>
                <a:lnTo>
                  <a:pt x="5562176" y="5068337"/>
                </a:lnTo>
                <a:lnTo>
                  <a:pt x="5896842" y="5068337"/>
                </a:lnTo>
                <a:lnTo>
                  <a:pt x="5896842" y="5351441"/>
                </a:lnTo>
                <a:close/>
                <a:moveTo>
                  <a:pt x="5562176" y="5648250"/>
                </a:moveTo>
                <a:lnTo>
                  <a:pt x="5562176" y="5365157"/>
                </a:lnTo>
                <a:lnTo>
                  <a:pt x="5896842" y="5365157"/>
                </a:lnTo>
                <a:lnTo>
                  <a:pt x="5896842" y="5648250"/>
                </a:lnTo>
                <a:close/>
                <a:moveTo>
                  <a:pt x="5562176" y="5945060"/>
                </a:moveTo>
                <a:lnTo>
                  <a:pt x="5562176" y="5661966"/>
                </a:lnTo>
                <a:lnTo>
                  <a:pt x="5896842" y="5661966"/>
                </a:lnTo>
                <a:lnTo>
                  <a:pt x="5896842" y="5945060"/>
                </a:lnTo>
                <a:close/>
                <a:moveTo>
                  <a:pt x="5562176" y="6241880"/>
                </a:moveTo>
                <a:lnTo>
                  <a:pt x="5562176" y="5958776"/>
                </a:lnTo>
                <a:lnTo>
                  <a:pt x="5896842" y="5958776"/>
                </a:lnTo>
                <a:lnTo>
                  <a:pt x="5896842" y="6241880"/>
                </a:lnTo>
                <a:close/>
                <a:moveTo>
                  <a:pt x="5562176" y="6538690"/>
                </a:moveTo>
                <a:lnTo>
                  <a:pt x="5562176" y="6255596"/>
                </a:lnTo>
                <a:lnTo>
                  <a:pt x="5896842" y="6255596"/>
                </a:lnTo>
                <a:lnTo>
                  <a:pt x="5896842" y="6538690"/>
                </a:lnTo>
                <a:close/>
                <a:moveTo>
                  <a:pt x="5562176" y="6835499"/>
                </a:moveTo>
                <a:lnTo>
                  <a:pt x="5562176" y="6552406"/>
                </a:lnTo>
                <a:lnTo>
                  <a:pt x="5896842" y="6552406"/>
                </a:lnTo>
                <a:lnTo>
                  <a:pt x="5896842" y="6835499"/>
                </a:lnTo>
                <a:close/>
                <a:moveTo>
                  <a:pt x="5211307" y="305593"/>
                </a:moveTo>
                <a:lnTo>
                  <a:pt x="5211307" y="22489"/>
                </a:lnTo>
                <a:lnTo>
                  <a:pt x="5545973" y="22489"/>
                </a:lnTo>
                <a:lnTo>
                  <a:pt x="5545973" y="305593"/>
                </a:lnTo>
                <a:close/>
                <a:moveTo>
                  <a:pt x="5211307" y="602413"/>
                </a:moveTo>
                <a:lnTo>
                  <a:pt x="5211307" y="319309"/>
                </a:lnTo>
                <a:lnTo>
                  <a:pt x="5545973" y="319309"/>
                </a:lnTo>
                <a:lnTo>
                  <a:pt x="5545973" y="602413"/>
                </a:lnTo>
                <a:close/>
                <a:moveTo>
                  <a:pt x="5211307" y="899223"/>
                </a:moveTo>
                <a:lnTo>
                  <a:pt x="5211307" y="616129"/>
                </a:lnTo>
                <a:lnTo>
                  <a:pt x="5545973" y="616129"/>
                </a:lnTo>
                <a:lnTo>
                  <a:pt x="5545973" y="899223"/>
                </a:lnTo>
                <a:close/>
                <a:moveTo>
                  <a:pt x="5211307" y="1196033"/>
                </a:moveTo>
                <a:lnTo>
                  <a:pt x="5211307" y="912928"/>
                </a:lnTo>
                <a:lnTo>
                  <a:pt x="5545973" y="912928"/>
                </a:lnTo>
                <a:lnTo>
                  <a:pt x="5545973" y="1196033"/>
                </a:lnTo>
                <a:close/>
                <a:moveTo>
                  <a:pt x="5211307" y="1492853"/>
                </a:moveTo>
                <a:lnTo>
                  <a:pt x="5211307" y="1209749"/>
                </a:lnTo>
                <a:lnTo>
                  <a:pt x="5545973" y="1209749"/>
                </a:lnTo>
                <a:lnTo>
                  <a:pt x="5545973" y="1492853"/>
                </a:lnTo>
                <a:close/>
                <a:moveTo>
                  <a:pt x="5211307" y="1789662"/>
                </a:moveTo>
                <a:lnTo>
                  <a:pt x="5211307" y="1506569"/>
                </a:lnTo>
                <a:lnTo>
                  <a:pt x="5545973" y="1506569"/>
                </a:lnTo>
                <a:lnTo>
                  <a:pt x="5545973" y="1789662"/>
                </a:lnTo>
                <a:close/>
                <a:moveTo>
                  <a:pt x="5211307" y="2086472"/>
                </a:moveTo>
                <a:lnTo>
                  <a:pt x="5211307" y="1803368"/>
                </a:lnTo>
                <a:lnTo>
                  <a:pt x="5545973" y="1803368"/>
                </a:lnTo>
                <a:lnTo>
                  <a:pt x="5545973" y="2086472"/>
                </a:lnTo>
                <a:close/>
                <a:moveTo>
                  <a:pt x="5211307" y="2383292"/>
                </a:moveTo>
                <a:lnTo>
                  <a:pt x="5211307" y="2100188"/>
                </a:lnTo>
                <a:lnTo>
                  <a:pt x="5545973" y="2100188"/>
                </a:lnTo>
                <a:lnTo>
                  <a:pt x="5545973" y="2383292"/>
                </a:lnTo>
                <a:close/>
                <a:moveTo>
                  <a:pt x="5211307" y="2680112"/>
                </a:moveTo>
                <a:lnTo>
                  <a:pt x="5211307" y="2397008"/>
                </a:lnTo>
                <a:lnTo>
                  <a:pt x="5545973" y="2397008"/>
                </a:lnTo>
                <a:lnTo>
                  <a:pt x="5545973" y="2680112"/>
                </a:lnTo>
                <a:close/>
                <a:moveTo>
                  <a:pt x="5211307" y="2976922"/>
                </a:moveTo>
                <a:lnTo>
                  <a:pt x="5211307" y="2693828"/>
                </a:lnTo>
                <a:lnTo>
                  <a:pt x="5545973" y="2693828"/>
                </a:lnTo>
                <a:lnTo>
                  <a:pt x="5545973" y="2976922"/>
                </a:lnTo>
                <a:close/>
                <a:moveTo>
                  <a:pt x="5211307" y="3273742"/>
                </a:moveTo>
                <a:lnTo>
                  <a:pt x="5211307" y="2990638"/>
                </a:lnTo>
                <a:lnTo>
                  <a:pt x="5545973" y="2990638"/>
                </a:lnTo>
                <a:lnTo>
                  <a:pt x="5545973" y="3273742"/>
                </a:lnTo>
                <a:close/>
                <a:moveTo>
                  <a:pt x="5211307" y="3570541"/>
                </a:moveTo>
                <a:lnTo>
                  <a:pt x="5211307" y="3287447"/>
                </a:lnTo>
                <a:lnTo>
                  <a:pt x="5545973" y="3287447"/>
                </a:lnTo>
                <a:lnTo>
                  <a:pt x="5545973" y="3570541"/>
                </a:lnTo>
                <a:close/>
                <a:moveTo>
                  <a:pt x="5211307" y="3867361"/>
                </a:moveTo>
                <a:lnTo>
                  <a:pt x="5211307" y="3584257"/>
                </a:lnTo>
                <a:lnTo>
                  <a:pt x="5545973" y="3584257"/>
                </a:lnTo>
                <a:lnTo>
                  <a:pt x="5545973" y="3867361"/>
                </a:lnTo>
                <a:close/>
                <a:moveTo>
                  <a:pt x="5211307" y="4164171"/>
                </a:moveTo>
                <a:lnTo>
                  <a:pt x="5211307" y="3881077"/>
                </a:lnTo>
                <a:lnTo>
                  <a:pt x="5545973" y="3881077"/>
                </a:lnTo>
                <a:lnTo>
                  <a:pt x="5545973" y="4164171"/>
                </a:lnTo>
                <a:close/>
                <a:moveTo>
                  <a:pt x="5211307" y="4460991"/>
                </a:moveTo>
                <a:lnTo>
                  <a:pt x="5211307" y="4177897"/>
                </a:lnTo>
                <a:lnTo>
                  <a:pt x="5545973" y="4177897"/>
                </a:lnTo>
                <a:lnTo>
                  <a:pt x="5545973" y="4460991"/>
                </a:lnTo>
                <a:close/>
                <a:moveTo>
                  <a:pt x="5211307" y="4757811"/>
                </a:moveTo>
                <a:lnTo>
                  <a:pt x="5211307" y="4474707"/>
                </a:lnTo>
                <a:lnTo>
                  <a:pt x="5545973" y="4474707"/>
                </a:lnTo>
                <a:lnTo>
                  <a:pt x="5545973" y="4757811"/>
                </a:lnTo>
                <a:close/>
                <a:moveTo>
                  <a:pt x="5211307" y="5054610"/>
                </a:moveTo>
                <a:lnTo>
                  <a:pt x="5211307" y="4771516"/>
                </a:lnTo>
                <a:lnTo>
                  <a:pt x="5545973" y="4771516"/>
                </a:lnTo>
                <a:lnTo>
                  <a:pt x="5545973" y="5054610"/>
                </a:lnTo>
                <a:close/>
                <a:moveTo>
                  <a:pt x="5211307" y="5351441"/>
                </a:moveTo>
                <a:lnTo>
                  <a:pt x="5211307" y="5068337"/>
                </a:lnTo>
                <a:lnTo>
                  <a:pt x="5545973" y="5068337"/>
                </a:lnTo>
                <a:lnTo>
                  <a:pt x="5545973" y="5351441"/>
                </a:lnTo>
                <a:close/>
                <a:moveTo>
                  <a:pt x="5211307" y="5648250"/>
                </a:moveTo>
                <a:lnTo>
                  <a:pt x="5211307" y="5365157"/>
                </a:lnTo>
                <a:lnTo>
                  <a:pt x="5545973" y="5365157"/>
                </a:lnTo>
                <a:lnTo>
                  <a:pt x="5545973" y="5648250"/>
                </a:lnTo>
                <a:close/>
                <a:moveTo>
                  <a:pt x="5211307" y="5945060"/>
                </a:moveTo>
                <a:lnTo>
                  <a:pt x="5211307" y="5661966"/>
                </a:lnTo>
                <a:lnTo>
                  <a:pt x="5545973" y="5661966"/>
                </a:lnTo>
                <a:lnTo>
                  <a:pt x="5545973" y="5945060"/>
                </a:lnTo>
                <a:close/>
                <a:moveTo>
                  <a:pt x="5211307" y="6241880"/>
                </a:moveTo>
                <a:lnTo>
                  <a:pt x="5211307" y="5958776"/>
                </a:lnTo>
                <a:lnTo>
                  <a:pt x="5545973" y="5958776"/>
                </a:lnTo>
                <a:lnTo>
                  <a:pt x="5545973" y="6241880"/>
                </a:lnTo>
                <a:close/>
                <a:moveTo>
                  <a:pt x="5211307" y="6538690"/>
                </a:moveTo>
                <a:lnTo>
                  <a:pt x="5211307" y="6255596"/>
                </a:lnTo>
                <a:lnTo>
                  <a:pt x="5545973" y="6255596"/>
                </a:lnTo>
                <a:lnTo>
                  <a:pt x="5545973" y="6538690"/>
                </a:lnTo>
                <a:close/>
                <a:moveTo>
                  <a:pt x="5211307" y="6835499"/>
                </a:moveTo>
                <a:lnTo>
                  <a:pt x="5211307" y="6552406"/>
                </a:lnTo>
                <a:lnTo>
                  <a:pt x="5545973" y="6552406"/>
                </a:lnTo>
                <a:lnTo>
                  <a:pt x="5545973" y="6835499"/>
                </a:lnTo>
                <a:close/>
                <a:moveTo>
                  <a:pt x="4860416" y="305593"/>
                </a:moveTo>
                <a:lnTo>
                  <a:pt x="4860416" y="22489"/>
                </a:lnTo>
                <a:lnTo>
                  <a:pt x="5195083" y="22489"/>
                </a:lnTo>
                <a:lnTo>
                  <a:pt x="5195083" y="305593"/>
                </a:lnTo>
                <a:close/>
                <a:moveTo>
                  <a:pt x="4860416" y="602413"/>
                </a:moveTo>
                <a:lnTo>
                  <a:pt x="4860416" y="319309"/>
                </a:lnTo>
                <a:lnTo>
                  <a:pt x="5195083" y="319309"/>
                </a:lnTo>
                <a:lnTo>
                  <a:pt x="5195083" y="602413"/>
                </a:lnTo>
                <a:close/>
                <a:moveTo>
                  <a:pt x="4860416" y="899223"/>
                </a:moveTo>
                <a:lnTo>
                  <a:pt x="4860416" y="616129"/>
                </a:lnTo>
                <a:lnTo>
                  <a:pt x="5195083" y="616129"/>
                </a:lnTo>
                <a:lnTo>
                  <a:pt x="5195083" y="899223"/>
                </a:lnTo>
                <a:close/>
                <a:moveTo>
                  <a:pt x="4860416" y="1196033"/>
                </a:moveTo>
                <a:lnTo>
                  <a:pt x="4860416" y="912928"/>
                </a:lnTo>
                <a:lnTo>
                  <a:pt x="5195083" y="912928"/>
                </a:lnTo>
                <a:lnTo>
                  <a:pt x="5195083" y="1196033"/>
                </a:lnTo>
                <a:close/>
                <a:moveTo>
                  <a:pt x="4860416" y="1492853"/>
                </a:moveTo>
                <a:lnTo>
                  <a:pt x="4860416" y="1209749"/>
                </a:lnTo>
                <a:lnTo>
                  <a:pt x="5195083" y="1209749"/>
                </a:lnTo>
                <a:lnTo>
                  <a:pt x="5195083" y="1492853"/>
                </a:lnTo>
                <a:close/>
                <a:moveTo>
                  <a:pt x="4860416" y="1789662"/>
                </a:moveTo>
                <a:lnTo>
                  <a:pt x="4860416" y="1506569"/>
                </a:lnTo>
                <a:lnTo>
                  <a:pt x="5195083" y="1506569"/>
                </a:lnTo>
                <a:lnTo>
                  <a:pt x="5195083" y="1789662"/>
                </a:lnTo>
                <a:close/>
                <a:moveTo>
                  <a:pt x="4860416" y="2086472"/>
                </a:moveTo>
                <a:lnTo>
                  <a:pt x="4860416" y="1803368"/>
                </a:lnTo>
                <a:lnTo>
                  <a:pt x="5195083" y="1803368"/>
                </a:lnTo>
                <a:lnTo>
                  <a:pt x="5195083" y="2086472"/>
                </a:lnTo>
                <a:close/>
                <a:moveTo>
                  <a:pt x="4860416" y="2383292"/>
                </a:moveTo>
                <a:lnTo>
                  <a:pt x="4860416" y="2100188"/>
                </a:lnTo>
                <a:lnTo>
                  <a:pt x="5195083" y="2100188"/>
                </a:lnTo>
                <a:lnTo>
                  <a:pt x="5195083" y="2383292"/>
                </a:lnTo>
                <a:close/>
                <a:moveTo>
                  <a:pt x="4860416" y="2680112"/>
                </a:moveTo>
                <a:lnTo>
                  <a:pt x="4860416" y="2397008"/>
                </a:lnTo>
                <a:lnTo>
                  <a:pt x="5195083" y="2397008"/>
                </a:lnTo>
                <a:lnTo>
                  <a:pt x="5195083" y="2680112"/>
                </a:lnTo>
                <a:close/>
                <a:moveTo>
                  <a:pt x="4860416" y="2976922"/>
                </a:moveTo>
                <a:lnTo>
                  <a:pt x="4860416" y="2693828"/>
                </a:lnTo>
                <a:lnTo>
                  <a:pt x="5195083" y="2693828"/>
                </a:lnTo>
                <a:lnTo>
                  <a:pt x="5195083" y="2976922"/>
                </a:lnTo>
                <a:close/>
                <a:moveTo>
                  <a:pt x="4860416" y="3273742"/>
                </a:moveTo>
                <a:lnTo>
                  <a:pt x="4860416" y="2990638"/>
                </a:lnTo>
                <a:lnTo>
                  <a:pt x="5195083" y="2990638"/>
                </a:lnTo>
                <a:lnTo>
                  <a:pt x="5195083" y="3273742"/>
                </a:lnTo>
                <a:close/>
                <a:moveTo>
                  <a:pt x="4860416" y="3570541"/>
                </a:moveTo>
                <a:lnTo>
                  <a:pt x="4860416" y="3287447"/>
                </a:lnTo>
                <a:lnTo>
                  <a:pt x="5195083" y="3287447"/>
                </a:lnTo>
                <a:lnTo>
                  <a:pt x="5195083" y="3570541"/>
                </a:lnTo>
                <a:close/>
                <a:moveTo>
                  <a:pt x="4860416" y="3867361"/>
                </a:moveTo>
                <a:lnTo>
                  <a:pt x="4860416" y="3584257"/>
                </a:lnTo>
                <a:lnTo>
                  <a:pt x="5195083" y="3584257"/>
                </a:lnTo>
                <a:lnTo>
                  <a:pt x="5195083" y="3867361"/>
                </a:lnTo>
                <a:close/>
                <a:moveTo>
                  <a:pt x="4860416" y="4164171"/>
                </a:moveTo>
                <a:lnTo>
                  <a:pt x="4860416" y="3881077"/>
                </a:lnTo>
                <a:lnTo>
                  <a:pt x="5195083" y="3881077"/>
                </a:lnTo>
                <a:lnTo>
                  <a:pt x="5195083" y="4164171"/>
                </a:lnTo>
                <a:close/>
                <a:moveTo>
                  <a:pt x="4860416" y="4460991"/>
                </a:moveTo>
                <a:lnTo>
                  <a:pt x="4860416" y="4177897"/>
                </a:lnTo>
                <a:lnTo>
                  <a:pt x="5195083" y="4177897"/>
                </a:lnTo>
                <a:lnTo>
                  <a:pt x="5195083" y="4460991"/>
                </a:lnTo>
                <a:close/>
                <a:moveTo>
                  <a:pt x="4860416" y="4757811"/>
                </a:moveTo>
                <a:lnTo>
                  <a:pt x="4860416" y="4474707"/>
                </a:lnTo>
                <a:lnTo>
                  <a:pt x="5195083" y="4474707"/>
                </a:lnTo>
                <a:lnTo>
                  <a:pt x="5195083" y="4757811"/>
                </a:lnTo>
                <a:close/>
                <a:moveTo>
                  <a:pt x="4860416" y="5054610"/>
                </a:moveTo>
                <a:lnTo>
                  <a:pt x="4860416" y="4771516"/>
                </a:lnTo>
                <a:lnTo>
                  <a:pt x="5195083" y="4771516"/>
                </a:lnTo>
                <a:lnTo>
                  <a:pt x="5195083" y="5054610"/>
                </a:lnTo>
                <a:close/>
                <a:moveTo>
                  <a:pt x="4860416" y="5351441"/>
                </a:moveTo>
                <a:lnTo>
                  <a:pt x="4860416" y="5068337"/>
                </a:lnTo>
                <a:lnTo>
                  <a:pt x="5195083" y="5068337"/>
                </a:lnTo>
                <a:lnTo>
                  <a:pt x="5195083" y="5351441"/>
                </a:lnTo>
                <a:close/>
                <a:moveTo>
                  <a:pt x="4860416" y="5648250"/>
                </a:moveTo>
                <a:lnTo>
                  <a:pt x="4860416" y="5365157"/>
                </a:lnTo>
                <a:lnTo>
                  <a:pt x="5195083" y="5365157"/>
                </a:lnTo>
                <a:lnTo>
                  <a:pt x="5195083" y="5648250"/>
                </a:lnTo>
                <a:close/>
                <a:moveTo>
                  <a:pt x="4860416" y="5945060"/>
                </a:moveTo>
                <a:lnTo>
                  <a:pt x="4860416" y="5661966"/>
                </a:lnTo>
                <a:lnTo>
                  <a:pt x="5195083" y="5661966"/>
                </a:lnTo>
                <a:lnTo>
                  <a:pt x="5195083" y="5945060"/>
                </a:lnTo>
                <a:close/>
                <a:moveTo>
                  <a:pt x="4860416" y="6241880"/>
                </a:moveTo>
                <a:lnTo>
                  <a:pt x="4860416" y="5958776"/>
                </a:lnTo>
                <a:lnTo>
                  <a:pt x="5195083" y="5958776"/>
                </a:lnTo>
                <a:lnTo>
                  <a:pt x="5195083" y="6241880"/>
                </a:lnTo>
                <a:close/>
                <a:moveTo>
                  <a:pt x="4860416" y="6538690"/>
                </a:moveTo>
                <a:lnTo>
                  <a:pt x="4860416" y="6255596"/>
                </a:lnTo>
                <a:lnTo>
                  <a:pt x="5195083" y="6255596"/>
                </a:lnTo>
                <a:lnTo>
                  <a:pt x="5195083" y="6538690"/>
                </a:lnTo>
                <a:close/>
                <a:moveTo>
                  <a:pt x="4860416" y="6835499"/>
                </a:moveTo>
                <a:lnTo>
                  <a:pt x="4860416" y="6552406"/>
                </a:lnTo>
                <a:lnTo>
                  <a:pt x="5195083" y="6552406"/>
                </a:lnTo>
                <a:lnTo>
                  <a:pt x="5195083" y="6835499"/>
                </a:lnTo>
                <a:close/>
                <a:moveTo>
                  <a:pt x="4509547" y="305593"/>
                </a:moveTo>
                <a:lnTo>
                  <a:pt x="4509547" y="22489"/>
                </a:lnTo>
                <a:lnTo>
                  <a:pt x="4844203" y="22489"/>
                </a:lnTo>
                <a:lnTo>
                  <a:pt x="4844203" y="305593"/>
                </a:lnTo>
                <a:close/>
                <a:moveTo>
                  <a:pt x="4509547" y="602413"/>
                </a:moveTo>
                <a:lnTo>
                  <a:pt x="4509547" y="319309"/>
                </a:lnTo>
                <a:lnTo>
                  <a:pt x="4844203" y="319309"/>
                </a:lnTo>
                <a:lnTo>
                  <a:pt x="4844203" y="602413"/>
                </a:lnTo>
                <a:close/>
                <a:moveTo>
                  <a:pt x="4509547" y="899223"/>
                </a:moveTo>
                <a:lnTo>
                  <a:pt x="4509547" y="616129"/>
                </a:lnTo>
                <a:lnTo>
                  <a:pt x="4844203" y="616129"/>
                </a:lnTo>
                <a:lnTo>
                  <a:pt x="4844203" y="899223"/>
                </a:lnTo>
                <a:close/>
                <a:moveTo>
                  <a:pt x="4509547" y="1196033"/>
                </a:moveTo>
                <a:lnTo>
                  <a:pt x="4509547" y="912928"/>
                </a:lnTo>
                <a:lnTo>
                  <a:pt x="4844203" y="912928"/>
                </a:lnTo>
                <a:lnTo>
                  <a:pt x="4844203" y="1196033"/>
                </a:lnTo>
                <a:close/>
                <a:moveTo>
                  <a:pt x="4509547" y="1492853"/>
                </a:moveTo>
                <a:lnTo>
                  <a:pt x="4509547" y="1209749"/>
                </a:lnTo>
                <a:lnTo>
                  <a:pt x="4844203" y="1209749"/>
                </a:lnTo>
                <a:lnTo>
                  <a:pt x="4844203" y="1492853"/>
                </a:lnTo>
                <a:close/>
                <a:moveTo>
                  <a:pt x="4509547" y="1789662"/>
                </a:moveTo>
                <a:lnTo>
                  <a:pt x="4509547" y="1506569"/>
                </a:lnTo>
                <a:lnTo>
                  <a:pt x="4844203" y="1506569"/>
                </a:lnTo>
                <a:lnTo>
                  <a:pt x="4844203" y="1789662"/>
                </a:lnTo>
                <a:close/>
                <a:moveTo>
                  <a:pt x="4509547" y="2086472"/>
                </a:moveTo>
                <a:lnTo>
                  <a:pt x="4509547" y="1803368"/>
                </a:lnTo>
                <a:lnTo>
                  <a:pt x="4844203" y="1803368"/>
                </a:lnTo>
                <a:lnTo>
                  <a:pt x="4844203" y="2086472"/>
                </a:lnTo>
                <a:close/>
                <a:moveTo>
                  <a:pt x="4509547" y="2383292"/>
                </a:moveTo>
                <a:lnTo>
                  <a:pt x="4509547" y="2100188"/>
                </a:lnTo>
                <a:lnTo>
                  <a:pt x="4844203" y="2100188"/>
                </a:lnTo>
                <a:lnTo>
                  <a:pt x="4844203" y="2383292"/>
                </a:lnTo>
                <a:close/>
                <a:moveTo>
                  <a:pt x="4509547" y="2680112"/>
                </a:moveTo>
                <a:lnTo>
                  <a:pt x="4509547" y="2397008"/>
                </a:lnTo>
                <a:lnTo>
                  <a:pt x="4844203" y="2397008"/>
                </a:lnTo>
                <a:lnTo>
                  <a:pt x="4844203" y="2680112"/>
                </a:lnTo>
                <a:close/>
                <a:moveTo>
                  <a:pt x="4509547" y="2976922"/>
                </a:moveTo>
                <a:lnTo>
                  <a:pt x="4509547" y="2693828"/>
                </a:lnTo>
                <a:lnTo>
                  <a:pt x="4844203" y="2693828"/>
                </a:lnTo>
                <a:lnTo>
                  <a:pt x="4844203" y="2976922"/>
                </a:lnTo>
                <a:close/>
                <a:moveTo>
                  <a:pt x="4509547" y="3273742"/>
                </a:moveTo>
                <a:lnTo>
                  <a:pt x="4509547" y="2990638"/>
                </a:lnTo>
                <a:lnTo>
                  <a:pt x="4844203" y="2990638"/>
                </a:lnTo>
                <a:lnTo>
                  <a:pt x="4844203" y="3273742"/>
                </a:lnTo>
                <a:close/>
                <a:moveTo>
                  <a:pt x="4509547" y="3570541"/>
                </a:moveTo>
                <a:lnTo>
                  <a:pt x="4509547" y="3287447"/>
                </a:lnTo>
                <a:lnTo>
                  <a:pt x="4844203" y="3287447"/>
                </a:lnTo>
                <a:lnTo>
                  <a:pt x="4844203" y="3570541"/>
                </a:lnTo>
                <a:close/>
                <a:moveTo>
                  <a:pt x="4509547" y="3867361"/>
                </a:moveTo>
                <a:lnTo>
                  <a:pt x="4509547" y="3584257"/>
                </a:lnTo>
                <a:lnTo>
                  <a:pt x="4844203" y="3584257"/>
                </a:lnTo>
                <a:lnTo>
                  <a:pt x="4844203" y="3867361"/>
                </a:lnTo>
                <a:close/>
                <a:moveTo>
                  <a:pt x="4509547" y="4164171"/>
                </a:moveTo>
                <a:lnTo>
                  <a:pt x="4509547" y="3881077"/>
                </a:lnTo>
                <a:lnTo>
                  <a:pt x="4844203" y="3881077"/>
                </a:lnTo>
                <a:lnTo>
                  <a:pt x="4844203" y="4164171"/>
                </a:lnTo>
                <a:close/>
                <a:moveTo>
                  <a:pt x="4509547" y="4460991"/>
                </a:moveTo>
                <a:lnTo>
                  <a:pt x="4509547" y="4177897"/>
                </a:lnTo>
                <a:lnTo>
                  <a:pt x="4844203" y="4177897"/>
                </a:lnTo>
                <a:lnTo>
                  <a:pt x="4844203" y="4460991"/>
                </a:lnTo>
                <a:close/>
                <a:moveTo>
                  <a:pt x="4509547" y="4757811"/>
                </a:moveTo>
                <a:lnTo>
                  <a:pt x="4509547" y="4474707"/>
                </a:lnTo>
                <a:lnTo>
                  <a:pt x="4844203" y="4474707"/>
                </a:lnTo>
                <a:lnTo>
                  <a:pt x="4844203" y="4757811"/>
                </a:lnTo>
                <a:close/>
                <a:moveTo>
                  <a:pt x="4509547" y="5054610"/>
                </a:moveTo>
                <a:lnTo>
                  <a:pt x="4509547" y="4771516"/>
                </a:lnTo>
                <a:lnTo>
                  <a:pt x="4844203" y="4771516"/>
                </a:lnTo>
                <a:lnTo>
                  <a:pt x="4844203" y="5054610"/>
                </a:lnTo>
                <a:close/>
                <a:moveTo>
                  <a:pt x="4509547" y="5351441"/>
                </a:moveTo>
                <a:lnTo>
                  <a:pt x="4509547" y="5068337"/>
                </a:lnTo>
                <a:lnTo>
                  <a:pt x="4844203" y="5068337"/>
                </a:lnTo>
                <a:lnTo>
                  <a:pt x="4844203" y="5351441"/>
                </a:lnTo>
                <a:close/>
                <a:moveTo>
                  <a:pt x="4509547" y="5648250"/>
                </a:moveTo>
                <a:lnTo>
                  <a:pt x="4509547" y="5365157"/>
                </a:lnTo>
                <a:lnTo>
                  <a:pt x="4844203" y="5365157"/>
                </a:lnTo>
                <a:lnTo>
                  <a:pt x="4844203" y="5648250"/>
                </a:lnTo>
                <a:close/>
                <a:moveTo>
                  <a:pt x="4509547" y="5945060"/>
                </a:moveTo>
                <a:lnTo>
                  <a:pt x="4509547" y="5661966"/>
                </a:lnTo>
                <a:lnTo>
                  <a:pt x="4844203" y="5661966"/>
                </a:lnTo>
                <a:lnTo>
                  <a:pt x="4844203" y="5945060"/>
                </a:lnTo>
                <a:close/>
                <a:moveTo>
                  <a:pt x="4509547" y="6241880"/>
                </a:moveTo>
                <a:lnTo>
                  <a:pt x="4509547" y="5958776"/>
                </a:lnTo>
                <a:lnTo>
                  <a:pt x="4844203" y="5958776"/>
                </a:lnTo>
                <a:lnTo>
                  <a:pt x="4844203" y="6241880"/>
                </a:lnTo>
                <a:close/>
                <a:moveTo>
                  <a:pt x="4509547" y="6538690"/>
                </a:moveTo>
                <a:lnTo>
                  <a:pt x="4509547" y="6255596"/>
                </a:lnTo>
                <a:lnTo>
                  <a:pt x="4844203" y="6255596"/>
                </a:lnTo>
                <a:lnTo>
                  <a:pt x="4844203" y="6538690"/>
                </a:lnTo>
                <a:close/>
                <a:moveTo>
                  <a:pt x="4509547" y="6835499"/>
                </a:moveTo>
                <a:lnTo>
                  <a:pt x="4509547" y="6552406"/>
                </a:lnTo>
                <a:lnTo>
                  <a:pt x="4844203" y="6552406"/>
                </a:lnTo>
                <a:lnTo>
                  <a:pt x="4844203" y="6835499"/>
                </a:lnTo>
                <a:close/>
                <a:moveTo>
                  <a:pt x="4158667" y="305593"/>
                </a:moveTo>
                <a:lnTo>
                  <a:pt x="4158667" y="22489"/>
                </a:lnTo>
                <a:lnTo>
                  <a:pt x="4493333" y="22489"/>
                </a:lnTo>
                <a:lnTo>
                  <a:pt x="4493333" y="305593"/>
                </a:lnTo>
                <a:close/>
                <a:moveTo>
                  <a:pt x="4158667" y="602413"/>
                </a:moveTo>
                <a:lnTo>
                  <a:pt x="4158667" y="319309"/>
                </a:lnTo>
                <a:lnTo>
                  <a:pt x="4493333" y="319309"/>
                </a:lnTo>
                <a:lnTo>
                  <a:pt x="4493333" y="602413"/>
                </a:lnTo>
                <a:close/>
                <a:moveTo>
                  <a:pt x="4158667" y="899223"/>
                </a:moveTo>
                <a:lnTo>
                  <a:pt x="4158667" y="616129"/>
                </a:lnTo>
                <a:lnTo>
                  <a:pt x="4493333" y="616129"/>
                </a:lnTo>
                <a:lnTo>
                  <a:pt x="4493333" y="899223"/>
                </a:lnTo>
                <a:close/>
                <a:moveTo>
                  <a:pt x="4158667" y="1196033"/>
                </a:moveTo>
                <a:lnTo>
                  <a:pt x="4158667" y="912928"/>
                </a:lnTo>
                <a:lnTo>
                  <a:pt x="4493333" y="912928"/>
                </a:lnTo>
                <a:lnTo>
                  <a:pt x="4493333" y="1196033"/>
                </a:lnTo>
                <a:close/>
                <a:moveTo>
                  <a:pt x="4158667" y="1492853"/>
                </a:moveTo>
                <a:lnTo>
                  <a:pt x="4158667" y="1209749"/>
                </a:lnTo>
                <a:lnTo>
                  <a:pt x="4493333" y="1209749"/>
                </a:lnTo>
                <a:lnTo>
                  <a:pt x="4493333" y="1492853"/>
                </a:lnTo>
                <a:close/>
                <a:moveTo>
                  <a:pt x="4158667" y="1789662"/>
                </a:moveTo>
                <a:lnTo>
                  <a:pt x="4158667" y="1506569"/>
                </a:lnTo>
                <a:lnTo>
                  <a:pt x="4493333" y="1506569"/>
                </a:lnTo>
                <a:lnTo>
                  <a:pt x="4493333" y="1789662"/>
                </a:lnTo>
                <a:close/>
                <a:moveTo>
                  <a:pt x="4158667" y="2086472"/>
                </a:moveTo>
                <a:lnTo>
                  <a:pt x="4158667" y="1803368"/>
                </a:lnTo>
                <a:lnTo>
                  <a:pt x="4493333" y="1803368"/>
                </a:lnTo>
                <a:lnTo>
                  <a:pt x="4493333" y="2086472"/>
                </a:lnTo>
                <a:close/>
                <a:moveTo>
                  <a:pt x="4158667" y="2383292"/>
                </a:moveTo>
                <a:lnTo>
                  <a:pt x="4158667" y="2100188"/>
                </a:lnTo>
                <a:lnTo>
                  <a:pt x="4493333" y="2100188"/>
                </a:lnTo>
                <a:lnTo>
                  <a:pt x="4493333" y="2383292"/>
                </a:lnTo>
                <a:close/>
                <a:moveTo>
                  <a:pt x="4158667" y="2680112"/>
                </a:moveTo>
                <a:lnTo>
                  <a:pt x="4158667" y="2397008"/>
                </a:lnTo>
                <a:lnTo>
                  <a:pt x="4493333" y="2397008"/>
                </a:lnTo>
                <a:lnTo>
                  <a:pt x="4493333" y="2680112"/>
                </a:lnTo>
                <a:close/>
                <a:moveTo>
                  <a:pt x="4158667" y="2976922"/>
                </a:moveTo>
                <a:lnTo>
                  <a:pt x="4158667" y="2693828"/>
                </a:lnTo>
                <a:lnTo>
                  <a:pt x="4493333" y="2693828"/>
                </a:lnTo>
                <a:lnTo>
                  <a:pt x="4493333" y="2976922"/>
                </a:lnTo>
                <a:close/>
                <a:moveTo>
                  <a:pt x="4158667" y="3273742"/>
                </a:moveTo>
                <a:lnTo>
                  <a:pt x="4158667" y="2990638"/>
                </a:lnTo>
                <a:lnTo>
                  <a:pt x="4493333" y="2990638"/>
                </a:lnTo>
                <a:lnTo>
                  <a:pt x="4493333" y="3273742"/>
                </a:lnTo>
                <a:close/>
                <a:moveTo>
                  <a:pt x="4158667" y="3570541"/>
                </a:moveTo>
                <a:lnTo>
                  <a:pt x="4158667" y="3287447"/>
                </a:lnTo>
                <a:lnTo>
                  <a:pt x="4493333" y="3287447"/>
                </a:lnTo>
                <a:lnTo>
                  <a:pt x="4493333" y="3570541"/>
                </a:lnTo>
                <a:close/>
                <a:moveTo>
                  <a:pt x="4158667" y="3867361"/>
                </a:moveTo>
                <a:lnTo>
                  <a:pt x="4158667" y="3584257"/>
                </a:lnTo>
                <a:lnTo>
                  <a:pt x="4493333" y="3584257"/>
                </a:lnTo>
                <a:lnTo>
                  <a:pt x="4493333" y="3867361"/>
                </a:lnTo>
                <a:close/>
                <a:moveTo>
                  <a:pt x="4158667" y="4164171"/>
                </a:moveTo>
                <a:lnTo>
                  <a:pt x="4158667" y="3881077"/>
                </a:lnTo>
                <a:lnTo>
                  <a:pt x="4493333" y="3881077"/>
                </a:lnTo>
                <a:lnTo>
                  <a:pt x="4493333" y="4164171"/>
                </a:lnTo>
                <a:close/>
                <a:moveTo>
                  <a:pt x="4158667" y="4460991"/>
                </a:moveTo>
                <a:lnTo>
                  <a:pt x="4158667" y="4177897"/>
                </a:lnTo>
                <a:lnTo>
                  <a:pt x="4493333" y="4177897"/>
                </a:lnTo>
                <a:lnTo>
                  <a:pt x="4493333" y="4460991"/>
                </a:lnTo>
                <a:close/>
                <a:moveTo>
                  <a:pt x="4158667" y="4757811"/>
                </a:moveTo>
                <a:lnTo>
                  <a:pt x="4158667" y="4474707"/>
                </a:lnTo>
                <a:lnTo>
                  <a:pt x="4493333" y="4474707"/>
                </a:lnTo>
                <a:lnTo>
                  <a:pt x="4493333" y="4757811"/>
                </a:lnTo>
                <a:close/>
                <a:moveTo>
                  <a:pt x="4158667" y="5054610"/>
                </a:moveTo>
                <a:lnTo>
                  <a:pt x="4158667" y="4771516"/>
                </a:lnTo>
                <a:lnTo>
                  <a:pt x="4493333" y="4771516"/>
                </a:lnTo>
                <a:lnTo>
                  <a:pt x="4493333" y="5054610"/>
                </a:lnTo>
                <a:close/>
                <a:moveTo>
                  <a:pt x="4158667" y="5351441"/>
                </a:moveTo>
                <a:lnTo>
                  <a:pt x="4158667" y="5068337"/>
                </a:lnTo>
                <a:lnTo>
                  <a:pt x="4493333" y="5068337"/>
                </a:lnTo>
                <a:lnTo>
                  <a:pt x="4493333" y="5351441"/>
                </a:lnTo>
                <a:close/>
                <a:moveTo>
                  <a:pt x="4158667" y="5648250"/>
                </a:moveTo>
                <a:lnTo>
                  <a:pt x="4158667" y="5365157"/>
                </a:lnTo>
                <a:lnTo>
                  <a:pt x="4493333" y="5365157"/>
                </a:lnTo>
                <a:lnTo>
                  <a:pt x="4493333" y="5648250"/>
                </a:lnTo>
                <a:close/>
                <a:moveTo>
                  <a:pt x="4158667" y="5945060"/>
                </a:moveTo>
                <a:lnTo>
                  <a:pt x="4158667" y="5661966"/>
                </a:lnTo>
                <a:lnTo>
                  <a:pt x="4493333" y="5661966"/>
                </a:lnTo>
                <a:lnTo>
                  <a:pt x="4493333" y="5945060"/>
                </a:lnTo>
                <a:close/>
                <a:moveTo>
                  <a:pt x="4158667" y="6241880"/>
                </a:moveTo>
                <a:lnTo>
                  <a:pt x="4158667" y="5958776"/>
                </a:lnTo>
                <a:lnTo>
                  <a:pt x="4493333" y="5958776"/>
                </a:lnTo>
                <a:lnTo>
                  <a:pt x="4493333" y="6241880"/>
                </a:lnTo>
                <a:close/>
                <a:moveTo>
                  <a:pt x="4158667" y="6538690"/>
                </a:moveTo>
                <a:lnTo>
                  <a:pt x="4158667" y="6255596"/>
                </a:lnTo>
                <a:lnTo>
                  <a:pt x="4493333" y="6255596"/>
                </a:lnTo>
                <a:lnTo>
                  <a:pt x="4493333" y="6538690"/>
                </a:lnTo>
                <a:close/>
                <a:moveTo>
                  <a:pt x="4158667" y="6835499"/>
                </a:moveTo>
                <a:lnTo>
                  <a:pt x="4158667" y="6552406"/>
                </a:lnTo>
                <a:lnTo>
                  <a:pt x="4493333" y="6552406"/>
                </a:lnTo>
                <a:lnTo>
                  <a:pt x="4493333" y="6835499"/>
                </a:lnTo>
                <a:close/>
                <a:moveTo>
                  <a:pt x="3807777" y="305593"/>
                </a:moveTo>
                <a:lnTo>
                  <a:pt x="3807777" y="22489"/>
                </a:lnTo>
                <a:lnTo>
                  <a:pt x="4142443" y="22489"/>
                </a:lnTo>
                <a:lnTo>
                  <a:pt x="4142443" y="305593"/>
                </a:lnTo>
                <a:close/>
                <a:moveTo>
                  <a:pt x="3807777" y="602413"/>
                </a:moveTo>
                <a:lnTo>
                  <a:pt x="3807777" y="319309"/>
                </a:lnTo>
                <a:lnTo>
                  <a:pt x="4142443" y="319309"/>
                </a:lnTo>
                <a:lnTo>
                  <a:pt x="4142443" y="602413"/>
                </a:lnTo>
                <a:close/>
                <a:moveTo>
                  <a:pt x="3807777" y="899223"/>
                </a:moveTo>
                <a:lnTo>
                  <a:pt x="3807777" y="616129"/>
                </a:lnTo>
                <a:lnTo>
                  <a:pt x="4142443" y="616129"/>
                </a:lnTo>
                <a:lnTo>
                  <a:pt x="4142443" y="899223"/>
                </a:lnTo>
                <a:close/>
                <a:moveTo>
                  <a:pt x="3807777" y="1196033"/>
                </a:moveTo>
                <a:lnTo>
                  <a:pt x="3807777" y="912928"/>
                </a:lnTo>
                <a:lnTo>
                  <a:pt x="4142443" y="912928"/>
                </a:lnTo>
                <a:lnTo>
                  <a:pt x="4142443" y="1196033"/>
                </a:lnTo>
                <a:close/>
                <a:moveTo>
                  <a:pt x="3807777" y="1492853"/>
                </a:moveTo>
                <a:lnTo>
                  <a:pt x="3807777" y="1209749"/>
                </a:lnTo>
                <a:lnTo>
                  <a:pt x="4142443" y="1209749"/>
                </a:lnTo>
                <a:lnTo>
                  <a:pt x="4142443" y="1492853"/>
                </a:lnTo>
                <a:close/>
                <a:moveTo>
                  <a:pt x="3807777" y="1789662"/>
                </a:moveTo>
                <a:lnTo>
                  <a:pt x="3807777" y="1506569"/>
                </a:lnTo>
                <a:lnTo>
                  <a:pt x="4142443" y="1506569"/>
                </a:lnTo>
                <a:lnTo>
                  <a:pt x="4142443" y="1789662"/>
                </a:lnTo>
                <a:close/>
                <a:moveTo>
                  <a:pt x="3807777" y="2086472"/>
                </a:moveTo>
                <a:lnTo>
                  <a:pt x="3807777" y="1803368"/>
                </a:lnTo>
                <a:lnTo>
                  <a:pt x="4142443" y="1803368"/>
                </a:lnTo>
                <a:lnTo>
                  <a:pt x="4142443" y="2086472"/>
                </a:lnTo>
                <a:close/>
                <a:moveTo>
                  <a:pt x="3807777" y="2383292"/>
                </a:moveTo>
                <a:lnTo>
                  <a:pt x="3807777" y="2100188"/>
                </a:lnTo>
                <a:lnTo>
                  <a:pt x="4142443" y="2100188"/>
                </a:lnTo>
                <a:lnTo>
                  <a:pt x="4142443" y="2383292"/>
                </a:lnTo>
                <a:close/>
                <a:moveTo>
                  <a:pt x="3807777" y="2680112"/>
                </a:moveTo>
                <a:lnTo>
                  <a:pt x="3807777" y="2397008"/>
                </a:lnTo>
                <a:lnTo>
                  <a:pt x="4142443" y="2397008"/>
                </a:lnTo>
                <a:lnTo>
                  <a:pt x="4142443" y="2680112"/>
                </a:lnTo>
                <a:close/>
                <a:moveTo>
                  <a:pt x="3807777" y="2976922"/>
                </a:moveTo>
                <a:lnTo>
                  <a:pt x="3807777" y="2693828"/>
                </a:lnTo>
                <a:lnTo>
                  <a:pt x="4142443" y="2693828"/>
                </a:lnTo>
                <a:lnTo>
                  <a:pt x="4142443" y="2976922"/>
                </a:lnTo>
                <a:close/>
                <a:moveTo>
                  <a:pt x="3807777" y="3273742"/>
                </a:moveTo>
                <a:lnTo>
                  <a:pt x="3807777" y="2990638"/>
                </a:lnTo>
                <a:lnTo>
                  <a:pt x="4142443" y="2990638"/>
                </a:lnTo>
                <a:lnTo>
                  <a:pt x="4142443" y="3273742"/>
                </a:lnTo>
                <a:close/>
                <a:moveTo>
                  <a:pt x="3807777" y="3570541"/>
                </a:moveTo>
                <a:lnTo>
                  <a:pt x="3807777" y="3287447"/>
                </a:lnTo>
                <a:lnTo>
                  <a:pt x="4142443" y="3287447"/>
                </a:lnTo>
                <a:lnTo>
                  <a:pt x="4142443" y="3570541"/>
                </a:lnTo>
                <a:close/>
                <a:moveTo>
                  <a:pt x="3807777" y="3867361"/>
                </a:moveTo>
                <a:lnTo>
                  <a:pt x="3807777" y="3584257"/>
                </a:lnTo>
                <a:lnTo>
                  <a:pt x="4142443" y="3584257"/>
                </a:lnTo>
                <a:lnTo>
                  <a:pt x="4142443" y="3867361"/>
                </a:lnTo>
                <a:close/>
                <a:moveTo>
                  <a:pt x="3807777" y="4164171"/>
                </a:moveTo>
                <a:lnTo>
                  <a:pt x="3807777" y="3881077"/>
                </a:lnTo>
                <a:lnTo>
                  <a:pt x="4142443" y="3881077"/>
                </a:lnTo>
                <a:lnTo>
                  <a:pt x="4142443" y="4164171"/>
                </a:lnTo>
                <a:close/>
                <a:moveTo>
                  <a:pt x="3807777" y="4460991"/>
                </a:moveTo>
                <a:lnTo>
                  <a:pt x="3807777" y="4177897"/>
                </a:lnTo>
                <a:lnTo>
                  <a:pt x="4142443" y="4177897"/>
                </a:lnTo>
                <a:lnTo>
                  <a:pt x="4142443" y="4460991"/>
                </a:lnTo>
                <a:close/>
                <a:moveTo>
                  <a:pt x="3807777" y="4757811"/>
                </a:moveTo>
                <a:lnTo>
                  <a:pt x="3807777" y="4474707"/>
                </a:lnTo>
                <a:lnTo>
                  <a:pt x="4142443" y="4474707"/>
                </a:lnTo>
                <a:lnTo>
                  <a:pt x="4142443" y="4757811"/>
                </a:lnTo>
                <a:close/>
                <a:moveTo>
                  <a:pt x="3807777" y="5054610"/>
                </a:moveTo>
                <a:lnTo>
                  <a:pt x="3807777" y="4771516"/>
                </a:lnTo>
                <a:lnTo>
                  <a:pt x="4142443" y="4771516"/>
                </a:lnTo>
                <a:lnTo>
                  <a:pt x="4142443" y="5054610"/>
                </a:lnTo>
                <a:close/>
                <a:moveTo>
                  <a:pt x="3807777" y="5351441"/>
                </a:moveTo>
                <a:lnTo>
                  <a:pt x="3807777" y="5068337"/>
                </a:lnTo>
                <a:lnTo>
                  <a:pt x="4142443" y="5068337"/>
                </a:lnTo>
                <a:lnTo>
                  <a:pt x="4142443" y="5351441"/>
                </a:lnTo>
                <a:close/>
                <a:moveTo>
                  <a:pt x="3807777" y="5648250"/>
                </a:moveTo>
                <a:lnTo>
                  <a:pt x="3807777" y="5365157"/>
                </a:lnTo>
                <a:lnTo>
                  <a:pt x="4142443" y="5365157"/>
                </a:lnTo>
                <a:lnTo>
                  <a:pt x="4142443" y="5648250"/>
                </a:lnTo>
                <a:close/>
                <a:moveTo>
                  <a:pt x="3807777" y="5945060"/>
                </a:moveTo>
                <a:lnTo>
                  <a:pt x="3807777" y="5661966"/>
                </a:lnTo>
                <a:lnTo>
                  <a:pt x="4142443" y="5661966"/>
                </a:lnTo>
                <a:lnTo>
                  <a:pt x="4142443" y="5945060"/>
                </a:lnTo>
                <a:close/>
                <a:moveTo>
                  <a:pt x="3807777" y="6241880"/>
                </a:moveTo>
                <a:lnTo>
                  <a:pt x="3807777" y="5958776"/>
                </a:lnTo>
                <a:lnTo>
                  <a:pt x="4142443" y="5958776"/>
                </a:lnTo>
                <a:lnTo>
                  <a:pt x="4142443" y="6241880"/>
                </a:lnTo>
                <a:close/>
                <a:moveTo>
                  <a:pt x="3807777" y="6538690"/>
                </a:moveTo>
                <a:lnTo>
                  <a:pt x="3807777" y="6255596"/>
                </a:lnTo>
                <a:lnTo>
                  <a:pt x="4142443" y="6255596"/>
                </a:lnTo>
                <a:lnTo>
                  <a:pt x="4142443" y="6538690"/>
                </a:lnTo>
                <a:close/>
                <a:moveTo>
                  <a:pt x="3807777" y="6835499"/>
                </a:moveTo>
                <a:lnTo>
                  <a:pt x="3807777" y="6552406"/>
                </a:lnTo>
                <a:lnTo>
                  <a:pt x="4142443" y="6552406"/>
                </a:lnTo>
                <a:lnTo>
                  <a:pt x="4142443" y="6835499"/>
                </a:lnTo>
                <a:close/>
                <a:moveTo>
                  <a:pt x="3456908" y="305593"/>
                </a:moveTo>
                <a:lnTo>
                  <a:pt x="3456908" y="22489"/>
                </a:lnTo>
                <a:lnTo>
                  <a:pt x="3791574" y="22489"/>
                </a:lnTo>
                <a:lnTo>
                  <a:pt x="3791574" y="305593"/>
                </a:lnTo>
                <a:close/>
                <a:moveTo>
                  <a:pt x="3456908" y="602413"/>
                </a:moveTo>
                <a:lnTo>
                  <a:pt x="3456908" y="319309"/>
                </a:lnTo>
                <a:lnTo>
                  <a:pt x="3791574" y="319309"/>
                </a:lnTo>
                <a:lnTo>
                  <a:pt x="3791574" y="602413"/>
                </a:lnTo>
                <a:close/>
                <a:moveTo>
                  <a:pt x="3456908" y="899223"/>
                </a:moveTo>
                <a:lnTo>
                  <a:pt x="3456908" y="616129"/>
                </a:lnTo>
                <a:lnTo>
                  <a:pt x="3791574" y="616129"/>
                </a:lnTo>
                <a:lnTo>
                  <a:pt x="3791574" y="899223"/>
                </a:lnTo>
                <a:close/>
                <a:moveTo>
                  <a:pt x="3456908" y="1196033"/>
                </a:moveTo>
                <a:lnTo>
                  <a:pt x="3456908" y="912928"/>
                </a:lnTo>
                <a:lnTo>
                  <a:pt x="3791574" y="912928"/>
                </a:lnTo>
                <a:lnTo>
                  <a:pt x="3791574" y="1196033"/>
                </a:lnTo>
                <a:close/>
                <a:moveTo>
                  <a:pt x="3456908" y="1492853"/>
                </a:moveTo>
                <a:lnTo>
                  <a:pt x="3456908" y="1209749"/>
                </a:lnTo>
                <a:lnTo>
                  <a:pt x="3791574" y="1209749"/>
                </a:lnTo>
                <a:lnTo>
                  <a:pt x="3791574" y="1492853"/>
                </a:lnTo>
                <a:close/>
                <a:moveTo>
                  <a:pt x="3456908" y="1789662"/>
                </a:moveTo>
                <a:lnTo>
                  <a:pt x="3456908" y="1506569"/>
                </a:lnTo>
                <a:lnTo>
                  <a:pt x="3791574" y="1506569"/>
                </a:lnTo>
                <a:lnTo>
                  <a:pt x="3791574" y="1789662"/>
                </a:lnTo>
                <a:close/>
                <a:moveTo>
                  <a:pt x="3456908" y="2086472"/>
                </a:moveTo>
                <a:lnTo>
                  <a:pt x="3456908" y="1803368"/>
                </a:lnTo>
                <a:lnTo>
                  <a:pt x="3791574" y="1803368"/>
                </a:lnTo>
                <a:lnTo>
                  <a:pt x="3791574" y="2086472"/>
                </a:lnTo>
                <a:close/>
                <a:moveTo>
                  <a:pt x="3456908" y="2383292"/>
                </a:moveTo>
                <a:lnTo>
                  <a:pt x="3456908" y="2100188"/>
                </a:lnTo>
                <a:lnTo>
                  <a:pt x="3791574" y="2100188"/>
                </a:lnTo>
                <a:lnTo>
                  <a:pt x="3791574" y="2383292"/>
                </a:lnTo>
                <a:close/>
                <a:moveTo>
                  <a:pt x="3456908" y="2680112"/>
                </a:moveTo>
                <a:lnTo>
                  <a:pt x="3456908" y="2397008"/>
                </a:lnTo>
                <a:lnTo>
                  <a:pt x="3791574" y="2397008"/>
                </a:lnTo>
                <a:lnTo>
                  <a:pt x="3791574" y="2680112"/>
                </a:lnTo>
                <a:close/>
                <a:moveTo>
                  <a:pt x="3456908" y="2976922"/>
                </a:moveTo>
                <a:lnTo>
                  <a:pt x="3456908" y="2693828"/>
                </a:lnTo>
                <a:lnTo>
                  <a:pt x="3791574" y="2693828"/>
                </a:lnTo>
                <a:lnTo>
                  <a:pt x="3791574" y="2976922"/>
                </a:lnTo>
                <a:close/>
                <a:moveTo>
                  <a:pt x="3456908" y="3273742"/>
                </a:moveTo>
                <a:lnTo>
                  <a:pt x="3456908" y="2990638"/>
                </a:lnTo>
                <a:lnTo>
                  <a:pt x="3791574" y="2990638"/>
                </a:lnTo>
                <a:lnTo>
                  <a:pt x="3791574" y="3273742"/>
                </a:lnTo>
                <a:close/>
                <a:moveTo>
                  <a:pt x="3456908" y="3570541"/>
                </a:moveTo>
                <a:lnTo>
                  <a:pt x="3456908" y="3287447"/>
                </a:lnTo>
                <a:lnTo>
                  <a:pt x="3791574" y="3287447"/>
                </a:lnTo>
                <a:lnTo>
                  <a:pt x="3791574" y="3570541"/>
                </a:lnTo>
                <a:close/>
                <a:moveTo>
                  <a:pt x="3456908" y="3867361"/>
                </a:moveTo>
                <a:lnTo>
                  <a:pt x="3456908" y="3584257"/>
                </a:lnTo>
                <a:lnTo>
                  <a:pt x="3791574" y="3584257"/>
                </a:lnTo>
                <a:lnTo>
                  <a:pt x="3791574" y="3867361"/>
                </a:lnTo>
                <a:close/>
                <a:moveTo>
                  <a:pt x="3456908" y="4164171"/>
                </a:moveTo>
                <a:lnTo>
                  <a:pt x="3456908" y="3881077"/>
                </a:lnTo>
                <a:lnTo>
                  <a:pt x="3791574" y="3881077"/>
                </a:lnTo>
                <a:lnTo>
                  <a:pt x="3791574" y="4164171"/>
                </a:lnTo>
                <a:close/>
                <a:moveTo>
                  <a:pt x="3456908" y="4460991"/>
                </a:moveTo>
                <a:lnTo>
                  <a:pt x="3456908" y="4177897"/>
                </a:lnTo>
                <a:lnTo>
                  <a:pt x="3791574" y="4177897"/>
                </a:lnTo>
                <a:lnTo>
                  <a:pt x="3791574" y="4460991"/>
                </a:lnTo>
                <a:close/>
                <a:moveTo>
                  <a:pt x="3456908" y="4757811"/>
                </a:moveTo>
                <a:lnTo>
                  <a:pt x="3456908" y="4474707"/>
                </a:lnTo>
                <a:lnTo>
                  <a:pt x="3791574" y="4474707"/>
                </a:lnTo>
                <a:lnTo>
                  <a:pt x="3791574" y="4757811"/>
                </a:lnTo>
                <a:close/>
                <a:moveTo>
                  <a:pt x="3456908" y="5054610"/>
                </a:moveTo>
                <a:lnTo>
                  <a:pt x="3456908" y="4771516"/>
                </a:lnTo>
                <a:lnTo>
                  <a:pt x="3791574" y="4771516"/>
                </a:lnTo>
                <a:lnTo>
                  <a:pt x="3791574" y="5054610"/>
                </a:lnTo>
                <a:close/>
                <a:moveTo>
                  <a:pt x="3456908" y="5351441"/>
                </a:moveTo>
                <a:lnTo>
                  <a:pt x="3456908" y="5068337"/>
                </a:lnTo>
                <a:lnTo>
                  <a:pt x="3791574" y="5068337"/>
                </a:lnTo>
                <a:lnTo>
                  <a:pt x="3791574" y="5351441"/>
                </a:lnTo>
                <a:close/>
                <a:moveTo>
                  <a:pt x="3456908" y="5648250"/>
                </a:moveTo>
                <a:lnTo>
                  <a:pt x="3456908" y="5365157"/>
                </a:lnTo>
                <a:lnTo>
                  <a:pt x="3791574" y="5365157"/>
                </a:lnTo>
                <a:lnTo>
                  <a:pt x="3791574" y="5648250"/>
                </a:lnTo>
                <a:close/>
                <a:moveTo>
                  <a:pt x="3456908" y="5945060"/>
                </a:moveTo>
                <a:lnTo>
                  <a:pt x="3456908" y="5661966"/>
                </a:lnTo>
                <a:lnTo>
                  <a:pt x="3791574" y="5661966"/>
                </a:lnTo>
                <a:lnTo>
                  <a:pt x="3791574" y="5945060"/>
                </a:lnTo>
                <a:close/>
                <a:moveTo>
                  <a:pt x="3456908" y="6241880"/>
                </a:moveTo>
                <a:lnTo>
                  <a:pt x="3456908" y="5958776"/>
                </a:lnTo>
                <a:lnTo>
                  <a:pt x="3791574" y="5958776"/>
                </a:lnTo>
                <a:lnTo>
                  <a:pt x="3791574" y="6241880"/>
                </a:lnTo>
                <a:close/>
                <a:moveTo>
                  <a:pt x="3456908" y="6538690"/>
                </a:moveTo>
                <a:lnTo>
                  <a:pt x="3456908" y="6255596"/>
                </a:lnTo>
                <a:lnTo>
                  <a:pt x="3791574" y="6255596"/>
                </a:lnTo>
                <a:lnTo>
                  <a:pt x="3791574" y="6538690"/>
                </a:lnTo>
                <a:close/>
                <a:moveTo>
                  <a:pt x="3456908" y="6835499"/>
                </a:moveTo>
                <a:lnTo>
                  <a:pt x="3456908" y="6552406"/>
                </a:lnTo>
                <a:lnTo>
                  <a:pt x="3791574" y="6552406"/>
                </a:lnTo>
                <a:lnTo>
                  <a:pt x="3791574" y="6835499"/>
                </a:lnTo>
                <a:close/>
                <a:moveTo>
                  <a:pt x="3106028" y="305593"/>
                </a:moveTo>
                <a:lnTo>
                  <a:pt x="3106028" y="22489"/>
                </a:lnTo>
                <a:lnTo>
                  <a:pt x="3440683" y="22489"/>
                </a:lnTo>
                <a:lnTo>
                  <a:pt x="3440683" y="305593"/>
                </a:lnTo>
                <a:close/>
                <a:moveTo>
                  <a:pt x="3106028" y="602413"/>
                </a:moveTo>
                <a:lnTo>
                  <a:pt x="3106028" y="319309"/>
                </a:lnTo>
                <a:lnTo>
                  <a:pt x="3440683" y="319309"/>
                </a:lnTo>
                <a:lnTo>
                  <a:pt x="3440683" y="602413"/>
                </a:lnTo>
                <a:close/>
                <a:moveTo>
                  <a:pt x="3106028" y="899223"/>
                </a:moveTo>
                <a:lnTo>
                  <a:pt x="3106028" y="616129"/>
                </a:lnTo>
                <a:lnTo>
                  <a:pt x="3440683" y="616129"/>
                </a:lnTo>
                <a:lnTo>
                  <a:pt x="3440683" y="899223"/>
                </a:lnTo>
                <a:close/>
                <a:moveTo>
                  <a:pt x="3106028" y="1196033"/>
                </a:moveTo>
                <a:lnTo>
                  <a:pt x="3106028" y="912928"/>
                </a:lnTo>
                <a:lnTo>
                  <a:pt x="3440683" y="912928"/>
                </a:lnTo>
                <a:lnTo>
                  <a:pt x="3440683" y="1196033"/>
                </a:lnTo>
                <a:close/>
                <a:moveTo>
                  <a:pt x="3106028" y="1492853"/>
                </a:moveTo>
                <a:lnTo>
                  <a:pt x="3106028" y="1209749"/>
                </a:lnTo>
                <a:lnTo>
                  <a:pt x="3440683" y="1209749"/>
                </a:lnTo>
                <a:lnTo>
                  <a:pt x="3440683" y="1492853"/>
                </a:lnTo>
                <a:close/>
                <a:moveTo>
                  <a:pt x="3106028" y="1789662"/>
                </a:moveTo>
                <a:lnTo>
                  <a:pt x="3106028" y="1506569"/>
                </a:lnTo>
                <a:lnTo>
                  <a:pt x="3440683" y="1506569"/>
                </a:lnTo>
                <a:lnTo>
                  <a:pt x="3440683" y="1789662"/>
                </a:lnTo>
                <a:close/>
                <a:moveTo>
                  <a:pt x="3106028" y="2086472"/>
                </a:moveTo>
                <a:lnTo>
                  <a:pt x="3106028" y="1803368"/>
                </a:lnTo>
                <a:lnTo>
                  <a:pt x="3440683" y="1803368"/>
                </a:lnTo>
                <a:lnTo>
                  <a:pt x="3440683" y="2086472"/>
                </a:lnTo>
                <a:close/>
                <a:moveTo>
                  <a:pt x="3106028" y="2383292"/>
                </a:moveTo>
                <a:lnTo>
                  <a:pt x="3106028" y="2100188"/>
                </a:lnTo>
                <a:lnTo>
                  <a:pt x="3440683" y="2100188"/>
                </a:lnTo>
                <a:lnTo>
                  <a:pt x="3440683" y="2383292"/>
                </a:lnTo>
                <a:close/>
                <a:moveTo>
                  <a:pt x="3106028" y="2680112"/>
                </a:moveTo>
                <a:lnTo>
                  <a:pt x="3106028" y="2397008"/>
                </a:lnTo>
                <a:lnTo>
                  <a:pt x="3440683" y="2397008"/>
                </a:lnTo>
                <a:lnTo>
                  <a:pt x="3440683" y="2680112"/>
                </a:lnTo>
                <a:close/>
                <a:moveTo>
                  <a:pt x="3106028" y="2976922"/>
                </a:moveTo>
                <a:lnTo>
                  <a:pt x="3106028" y="2693828"/>
                </a:lnTo>
                <a:lnTo>
                  <a:pt x="3440683" y="2693828"/>
                </a:lnTo>
                <a:lnTo>
                  <a:pt x="3440683" y="2976922"/>
                </a:lnTo>
                <a:close/>
                <a:moveTo>
                  <a:pt x="3106028" y="3273742"/>
                </a:moveTo>
                <a:lnTo>
                  <a:pt x="3106028" y="2990638"/>
                </a:lnTo>
                <a:lnTo>
                  <a:pt x="3440683" y="2990638"/>
                </a:lnTo>
                <a:lnTo>
                  <a:pt x="3440683" y="3273742"/>
                </a:lnTo>
                <a:close/>
                <a:moveTo>
                  <a:pt x="3106028" y="3570541"/>
                </a:moveTo>
                <a:lnTo>
                  <a:pt x="3106028" y="3287447"/>
                </a:lnTo>
                <a:lnTo>
                  <a:pt x="3440683" y="3287447"/>
                </a:lnTo>
                <a:lnTo>
                  <a:pt x="3440683" y="3570541"/>
                </a:lnTo>
                <a:close/>
                <a:moveTo>
                  <a:pt x="3106028" y="3867361"/>
                </a:moveTo>
                <a:lnTo>
                  <a:pt x="3106028" y="3584257"/>
                </a:lnTo>
                <a:lnTo>
                  <a:pt x="3440683" y="3584257"/>
                </a:lnTo>
                <a:lnTo>
                  <a:pt x="3440683" y="3867361"/>
                </a:lnTo>
                <a:close/>
                <a:moveTo>
                  <a:pt x="3106028" y="4164171"/>
                </a:moveTo>
                <a:lnTo>
                  <a:pt x="3106028" y="3881077"/>
                </a:lnTo>
                <a:lnTo>
                  <a:pt x="3440683" y="3881077"/>
                </a:lnTo>
                <a:lnTo>
                  <a:pt x="3440683" y="4164171"/>
                </a:lnTo>
                <a:close/>
                <a:moveTo>
                  <a:pt x="3106028" y="4460991"/>
                </a:moveTo>
                <a:lnTo>
                  <a:pt x="3106028" y="4177897"/>
                </a:lnTo>
                <a:lnTo>
                  <a:pt x="3440683" y="4177897"/>
                </a:lnTo>
                <a:lnTo>
                  <a:pt x="3440683" y="4460991"/>
                </a:lnTo>
                <a:close/>
                <a:moveTo>
                  <a:pt x="3106028" y="4757811"/>
                </a:moveTo>
                <a:lnTo>
                  <a:pt x="3106028" y="4474707"/>
                </a:lnTo>
                <a:lnTo>
                  <a:pt x="3440683" y="4474707"/>
                </a:lnTo>
                <a:lnTo>
                  <a:pt x="3440683" y="4757811"/>
                </a:lnTo>
                <a:close/>
                <a:moveTo>
                  <a:pt x="3106028" y="5054610"/>
                </a:moveTo>
                <a:lnTo>
                  <a:pt x="3106028" y="4771516"/>
                </a:lnTo>
                <a:lnTo>
                  <a:pt x="3440683" y="4771516"/>
                </a:lnTo>
                <a:lnTo>
                  <a:pt x="3440683" y="5054610"/>
                </a:lnTo>
                <a:close/>
                <a:moveTo>
                  <a:pt x="3106028" y="5351441"/>
                </a:moveTo>
                <a:lnTo>
                  <a:pt x="3106028" y="5068337"/>
                </a:lnTo>
                <a:lnTo>
                  <a:pt x="3440683" y="5068337"/>
                </a:lnTo>
                <a:lnTo>
                  <a:pt x="3440683" y="5351441"/>
                </a:lnTo>
                <a:close/>
                <a:moveTo>
                  <a:pt x="3106028" y="5648250"/>
                </a:moveTo>
                <a:lnTo>
                  <a:pt x="3106028" y="5365157"/>
                </a:lnTo>
                <a:lnTo>
                  <a:pt x="3440683" y="5365157"/>
                </a:lnTo>
                <a:lnTo>
                  <a:pt x="3440683" y="5648250"/>
                </a:lnTo>
                <a:close/>
                <a:moveTo>
                  <a:pt x="3106028" y="5945060"/>
                </a:moveTo>
                <a:lnTo>
                  <a:pt x="3106028" y="5661966"/>
                </a:lnTo>
                <a:lnTo>
                  <a:pt x="3440683" y="5661966"/>
                </a:lnTo>
                <a:lnTo>
                  <a:pt x="3440683" y="5945060"/>
                </a:lnTo>
                <a:close/>
                <a:moveTo>
                  <a:pt x="3106028" y="6241880"/>
                </a:moveTo>
                <a:lnTo>
                  <a:pt x="3106028" y="5958776"/>
                </a:lnTo>
                <a:lnTo>
                  <a:pt x="3440683" y="5958776"/>
                </a:lnTo>
                <a:lnTo>
                  <a:pt x="3440683" y="6241880"/>
                </a:lnTo>
                <a:close/>
                <a:moveTo>
                  <a:pt x="3106028" y="6538690"/>
                </a:moveTo>
                <a:lnTo>
                  <a:pt x="3106028" y="6255596"/>
                </a:lnTo>
                <a:lnTo>
                  <a:pt x="3440683" y="6255596"/>
                </a:lnTo>
                <a:lnTo>
                  <a:pt x="3440683" y="6538690"/>
                </a:lnTo>
                <a:close/>
                <a:moveTo>
                  <a:pt x="3106028" y="6835499"/>
                </a:moveTo>
                <a:lnTo>
                  <a:pt x="3106028" y="6552406"/>
                </a:lnTo>
                <a:lnTo>
                  <a:pt x="3440683" y="6552406"/>
                </a:lnTo>
                <a:lnTo>
                  <a:pt x="3440683" y="6835499"/>
                </a:lnTo>
                <a:close/>
                <a:moveTo>
                  <a:pt x="2755148" y="305593"/>
                </a:moveTo>
                <a:lnTo>
                  <a:pt x="2755148" y="22489"/>
                </a:lnTo>
                <a:lnTo>
                  <a:pt x="3089814" y="22489"/>
                </a:lnTo>
                <a:lnTo>
                  <a:pt x="3089814" y="305593"/>
                </a:lnTo>
                <a:close/>
                <a:moveTo>
                  <a:pt x="2755148" y="602413"/>
                </a:moveTo>
                <a:lnTo>
                  <a:pt x="2755148" y="319309"/>
                </a:lnTo>
                <a:lnTo>
                  <a:pt x="3089814" y="319309"/>
                </a:lnTo>
                <a:lnTo>
                  <a:pt x="3089814" y="602413"/>
                </a:lnTo>
                <a:close/>
                <a:moveTo>
                  <a:pt x="2755148" y="899223"/>
                </a:moveTo>
                <a:lnTo>
                  <a:pt x="2755148" y="616129"/>
                </a:lnTo>
                <a:lnTo>
                  <a:pt x="3089814" y="616129"/>
                </a:lnTo>
                <a:lnTo>
                  <a:pt x="3089814" y="899223"/>
                </a:lnTo>
                <a:close/>
                <a:moveTo>
                  <a:pt x="2755148" y="1196033"/>
                </a:moveTo>
                <a:lnTo>
                  <a:pt x="2755148" y="912928"/>
                </a:lnTo>
                <a:lnTo>
                  <a:pt x="3089814" y="912928"/>
                </a:lnTo>
                <a:lnTo>
                  <a:pt x="3089814" y="1196033"/>
                </a:lnTo>
                <a:close/>
                <a:moveTo>
                  <a:pt x="2755148" y="1492853"/>
                </a:moveTo>
                <a:lnTo>
                  <a:pt x="2755148" y="1209749"/>
                </a:lnTo>
                <a:lnTo>
                  <a:pt x="3089814" y="1209749"/>
                </a:lnTo>
                <a:lnTo>
                  <a:pt x="3089814" y="1492853"/>
                </a:lnTo>
                <a:close/>
                <a:moveTo>
                  <a:pt x="2755148" y="1789662"/>
                </a:moveTo>
                <a:lnTo>
                  <a:pt x="2755148" y="1506569"/>
                </a:lnTo>
                <a:lnTo>
                  <a:pt x="3089814" y="1506569"/>
                </a:lnTo>
                <a:lnTo>
                  <a:pt x="3089814" y="1789662"/>
                </a:lnTo>
                <a:close/>
                <a:moveTo>
                  <a:pt x="2755148" y="2086472"/>
                </a:moveTo>
                <a:lnTo>
                  <a:pt x="2755148" y="1803368"/>
                </a:lnTo>
                <a:lnTo>
                  <a:pt x="3089814" y="1803368"/>
                </a:lnTo>
                <a:lnTo>
                  <a:pt x="3089814" y="2086472"/>
                </a:lnTo>
                <a:close/>
                <a:moveTo>
                  <a:pt x="2755148" y="2383292"/>
                </a:moveTo>
                <a:lnTo>
                  <a:pt x="2755148" y="2100188"/>
                </a:lnTo>
                <a:lnTo>
                  <a:pt x="3089814" y="2100188"/>
                </a:lnTo>
                <a:lnTo>
                  <a:pt x="3089814" y="2383292"/>
                </a:lnTo>
                <a:close/>
                <a:moveTo>
                  <a:pt x="2755148" y="2680112"/>
                </a:moveTo>
                <a:lnTo>
                  <a:pt x="2755148" y="2397008"/>
                </a:lnTo>
                <a:lnTo>
                  <a:pt x="3089814" y="2397008"/>
                </a:lnTo>
                <a:lnTo>
                  <a:pt x="3089814" y="2680112"/>
                </a:lnTo>
                <a:close/>
                <a:moveTo>
                  <a:pt x="2755148" y="2976922"/>
                </a:moveTo>
                <a:lnTo>
                  <a:pt x="2755148" y="2693828"/>
                </a:lnTo>
                <a:lnTo>
                  <a:pt x="3089814" y="2693828"/>
                </a:lnTo>
                <a:lnTo>
                  <a:pt x="3089814" y="2976922"/>
                </a:lnTo>
                <a:close/>
                <a:moveTo>
                  <a:pt x="2755148" y="3273742"/>
                </a:moveTo>
                <a:lnTo>
                  <a:pt x="2755148" y="2990638"/>
                </a:lnTo>
                <a:lnTo>
                  <a:pt x="3089814" y="2990638"/>
                </a:lnTo>
                <a:lnTo>
                  <a:pt x="3089814" y="3273742"/>
                </a:lnTo>
                <a:close/>
                <a:moveTo>
                  <a:pt x="2755148" y="3570541"/>
                </a:moveTo>
                <a:lnTo>
                  <a:pt x="2755148" y="3287447"/>
                </a:lnTo>
                <a:lnTo>
                  <a:pt x="3089814" y="3287447"/>
                </a:lnTo>
                <a:lnTo>
                  <a:pt x="3089814" y="3570541"/>
                </a:lnTo>
                <a:close/>
                <a:moveTo>
                  <a:pt x="2755148" y="3867361"/>
                </a:moveTo>
                <a:lnTo>
                  <a:pt x="2755148" y="3584257"/>
                </a:lnTo>
                <a:lnTo>
                  <a:pt x="3089814" y="3584257"/>
                </a:lnTo>
                <a:lnTo>
                  <a:pt x="3089814" y="3867361"/>
                </a:lnTo>
                <a:close/>
                <a:moveTo>
                  <a:pt x="2755148" y="4164171"/>
                </a:moveTo>
                <a:lnTo>
                  <a:pt x="2755148" y="3881077"/>
                </a:lnTo>
                <a:lnTo>
                  <a:pt x="3089814" y="3881077"/>
                </a:lnTo>
                <a:lnTo>
                  <a:pt x="3089814" y="4164171"/>
                </a:lnTo>
                <a:close/>
                <a:moveTo>
                  <a:pt x="2755148" y="4460991"/>
                </a:moveTo>
                <a:lnTo>
                  <a:pt x="2755148" y="4177897"/>
                </a:lnTo>
                <a:lnTo>
                  <a:pt x="3089814" y="4177897"/>
                </a:lnTo>
                <a:lnTo>
                  <a:pt x="3089814" y="4460991"/>
                </a:lnTo>
                <a:close/>
                <a:moveTo>
                  <a:pt x="2755148" y="4757811"/>
                </a:moveTo>
                <a:lnTo>
                  <a:pt x="2755148" y="4474707"/>
                </a:lnTo>
                <a:lnTo>
                  <a:pt x="3089814" y="4474707"/>
                </a:lnTo>
                <a:lnTo>
                  <a:pt x="3089814" y="4757811"/>
                </a:lnTo>
                <a:close/>
                <a:moveTo>
                  <a:pt x="2755148" y="5054610"/>
                </a:moveTo>
                <a:lnTo>
                  <a:pt x="2755148" y="4771516"/>
                </a:lnTo>
                <a:lnTo>
                  <a:pt x="3089814" y="4771516"/>
                </a:lnTo>
                <a:lnTo>
                  <a:pt x="3089814" y="5054610"/>
                </a:lnTo>
                <a:close/>
                <a:moveTo>
                  <a:pt x="2755148" y="5351441"/>
                </a:moveTo>
                <a:lnTo>
                  <a:pt x="2755148" y="5068337"/>
                </a:lnTo>
                <a:lnTo>
                  <a:pt x="3089814" y="5068337"/>
                </a:lnTo>
                <a:lnTo>
                  <a:pt x="3089814" y="5351441"/>
                </a:lnTo>
                <a:close/>
                <a:moveTo>
                  <a:pt x="2755148" y="5648250"/>
                </a:moveTo>
                <a:lnTo>
                  <a:pt x="2755148" y="5365157"/>
                </a:lnTo>
                <a:lnTo>
                  <a:pt x="3089814" y="5365157"/>
                </a:lnTo>
                <a:lnTo>
                  <a:pt x="3089814" y="5648250"/>
                </a:lnTo>
                <a:close/>
                <a:moveTo>
                  <a:pt x="2755148" y="5945060"/>
                </a:moveTo>
                <a:lnTo>
                  <a:pt x="2755148" y="5661966"/>
                </a:lnTo>
                <a:lnTo>
                  <a:pt x="3089814" y="5661966"/>
                </a:lnTo>
                <a:lnTo>
                  <a:pt x="3089814" y="5945060"/>
                </a:lnTo>
                <a:close/>
                <a:moveTo>
                  <a:pt x="2755148" y="6241880"/>
                </a:moveTo>
                <a:lnTo>
                  <a:pt x="2755148" y="5958776"/>
                </a:lnTo>
                <a:lnTo>
                  <a:pt x="3089814" y="5958776"/>
                </a:lnTo>
                <a:lnTo>
                  <a:pt x="3089814" y="6241880"/>
                </a:lnTo>
                <a:close/>
                <a:moveTo>
                  <a:pt x="2755148" y="6538690"/>
                </a:moveTo>
                <a:lnTo>
                  <a:pt x="2755148" y="6255596"/>
                </a:lnTo>
                <a:lnTo>
                  <a:pt x="3089814" y="6255596"/>
                </a:lnTo>
                <a:lnTo>
                  <a:pt x="3089814" y="6538690"/>
                </a:lnTo>
                <a:close/>
                <a:moveTo>
                  <a:pt x="2755148" y="6835499"/>
                </a:moveTo>
                <a:lnTo>
                  <a:pt x="2755148" y="6552406"/>
                </a:lnTo>
                <a:lnTo>
                  <a:pt x="3089814" y="6552406"/>
                </a:lnTo>
                <a:lnTo>
                  <a:pt x="3089814" y="6835499"/>
                </a:lnTo>
                <a:close/>
                <a:moveTo>
                  <a:pt x="2404268" y="305593"/>
                </a:moveTo>
                <a:lnTo>
                  <a:pt x="2404268" y="22489"/>
                </a:lnTo>
                <a:lnTo>
                  <a:pt x="2738934" y="22489"/>
                </a:lnTo>
                <a:lnTo>
                  <a:pt x="2738934" y="305593"/>
                </a:lnTo>
                <a:close/>
                <a:moveTo>
                  <a:pt x="2404268" y="602413"/>
                </a:moveTo>
                <a:lnTo>
                  <a:pt x="2404268" y="319309"/>
                </a:lnTo>
                <a:lnTo>
                  <a:pt x="2738934" y="319309"/>
                </a:lnTo>
                <a:lnTo>
                  <a:pt x="2738934" y="602413"/>
                </a:lnTo>
                <a:close/>
                <a:moveTo>
                  <a:pt x="2404268" y="899223"/>
                </a:moveTo>
                <a:lnTo>
                  <a:pt x="2404268" y="616129"/>
                </a:lnTo>
                <a:lnTo>
                  <a:pt x="2738934" y="616129"/>
                </a:lnTo>
                <a:lnTo>
                  <a:pt x="2738934" y="899223"/>
                </a:lnTo>
                <a:close/>
                <a:moveTo>
                  <a:pt x="2404268" y="1196033"/>
                </a:moveTo>
                <a:lnTo>
                  <a:pt x="2404268" y="912928"/>
                </a:lnTo>
                <a:lnTo>
                  <a:pt x="2738934" y="912928"/>
                </a:lnTo>
                <a:lnTo>
                  <a:pt x="2738934" y="1196033"/>
                </a:lnTo>
                <a:close/>
                <a:moveTo>
                  <a:pt x="2404268" y="1492853"/>
                </a:moveTo>
                <a:lnTo>
                  <a:pt x="2404268" y="1209749"/>
                </a:lnTo>
                <a:lnTo>
                  <a:pt x="2738934" y="1209749"/>
                </a:lnTo>
                <a:lnTo>
                  <a:pt x="2738934" y="1492853"/>
                </a:lnTo>
                <a:close/>
                <a:moveTo>
                  <a:pt x="2404268" y="1789662"/>
                </a:moveTo>
                <a:lnTo>
                  <a:pt x="2404268" y="1506569"/>
                </a:lnTo>
                <a:lnTo>
                  <a:pt x="2738934" y="1506569"/>
                </a:lnTo>
                <a:lnTo>
                  <a:pt x="2738934" y="1789662"/>
                </a:lnTo>
                <a:close/>
                <a:moveTo>
                  <a:pt x="2404268" y="2086472"/>
                </a:moveTo>
                <a:lnTo>
                  <a:pt x="2404268" y="1803368"/>
                </a:lnTo>
                <a:lnTo>
                  <a:pt x="2738934" y="1803368"/>
                </a:lnTo>
                <a:lnTo>
                  <a:pt x="2738934" y="2086472"/>
                </a:lnTo>
                <a:close/>
                <a:moveTo>
                  <a:pt x="2404268" y="2383292"/>
                </a:moveTo>
                <a:lnTo>
                  <a:pt x="2404268" y="2100188"/>
                </a:lnTo>
                <a:lnTo>
                  <a:pt x="2738934" y="2100188"/>
                </a:lnTo>
                <a:lnTo>
                  <a:pt x="2738934" y="2383292"/>
                </a:lnTo>
                <a:close/>
                <a:moveTo>
                  <a:pt x="2404268" y="2680112"/>
                </a:moveTo>
                <a:lnTo>
                  <a:pt x="2404268" y="2397008"/>
                </a:lnTo>
                <a:lnTo>
                  <a:pt x="2738934" y="2397008"/>
                </a:lnTo>
                <a:lnTo>
                  <a:pt x="2738934" y="2680112"/>
                </a:lnTo>
                <a:close/>
                <a:moveTo>
                  <a:pt x="2404268" y="2976922"/>
                </a:moveTo>
                <a:lnTo>
                  <a:pt x="2404268" y="2693828"/>
                </a:lnTo>
                <a:lnTo>
                  <a:pt x="2738934" y="2693828"/>
                </a:lnTo>
                <a:lnTo>
                  <a:pt x="2738934" y="2976922"/>
                </a:lnTo>
                <a:close/>
                <a:moveTo>
                  <a:pt x="2404268" y="3273742"/>
                </a:moveTo>
                <a:lnTo>
                  <a:pt x="2404268" y="2990638"/>
                </a:lnTo>
                <a:lnTo>
                  <a:pt x="2738934" y="2990638"/>
                </a:lnTo>
                <a:lnTo>
                  <a:pt x="2738934" y="3273742"/>
                </a:lnTo>
                <a:close/>
                <a:moveTo>
                  <a:pt x="2404268" y="3570541"/>
                </a:moveTo>
                <a:lnTo>
                  <a:pt x="2404268" y="3287447"/>
                </a:lnTo>
                <a:lnTo>
                  <a:pt x="2738934" y="3287447"/>
                </a:lnTo>
                <a:lnTo>
                  <a:pt x="2738934" y="3570541"/>
                </a:lnTo>
                <a:close/>
                <a:moveTo>
                  <a:pt x="2404268" y="3867361"/>
                </a:moveTo>
                <a:lnTo>
                  <a:pt x="2404268" y="3584257"/>
                </a:lnTo>
                <a:lnTo>
                  <a:pt x="2738934" y="3584257"/>
                </a:lnTo>
                <a:lnTo>
                  <a:pt x="2738934" y="3867361"/>
                </a:lnTo>
                <a:close/>
                <a:moveTo>
                  <a:pt x="2404268" y="4164171"/>
                </a:moveTo>
                <a:lnTo>
                  <a:pt x="2404268" y="3881077"/>
                </a:lnTo>
                <a:lnTo>
                  <a:pt x="2738934" y="3881077"/>
                </a:lnTo>
                <a:lnTo>
                  <a:pt x="2738934" y="4164171"/>
                </a:lnTo>
                <a:close/>
                <a:moveTo>
                  <a:pt x="2404268" y="4460991"/>
                </a:moveTo>
                <a:lnTo>
                  <a:pt x="2404268" y="4177897"/>
                </a:lnTo>
                <a:lnTo>
                  <a:pt x="2738934" y="4177897"/>
                </a:lnTo>
                <a:lnTo>
                  <a:pt x="2738934" y="4460991"/>
                </a:lnTo>
                <a:close/>
                <a:moveTo>
                  <a:pt x="2404268" y="4757811"/>
                </a:moveTo>
                <a:lnTo>
                  <a:pt x="2404268" y="4474707"/>
                </a:lnTo>
                <a:lnTo>
                  <a:pt x="2738934" y="4474707"/>
                </a:lnTo>
                <a:lnTo>
                  <a:pt x="2738934" y="4757811"/>
                </a:lnTo>
                <a:close/>
                <a:moveTo>
                  <a:pt x="2404268" y="5054610"/>
                </a:moveTo>
                <a:lnTo>
                  <a:pt x="2404268" y="4771516"/>
                </a:lnTo>
                <a:lnTo>
                  <a:pt x="2738934" y="4771516"/>
                </a:lnTo>
                <a:lnTo>
                  <a:pt x="2738934" y="5054610"/>
                </a:lnTo>
                <a:close/>
                <a:moveTo>
                  <a:pt x="2404268" y="5351441"/>
                </a:moveTo>
                <a:lnTo>
                  <a:pt x="2404268" y="5068337"/>
                </a:lnTo>
                <a:lnTo>
                  <a:pt x="2738934" y="5068337"/>
                </a:lnTo>
                <a:lnTo>
                  <a:pt x="2738934" y="5351441"/>
                </a:lnTo>
                <a:close/>
                <a:moveTo>
                  <a:pt x="2404268" y="5648250"/>
                </a:moveTo>
                <a:lnTo>
                  <a:pt x="2404268" y="5365157"/>
                </a:lnTo>
                <a:lnTo>
                  <a:pt x="2738934" y="5365157"/>
                </a:lnTo>
                <a:lnTo>
                  <a:pt x="2738934" y="5648250"/>
                </a:lnTo>
                <a:close/>
                <a:moveTo>
                  <a:pt x="2404268" y="5945060"/>
                </a:moveTo>
                <a:lnTo>
                  <a:pt x="2404268" y="5661966"/>
                </a:lnTo>
                <a:lnTo>
                  <a:pt x="2738934" y="5661966"/>
                </a:lnTo>
                <a:lnTo>
                  <a:pt x="2738934" y="5945060"/>
                </a:lnTo>
                <a:close/>
                <a:moveTo>
                  <a:pt x="2404268" y="6241880"/>
                </a:moveTo>
                <a:lnTo>
                  <a:pt x="2404268" y="5958776"/>
                </a:lnTo>
                <a:lnTo>
                  <a:pt x="2738934" y="5958776"/>
                </a:lnTo>
                <a:lnTo>
                  <a:pt x="2738934" y="6241880"/>
                </a:lnTo>
                <a:close/>
                <a:moveTo>
                  <a:pt x="2404268" y="6538690"/>
                </a:moveTo>
                <a:lnTo>
                  <a:pt x="2404268" y="6255596"/>
                </a:lnTo>
                <a:lnTo>
                  <a:pt x="2738934" y="6255596"/>
                </a:lnTo>
                <a:lnTo>
                  <a:pt x="2738934" y="6538690"/>
                </a:lnTo>
                <a:close/>
                <a:moveTo>
                  <a:pt x="2404268" y="6835499"/>
                </a:moveTo>
                <a:lnTo>
                  <a:pt x="2404268" y="6552406"/>
                </a:lnTo>
                <a:lnTo>
                  <a:pt x="2738934" y="6552406"/>
                </a:lnTo>
                <a:lnTo>
                  <a:pt x="2738934" y="6835499"/>
                </a:lnTo>
                <a:close/>
                <a:moveTo>
                  <a:pt x="2053388" y="305593"/>
                </a:moveTo>
                <a:lnTo>
                  <a:pt x="2053388" y="22489"/>
                </a:lnTo>
                <a:lnTo>
                  <a:pt x="2388055" y="22489"/>
                </a:lnTo>
                <a:lnTo>
                  <a:pt x="2388055" y="305593"/>
                </a:lnTo>
                <a:close/>
                <a:moveTo>
                  <a:pt x="2053388" y="602413"/>
                </a:moveTo>
                <a:lnTo>
                  <a:pt x="2053388" y="319309"/>
                </a:lnTo>
                <a:lnTo>
                  <a:pt x="2388055" y="319309"/>
                </a:lnTo>
                <a:lnTo>
                  <a:pt x="2388055" y="602413"/>
                </a:lnTo>
                <a:close/>
                <a:moveTo>
                  <a:pt x="2053388" y="899223"/>
                </a:moveTo>
                <a:lnTo>
                  <a:pt x="2053388" y="616129"/>
                </a:lnTo>
                <a:lnTo>
                  <a:pt x="2388055" y="616129"/>
                </a:lnTo>
                <a:lnTo>
                  <a:pt x="2388055" y="899223"/>
                </a:lnTo>
                <a:close/>
                <a:moveTo>
                  <a:pt x="2053388" y="1196033"/>
                </a:moveTo>
                <a:lnTo>
                  <a:pt x="2053388" y="912928"/>
                </a:lnTo>
                <a:lnTo>
                  <a:pt x="2388055" y="912928"/>
                </a:lnTo>
                <a:lnTo>
                  <a:pt x="2388055" y="1196033"/>
                </a:lnTo>
                <a:close/>
                <a:moveTo>
                  <a:pt x="2053388" y="1492853"/>
                </a:moveTo>
                <a:lnTo>
                  <a:pt x="2053388" y="1209749"/>
                </a:lnTo>
                <a:lnTo>
                  <a:pt x="2388055" y="1209749"/>
                </a:lnTo>
                <a:lnTo>
                  <a:pt x="2388055" y="1492853"/>
                </a:lnTo>
                <a:close/>
                <a:moveTo>
                  <a:pt x="2053388" y="1789662"/>
                </a:moveTo>
                <a:lnTo>
                  <a:pt x="2053388" y="1506569"/>
                </a:lnTo>
                <a:lnTo>
                  <a:pt x="2388055" y="1506569"/>
                </a:lnTo>
                <a:lnTo>
                  <a:pt x="2388055" y="1789662"/>
                </a:lnTo>
                <a:close/>
                <a:moveTo>
                  <a:pt x="2053388" y="2086472"/>
                </a:moveTo>
                <a:lnTo>
                  <a:pt x="2053388" y="1803368"/>
                </a:lnTo>
                <a:lnTo>
                  <a:pt x="2388055" y="1803368"/>
                </a:lnTo>
                <a:lnTo>
                  <a:pt x="2388055" y="2086472"/>
                </a:lnTo>
                <a:close/>
                <a:moveTo>
                  <a:pt x="2053388" y="2383292"/>
                </a:moveTo>
                <a:lnTo>
                  <a:pt x="2053388" y="2100188"/>
                </a:lnTo>
                <a:lnTo>
                  <a:pt x="2388055" y="2100188"/>
                </a:lnTo>
                <a:lnTo>
                  <a:pt x="2388055" y="2383292"/>
                </a:lnTo>
                <a:close/>
                <a:moveTo>
                  <a:pt x="2053388" y="2680112"/>
                </a:moveTo>
                <a:lnTo>
                  <a:pt x="2053388" y="2397008"/>
                </a:lnTo>
                <a:lnTo>
                  <a:pt x="2388055" y="2397008"/>
                </a:lnTo>
                <a:lnTo>
                  <a:pt x="2388055" y="2680112"/>
                </a:lnTo>
                <a:close/>
                <a:moveTo>
                  <a:pt x="2053388" y="2976922"/>
                </a:moveTo>
                <a:lnTo>
                  <a:pt x="2053388" y="2693828"/>
                </a:lnTo>
                <a:lnTo>
                  <a:pt x="2388055" y="2693828"/>
                </a:lnTo>
                <a:lnTo>
                  <a:pt x="2388055" y="2976922"/>
                </a:lnTo>
                <a:close/>
                <a:moveTo>
                  <a:pt x="2053388" y="3273742"/>
                </a:moveTo>
                <a:lnTo>
                  <a:pt x="2053388" y="2990638"/>
                </a:lnTo>
                <a:lnTo>
                  <a:pt x="2388055" y="2990638"/>
                </a:lnTo>
                <a:lnTo>
                  <a:pt x="2388055" y="3273742"/>
                </a:lnTo>
                <a:close/>
                <a:moveTo>
                  <a:pt x="2053388" y="3570541"/>
                </a:moveTo>
                <a:lnTo>
                  <a:pt x="2053388" y="3287447"/>
                </a:lnTo>
                <a:lnTo>
                  <a:pt x="2388055" y="3287447"/>
                </a:lnTo>
                <a:lnTo>
                  <a:pt x="2388055" y="3570541"/>
                </a:lnTo>
                <a:close/>
                <a:moveTo>
                  <a:pt x="2053388" y="3867361"/>
                </a:moveTo>
                <a:lnTo>
                  <a:pt x="2053388" y="3584257"/>
                </a:lnTo>
                <a:lnTo>
                  <a:pt x="2388055" y="3584257"/>
                </a:lnTo>
                <a:lnTo>
                  <a:pt x="2388055" y="3867361"/>
                </a:lnTo>
                <a:close/>
                <a:moveTo>
                  <a:pt x="2053388" y="4164171"/>
                </a:moveTo>
                <a:lnTo>
                  <a:pt x="2053388" y="3881077"/>
                </a:lnTo>
                <a:lnTo>
                  <a:pt x="2388055" y="3881077"/>
                </a:lnTo>
                <a:lnTo>
                  <a:pt x="2388055" y="4164171"/>
                </a:lnTo>
                <a:close/>
                <a:moveTo>
                  <a:pt x="2053388" y="4460991"/>
                </a:moveTo>
                <a:lnTo>
                  <a:pt x="2053388" y="4177897"/>
                </a:lnTo>
                <a:lnTo>
                  <a:pt x="2388055" y="4177897"/>
                </a:lnTo>
                <a:lnTo>
                  <a:pt x="2388055" y="4460991"/>
                </a:lnTo>
                <a:close/>
                <a:moveTo>
                  <a:pt x="2053388" y="4757811"/>
                </a:moveTo>
                <a:lnTo>
                  <a:pt x="2053388" y="4474707"/>
                </a:lnTo>
                <a:lnTo>
                  <a:pt x="2388055" y="4474707"/>
                </a:lnTo>
                <a:lnTo>
                  <a:pt x="2388055" y="4757811"/>
                </a:lnTo>
                <a:close/>
                <a:moveTo>
                  <a:pt x="2053388" y="5054610"/>
                </a:moveTo>
                <a:lnTo>
                  <a:pt x="2053388" y="4771516"/>
                </a:lnTo>
                <a:lnTo>
                  <a:pt x="2388055" y="4771516"/>
                </a:lnTo>
                <a:lnTo>
                  <a:pt x="2388055" y="5054610"/>
                </a:lnTo>
                <a:close/>
                <a:moveTo>
                  <a:pt x="2053388" y="5351441"/>
                </a:moveTo>
                <a:lnTo>
                  <a:pt x="2053388" y="5068337"/>
                </a:lnTo>
                <a:lnTo>
                  <a:pt x="2388055" y="5068337"/>
                </a:lnTo>
                <a:lnTo>
                  <a:pt x="2388055" y="5351441"/>
                </a:lnTo>
                <a:close/>
                <a:moveTo>
                  <a:pt x="2053388" y="5648250"/>
                </a:moveTo>
                <a:lnTo>
                  <a:pt x="2053388" y="5365157"/>
                </a:lnTo>
                <a:lnTo>
                  <a:pt x="2388055" y="5365157"/>
                </a:lnTo>
                <a:lnTo>
                  <a:pt x="2388055" y="5648250"/>
                </a:lnTo>
                <a:close/>
                <a:moveTo>
                  <a:pt x="2053388" y="5945060"/>
                </a:moveTo>
                <a:lnTo>
                  <a:pt x="2053388" y="5661966"/>
                </a:lnTo>
                <a:lnTo>
                  <a:pt x="2388055" y="5661966"/>
                </a:lnTo>
                <a:lnTo>
                  <a:pt x="2388055" y="5945060"/>
                </a:lnTo>
                <a:close/>
                <a:moveTo>
                  <a:pt x="2053388" y="6241880"/>
                </a:moveTo>
                <a:lnTo>
                  <a:pt x="2053388" y="5958776"/>
                </a:lnTo>
                <a:lnTo>
                  <a:pt x="2388055" y="5958776"/>
                </a:lnTo>
                <a:lnTo>
                  <a:pt x="2388055" y="6241880"/>
                </a:lnTo>
                <a:close/>
                <a:moveTo>
                  <a:pt x="2053388" y="6538690"/>
                </a:moveTo>
                <a:lnTo>
                  <a:pt x="2053388" y="6255596"/>
                </a:lnTo>
                <a:lnTo>
                  <a:pt x="2388055" y="6255596"/>
                </a:lnTo>
                <a:lnTo>
                  <a:pt x="2388055" y="6538690"/>
                </a:lnTo>
                <a:close/>
                <a:moveTo>
                  <a:pt x="2053388" y="6835499"/>
                </a:moveTo>
                <a:lnTo>
                  <a:pt x="2053388" y="6552406"/>
                </a:lnTo>
                <a:lnTo>
                  <a:pt x="2388055" y="6552406"/>
                </a:lnTo>
                <a:lnTo>
                  <a:pt x="2388055" y="6835499"/>
                </a:lnTo>
                <a:close/>
                <a:moveTo>
                  <a:pt x="1702509" y="305593"/>
                </a:moveTo>
                <a:lnTo>
                  <a:pt x="1702509" y="22489"/>
                </a:lnTo>
                <a:lnTo>
                  <a:pt x="2037175" y="22489"/>
                </a:lnTo>
                <a:lnTo>
                  <a:pt x="2037175" y="305593"/>
                </a:lnTo>
                <a:close/>
                <a:moveTo>
                  <a:pt x="1702509" y="602413"/>
                </a:moveTo>
                <a:lnTo>
                  <a:pt x="1702509" y="319309"/>
                </a:lnTo>
                <a:lnTo>
                  <a:pt x="2037175" y="319309"/>
                </a:lnTo>
                <a:lnTo>
                  <a:pt x="2037175" y="602413"/>
                </a:lnTo>
                <a:close/>
                <a:moveTo>
                  <a:pt x="1702509" y="899223"/>
                </a:moveTo>
                <a:lnTo>
                  <a:pt x="1702509" y="616129"/>
                </a:lnTo>
                <a:lnTo>
                  <a:pt x="2037175" y="616129"/>
                </a:lnTo>
                <a:lnTo>
                  <a:pt x="2037175" y="899223"/>
                </a:lnTo>
                <a:close/>
                <a:moveTo>
                  <a:pt x="1702509" y="1196033"/>
                </a:moveTo>
                <a:lnTo>
                  <a:pt x="1702509" y="912928"/>
                </a:lnTo>
                <a:lnTo>
                  <a:pt x="2037175" y="912928"/>
                </a:lnTo>
                <a:lnTo>
                  <a:pt x="2037175" y="1196033"/>
                </a:lnTo>
                <a:close/>
                <a:moveTo>
                  <a:pt x="1702509" y="1492853"/>
                </a:moveTo>
                <a:lnTo>
                  <a:pt x="1702509" y="1209749"/>
                </a:lnTo>
                <a:lnTo>
                  <a:pt x="2037175" y="1209749"/>
                </a:lnTo>
                <a:lnTo>
                  <a:pt x="2037175" y="1492853"/>
                </a:lnTo>
                <a:close/>
                <a:moveTo>
                  <a:pt x="1702509" y="1789662"/>
                </a:moveTo>
                <a:lnTo>
                  <a:pt x="1702509" y="1506569"/>
                </a:lnTo>
                <a:lnTo>
                  <a:pt x="2037175" y="1506569"/>
                </a:lnTo>
                <a:lnTo>
                  <a:pt x="2037175" y="1789662"/>
                </a:lnTo>
                <a:close/>
                <a:moveTo>
                  <a:pt x="1702509" y="2086472"/>
                </a:moveTo>
                <a:lnTo>
                  <a:pt x="1702509" y="1803368"/>
                </a:lnTo>
                <a:lnTo>
                  <a:pt x="2037175" y="1803368"/>
                </a:lnTo>
                <a:lnTo>
                  <a:pt x="2037175" y="2086472"/>
                </a:lnTo>
                <a:close/>
                <a:moveTo>
                  <a:pt x="1702509" y="2383292"/>
                </a:moveTo>
                <a:lnTo>
                  <a:pt x="1702509" y="2100188"/>
                </a:lnTo>
                <a:lnTo>
                  <a:pt x="2037175" y="2100188"/>
                </a:lnTo>
                <a:lnTo>
                  <a:pt x="2037175" y="2383292"/>
                </a:lnTo>
                <a:close/>
                <a:moveTo>
                  <a:pt x="1702509" y="2680112"/>
                </a:moveTo>
                <a:lnTo>
                  <a:pt x="1702509" y="2397008"/>
                </a:lnTo>
                <a:lnTo>
                  <a:pt x="2037175" y="2397008"/>
                </a:lnTo>
                <a:lnTo>
                  <a:pt x="2037175" y="2680112"/>
                </a:lnTo>
                <a:close/>
                <a:moveTo>
                  <a:pt x="1702509" y="2976922"/>
                </a:moveTo>
                <a:lnTo>
                  <a:pt x="1702509" y="2693828"/>
                </a:lnTo>
                <a:lnTo>
                  <a:pt x="2037175" y="2693828"/>
                </a:lnTo>
                <a:lnTo>
                  <a:pt x="2037175" y="2976922"/>
                </a:lnTo>
                <a:close/>
                <a:moveTo>
                  <a:pt x="1702509" y="3273742"/>
                </a:moveTo>
                <a:lnTo>
                  <a:pt x="1702509" y="2990638"/>
                </a:lnTo>
                <a:lnTo>
                  <a:pt x="2037175" y="2990638"/>
                </a:lnTo>
                <a:lnTo>
                  <a:pt x="2037175" y="3273742"/>
                </a:lnTo>
                <a:close/>
                <a:moveTo>
                  <a:pt x="1702509" y="3570541"/>
                </a:moveTo>
                <a:lnTo>
                  <a:pt x="1702509" y="3287447"/>
                </a:lnTo>
                <a:lnTo>
                  <a:pt x="2037175" y="3287447"/>
                </a:lnTo>
                <a:lnTo>
                  <a:pt x="2037175" y="3570541"/>
                </a:lnTo>
                <a:close/>
                <a:moveTo>
                  <a:pt x="1702509" y="3867361"/>
                </a:moveTo>
                <a:lnTo>
                  <a:pt x="1702509" y="3584257"/>
                </a:lnTo>
                <a:lnTo>
                  <a:pt x="2037175" y="3584257"/>
                </a:lnTo>
                <a:lnTo>
                  <a:pt x="2037175" y="3867361"/>
                </a:lnTo>
                <a:close/>
                <a:moveTo>
                  <a:pt x="1702509" y="4164171"/>
                </a:moveTo>
                <a:lnTo>
                  <a:pt x="1702509" y="3881077"/>
                </a:lnTo>
                <a:lnTo>
                  <a:pt x="2037175" y="3881077"/>
                </a:lnTo>
                <a:lnTo>
                  <a:pt x="2037175" y="4164171"/>
                </a:lnTo>
                <a:close/>
                <a:moveTo>
                  <a:pt x="1702509" y="4460991"/>
                </a:moveTo>
                <a:lnTo>
                  <a:pt x="1702509" y="4177897"/>
                </a:lnTo>
                <a:lnTo>
                  <a:pt x="2037175" y="4177897"/>
                </a:lnTo>
                <a:lnTo>
                  <a:pt x="2037175" y="4460991"/>
                </a:lnTo>
                <a:close/>
                <a:moveTo>
                  <a:pt x="1702509" y="4757811"/>
                </a:moveTo>
                <a:lnTo>
                  <a:pt x="1702509" y="4474707"/>
                </a:lnTo>
                <a:lnTo>
                  <a:pt x="2037175" y="4474707"/>
                </a:lnTo>
                <a:lnTo>
                  <a:pt x="2037175" y="4757811"/>
                </a:lnTo>
                <a:close/>
                <a:moveTo>
                  <a:pt x="1702509" y="5054610"/>
                </a:moveTo>
                <a:lnTo>
                  <a:pt x="1702509" y="4771516"/>
                </a:lnTo>
                <a:lnTo>
                  <a:pt x="2037175" y="4771516"/>
                </a:lnTo>
                <a:lnTo>
                  <a:pt x="2037175" y="5054610"/>
                </a:lnTo>
                <a:close/>
                <a:moveTo>
                  <a:pt x="1702509" y="5351441"/>
                </a:moveTo>
                <a:lnTo>
                  <a:pt x="1702509" y="5068337"/>
                </a:lnTo>
                <a:lnTo>
                  <a:pt x="2037175" y="5068337"/>
                </a:lnTo>
                <a:lnTo>
                  <a:pt x="2037175" y="5351441"/>
                </a:lnTo>
                <a:close/>
                <a:moveTo>
                  <a:pt x="1702509" y="5648250"/>
                </a:moveTo>
                <a:lnTo>
                  <a:pt x="1702509" y="5365157"/>
                </a:lnTo>
                <a:lnTo>
                  <a:pt x="2037175" y="5365157"/>
                </a:lnTo>
                <a:lnTo>
                  <a:pt x="2037175" y="5648250"/>
                </a:lnTo>
                <a:close/>
                <a:moveTo>
                  <a:pt x="1702509" y="5945060"/>
                </a:moveTo>
                <a:lnTo>
                  <a:pt x="1702509" y="5661966"/>
                </a:lnTo>
                <a:lnTo>
                  <a:pt x="2037175" y="5661966"/>
                </a:lnTo>
                <a:lnTo>
                  <a:pt x="2037175" y="5945060"/>
                </a:lnTo>
                <a:close/>
                <a:moveTo>
                  <a:pt x="1702509" y="6241880"/>
                </a:moveTo>
                <a:lnTo>
                  <a:pt x="1702509" y="5958776"/>
                </a:lnTo>
                <a:lnTo>
                  <a:pt x="2037175" y="5958776"/>
                </a:lnTo>
                <a:lnTo>
                  <a:pt x="2037175" y="6241880"/>
                </a:lnTo>
                <a:close/>
                <a:moveTo>
                  <a:pt x="1702509" y="6538690"/>
                </a:moveTo>
                <a:lnTo>
                  <a:pt x="1702509" y="6255596"/>
                </a:lnTo>
                <a:lnTo>
                  <a:pt x="2037175" y="6255596"/>
                </a:lnTo>
                <a:lnTo>
                  <a:pt x="2037175" y="6538690"/>
                </a:lnTo>
                <a:close/>
                <a:moveTo>
                  <a:pt x="1702509" y="6835499"/>
                </a:moveTo>
                <a:lnTo>
                  <a:pt x="1702509" y="6552406"/>
                </a:lnTo>
                <a:lnTo>
                  <a:pt x="2037175" y="6552406"/>
                </a:lnTo>
                <a:lnTo>
                  <a:pt x="2037175" y="6835499"/>
                </a:lnTo>
                <a:close/>
                <a:moveTo>
                  <a:pt x="1351629" y="305593"/>
                </a:moveTo>
                <a:lnTo>
                  <a:pt x="1351629" y="22489"/>
                </a:lnTo>
                <a:lnTo>
                  <a:pt x="1686295" y="22489"/>
                </a:lnTo>
                <a:lnTo>
                  <a:pt x="1686295" y="305593"/>
                </a:lnTo>
                <a:close/>
                <a:moveTo>
                  <a:pt x="1351629" y="602413"/>
                </a:moveTo>
                <a:lnTo>
                  <a:pt x="1351629" y="319309"/>
                </a:lnTo>
                <a:lnTo>
                  <a:pt x="1686295" y="319309"/>
                </a:lnTo>
                <a:lnTo>
                  <a:pt x="1686295" y="602413"/>
                </a:lnTo>
                <a:close/>
                <a:moveTo>
                  <a:pt x="1351629" y="899223"/>
                </a:moveTo>
                <a:lnTo>
                  <a:pt x="1351629" y="616129"/>
                </a:lnTo>
                <a:lnTo>
                  <a:pt x="1686295" y="616129"/>
                </a:lnTo>
                <a:lnTo>
                  <a:pt x="1686295" y="899223"/>
                </a:lnTo>
                <a:close/>
                <a:moveTo>
                  <a:pt x="1351629" y="1196033"/>
                </a:moveTo>
                <a:lnTo>
                  <a:pt x="1351629" y="912928"/>
                </a:lnTo>
                <a:lnTo>
                  <a:pt x="1686295" y="912928"/>
                </a:lnTo>
                <a:lnTo>
                  <a:pt x="1686295" y="1196033"/>
                </a:lnTo>
                <a:close/>
                <a:moveTo>
                  <a:pt x="1351629" y="1492853"/>
                </a:moveTo>
                <a:lnTo>
                  <a:pt x="1351629" y="1209749"/>
                </a:lnTo>
                <a:lnTo>
                  <a:pt x="1686295" y="1209749"/>
                </a:lnTo>
                <a:lnTo>
                  <a:pt x="1686295" y="1492853"/>
                </a:lnTo>
                <a:close/>
                <a:moveTo>
                  <a:pt x="1351629" y="1789662"/>
                </a:moveTo>
                <a:lnTo>
                  <a:pt x="1351629" y="1506569"/>
                </a:lnTo>
                <a:lnTo>
                  <a:pt x="1686295" y="1506569"/>
                </a:lnTo>
                <a:lnTo>
                  <a:pt x="1686295" y="1789662"/>
                </a:lnTo>
                <a:close/>
                <a:moveTo>
                  <a:pt x="1351629" y="2086472"/>
                </a:moveTo>
                <a:lnTo>
                  <a:pt x="1351629" y="1803368"/>
                </a:lnTo>
                <a:lnTo>
                  <a:pt x="1686295" y="1803368"/>
                </a:lnTo>
                <a:lnTo>
                  <a:pt x="1686295" y="2086472"/>
                </a:lnTo>
                <a:close/>
                <a:moveTo>
                  <a:pt x="1351629" y="2383292"/>
                </a:moveTo>
                <a:lnTo>
                  <a:pt x="1351629" y="2100188"/>
                </a:lnTo>
                <a:lnTo>
                  <a:pt x="1686295" y="2100188"/>
                </a:lnTo>
                <a:lnTo>
                  <a:pt x="1686295" y="2383292"/>
                </a:lnTo>
                <a:close/>
                <a:moveTo>
                  <a:pt x="1351629" y="2680112"/>
                </a:moveTo>
                <a:lnTo>
                  <a:pt x="1351629" y="2397008"/>
                </a:lnTo>
                <a:lnTo>
                  <a:pt x="1686295" y="2397008"/>
                </a:lnTo>
                <a:lnTo>
                  <a:pt x="1686295" y="2680112"/>
                </a:lnTo>
                <a:close/>
                <a:moveTo>
                  <a:pt x="1351629" y="2976922"/>
                </a:moveTo>
                <a:lnTo>
                  <a:pt x="1351629" y="2693828"/>
                </a:lnTo>
                <a:lnTo>
                  <a:pt x="1686295" y="2693828"/>
                </a:lnTo>
                <a:lnTo>
                  <a:pt x="1686295" y="2976922"/>
                </a:lnTo>
                <a:close/>
                <a:moveTo>
                  <a:pt x="1351629" y="3273742"/>
                </a:moveTo>
                <a:lnTo>
                  <a:pt x="1351629" y="2990638"/>
                </a:lnTo>
                <a:lnTo>
                  <a:pt x="1686295" y="2990638"/>
                </a:lnTo>
                <a:lnTo>
                  <a:pt x="1686295" y="3273742"/>
                </a:lnTo>
                <a:close/>
                <a:moveTo>
                  <a:pt x="1351629" y="3570541"/>
                </a:moveTo>
                <a:lnTo>
                  <a:pt x="1351629" y="3287447"/>
                </a:lnTo>
                <a:lnTo>
                  <a:pt x="1686295" y="3287447"/>
                </a:lnTo>
                <a:lnTo>
                  <a:pt x="1686295" y="3570541"/>
                </a:lnTo>
                <a:close/>
                <a:moveTo>
                  <a:pt x="1351629" y="3867361"/>
                </a:moveTo>
                <a:lnTo>
                  <a:pt x="1351629" y="3584257"/>
                </a:lnTo>
                <a:lnTo>
                  <a:pt x="1686295" y="3584257"/>
                </a:lnTo>
                <a:lnTo>
                  <a:pt x="1686295" y="3867361"/>
                </a:lnTo>
                <a:close/>
                <a:moveTo>
                  <a:pt x="1351629" y="4164171"/>
                </a:moveTo>
                <a:lnTo>
                  <a:pt x="1351629" y="3881077"/>
                </a:lnTo>
                <a:lnTo>
                  <a:pt x="1686295" y="3881077"/>
                </a:lnTo>
                <a:lnTo>
                  <a:pt x="1686295" y="4164171"/>
                </a:lnTo>
                <a:close/>
                <a:moveTo>
                  <a:pt x="1351629" y="4460991"/>
                </a:moveTo>
                <a:lnTo>
                  <a:pt x="1351629" y="4177897"/>
                </a:lnTo>
                <a:lnTo>
                  <a:pt x="1686295" y="4177897"/>
                </a:lnTo>
                <a:lnTo>
                  <a:pt x="1686295" y="4460991"/>
                </a:lnTo>
                <a:close/>
                <a:moveTo>
                  <a:pt x="1351629" y="4757811"/>
                </a:moveTo>
                <a:lnTo>
                  <a:pt x="1351629" y="4474707"/>
                </a:lnTo>
                <a:lnTo>
                  <a:pt x="1686295" y="4474707"/>
                </a:lnTo>
                <a:lnTo>
                  <a:pt x="1686295" y="4757811"/>
                </a:lnTo>
                <a:close/>
                <a:moveTo>
                  <a:pt x="1351629" y="5054610"/>
                </a:moveTo>
                <a:lnTo>
                  <a:pt x="1351629" y="4771516"/>
                </a:lnTo>
                <a:lnTo>
                  <a:pt x="1686295" y="4771516"/>
                </a:lnTo>
                <a:lnTo>
                  <a:pt x="1686295" y="5054610"/>
                </a:lnTo>
                <a:close/>
                <a:moveTo>
                  <a:pt x="1351629" y="5351441"/>
                </a:moveTo>
                <a:lnTo>
                  <a:pt x="1351629" y="5068337"/>
                </a:lnTo>
                <a:lnTo>
                  <a:pt x="1686295" y="5068337"/>
                </a:lnTo>
                <a:lnTo>
                  <a:pt x="1686295" y="5351441"/>
                </a:lnTo>
                <a:close/>
                <a:moveTo>
                  <a:pt x="1351629" y="5648250"/>
                </a:moveTo>
                <a:lnTo>
                  <a:pt x="1351629" y="5365157"/>
                </a:lnTo>
                <a:lnTo>
                  <a:pt x="1686295" y="5365157"/>
                </a:lnTo>
                <a:lnTo>
                  <a:pt x="1686295" y="5648250"/>
                </a:lnTo>
                <a:close/>
                <a:moveTo>
                  <a:pt x="1351629" y="5945060"/>
                </a:moveTo>
                <a:lnTo>
                  <a:pt x="1351629" y="5661966"/>
                </a:lnTo>
                <a:lnTo>
                  <a:pt x="1686295" y="5661966"/>
                </a:lnTo>
                <a:lnTo>
                  <a:pt x="1686295" y="5945060"/>
                </a:lnTo>
                <a:close/>
                <a:moveTo>
                  <a:pt x="1351629" y="6241880"/>
                </a:moveTo>
                <a:lnTo>
                  <a:pt x="1351629" y="5958776"/>
                </a:lnTo>
                <a:lnTo>
                  <a:pt x="1686295" y="5958776"/>
                </a:lnTo>
                <a:lnTo>
                  <a:pt x="1686295" y="6241880"/>
                </a:lnTo>
                <a:close/>
                <a:moveTo>
                  <a:pt x="1351629" y="6538690"/>
                </a:moveTo>
                <a:lnTo>
                  <a:pt x="1351629" y="6255596"/>
                </a:lnTo>
                <a:lnTo>
                  <a:pt x="1686295" y="6255596"/>
                </a:lnTo>
                <a:lnTo>
                  <a:pt x="1686295" y="6538690"/>
                </a:lnTo>
                <a:close/>
                <a:moveTo>
                  <a:pt x="1351629" y="6835499"/>
                </a:moveTo>
                <a:lnTo>
                  <a:pt x="1351629" y="6552406"/>
                </a:lnTo>
                <a:lnTo>
                  <a:pt x="1686295" y="6552406"/>
                </a:lnTo>
                <a:lnTo>
                  <a:pt x="1686295" y="6835499"/>
                </a:lnTo>
                <a:close/>
                <a:moveTo>
                  <a:pt x="1000749" y="305593"/>
                </a:moveTo>
                <a:lnTo>
                  <a:pt x="1000749" y="22489"/>
                </a:lnTo>
                <a:lnTo>
                  <a:pt x="1335415" y="22489"/>
                </a:lnTo>
                <a:lnTo>
                  <a:pt x="1335415" y="305593"/>
                </a:lnTo>
                <a:close/>
                <a:moveTo>
                  <a:pt x="1000749" y="602413"/>
                </a:moveTo>
                <a:lnTo>
                  <a:pt x="1000749" y="319309"/>
                </a:lnTo>
                <a:lnTo>
                  <a:pt x="1335415" y="319309"/>
                </a:lnTo>
                <a:lnTo>
                  <a:pt x="1335415" y="602413"/>
                </a:lnTo>
                <a:close/>
                <a:moveTo>
                  <a:pt x="1000749" y="899223"/>
                </a:moveTo>
                <a:lnTo>
                  <a:pt x="1000749" y="616129"/>
                </a:lnTo>
                <a:lnTo>
                  <a:pt x="1335415" y="616129"/>
                </a:lnTo>
                <a:lnTo>
                  <a:pt x="1335415" y="899223"/>
                </a:lnTo>
                <a:close/>
                <a:moveTo>
                  <a:pt x="1000749" y="1196033"/>
                </a:moveTo>
                <a:lnTo>
                  <a:pt x="1000749" y="912928"/>
                </a:lnTo>
                <a:lnTo>
                  <a:pt x="1335415" y="912928"/>
                </a:lnTo>
                <a:lnTo>
                  <a:pt x="1335415" y="1196033"/>
                </a:lnTo>
                <a:close/>
                <a:moveTo>
                  <a:pt x="1000749" y="1492853"/>
                </a:moveTo>
                <a:lnTo>
                  <a:pt x="1000749" y="1209749"/>
                </a:lnTo>
                <a:lnTo>
                  <a:pt x="1335415" y="1209749"/>
                </a:lnTo>
                <a:lnTo>
                  <a:pt x="1335415" y="1492853"/>
                </a:lnTo>
                <a:close/>
                <a:moveTo>
                  <a:pt x="1000749" y="1789662"/>
                </a:moveTo>
                <a:lnTo>
                  <a:pt x="1000749" y="1506569"/>
                </a:lnTo>
                <a:lnTo>
                  <a:pt x="1335415" y="1506569"/>
                </a:lnTo>
                <a:lnTo>
                  <a:pt x="1335415" y="1789662"/>
                </a:lnTo>
                <a:close/>
                <a:moveTo>
                  <a:pt x="1000749" y="2086472"/>
                </a:moveTo>
                <a:lnTo>
                  <a:pt x="1000749" y="1803368"/>
                </a:lnTo>
                <a:lnTo>
                  <a:pt x="1335415" y="1803368"/>
                </a:lnTo>
                <a:lnTo>
                  <a:pt x="1335415" y="2086472"/>
                </a:lnTo>
                <a:close/>
                <a:moveTo>
                  <a:pt x="1000749" y="2383292"/>
                </a:moveTo>
                <a:lnTo>
                  <a:pt x="1000749" y="2100188"/>
                </a:lnTo>
                <a:lnTo>
                  <a:pt x="1335415" y="2100188"/>
                </a:lnTo>
                <a:lnTo>
                  <a:pt x="1335415" y="2383292"/>
                </a:lnTo>
                <a:close/>
                <a:moveTo>
                  <a:pt x="1000749" y="2680112"/>
                </a:moveTo>
                <a:lnTo>
                  <a:pt x="1000749" y="2397008"/>
                </a:lnTo>
                <a:lnTo>
                  <a:pt x="1335415" y="2397008"/>
                </a:lnTo>
                <a:lnTo>
                  <a:pt x="1335415" y="2680112"/>
                </a:lnTo>
                <a:close/>
                <a:moveTo>
                  <a:pt x="1000749" y="2976922"/>
                </a:moveTo>
                <a:lnTo>
                  <a:pt x="1000749" y="2693828"/>
                </a:lnTo>
                <a:lnTo>
                  <a:pt x="1335415" y="2693828"/>
                </a:lnTo>
                <a:lnTo>
                  <a:pt x="1335415" y="2976922"/>
                </a:lnTo>
                <a:close/>
                <a:moveTo>
                  <a:pt x="1000749" y="3273742"/>
                </a:moveTo>
                <a:lnTo>
                  <a:pt x="1000749" y="2990638"/>
                </a:lnTo>
                <a:lnTo>
                  <a:pt x="1335415" y="2990638"/>
                </a:lnTo>
                <a:lnTo>
                  <a:pt x="1335415" y="3273742"/>
                </a:lnTo>
                <a:close/>
                <a:moveTo>
                  <a:pt x="1000749" y="3570541"/>
                </a:moveTo>
                <a:lnTo>
                  <a:pt x="1000749" y="3287447"/>
                </a:lnTo>
                <a:lnTo>
                  <a:pt x="1335415" y="3287447"/>
                </a:lnTo>
                <a:lnTo>
                  <a:pt x="1335415" y="3570541"/>
                </a:lnTo>
                <a:close/>
                <a:moveTo>
                  <a:pt x="1000749" y="3867361"/>
                </a:moveTo>
                <a:lnTo>
                  <a:pt x="1000749" y="3584257"/>
                </a:lnTo>
                <a:lnTo>
                  <a:pt x="1335415" y="3584257"/>
                </a:lnTo>
                <a:lnTo>
                  <a:pt x="1335415" y="3867361"/>
                </a:lnTo>
                <a:close/>
                <a:moveTo>
                  <a:pt x="1000749" y="4164171"/>
                </a:moveTo>
                <a:lnTo>
                  <a:pt x="1000749" y="3881077"/>
                </a:lnTo>
                <a:lnTo>
                  <a:pt x="1335415" y="3881077"/>
                </a:lnTo>
                <a:lnTo>
                  <a:pt x="1335415" y="4164171"/>
                </a:lnTo>
                <a:close/>
                <a:moveTo>
                  <a:pt x="1000749" y="4460991"/>
                </a:moveTo>
                <a:lnTo>
                  <a:pt x="1000749" y="4177897"/>
                </a:lnTo>
                <a:lnTo>
                  <a:pt x="1335415" y="4177897"/>
                </a:lnTo>
                <a:lnTo>
                  <a:pt x="1335415" y="4460991"/>
                </a:lnTo>
                <a:close/>
                <a:moveTo>
                  <a:pt x="1000749" y="4757811"/>
                </a:moveTo>
                <a:lnTo>
                  <a:pt x="1000749" y="4474707"/>
                </a:lnTo>
                <a:lnTo>
                  <a:pt x="1335415" y="4474707"/>
                </a:lnTo>
                <a:lnTo>
                  <a:pt x="1335415" y="4757811"/>
                </a:lnTo>
                <a:close/>
                <a:moveTo>
                  <a:pt x="1000749" y="5054610"/>
                </a:moveTo>
                <a:lnTo>
                  <a:pt x="1000749" y="4771516"/>
                </a:lnTo>
                <a:lnTo>
                  <a:pt x="1335415" y="4771516"/>
                </a:lnTo>
                <a:lnTo>
                  <a:pt x="1335415" y="5054610"/>
                </a:lnTo>
                <a:close/>
                <a:moveTo>
                  <a:pt x="1000749" y="5351441"/>
                </a:moveTo>
                <a:lnTo>
                  <a:pt x="1000749" y="5068337"/>
                </a:lnTo>
                <a:lnTo>
                  <a:pt x="1335415" y="5068337"/>
                </a:lnTo>
                <a:lnTo>
                  <a:pt x="1335415" y="5351441"/>
                </a:lnTo>
                <a:close/>
                <a:moveTo>
                  <a:pt x="1000749" y="5648250"/>
                </a:moveTo>
                <a:lnTo>
                  <a:pt x="1000749" y="5365157"/>
                </a:lnTo>
                <a:lnTo>
                  <a:pt x="1335415" y="5365157"/>
                </a:lnTo>
                <a:lnTo>
                  <a:pt x="1335415" y="5648250"/>
                </a:lnTo>
                <a:close/>
                <a:moveTo>
                  <a:pt x="1000749" y="5945060"/>
                </a:moveTo>
                <a:lnTo>
                  <a:pt x="1000749" y="5661966"/>
                </a:lnTo>
                <a:lnTo>
                  <a:pt x="1335415" y="5661966"/>
                </a:lnTo>
                <a:lnTo>
                  <a:pt x="1335415" y="5945060"/>
                </a:lnTo>
                <a:close/>
                <a:moveTo>
                  <a:pt x="1000749" y="6241880"/>
                </a:moveTo>
                <a:lnTo>
                  <a:pt x="1000749" y="5958776"/>
                </a:lnTo>
                <a:lnTo>
                  <a:pt x="1335415" y="5958776"/>
                </a:lnTo>
                <a:lnTo>
                  <a:pt x="1335415" y="6241880"/>
                </a:lnTo>
                <a:close/>
                <a:moveTo>
                  <a:pt x="1000749" y="6538690"/>
                </a:moveTo>
                <a:lnTo>
                  <a:pt x="1000749" y="6255596"/>
                </a:lnTo>
                <a:lnTo>
                  <a:pt x="1335415" y="6255596"/>
                </a:lnTo>
                <a:lnTo>
                  <a:pt x="1335415" y="6538690"/>
                </a:lnTo>
                <a:close/>
                <a:moveTo>
                  <a:pt x="1000749" y="6835499"/>
                </a:moveTo>
                <a:lnTo>
                  <a:pt x="1000749" y="6552406"/>
                </a:lnTo>
                <a:lnTo>
                  <a:pt x="1335415" y="6552406"/>
                </a:lnTo>
                <a:lnTo>
                  <a:pt x="1335415" y="6835499"/>
                </a:lnTo>
                <a:close/>
                <a:moveTo>
                  <a:pt x="649880" y="305593"/>
                </a:moveTo>
                <a:lnTo>
                  <a:pt x="649880" y="22489"/>
                </a:lnTo>
                <a:lnTo>
                  <a:pt x="984535" y="22489"/>
                </a:lnTo>
                <a:lnTo>
                  <a:pt x="984535" y="305593"/>
                </a:lnTo>
                <a:close/>
                <a:moveTo>
                  <a:pt x="649880" y="602413"/>
                </a:moveTo>
                <a:lnTo>
                  <a:pt x="649880" y="319309"/>
                </a:lnTo>
                <a:lnTo>
                  <a:pt x="984535" y="319309"/>
                </a:lnTo>
                <a:lnTo>
                  <a:pt x="984535" y="602413"/>
                </a:lnTo>
                <a:close/>
                <a:moveTo>
                  <a:pt x="649880" y="899223"/>
                </a:moveTo>
                <a:lnTo>
                  <a:pt x="649880" y="616129"/>
                </a:lnTo>
                <a:lnTo>
                  <a:pt x="984535" y="616129"/>
                </a:lnTo>
                <a:lnTo>
                  <a:pt x="984535" y="899223"/>
                </a:lnTo>
                <a:close/>
                <a:moveTo>
                  <a:pt x="649880" y="1196033"/>
                </a:moveTo>
                <a:lnTo>
                  <a:pt x="649880" y="912928"/>
                </a:lnTo>
                <a:lnTo>
                  <a:pt x="984535" y="912928"/>
                </a:lnTo>
                <a:lnTo>
                  <a:pt x="984535" y="1196033"/>
                </a:lnTo>
                <a:close/>
                <a:moveTo>
                  <a:pt x="649880" y="1492853"/>
                </a:moveTo>
                <a:lnTo>
                  <a:pt x="649880" y="1209749"/>
                </a:lnTo>
                <a:lnTo>
                  <a:pt x="984535" y="1209749"/>
                </a:lnTo>
                <a:lnTo>
                  <a:pt x="984535" y="1492853"/>
                </a:lnTo>
                <a:close/>
                <a:moveTo>
                  <a:pt x="649880" y="1789662"/>
                </a:moveTo>
                <a:lnTo>
                  <a:pt x="649880" y="1506569"/>
                </a:lnTo>
                <a:lnTo>
                  <a:pt x="984535" y="1506569"/>
                </a:lnTo>
                <a:lnTo>
                  <a:pt x="984535" y="1789662"/>
                </a:lnTo>
                <a:close/>
                <a:moveTo>
                  <a:pt x="649880" y="2086472"/>
                </a:moveTo>
                <a:lnTo>
                  <a:pt x="649880" y="1803368"/>
                </a:lnTo>
                <a:lnTo>
                  <a:pt x="984535" y="1803368"/>
                </a:lnTo>
                <a:lnTo>
                  <a:pt x="984535" y="2086472"/>
                </a:lnTo>
                <a:close/>
                <a:moveTo>
                  <a:pt x="649880" y="2383292"/>
                </a:moveTo>
                <a:lnTo>
                  <a:pt x="649880" y="2100188"/>
                </a:lnTo>
                <a:lnTo>
                  <a:pt x="984535" y="2100188"/>
                </a:lnTo>
                <a:lnTo>
                  <a:pt x="984535" y="2383292"/>
                </a:lnTo>
                <a:close/>
                <a:moveTo>
                  <a:pt x="649880" y="2680112"/>
                </a:moveTo>
                <a:lnTo>
                  <a:pt x="649880" y="2397008"/>
                </a:lnTo>
                <a:lnTo>
                  <a:pt x="984535" y="2397008"/>
                </a:lnTo>
                <a:lnTo>
                  <a:pt x="984535" y="2680112"/>
                </a:lnTo>
                <a:close/>
                <a:moveTo>
                  <a:pt x="649880" y="2976922"/>
                </a:moveTo>
                <a:lnTo>
                  <a:pt x="649880" y="2693828"/>
                </a:lnTo>
                <a:lnTo>
                  <a:pt x="984535" y="2693828"/>
                </a:lnTo>
                <a:lnTo>
                  <a:pt x="984535" y="2976922"/>
                </a:lnTo>
                <a:close/>
                <a:moveTo>
                  <a:pt x="649880" y="3273742"/>
                </a:moveTo>
                <a:lnTo>
                  <a:pt x="649880" y="2990638"/>
                </a:lnTo>
                <a:lnTo>
                  <a:pt x="984535" y="2990638"/>
                </a:lnTo>
                <a:lnTo>
                  <a:pt x="984535" y="3273742"/>
                </a:lnTo>
                <a:close/>
                <a:moveTo>
                  <a:pt x="649880" y="3570541"/>
                </a:moveTo>
                <a:lnTo>
                  <a:pt x="649880" y="3287447"/>
                </a:lnTo>
                <a:lnTo>
                  <a:pt x="984535" y="3287447"/>
                </a:lnTo>
                <a:lnTo>
                  <a:pt x="984535" y="3570541"/>
                </a:lnTo>
                <a:close/>
                <a:moveTo>
                  <a:pt x="649880" y="3867361"/>
                </a:moveTo>
                <a:lnTo>
                  <a:pt x="649880" y="3584257"/>
                </a:lnTo>
                <a:lnTo>
                  <a:pt x="984535" y="3584257"/>
                </a:lnTo>
                <a:lnTo>
                  <a:pt x="984535" y="3867361"/>
                </a:lnTo>
                <a:close/>
                <a:moveTo>
                  <a:pt x="649880" y="4164171"/>
                </a:moveTo>
                <a:lnTo>
                  <a:pt x="649880" y="3881077"/>
                </a:lnTo>
                <a:lnTo>
                  <a:pt x="984535" y="3881077"/>
                </a:lnTo>
                <a:lnTo>
                  <a:pt x="984535" y="4164171"/>
                </a:lnTo>
                <a:close/>
                <a:moveTo>
                  <a:pt x="649880" y="4460991"/>
                </a:moveTo>
                <a:lnTo>
                  <a:pt x="649880" y="4177897"/>
                </a:lnTo>
                <a:lnTo>
                  <a:pt x="984535" y="4177897"/>
                </a:lnTo>
                <a:lnTo>
                  <a:pt x="984535" y="4460991"/>
                </a:lnTo>
                <a:close/>
                <a:moveTo>
                  <a:pt x="649880" y="4757811"/>
                </a:moveTo>
                <a:lnTo>
                  <a:pt x="649880" y="4474707"/>
                </a:lnTo>
                <a:lnTo>
                  <a:pt x="984535" y="4474707"/>
                </a:lnTo>
                <a:lnTo>
                  <a:pt x="984535" y="4757811"/>
                </a:lnTo>
                <a:close/>
                <a:moveTo>
                  <a:pt x="649880" y="5054610"/>
                </a:moveTo>
                <a:lnTo>
                  <a:pt x="649880" y="4771516"/>
                </a:lnTo>
                <a:lnTo>
                  <a:pt x="984535" y="4771516"/>
                </a:lnTo>
                <a:lnTo>
                  <a:pt x="984535" y="5054610"/>
                </a:lnTo>
                <a:close/>
                <a:moveTo>
                  <a:pt x="649880" y="5351441"/>
                </a:moveTo>
                <a:lnTo>
                  <a:pt x="649880" y="5068337"/>
                </a:lnTo>
                <a:lnTo>
                  <a:pt x="984535" y="5068337"/>
                </a:lnTo>
                <a:lnTo>
                  <a:pt x="984535" y="5351441"/>
                </a:lnTo>
                <a:close/>
                <a:moveTo>
                  <a:pt x="649880" y="5648250"/>
                </a:moveTo>
                <a:lnTo>
                  <a:pt x="649880" y="5365157"/>
                </a:lnTo>
                <a:lnTo>
                  <a:pt x="984535" y="5365157"/>
                </a:lnTo>
                <a:lnTo>
                  <a:pt x="984535" y="5648250"/>
                </a:lnTo>
                <a:close/>
                <a:moveTo>
                  <a:pt x="649880" y="5945060"/>
                </a:moveTo>
                <a:lnTo>
                  <a:pt x="649880" y="5661966"/>
                </a:lnTo>
                <a:lnTo>
                  <a:pt x="984535" y="5661966"/>
                </a:lnTo>
                <a:lnTo>
                  <a:pt x="984535" y="5945060"/>
                </a:lnTo>
                <a:close/>
                <a:moveTo>
                  <a:pt x="649880" y="6241880"/>
                </a:moveTo>
                <a:lnTo>
                  <a:pt x="649880" y="5958776"/>
                </a:lnTo>
                <a:lnTo>
                  <a:pt x="984535" y="5958776"/>
                </a:lnTo>
                <a:lnTo>
                  <a:pt x="984535" y="6241880"/>
                </a:lnTo>
                <a:close/>
                <a:moveTo>
                  <a:pt x="649880" y="6538690"/>
                </a:moveTo>
                <a:lnTo>
                  <a:pt x="649880" y="6255596"/>
                </a:lnTo>
                <a:lnTo>
                  <a:pt x="984535" y="6255596"/>
                </a:lnTo>
                <a:lnTo>
                  <a:pt x="984535" y="6538690"/>
                </a:lnTo>
                <a:close/>
                <a:moveTo>
                  <a:pt x="649880" y="6835499"/>
                </a:moveTo>
                <a:lnTo>
                  <a:pt x="649880" y="6552406"/>
                </a:lnTo>
                <a:lnTo>
                  <a:pt x="984535" y="6552406"/>
                </a:lnTo>
                <a:lnTo>
                  <a:pt x="984535" y="6835499"/>
                </a:lnTo>
                <a:close/>
                <a:moveTo>
                  <a:pt x="298989" y="305593"/>
                </a:moveTo>
                <a:lnTo>
                  <a:pt x="298989" y="22489"/>
                </a:lnTo>
                <a:lnTo>
                  <a:pt x="633655" y="22489"/>
                </a:lnTo>
                <a:lnTo>
                  <a:pt x="633655" y="305593"/>
                </a:lnTo>
                <a:close/>
                <a:moveTo>
                  <a:pt x="298989" y="602413"/>
                </a:moveTo>
                <a:lnTo>
                  <a:pt x="298989" y="319309"/>
                </a:lnTo>
                <a:lnTo>
                  <a:pt x="633655" y="319309"/>
                </a:lnTo>
                <a:lnTo>
                  <a:pt x="633655" y="602413"/>
                </a:lnTo>
                <a:close/>
                <a:moveTo>
                  <a:pt x="298989" y="899223"/>
                </a:moveTo>
                <a:lnTo>
                  <a:pt x="298989" y="616129"/>
                </a:lnTo>
                <a:lnTo>
                  <a:pt x="633655" y="616129"/>
                </a:lnTo>
                <a:lnTo>
                  <a:pt x="633655" y="899223"/>
                </a:lnTo>
                <a:close/>
                <a:moveTo>
                  <a:pt x="298989" y="1196033"/>
                </a:moveTo>
                <a:lnTo>
                  <a:pt x="298989" y="912928"/>
                </a:lnTo>
                <a:lnTo>
                  <a:pt x="633655" y="912928"/>
                </a:lnTo>
                <a:lnTo>
                  <a:pt x="633655" y="1196033"/>
                </a:lnTo>
                <a:close/>
                <a:moveTo>
                  <a:pt x="298989" y="1492853"/>
                </a:moveTo>
                <a:lnTo>
                  <a:pt x="298989" y="1209749"/>
                </a:lnTo>
                <a:lnTo>
                  <a:pt x="633655" y="1209749"/>
                </a:lnTo>
                <a:lnTo>
                  <a:pt x="633655" y="1492853"/>
                </a:lnTo>
                <a:close/>
                <a:moveTo>
                  <a:pt x="298989" y="1789662"/>
                </a:moveTo>
                <a:lnTo>
                  <a:pt x="298989" y="1506569"/>
                </a:lnTo>
                <a:lnTo>
                  <a:pt x="633655" y="1506569"/>
                </a:lnTo>
                <a:lnTo>
                  <a:pt x="633655" y="1789662"/>
                </a:lnTo>
                <a:close/>
                <a:moveTo>
                  <a:pt x="298989" y="2086472"/>
                </a:moveTo>
                <a:lnTo>
                  <a:pt x="298989" y="1803368"/>
                </a:lnTo>
                <a:lnTo>
                  <a:pt x="633655" y="1803368"/>
                </a:lnTo>
                <a:lnTo>
                  <a:pt x="633655" y="2086472"/>
                </a:lnTo>
                <a:close/>
                <a:moveTo>
                  <a:pt x="298989" y="2383292"/>
                </a:moveTo>
                <a:lnTo>
                  <a:pt x="298989" y="2100188"/>
                </a:lnTo>
                <a:lnTo>
                  <a:pt x="633655" y="2100188"/>
                </a:lnTo>
                <a:lnTo>
                  <a:pt x="633655" y="2383292"/>
                </a:lnTo>
                <a:close/>
                <a:moveTo>
                  <a:pt x="298989" y="2680112"/>
                </a:moveTo>
                <a:lnTo>
                  <a:pt x="298989" y="2397008"/>
                </a:lnTo>
                <a:lnTo>
                  <a:pt x="633655" y="2397008"/>
                </a:lnTo>
                <a:lnTo>
                  <a:pt x="633655" y="2680112"/>
                </a:lnTo>
                <a:close/>
                <a:moveTo>
                  <a:pt x="298989" y="2976922"/>
                </a:moveTo>
                <a:lnTo>
                  <a:pt x="298989" y="2693828"/>
                </a:lnTo>
                <a:lnTo>
                  <a:pt x="633655" y="2693828"/>
                </a:lnTo>
                <a:lnTo>
                  <a:pt x="633655" y="2976922"/>
                </a:lnTo>
                <a:close/>
                <a:moveTo>
                  <a:pt x="298989" y="3273742"/>
                </a:moveTo>
                <a:lnTo>
                  <a:pt x="298989" y="2990638"/>
                </a:lnTo>
                <a:lnTo>
                  <a:pt x="633655" y="2990638"/>
                </a:lnTo>
                <a:lnTo>
                  <a:pt x="633655" y="3273742"/>
                </a:lnTo>
                <a:close/>
                <a:moveTo>
                  <a:pt x="298989" y="3570541"/>
                </a:moveTo>
                <a:lnTo>
                  <a:pt x="298989" y="3287447"/>
                </a:lnTo>
                <a:lnTo>
                  <a:pt x="633655" y="3287447"/>
                </a:lnTo>
                <a:lnTo>
                  <a:pt x="633655" y="3570541"/>
                </a:lnTo>
                <a:close/>
                <a:moveTo>
                  <a:pt x="298989" y="3867361"/>
                </a:moveTo>
                <a:lnTo>
                  <a:pt x="298989" y="3584257"/>
                </a:lnTo>
                <a:lnTo>
                  <a:pt x="633655" y="3584257"/>
                </a:lnTo>
                <a:lnTo>
                  <a:pt x="633655" y="3867361"/>
                </a:lnTo>
                <a:close/>
                <a:moveTo>
                  <a:pt x="298989" y="4164171"/>
                </a:moveTo>
                <a:lnTo>
                  <a:pt x="298989" y="3881077"/>
                </a:lnTo>
                <a:lnTo>
                  <a:pt x="633655" y="3881077"/>
                </a:lnTo>
                <a:lnTo>
                  <a:pt x="633655" y="4164171"/>
                </a:lnTo>
                <a:close/>
                <a:moveTo>
                  <a:pt x="298989" y="4460991"/>
                </a:moveTo>
                <a:lnTo>
                  <a:pt x="298989" y="4177897"/>
                </a:lnTo>
                <a:lnTo>
                  <a:pt x="633655" y="4177897"/>
                </a:lnTo>
                <a:lnTo>
                  <a:pt x="633655" y="4460991"/>
                </a:lnTo>
                <a:close/>
                <a:moveTo>
                  <a:pt x="298989" y="4757811"/>
                </a:moveTo>
                <a:lnTo>
                  <a:pt x="298989" y="4474707"/>
                </a:lnTo>
                <a:lnTo>
                  <a:pt x="633655" y="4474707"/>
                </a:lnTo>
                <a:lnTo>
                  <a:pt x="633655" y="4757811"/>
                </a:lnTo>
                <a:close/>
                <a:moveTo>
                  <a:pt x="298989" y="5054610"/>
                </a:moveTo>
                <a:lnTo>
                  <a:pt x="298989" y="4771516"/>
                </a:lnTo>
                <a:lnTo>
                  <a:pt x="633655" y="4771516"/>
                </a:lnTo>
                <a:lnTo>
                  <a:pt x="633655" y="5054610"/>
                </a:lnTo>
                <a:close/>
                <a:moveTo>
                  <a:pt x="298989" y="5351441"/>
                </a:moveTo>
                <a:lnTo>
                  <a:pt x="298989" y="5068337"/>
                </a:lnTo>
                <a:lnTo>
                  <a:pt x="633655" y="5068337"/>
                </a:lnTo>
                <a:lnTo>
                  <a:pt x="633655" y="5351441"/>
                </a:lnTo>
                <a:close/>
                <a:moveTo>
                  <a:pt x="298989" y="5648250"/>
                </a:moveTo>
                <a:lnTo>
                  <a:pt x="298989" y="5365157"/>
                </a:lnTo>
                <a:lnTo>
                  <a:pt x="633655" y="5365157"/>
                </a:lnTo>
                <a:lnTo>
                  <a:pt x="633655" y="5648250"/>
                </a:lnTo>
                <a:close/>
                <a:moveTo>
                  <a:pt x="298989" y="5945060"/>
                </a:moveTo>
                <a:lnTo>
                  <a:pt x="298989" y="5661966"/>
                </a:lnTo>
                <a:lnTo>
                  <a:pt x="633655" y="5661966"/>
                </a:lnTo>
                <a:lnTo>
                  <a:pt x="633655" y="5945060"/>
                </a:lnTo>
                <a:close/>
                <a:moveTo>
                  <a:pt x="298989" y="6241880"/>
                </a:moveTo>
                <a:lnTo>
                  <a:pt x="298989" y="5958776"/>
                </a:lnTo>
                <a:lnTo>
                  <a:pt x="633655" y="5958776"/>
                </a:lnTo>
                <a:lnTo>
                  <a:pt x="633655" y="6241880"/>
                </a:lnTo>
                <a:close/>
                <a:moveTo>
                  <a:pt x="298989" y="6538690"/>
                </a:moveTo>
                <a:lnTo>
                  <a:pt x="298989" y="6255596"/>
                </a:lnTo>
                <a:lnTo>
                  <a:pt x="633655" y="6255596"/>
                </a:lnTo>
                <a:lnTo>
                  <a:pt x="633655" y="6538690"/>
                </a:lnTo>
                <a:close/>
                <a:moveTo>
                  <a:pt x="298989" y="6835499"/>
                </a:moveTo>
                <a:lnTo>
                  <a:pt x="298989" y="6552406"/>
                </a:lnTo>
                <a:lnTo>
                  <a:pt x="633655" y="6552406"/>
                </a:lnTo>
                <a:lnTo>
                  <a:pt x="633655" y="6835499"/>
                </a:lnTo>
                <a:close/>
                <a:moveTo>
                  <a:pt x="11527112" y="305593"/>
                </a:moveTo>
                <a:lnTo>
                  <a:pt x="11527112" y="22489"/>
                </a:lnTo>
                <a:lnTo>
                  <a:pt x="11861789" y="22489"/>
                </a:lnTo>
                <a:lnTo>
                  <a:pt x="11861789" y="305593"/>
                </a:lnTo>
                <a:close/>
              </a:path>
            </a:pathLst>
          </a:custGeom>
          <a:solidFill>
            <a:srgbClr val="3D413F">
              <a:alpha val="4705"/>
            </a:srgbClr>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7;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300"/>
              <a:buFont typeface="Permanent Marker"/>
              <a:buNone/>
              <a:defRPr sz="3300" b="0" i="0" u="none" strike="noStrike" cap="none">
                <a:solidFill>
                  <a:schemeClr val="dk1"/>
                </a:solidFill>
                <a:latin typeface="Permanent Marker"/>
                <a:ea typeface="Permanent Marker"/>
                <a:cs typeface="Permanent Marker"/>
                <a:sym typeface="Permanent Marker"/>
              </a:defRPr>
            </a:lvl1pPr>
            <a:lvl2pPr marR="0" lvl="1" algn="l" rtl="0">
              <a:lnSpc>
                <a:spcPct val="100000"/>
              </a:lnSpc>
              <a:spcBef>
                <a:spcPts val="0"/>
              </a:spcBef>
              <a:spcAft>
                <a:spcPts val="0"/>
              </a:spcAft>
              <a:buClr>
                <a:schemeClr val="dk1"/>
              </a:buClr>
              <a:buSzPts val="2800"/>
              <a:buFont typeface="Permanent Marker"/>
              <a:buNone/>
              <a:defRPr sz="2800" b="0" i="0" u="none" strike="noStrike" cap="none">
                <a:solidFill>
                  <a:schemeClr val="dk1"/>
                </a:solidFill>
                <a:latin typeface="Permanent Marker"/>
                <a:ea typeface="Permanent Marker"/>
                <a:cs typeface="Permanent Marker"/>
                <a:sym typeface="Permanent Marker"/>
              </a:defRPr>
            </a:lvl2pPr>
            <a:lvl3pPr marR="0" lvl="2" algn="l" rtl="0">
              <a:lnSpc>
                <a:spcPct val="100000"/>
              </a:lnSpc>
              <a:spcBef>
                <a:spcPts val="0"/>
              </a:spcBef>
              <a:spcAft>
                <a:spcPts val="0"/>
              </a:spcAft>
              <a:buClr>
                <a:schemeClr val="dk1"/>
              </a:buClr>
              <a:buSzPts val="2800"/>
              <a:buFont typeface="Permanent Marker"/>
              <a:buNone/>
              <a:defRPr sz="2800" b="0" i="0" u="none" strike="noStrike" cap="none">
                <a:solidFill>
                  <a:schemeClr val="dk1"/>
                </a:solidFill>
                <a:latin typeface="Permanent Marker"/>
                <a:ea typeface="Permanent Marker"/>
                <a:cs typeface="Permanent Marker"/>
                <a:sym typeface="Permanent Marker"/>
              </a:defRPr>
            </a:lvl3pPr>
            <a:lvl4pPr marR="0" lvl="3" algn="l" rtl="0">
              <a:lnSpc>
                <a:spcPct val="100000"/>
              </a:lnSpc>
              <a:spcBef>
                <a:spcPts val="0"/>
              </a:spcBef>
              <a:spcAft>
                <a:spcPts val="0"/>
              </a:spcAft>
              <a:buClr>
                <a:schemeClr val="dk1"/>
              </a:buClr>
              <a:buSzPts val="2800"/>
              <a:buFont typeface="Permanent Marker"/>
              <a:buNone/>
              <a:defRPr sz="2800" b="0" i="0" u="none" strike="noStrike" cap="none">
                <a:solidFill>
                  <a:schemeClr val="dk1"/>
                </a:solidFill>
                <a:latin typeface="Permanent Marker"/>
                <a:ea typeface="Permanent Marker"/>
                <a:cs typeface="Permanent Marker"/>
                <a:sym typeface="Permanent Marker"/>
              </a:defRPr>
            </a:lvl4pPr>
            <a:lvl5pPr marR="0" lvl="4" algn="l" rtl="0">
              <a:lnSpc>
                <a:spcPct val="100000"/>
              </a:lnSpc>
              <a:spcBef>
                <a:spcPts val="0"/>
              </a:spcBef>
              <a:spcAft>
                <a:spcPts val="0"/>
              </a:spcAft>
              <a:buClr>
                <a:schemeClr val="dk1"/>
              </a:buClr>
              <a:buSzPts val="2800"/>
              <a:buFont typeface="Permanent Marker"/>
              <a:buNone/>
              <a:defRPr sz="2800" b="0" i="0" u="none" strike="noStrike" cap="none">
                <a:solidFill>
                  <a:schemeClr val="dk1"/>
                </a:solidFill>
                <a:latin typeface="Permanent Marker"/>
                <a:ea typeface="Permanent Marker"/>
                <a:cs typeface="Permanent Marker"/>
                <a:sym typeface="Permanent Marker"/>
              </a:defRPr>
            </a:lvl5pPr>
            <a:lvl6pPr marR="0" lvl="5" algn="l" rtl="0">
              <a:lnSpc>
                <a:spcPct val="100000"/>
              </a:lnSpc>
              <a:spcBef>
                <a:spcPts val="0"/>
              </a:spcBef>
              <a:spcAft>
                <a:spcPts val="0"/>
              </a:spcAft>
              <a:buClr>
                <a:schemeClr val="dk1"/>
              </a:buClr>
              <a:buSzPts val="2800"/>
              <a:buFont typeface="Permanent Marker"/>
              <a:buNone/>
              <a:defRPr sz="2800" b="0" i="0" u="none" strike="noStrike" cap="none">
                <a:solidFill>
                  <a:schemeClr val="dk1"/>
                </a:solidFill>
                <a:latin typeface="Permanent Marker"/>
                <a:ea typeface="Permanent Marker"/>
                <a:cs typeface="Permanent Marker"/>
                <a:sym typeface="Permanent Marker"/>
              </a:defRPr>
            </a:lvl6pPr>
            <a:lvl7pPr marR="0" lvl="6" algn="l" rtl="0">
              <a:lnSpc>
                <a:spcPct val="100000"/>
              </a:lnSpc>
              <a:spcBef>
                <a:spcPts val="0"/>
              </a:spcBef>
              <a:spcAft>
                <a:spcPts val="0"/>
              </a:spcAft>
              <a:buClr>
                <a:schemeClr val="dk1"/>
              </a:buClr>
              <a:buSzPts val="2800"/>
              <a:buFont typeface="Permanent Marker"/>
              <a:buNone/>
              <a:defRPr sz="2800" b="0" i="0" u="none" strike="noStrike" cap="none">
                <a:solidFill>
                  <a:schemeClr val="dk1"/>
                </a:solidFill>
                <a:latin typeface="Permanent Marker"/>
                <a:ea typeface="Permanent Marker"/>
                <a:cs typeface="Permanent Marker"/>
                <a:sym typeface="Permanent Marker"/>
              </a:defRPr>
            </a:lvl7pPr>
            <a:lvl8pPr marR="0" lvl="7" algn="l" rtl="0">
              <a:lnSpc>
                <a:spcPct val="100000"/>
              </a:lnSpc>
              <a:spcBef>
                <a:spcPts val="0"/>
              </a:spcBef>
              <a:spcAft>
                <a:spcPts val="0"/>
              </a:spcAft>
              <a:buClr>
                <a:schemeClr val="dk1"/>
              </a:buClr>
              <a:buSzPts val="2800"/>
              <a:buFont typeface="Permanent Marker"/>
              <a:buNone/>
              <a:defRPr sz="2800" b="0" i="0" u="none" strike="noStrike" cap="none">
                <a:solidFill>
                  <a:schemeClr val="dk1"/>
                </a:solidFill>
                <a:latin typeface="Permanent Marker"/>
                <a:ea typeface="Permanent Marker"/>
                <a:cs typeface="Permanent Marker"/>
                <a:sym typeface="Permanent Marker"/>
              </a:defRPr>
            </a:lvl8pPr>
            <a:lvl9pPr marR="0" lvl="8" algn="l" rtl="0">
              <a:lnSpc>
                <a:spcPct val="100000"/>
              </a:lnSpc>
              <a:spcBef>
                <a:spcPts val="0"/>
              </a:spcBef>
              <a:spcAft>
                <a:spcPts val="0"/>
              </a:spcAft>
              <a:buClr>
                <a:schemeClr val="dk1"/>
              </a:buClr>
              <a:buSzPts val="2800"/>
              <a:buFont typeface="Permanent Marker"/>
              <a:buNone/>
              <a:defRPr sz="2800" b="0" i="0" u="none" strike="noStrike" cap="none">
                <a:solidFill>
                  <a:schemeClr val="dk1"/>
                </a:solidFill>
                <a:latin typeface="Permanent Marker"/>
                <a:ea typeface="Permanent Marker"/>
                <a:cs typeface="Permanent Marker"/>
                <a:sym typeface="Permanent Marker"/>
              </a:defRPr>
            </a:lvl9pPr>
          </a:lstStyle>
          <a:p>
            <a:endParaRPr/>
          </a:p>
        </p:txBody>
      </p:sp>
      <p:sp>
        <p:nvSpPr>
          <p:cNvPr id="8" name="Google Shape;8;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23850" algn="l" rtl="0">
              <a:lnSpc>
                <a:spcPct val="115000"/>
              </a:lnSpc>
              <a:spcBef>
                <a:spcPts val="0"/>
              </a:spcBef>
              <a:spcAft>
                <a:spcPts val="0"/>
              </a:spcAft>
              <a:buClr>
                <a:schemeClr val="dk1"/>
              </a:buClr>
              <a:buSzPts val="1500"/>
              <a:buFont typeface="Nunito"/>
              <a:buChar char="●"/>
              <a:defRPr sz="1500" b="0" i="0" u="none" strike="noStrike" cap="none">
                <a:solidFill>
                  <a:schemeClr val="dk1"/>
                </a:solidFill>
                <a:latin typeface="Nunito"/>
                <a:ea typeface="Nunito"/>
                <a:cs typeface="Nunito"/>
                <a:sym typeface="Nunito"/>
              </a:defRPr>
            </a:lvl1pPr>
            <a:lvl2pPr marL="914400" marR="0" lvl="1" indent="-323850" algn="l" rtl="0">
              <a:lnSpc>
                <a:spcPct val="115000"/>
              </a:lnSpc>
              <a:spcBef>
                <a:spcPts val="1600"/>
              </a:spcBef>
              <a:spcAft>
                <a:spcPts val="0"/>
              </a:spcAft>
              <a:buClr>
                <a:schemeClr val="dk1"/>
              </a:buClr>
              <a:buSzPts val="1500"/>
              <a:buFont typeface="Nunito"/>
              <a:buChar char="○"/>
              <a:defRPr sz="1500" b="0" i="0" u="none" strike="noStrike" cap="none">
                <a:solidFill>
                  <a:schemeClr val="dk1"/>
                </a:solidFill>
                <a:latin typeface="Nunito"/>
                <a:ea typeface="Nunito"/>
                <a:cs typeface="Nunito"/>
                <a:sym typeface="Nunito"/>
              </a:defRPr>
            </a:lvl2pPr>
            <a:lvl3pPr marL="1371600" marR="0" lvl="2" indent="-323850" algn="l" rtl="0">
              <a:lnSpc>
                <a:spcPct val="115000"/>
              </a:lnSpc>
              <a:spcBef>
                <a:spcPts val="1600"/>
              </a:spcBef>
              <a:spcAft>
                <a:spcPts val="0"/>
              </a:spcAft>
              <a:buClr>
                <a:schemeClr val="dk1"/>
              </a:buClr>
              <a:buSzPts val="1500"/>
              <a:buFont typeface="Nunito"/>
              <a:buChar char="■"/>
              <a:defRPr sz="1500" b="0" i="0" u="none" strike="noStrike" cap="none">
                <a:solidFill>
                  <a:schemeClr val="dk1"/>
                </a:solidFill>
                <a:latin typeface="Nunito"/>
                <a:ea typeface="Nunito"/>
                <a:cs typeface="Nunito"/>
                <a:sym typeface="Nunito"/>
              </a:defRPr>
            </a:lvl3pPr>
            <a:lvl4pPr marL="1828800" marR="0" lvl="3" indent="-323850" algn="l" rtl="0">
              <a:lnSpc>
                <a:spcPct val="115000"/>
              </a:lnSpc>
              <a:spcBef>
                <a:spcPts val="1600"/>
              </a:spcBef>
              <a:spcAft>
                <a:spcPts val="0"/>
              </a:spcAft>
              <a:buClr>
                <a:schemeClr val="dk1"/>
              </a:buClr>
              <a:buSzPts val="1500"/>
              <a:buFont typeface="Nunito"/>
              <a:buChar char="●"/>
              <a:defRPr sz="1500" b="0" i="0" u="none" strike="noStrike" cap="none">
                <a:solidFill>
                  <a:schemeClr val="dk1"/>
                </a:solidFill>
                <a:latin typeface="Nunito"/>
                <a:ea typeface="Nunito"/>
                <a:cs typeface="Nunito"/>
                <a:sym typeface="Nunito"/>
              </a:defRPr>
            </a:lvl4pPr>
            <a:lvl5pPr marL="2286000" marR="0" lvl="4" indent="-323850" algn="l" rtl="0">
              <a:lnSpc>
                <a:spcPct val="115000"/>
              </a:lnSpc>
              <a:spcBef>
                <a:spcPts val="1600"/>
              </a:spcBef>
              <a:spcAft>
                <a:spcPts val="0"/>
              </a:spcAft>
              <a:buClr>
                <a:schemeClr val="dk1"/>
              </a:buClr>
              <a:buSzPts val="1500"/>
              <a:buFont typeface="Nunito"/>
              <a:buChar char="○"/>
              <a:defRPr sz="1500" b="0" i="0" u="none" strike="noStrike" cap="none">
                <a:solidFill>
                  <a:schemeClr val="dk1"/>
                </a:solidFill>
                <a:latin typeface="Nunito"/>
                <a:ea typeface="Nunito"/>
                <a:cs typeface="Nunito"/>
                <a:sym typeface="Nunito"/>
              </a:defRPr>
            </a:lvl5pPr>
            <a:lvl6pPr marL="2743200" marR="0" lvl="5" indent="-323850" algn="l" rtl="0">
              <a:lnSpc>
                <a:spcPct val="115000"/>
              </a:lnSpc>
              <a:spcBef>
                <a:spcPts val="1600"/>
              </a:spcBef>
              <a:spcAft>
                <a:spcPts val="0"/>
              </a:spcAft>
              <a:buClr>
                <a:schemeClr val="dk1"/>
              </a:buClr>
              <a:buSzPts val="1500"/>
              <a:buFont typeface="Nunito"/>
              <a:buChar char="■"/>
              <a:defRPr sz="1500" b="0" i="0" u="none" strike="noStrike" cap="none">
                <a:solidFill>
                  <a:schemeClr val="dk1"/>
                </a:solidFill>
                <a:latin typeface="Nunito"/>
                <a:ea typeface="Nunito"/>
                <a:cs typeface="Nunito"/>
                <a:sym typeface="Nunito"/>
              </a:defRPr>
            </a:lvl6pPr>
            <a:lvl7pPr marL="3200400" marR="0" lvl="6" indent="-323850" algn="l" rtl="0">
              <a:lnSpc>
                <a:spcPct val="115000"/>
              </a:lnSpc>
              <a:spcBef>
                <a:spcPts val="1600"/>
              </a:spcBef>
              <a:spcAft>
                <a:spcPts val="0"/>
              </a:spcAft>
              <a:buClr>
                <a:schemeClr val="dk1"/>
              </a:buClr>
              <a:buSzPts val="1500"/>
              <a:buFont typeface="Nunito"/>
              <a:buChar char="●"/>
              <a:defRPr sz="1500" b="0" i="0" u="none" strike="noStrike" cap="none">
                <a:solidFill>
                  <a:schemeClr val="dk1"/>
                </a:solidFill>
                <a:latin typeface="Nunito"/>
                <a:ea typeface="Nunito"/>
                <a:cs typeface="Nunito"/>
                <a:sym typeface="Nunito"/>
              </a:defRPr>
            </a:lvl7pPr>
            <a:lvl8pPr marL="3657600" marR="0" lvl="7" indent="-323850" algn="l" rtl="0">
              <a:lnSpc>
                <a:spcPct val="115000"/>
              </a:lnSpc>
              <a:spcBef>
                <a:spcPts val="1600"/>
              </a:spcBef>
              <a:spcAft>
                <a:spcPts val="0"/>
              </a:spcAft>
              <a:buClr>
                <a:schemeClr val="dk1"/>
              </a:buClr>
              <a:buSzPts val="1500"/>
              <a:buFont typeface="Nunito"/>
              <a:buChar char="○"/>
              <a:defRPr sz="1500" b="0" i="0" u="none" strike="noStrike" cap="none">
                <a:solidFill>
                  <a:schemeClr val="dk1"/>
                </a:solidFill>
                <a:latin typeface="Nunito"/>
                <a:ea typeface="Nunito"/>
                <a:cs typeface="Nunito"/>
                <a:sym typeface="Nunito"/>
              </a:defRPr>
            </a:lvl8pPr>
            <a:lvl9pPr marL="4114800" marR="0" lvl="8" indent="-323850" algn="l" rtl="0">
              <a:lnSpc>
                <a:spcPct val="115000"/>
              </a:lnSpc>
              <a:spcBef>
                <a:spcPts val="1600"/>
              </a:spcBef>
              <a:spcAft>
                <a:spcPts val="1600"/>
              </a:spcAft>
              <a:buClr>
                <a:schemeClr val="dk1"/>
              </a:buClr>
              <a:buSzPts val="1500"/>
              <a:buFont typeface="Nunito"/>
              <a:buChar char="■"/>
              <a:defRPr sz="1500" b="0" i="0" u="none" strike="noStrike" cap="none">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142870144"/>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6"/>
        <p:cNvGrpSpPr/>
        <p:nvPr/>
      </p:nvGrpSpPr>
      <p:grpSpPr>
        <a:xfrm>
          <a:off x="0" y="0"/>
          <a:ext cx="0" cy="0"/>
          <a:chOff x="0" y="0"/>
          <a:chExt cx="0" cy="0"/>
        </a:xfrm>
      </p:grpSpPr>
      <p:sp>
        <p:nvSpPr>
          <p:cNvPr id="447" name="Google Shape;447;p1"/>
          <p:cNvSpPr txBox="1">
            <a:spLocks noGrp="1"/>
          </p:cNvSpPr>
          <p:nvPr>
            <p:ph type="ctrTitle"/>
          </p:nvPr>
        </p:nvSpPr>
        <p:spPr>
          <a:xfrm>
            <a:off x="592852" y="1002685"/>
            <a:ext cx="7938197" cy="2052600"/>
          </a:xfrm>
          <a:prstGeom prst="rect">
            <a:avLst/>
          </a:prstGeom>
          <a:noFill/>
          <a:ln>
            <a:noFill/>
          </a:ln>
        </p:spPr>
        <p:txBody>
          <a:bodyPr spcFirstLastPara="1" wrap="square" lIns="91425" tIns="91425" rIns="91425" bIns="91425" anchor="ctr" anchorCtr="0">
            <a:noAutofit/>
          </a:bodyPr>
          <a:lstStyle/>
          <a:p>
            <a:pPr lvl="0" algn="ctr"/>
            <a:r>
              <a:rPr lang="en-US" b="1" dirty="0" smtClean="0">
                <a:solidFill>
                  <a:srgbClr val="AB3C4B"/>
                </a:solidFill>
                <a:latin typeface="Cambria" panose="02040503050406030204" pitchFamily="18" charset="0"/>
                <a:ea typeface="Cambria" panose="02040503050406030204" pitchFamily="18" charset="0"/>
                <a:cs typeface="Times New Roman"/>
                <a:sym typeface="Times New Roman"/>
              </a:rPr>
              <a:t> </a:t>
            </a:r>
            <a:r>
              <a:rPr lang="en-US" b="1" dirty="0">
                <a:solidFill>
                  <a:srgbClr val="0070C0"/>
                </a:solidFill>
                <a:latin typeface="Cambria" panose="02040503050406030204" pitchFamily="18" charset="0"/>
                <a:ea typeface="Cambria" panose="02040503050406030204" pitchFamily="18" charset="0"/>
                <a:cs typeface="Times New Roman"/>
                <a:sym typeface="Times New Roman"/>
              </a:rPr>
              <a:t>CHÀO </a:t>
            </a:r>
            <a:r>
              <a:rPr lang="en-US" b="1" dirty="0" smtClean="0">
                <a:solidFill>
                  <a:srgbClr val="0070C0"/>
                </a:solidFill>
                <a:latin typeface="Cambria" panose="02040503050406030204" pitchFamily="18" charset="0"/>
                <a:ea typeface="Cambria" panose="02040503050406030204" pitchFamily="18" charset="0"/>
                <a:cs typeface="Times New Roman"/>
                <a:sym typeface="Times New Roman"/>
              </a:rPr>
              <a:t>CÁC EM ĐẾN VỚI </a:t>
            </a:r>
            <a:r>
              <a:rPr lang="en-US" b="1" dirty="0" smtClean="0">
                <a:solidFill>
                  <a:srgbClr val="0070C0"/>
                </a:solidFill>
                <a:latin typeface="Cambria" panose="02040503050406030204" pitchFamily="18" charset="0"/>
                <a:ea typeface="Cambria" panose="02040503050406030204" pitchFamily="18" charset="0"/>
                <a:cs typeface="Times New Roman"/>
                <a:sym typeface="Times New Roman"/>
              </a:rPr>
              <a:t>BÀI</a:t>
            </a:r>
            <a:r>
              <a:rPr lang="en-US"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b="1" dirty="0" smtClean="0">
                <a:solidFill>
                  <a:srgbClr val="0070C0"/>
                </a:solidFill>
                <a:latin typeface="Cambria" panose="02040503050406030204" pitchFamily="18" charset="0"/>
                <a:ea typeface="Cambria" panose="02040503050406030204" pitchFamily="18" charset="0"/>
                <a:cs typeface="Times New Roman"/>
                <a:sym typeface="Times New Roman"/>
              </a:rPr>
              <a:t>HỌC HÔM NAY !</a:t>
            </a:r>
            <a:endParaRPr lang="en-US" b="1" dirty="0">
              <a:solidFill>
                <a:srgbClr val="0070C0"/>
              </a:solidFill>
              <a:latin typeface="Cambria" panose="02040503050406030204" pitchFamily="18" charset="0"/>
              <a:ea typeface="Cambria" panose="02040503050406030204" pitchFamily="18" charset="0"/>
              <a:cs typeface="Times New Roman"/>
              <a:sym typeface="Times New Roman"/>
            </a:endParaRPr>
          </a:p>
        </p:txBody>
      </p:sp>
      <p:sp>
        <p:nvSpPr>
          <p:cNvPr id="448" name="Google Shape;448;p1"/>
          <p:cNvSpPr/>
          <p:nvPr/>
        </p:nvSpPr>
        <p:spPr>
          <a:xfrm>
            <a:off x="6726531" y="3471681"/>
            <a:ext cx="18525" cy="7360"/>
          </a:xfrm>
          <a:custGeom>
            <a:avLst/>
            <a:gdLst/>
            <a:ahLst/>
            <a:cxnLst/>
            <a:rect l="l" t="t" r="r" b="b"/>
            <a:pathLst>
              <a:path w="224" h="89" fill="none" extrusionOk="0">
                <a:moveTo>
                  <a:pt x="1" y="89"/>
                </a:moveTo>
                <a:lnTo>
                  <a:pt x="1" y="89"/>
                </a:lnTo>
                <a:lnTo>
                  <a:pt x="223" y="0"/>
                </a:lnTo>
                <a:lnTo>
                  <a:pt x="223" y="0"/>
                </a:lnTo>
                <a:lnTo>
                  <a:pt x="1" y="89"/>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1"/>
          <p:cNvSpPr/>
          <p:nvPr/>
        </p:nvSpPr>
        <p:spPr>
          <a:xfrm>
            <a:off x="6792774" y="3434880"/>
            <a:ext cx="33163" cy="14803"/>
          </a:xfrm>
          <a:custGeom>
            <a:avLst/>
            <a:gdLst/>
            <a:ahLst/>
            <a:cxnLst/>
            <a:rect l="l" t="t" r="r" b="b"/>
            <a:pathLst>
              <a:path w="401" h="179" fill="none" extrusionOk="0">
                <a:moveTo>
                  <a:pt x="0" y="178"/>
                </a:moveTo>
                <a:lnTo>
                  <a:pt x="0" y="178"/>
                </a:lnTo>
                <a:lnTo>
                  <a:pt x="401" y="0"/>
                </a:lnTo>
                <a:lnTo>
                  <a:pt x="401" y="0"/>
                </a:lnTo>
                <a:lnTo>
                  <a:pt x="0" y="17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
          <p:cNvSpPr/>
          <p:nvPr/>
        </p:nvSpPr>
        <p:spPr>
          <a:xfrm>
            <a:off x="6757792" y="3348376"/>
            <a:ext cx="35065" cy="12984"/>
          </a:xfrm>
          <a:custGeom>
            <a:avLst/>
            <a:gdLst/>
            <a:ahLst/>
            <a:cxnLst/>
            <a:rect l="l" t="t" r="r" b="b"/>
            <a:pathLst>
              <a:path w="424" h="157" fill="none" extrusionOk="0">
                <a:moveTo>
                  <a:pt x="1" y="156"/>
                </a:moveTo>
                <a:lnTo>
                  <a:pt x="1" y="156"/>
                </a:lnTo>
                <a:lnTo>
                  <a:pt x="423" y="1"/>
                </a:lnTo>
                <a:lnTo>
                  <a:pt x="423" y="1"/>
                </a:lnTo>
                <a:lnTo>
                  <a:pt x="1" y="156"/>
                </a:lnTo>
                <a:lnTo>
                  <a:pt x="1" y="156"/>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1"/>
          <p:cNvSpPr/>
          <p:nvPr/>
        </p:nvSpPr>
        <p:spPr>
          <a:xfrm>
            <a:off x="6715532" y="3460599"/>
            <a:ext cx="42342" cy="31343"/>
          </a:xfrm>
          <a:custGeom>
            <a:avLst/>
            <a:gdLst/>
            <a:ahLst/>
            <a:cxnLst/>
            <a:rect l="l" t="t" r="r" b="b"/>
            <a:pathLst>
              <a:path w="512" h="379" extrusionOk="0">
                <a:moveTo>
                  <a:pt x="312" y="1"/>
                </a:moveTo>
                <a:lnTo>
                  <a:pt x="89" y="112"/>
                </a:lnTo>
                <a:lnTo>
                  <a:pt x="22" y="134"/>
                </a:lnTo>
                <a:lnTo>
                  <a:pt x="0" y="179"/>
                </a:lnTo>
                <a:lnTo>
                  <a:pt x="0" y="245"/>
                </a:lnTo>
                <a:lnTo>
                  <a:pt x="0" y="290"/>
                </a:lnTo>
                <a:lnTo>
                  <a:pt x="45" y="334"/>
                </a:lnTo>
                <a:lnTo>
                  <a:pt x="89" y="379"/>
                </a:lnTo>
                <a:lnTo>
                  <a:pt x="178" y="379"/>
                </a:lnTo>
                <a:lnTo>
                  <a:pt x="423" y="267"/>
                </a:lnTo>
                <a:lnTo>
                  <a:pt x="467" y="245"/>
                </a:lnTo>
                <a:lnTo>
                  <a:pt x="490" y="201"/>
                </a:lnTo>
                <a:lnTo>
                  <a:pt x="512" y="134"/>
                </a:lnTo>
                <a:lnTo>
                  <a:pt x="490" y="90"/>
                </a:lnTo>
                <a:lnTo>
                  <a:pt x="467" y="45"/>
                </a:lnTo>
                <a:lnTo>
                  <a:pt x="4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1"/>
          <p:cNvSpPr/>
          <p:nvPr/>
        </p:nvSpPr>
        <p:spPr>
          <a:xfrm>
            <a:off x="6783594" y="3423798"/>
            <a:ext cx="55244" cy="38704"/>
          </a:xfrm>
          <a:custGeom>
            <a:avLst/>
            <a:gdLst/>
            <a:ahLst/>
            <a:cxnLst/>
            <a:rect l="l" t="t" r="r" b="b"/>
            <a:pathLst>
              <a:path w="668" h="468" extrusionOk="0">
                <a:moveTo>
                  <a:pt x="467" y="1"/>
                </a:moveTo>
                <a:lnTo>
                  <a:pt x="67" y="179"/>
                </a:lnTo>
                <a:lnTo>
                  <a:pt x="22" y="223"/>
                </a:lnTo>
                <a:lnTo>
                  <a:pt x="0" y="268"/>
                </a:lnTo>
                <a:lnTo>
                  <a:pt x="0" y="334"/>
                </a:lnTo>
                <a:lnTo>
                  <a:pt x="0" y="379"/>
                </a:lnTo>
                <a:lnTo>
                  <a:pt x="45" y="423"/>
                </a:lnTo>
                <a:lnTo>
                  <a:pt x="67" y="468"/>
                </a:lnTo>
                <a:lnTo>
                  <a:pt x="178" y="468"/>
                </a:lnTo>
                <a:lnTo>
                  <a:pt x="579" y="268"/>
                </a:lnTo>
                <a:lnTo>
                  <a:pt x="623" y="245"/>
                </a:lnTo>
                <a:lnTo>
                  <a:pt x="645" y="201"/>
                </a:lnTo>
                <a:lnTo>
                  <a:pt x="667" y="134"/>
                </a:lnTo>
                <a:lnTo>
                  <a:pt x="645" y="90"/>
                </a:lnTo>
                <a:lnTo>
                  <a:pt x="623" y="45"/>
                </a:lnTo>
                <a:lnTo>
                  <a:pt x="5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1"/>
          <p:cNvSpPr/>
          <p:nvPr/>
        </p:nvSpPr>
        <p:spPr>
          <a:xfrm>
            <a:off x="6748612" y="3337376"/>
            <a:ext cx="57146" cy="36884"/>
          </a:xfrm>
          <a:custGeom>
            <a:avLst/>
            <a:gdLst/>
            <a:ahLst/>
            <a:cxnLst/>
            <a:rect l="l" t="t" r="r" b="b"/>
            <a:pathLst>
              <a:path w="691" h="446" extrusionOk="0">
                <a:moveTo>
                  <a:pt x="490" y="0"/>
                </a:moveTo>
                <a:lnTo>
                  <a:pt x="90" y="156"/>
                </a:lnTo>
                <a:lnTo>
                  <a:pt x="23" y="200"/>
                </a:lnTo>
                <a:lnTo>
                  <a:pt x="1" y="245"/>
                </a:lnTo>
                <a:lnTo>
                  <a:pt x="1" y="289"/>
                </a:lnTo>
                <a:lnTo>
                  <a:pt x="1" y="334"/>
                </a:lnTo>
                <a:lnTo>
                  <a:pt x="45" y="378"/>
                </a:lnTo>
                <a:lnTo>
                  <a:pt x="67" y="423"/>
                </a:lnTo>
                <a:lnTo>
                  <a:pt x="134" y="445"/>
                </a:lnTo>
                <a:lnTo>
                  <a:pt x="179" y="423"/>
                </a:lnTo>
                <a:lnTo>
                  <a:pt x="601" y="267"/>
                </a:lnTo>
                <a:lnTo>
                  <a:pt x="668" y="245"/>
                </a:lnTo>
                <a:lnTo>
                  <a:pt x="690" y="200"/>
                </a:lnTo>
                <a:lnTo>
                  <a:pt x="690" y="156"/>
                </a:lnTo>
                <a:lnTo>
                  <a:pt x="690" y="89"/>
                </a:lnTo>
                <a:lnTo>
                  <a:pt x="646" y="45"/>
                </a:lnTo>
                <a:lnTo>
                  <a:pt x="623" y="23"/>
                </a:lnTo>
                <a:lnTo>
                  <a:pt x="5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1"/>
          <p:cNvSpPr/>
          <p:nvPr/>
        </p:nvSpPr>
        <p:spPr>
          <a:xfrm>
            <a:off x="6492903" y="3444059"/>
            <a:ext cx="23983" cy="25802"/>
          </a:xfrm>
          <a:custGeom>
            <a:avLst/>
            <a:gdLst/>
            <a:ahLst/>
            <a:cxnLst/>
            <a:rect l="l" t="t" r="r" b="b"/>
            <a:pathLst>
              <a:path w="290" h="312" extrusionOk="0">
                <a:moveTo>
                  <a:pt x="134" y="0"/>
                </a:moveTo>
                <a:lnTo>
                  <a:pt x="68" y="23"/>
                </a:lnTo>
                <a:lnTo>
                  <a:pt x="23" y="45"/>
                </a:lnTo>
                <a:lnTo>
                  <a:pt x="23" y="45"/>
                </a:lnTo>
                <a:lnTo>
                  <a:pt x="1" y="89"/>
                </a:lnTo>
                <a:lnTo>
                  <a:pt x="1" y="156"/>
                </a:lnTo>
                <a:lnTo>
                  <a:pt x="1" y="178"/>
                </a:lnTo>
                <a:lnTo>
                  <a:pt x="23" y="223"/>
                </a:lnTo>
                <a:lnTo>
                  <a:pt x="45" y="267"/>
                </a:lnTo>
                <a:lnTo>
                  <a:pt x="90" y="290"/>
                </a:lnTo>
                <a:lnTo>
                  <a:pt x="134" y="312"/>
                </a:lnTo>
                <a:lnTo>
                  <a:pt x="201" y="290"/>
                </a:lnTo>
                <a:lnTo>
                  <a:pt x="223" y="290"/>
                </a:lnTo>
                <a:lnTo>
                  <a:pt x="268" y="245"/>
                </a:lnTo>
                <a:lnTo>
                  <a:pt x="290" y="201"/>
                </a:lnTo>
                <a:lnTo>
                  <a:pt x="290" y="156"/>
                </a:lnTo>
                <a:lnTo>
                  <a:pt x="290" y="112"/>
                </a:lnTo>
                <a:lnTo>
                  <a:pt x="268" y="45"/>
                </a:lnTo>
                <a:lnTo>
                  <a:pt x="223" y="23"/>
                </a:lnTo>
                <a:lnTo>
                  <a:pt x="1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1"/>
          <p:cNvSpPr/>
          <p:nvPr/>
        </p:nvSpPr>
        <p:spPr>
          <a:xfrm>
            <a:off x="6478183" y="3455059"/>
            <a:ext cx="167468" cy="88406"/>
          </a:xfrm>
          <a:custGeom>
            <a:avLst/>
            <a:gdLst/>
            <a:ahLst/>
            <a:cxnLst/>
            <a:rect l="l" t="t" r="r" b="b"/>
            <a:pathLst>
              <a:path w="2025" h="1069" extrusionOk="0">
                <a:moveTo>
                  <a:pt x="1892" y="1"/>
                </a:moveTo>
                <a:lnTo>
                  <a:pt x="1825" y="23"/>
                </a:lnTo>
                <a:lnTo>
                  <a:pt x="1380" y="201"/>
                </a:lnTo>
                <a:lnTo>
                  <a:pt x="957" y="401"/>
                </a:lnTo>
                <a:lnTo>
                  <a:pt x="90" y="802"/>
                </a:lnTo>
                <a:lnTo>
                  <a:pt x="45" y="824"/>
                </a:lnTo>
                <a:lnTo>
                  <a:pt x="23" y="891"/>
                </a:lnTo>
                <a:lnTo>
                  <a:pt x="1" y="935"/>
                </a:lnTo>
                <a:lnTo>
                  <a:pt x="23" y="980"/>
                </a:lnTo>
                <a:lnTo>
                  <a:pt x="45" y="1024"/>
                </a:lnTo>
                <a:lnTo>
                  <a:pt x="90" y="1068"/>
                </a:lnTo>
                <a:lnTo>
                  <a:pt x="201" y="1068"/>
                </a:lnTo>
                <a:lnTo>
                  <a:pt x="1069" y="668"/>
                </a:lnTo>
                <a:lnTo>
                  <a:pt x="1491" y="468"/>
                </a:lnTo>
                <a:lnTo>
                  <a:pt x="1936" y="290"/>
                </a:lnTo>
                <a:lnTo>
                  <a:pt x="1981" y="268"/>
                </a:lnTo>
                <a:lnTo>
                  <a:pt x="2003" y="201"/>
                </a:lnTo>
                <a:lnTo>
                  <a:pt x="2025" y="157"/>
                </a:lnTo>
                <a:lnTo>
                  <a:pt x="2003" y="112"/>
                </a:lnTo>
                <a:lnTo>
                  <a:pt x="1981" y="68"/>
                </a:lnTo>
                <a:lnTo>
                  <a:pt x="1936" y="23"/>
                </a:lnTo>
                <a:lnTo>
                  <a:pt x="189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1"/>
          <p:cNvSpPr/>
          <p:nvPr/>
        </p:nvSpPr>
        <p:spPr>
          <a:xfrm>
            <a:off x="6097432" y="3186532"/>
            <a:ext cx="268692" cy="697244"/>
          </a:xfrm>
          <a:custGeom>
            <a:avLst/>
            <a:gdLst/>
            <a:ahLst/>
            <a:cxnLst/>
            <a:rect l="l" t="t" r="r" b="b"/>
            <a:pathLst>
              <a:path w="3249" h="8431" fill="none" extrusionOk="0">
                <a:moveTo>
                  <a:pt x="1091" y="45"/>
                </a:moveTo>
                <a:lnTo>
                  <a:pt x="1" y="0"/>
                </a:lnTo>
                <a:lnTo>
                  <a:pt x="1" y="0"/>
                </a:lnTo>
                <a:lnTo>
                  <a:pt x="512" y="2047"/>
                </a:lnTo>
                <a:lnTo>
                  <a:pt x="1202" y="4605"/>
                </a:lnTo>
                <a:lnTo>
                  <a:pt x="1202" y="4605"/>
                </a:lnTo>
                <a:lnTo>
                  <a:pt x="1736" y="6740"/>
                </a:lnTo>
                <a:lnTo>
                  <a:pt x="2158" y="8430"/>
                </a:lnTo>
                <a:lnTo>
                  <a:pt x="2158" y="8430"/>
                </a:lnTo>
                <a:lnTo>
                  <a:pt x="2648" y="8430"/>
                </a:lnTo>
                <a:lnTo>
                  <a:pt x="3137" y="8386"/>
                </a:lnTo>
                <a:lnTo>
                  <a:pt x="3137" y="8386"/>
                </a:lnTo>
                <a:lnTo>
                  <a:pt x="3248" y="8341"/>
                </a:lnTo>
                <a:lnTo>
                  <a:pt x="3248" y="8341"/>
                </a:lnTo>
                <a:lnTo>
                  <a:pt x="2825" y="6651"/>
                </a:lnTo>
                <a:lnTo>
                  <a:pt x="2269" y="4538"/>
                </a:lnTo>
                <a:lnTo>
                  <a:pt x="2269" y="4538"/>
                </a:lnTo>
                <a:lnTo>
                  <a:pt x="1091" y="45"/>
                </a:lnTo>
                <a:lnTo>
                  <a:pt x="1091" y="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1"/>
          <p:cNvSpPr/>
          <p:nvPr/>
        </p:nvSpPr>
        <p:spPr>
          <a:xfrm>
            <a:off x="6266636" y="3883693"/>
            <a:ext cx="7443" cy="1902"/>
          </a:xfrm>
          <a:custGeom>
            <a:avLst/>
            <a:gdLst/>
            <a:ahLst/>
            <a:cxnLst/>
            <a:rect l="l" t="t" r="r" b="b"/>
            <a:pathLst>
              <a:path w="90" h="23" extrusionOk="0">
                <a:moveTo>
                  <a:pt x="1" y="23"/>
                </a:moveTo>
                <a:lnTo>
                  <a:pt x="1" y="23"/>
                </a:lnTo>
                <a:lnTo>
                  <a:pt x="1" y="23"/>
                </a:lnTo>
                <a:lnTo>
                  <a:pt x="90" y="0"/>
                </a:lnTo>
                <a:lnTo>
                  <a:pt x="90" y="0"/>
                </a:lnTo>
                <a:lnTo>
                  <a:pt x="1" y="23"/>
                </a:lnTo>
                <a:lnTo>
                  <a:pt x="1" y="23"/>
                </a:lnTo>
                <a:close/>
              </a:path>
            </a:pathLst>
          </a:custGeom>
          <a:solidFill>
            <a:srgbClr val="A3C9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
          <p:cNvSpPr/>
          <p:nvPr/>
        </p:nvSpPr>
        <p:spPr>
          <a:xfrm>
            <a:off x="6904998" y="3602265"/>
            <a:ext cx="362474" cy="351392"/>
          </a:xfrm>
          <a:custGeom>
            <a:avLst/>
            <a:gdLst/>
            <a:ahLst/>
            <a:cxnLst/>
            <a:rect l="l" t="t" r="r" b="b"/>
            <a:pathLst>
              <a:path w="4383" h="4249" fill="none" extrusionOk="0">
                <a:moveTo>
                  <a:pt x="3870" y="445"/>
                </a:moveTo>
                <a:lnTo>
                  <a:pt x="3870" y="445"/>
                </a:lnTo>
                <a:lnTo>
                  <a:pt x="3737" y="334"/>
                </a:lnTo>
                <a:lnTo>
                  <a:pt x="3581" y="223"/>
                </a:lnTo>
                <a:lnTo>
                  <a:pt x="3403" y="134"/>
                </a:lnTo>
                <a:lnTo>
                  <a:pt x="3203" y="67"/>
                </a:lnTo>
                <a:lnTo>
                  <a:pt x="3003" y="23"/>
                </a:lnTo>
                <a:lnTo>
                  <a:pt x="2758" y="0"/>
                </a:lnTo>
                <a:lnTo>
                  <a:pt x="2514" y="0"/>
                </a:lnTo>
                <a:lnTo>
                  <a:pt x="2247" y="0"/>
                </a:lnTo>
                <a:lnTo>
                  <a:pt x="0" y="200"/>
                </a:lnTo>
                <a:lnTo>
                  <a:pt x="0" y="200"/>
                </a:lnTo>
                <a:lnTo>
                  <a:pt x="267" y="245"/>
                </a:lnTo>
                <a:lnTo>
                  <a:pt x="512" y="289"/>
                </a:lnTo>
                <a:lnTo>
                  <a:pt x="734" y="334"/>
                </a:lnTo>
                <a:lnTo>
                  <a:pt x="957" y="401"/>
                </a:lnTo>
                <a:lnTo>
                  <a:pt x="1135" y="490"/>
                </a:lnTo>
                <a:lnTo>
                  <a:pt x="1313" y="579"/>
                </a:lnTo>
                <a:lnTo>
                  <a:pt x="1468" y="668"/>
                </a:lnTo>
                <a:lnTo>
                  <a:pt x="1624" y="779"/>
                </a:lnTo>
                <a:lnTo>
                  <a:pt x="1624" y="779"/>
                </a:lnTo>
                <a:lnTo>
                  <a:pt x="1735" y="912"/>
                </a:lnTo>
                <a:lnTo>
                  <a:pt x="1846" y="1068"/>
                </a:lnTo>
                <a:lnTo>
                  <a:pt x="1935" y="1246"/>
                </a:lnTo>
                <a:lnTo>
                  <a:pt x="2024" y="1468"/>
                </a:lnTo>
                <a:lnTo>
                  <a:pt x="2091" y="1691"/>
                </a:lnTo>
                <a:lnTo>
                  <a:pt x="2136" y="1958"/>
                </a:lnTo>
                <a:lnTo>
                  <a:pt x="2158" y="2247"/>
                </a:lnTo>
                <a:lnTo>
                  <a:pt x="2180" y="2558"/>
                </a:lnTo>
                <a:lnTo>
                  <a:pt x="2180" y="2558"/>
                </a:lnTo>
                <a:lnTo>
                  <a:pt x="2158" y="2803"/>
                </a:lnTo>
                <a:lnTo>
                  <a:pt x="2113" y="3048"/>
                </a:lnTo>
                <a:lnTo>
                  <a:pt x="2002" y="3270"/>
                </a:lnTo>
                <a:lnTo>
                  <a:pt x="1869" y="3470"/>
                </a:lnTo>
                <a:lnTo>
                  <a:pt x="1691" y="3648"/>
                </a:lnTo>
                <a:lnTo>
                  <a:pt x="1490" y="3826"/>
                </a:lnTo>
                <a:lnTo>
                  <a:pt x="1224" y="3982"/>
                </a:lnTo>
                <a:lnTo>
                  <a:pt x="934" y="4115"/>
                </a:lnTo>
                <a:lnTo>
                  <a:pt x="934" y="4115"/>
                </a:lnTo>
                <a:lnTo>
                  <a:pt x="734" y="4204"/>
                </a:lnTo>
                <a:lnTo>
                  <a:pt x="556" y="4249"/>
                </a:lnTo>
                <a:lnTo>
                  <a:pt x="556" y="4249"/>
                </a:lnTo>
                <a:lnTo>
                  <a:pt x="1446" y="4115"/>
                </a:lnTo>
                <a:lnTo>
                  <a:pt x="2202" y="3959"/>
                </a:lnTo>
                <a:lnTo>
                  <a:pt x="2558" y="3871"/>
                </a:lnTo>
                <a:lnTo>
                  <a:pt x="2870" y="3782"/>
                </a:lnTo>
                <a:lnTo>
                  <a:pt x="3159" y="3670"/>
                </a:lnTo>
                <a:lnTo>
                  <a:pt x="3403" y="3559"/>
                </a:lnTo>
                <a:lnTo>
                  <a:pt x="3626" y="3426"/>
                </a:lnTo>
                <a:lnTo>
                  <a:pt x="3826" y="3314"/>
                </a:lnTo>
                <a:lnTo>
                  <a:pt x="3982" y="3159"/>
                </a:lnTo>
                <a:lnTo>
                  <a:pt x="4137" y="3025"/>
                </a:lnTo>
                <a:lnTo>
                  <a:pt x="4226" y="2870"/>
                </a:lnTo>
                <a:lnTo>
                  <a:pt x="4315" y="2714"/>
                </a:lnTo>
                <a:lnTo>
                  <a:pt x="4360" y="2536"/>
                </a:lnTo>
                <a:lnTo>
                  <a:pt x="4382" y="2380"/>
                </a:lnTo>
                <a:lnTo>
                  <a:pt x="4382" y="2380"/>
                </a:lnTo>
                <a:lnTo>
                  <a:pt x="4382" y="2024"/>
                </a:lnTo>
                <a:lnTo>
                  <a:pt x="4360" y="1735"/>
                </a:lnTo>
                <a:lnTo>
                  <a:pt x="4315" y="1446"/>
                </a:lnTo>
                <a:lnTo>
                  <a:pt x="4271" y="1201"/>
                </a:lnTo>
                <a:lnTo>
                  <a:pt x="4182" y="957"/>
                </a:lnTo>
                <a:lnTo>
                  <a:pt x="4093" y="757"/>
                </a:lnTo>
                <a:lnTo>
                  <a:pt x="4004" y="601"/>
                </a:lnTo>
                <a:lnTo>
                  <a:pt x="3870" y="4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1"/>
          <p:cNvSpPr/>
          <p:nvPr/>
        </p:nvSpPr>
        <p:spPr>
          <a:xfrm>
            <a:off x="6755972" y="3276675"/>
            <a:ext cx="507778" cy="342213"/>
          </a:xfrm>
          <a:custGeom>
            <a:avLst/>
            <a:gdLst/>
            <a:ahLst/>
            <a:cxnLst/>
            <a:rect l="l" t="t" r="r" b="b"/>
            <a:pathLst>
              <a:path w="6140" h="4138" fill="none" extrusionOk="0">
                <a:moveTo>
                  <a:pt x="1" y="67"/>
                </a:moveTo>
                <a:lnTo>
                  <a:pt x="1" y="67"/>
                </a:lnTo>
                <a:lnTo>
                  <a:pt x="579" y="89"/>
                </a:lnTo>
                <a:lnTo>
                  <a:pt x="579" y="89"/>
                </a:lnTo>
                <a:lnTo>
                  <a:pt x="979" y="111"/>
                </a:lnTo>
                <a:lnTo>
                  <a:pt x="1357" y="178"/>
                </a:lnTo>
                <a:lnTo>
                  <a:pt x="1735" y="245"/>
                </a:lnTo>
                <a:lnTo>
                  <a:pt x="2069" y="356"/>
                </a:lnTo>
                <a:lnTo>
                  <a:pt x="2381" y="490"/>
                </a:lnTo>
                <a:lnTo>
                  <a:pt x="2670" y="645"/>
                </a:lnTo>
                <a:lnTo>
                  <a:pt x="2937" y="823"/>
                </a:lnTo>
                <a:lnTo>
                  <a:pt x="3181" y="1023"/>
                </a:lnTo>
                <a:lnTo>
                  <a:pt x="3181" y="1023"/>
                </a:lnTo>
                <a:lnTo>
                  <a:pt x="3337" y="1179"/>
                </a:lnTo>
                <a:lnTo>
                  <a:pt x="3470" y="1357"/>
                </a:lnTo>
                <a:lnTo>
                  <a:pt x="3604" y="1535"/>
                </a:lnTo>
                <a:lnTo>
                  <a:pt x="3693" y="1713"/>
                </a:lnTo>
                <a:lnTo>
                  <a:pt x="3782" y="1913"/>
                </a:lnTo>
                <a:lnTo>
                  <a:pt x="3826" y="2113"/>
                </a:lnTo>
                <a:lnTo>
                  <a:pt x="3849" y="2291"/>
                </a:lnTo>
                <a:lnTo>
                  <a:pt x="3871" y="2491"/>
                </a:lnTo>
                <a:lnTo>
                  <a:pt x="3871" y="2491"/>
                </a:lnTo>
                <a:lnTo>
                  <a:pt x="3849" y="2625"/>
                </a:lnTo>
                <a:lnTo>
                  <a:pt x="3826" y="2758"/>
                </a:lnTo>
                <a:lnTo>
                  <a:pt x="3804" y="2870"/>
                </a:lnTo>
                <a:lnTo>
                  <a:pt x="3737" y="2981"/>
                </a:lnTo>
                <a:lnTo>
                  <a:pt x="3671" y="3092"/>
                </a:lnTo>
                <a:lnTo>
                  <a:pt x="3582" y="3203"/>
                </a:lnTo>
                <a:lnTo>
                  <a:pt x="3359" y="3426"/>
                </a:lnTo>
                <a:lnTo>
                  <a:pt x="3070" y="3626"/>
                </a:lnTo>
                <a:lnTo>
                  <a:pt x="2714" y="3804"/>
                </a:lnTo>
                <a:lnTo>
                  <a:pt x="2292" y="3982"/>
                </a:lnTo>
                <a:lnTo>
                  <a:pt x="1802" y="4137"/>
                </a:lnTo>
                <a:lnTo>
                  <a:pt x="4049" y="3937"/>
                </a:lnTo>
                <a:lnTo>
                  <a:pt x="4049" y="3937"/>
                </a:lnTo>
                <a:lnTo>
                  <a:pt x="4538" y="3737"/>
                </a:lnTo>
                <a:lnTo>
                  <a:pt x="4961" y="3537"/>
                </a:lnTo>
                <a:lnTo>
                  <a:pt x="5317" y="3314"/>
                </a:lnTo>
                <a:lnTo>
                  <a:pt x="5628" y="3092"/>
                </a:lnTo>
                <a:lnTo>
                  <a:pt x="5850" y="2870"/>
                </a:lnTo>
                <a:lnTo>
                  <a:pt x="5939" y="2758"/>
                </a:lnTo>
                <a:lnTo>
                  <a:pt x="6006" y="2625"/>
                </a:lnTo>
                <a:lnTo>
                  <a:pt x="6073" y="2514"/>
                </a:lnTo>
                <a:lnTo>
                  <a:pt x="6117" y="2380"/>
                </a:lnTo>
                <a:lnTo>
                  <a:pt x="6140" y="2269"/>
                </a:lnTo>
                <a:lnTo>
                  <a:pt x="6140" y="2136"/>
                </a:lnTo>
                <a:lnTo>
                  <a:pt x="6140" y="2136"/>
                </a:lnTo>
                <a:lnTo>
                  <a:pt x="6140" y="1935"/>
                </a:lnTo>
                <a:lnTo>
                  <a:pt x="6095" y="1735"/>
                </a:lnTo>
                <a:lnTo>
                  <a:pt x="6028" y="1557"/>
                </a:lnTo>
                <a:lnTo>
                  <a:pt x="5939" y="1357"/>
                </a:lnTo>
                <a:lnTo>
                  <a:pt x="5828" y="1179"/>
                </a:lnTo>
                <a:lnTo>
                  <a:pt x="5695" y="1001"/>
                </a:lnTo>
                <a:lnTo>
                  <a:pt x="5539" y="846"/>
                </a:lnTo>
                <a:lnTo>
                  <a:pt x="5339" y="690"/>
                </a:lnTo>
                <a:lnTo>
                  <a:pt x="5339" y="690"/>
                </a:lnTo>
                <a:lnTo>
                  <a:pt x="5116" y="534"/>
                </a:lnTo>
                <a:lnTo>
                  <a:pt x="4872" y="378"/>
                </a:lnTo>
                <a:lnTo>
                  <a:pt x="4605" y="267"/>
                </a:lnTo>
                <a:lnTo>
                  <a:pt x="4316" y="178"/>
                </a:lnTo>
                <a:lnTo>
                  <a:pt x="3982" y="111"/>
                </a:lnTo>
                <a:lnTo>
                  <a:pt x="3626" y="45"/>
                </a:lnTo>
                <a:lnTo>
                  <a:pt x="3248" y="23"/>
                </a:lnTo>
                <a:lnTo>
                  <a:pt x="2848" y="0"/>
                </a:lnTo>
                <a:lnTo>
                  <a:pt x="2848" y="0"/>
                </a:lnTo>
                <a:lnTo>
                  <a:pt x="1357" y="23"/>
                </a:lnTo>
                <a:lnTo>
                  <a:pt x="1" y="67"/>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1"/>
          <p:cNvSpPr/>
          <p:nvPr/>
        </p:nvSpPr>
        <p:spPr>
          <a:xfrm>
            <a:off x="6722892" y="3697866"/>
            <a:ext cx="141665" cy="191450"/>
          </a:xfrm>
          <a:custGeom>
            <a:avLst/>
            <a:gdLst/>
            <a:ahLst/>
            <a:cxnLst/>
            <a:rect l="l" t="t" r="r" b="b"/>
            <a:pathLst>
              <a:path w="1713" h="2315" fill="none" extrusionOk="0">
                <a:moveTo>
                  <a:pt x="1401" y="45"/>
                </a:moveTo>
                <a:lnTo>
                  <a:pt x="1401" y="45"/>
                </a:lnTo>
                <a:lnTo>
                  <a:pt x="1001" y="1"/>
                </a:lnTo>
                <a:lnTo>
                  <a:pt x="1001" y="1"/>
                </a:lnTo>
                <a:lnTo>
                  <a:pt x="801" y="1"/>
                </a:lnTo>
                <a:lnTo>
                  <a:pt x="556" y="23"/>
                </a:lnTo>
                <a:lnTo>
                  <a:pt x="0" y="90"/>
                </a:lnTo>
                <a:lnTo>
                  <a:pt x="0" y="90"/>
                </a:lnTo>
                <a:lnTo>
                  <a:pt x="200" y="1246"/>
                </a:lnTo>
                <a:lnTo>
                  <a:pt x="356" y="2314"/>
                </a:lnTo>
                <a:lnTo>
                  <a:pt x="356" y="2314"/>
                </a:lnTo>
                <a:lnTo>
                  <a:pt x="623" y="2314"/>
                </a:lnTo>
                <a:lnTo>
                  <a:pt x="890" y="2270"/>
                </a:lnTo>
                <a:lnTo>
                  <a:pt x="1179" y="2203"/>
                </a:lnTo>
                <a:lnTo>
                  <a:pt x="1513" y="2114"/>
                </a:lnTo>
                <a:lnTo>
                  <a:pt x="1513" y="2114"/>
                </a:lnTo>
                <a:lnTo>
                  <a:pt x="1668" y="2047"/>
                </a:lnTo>
                <a:lnTo>
                  <a:pt x="1691" y="2047"/>
                </a:lnTo>
                <a:lnTo>
                  <a:pt x="1691" y="2047"/>
                </a:lnTo>
                <a:lnTo>
                  <a:pt x="1713" y="2047"/>
                </a:lnTo>
                <a:lnTo>
                  <a:pt x="1713" y="2047"/>
                </a:lnTo>
                <a:lnTo>
                  <a:pt x="1668" y="1803"/>
                </a:lnTo>
                <a:lnTo>
                  <a:pt x="1668" y="1803"/>
                </a:lnTo>
                <a:lnTo>
                  <a:pt x="1535" y="935"/>
                </a:lnTo>
                <a:lnTo>
                  <a:pt x="1401" y="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1"/>
          <p:cNvSpPr/>
          <p:nvPr/>
        </p:nvSpPr>
        <p:spPr>
          <a:xfrm>
            <a:off x="6676911" y="3392537"/>
            <a:ext cx="141665" cy="191368"/>
          </a:xfrm>
          <a:custGeom>
            <a:avLst/>
            <a:gdLst/>
            <a:ahLst/>
            <a:cxnLst/>
            <a:rect l="l" t="t" r="r" b="b"/>
            <a:pathLst>
              <a:path w="1713" h="2314" fill="none" extrusionOk="0">
                <a:moveTo>
                  <a:pt x="1001" y="1"/>
                </a:moveTo>
                <a:lnTo>
                  <a:pt x="1001" y="1"/>
                </a:lnTo>
                <a:lnTo>
                  <a:pt x="779" y="1"/>
                </a:lnTo>
                <a:lnTo>
                  <a:pt x="556" y="1"/>
                </a:lnTo>
                <a:lnTo>
                  <a:pt x="289" y="45"/>
                </a:lnTo>
                <a:lnTo>
                  <a:pt x="0" y="90"/>
                </a:lnTo>
                <a:lnTo>
                  <a:pt x="0" y="90"/>
                </a:lnTo>
                <a:lnTo>
                  <a:pt x="200" y="1224"/>
                </a:lnTo>
                <a:lnTo>
                  <a:pt x="356" y="2314"/>
                </a:lnTo>
                <a:lnTo>
                  <a:pt x="356" y="2314"/>
                </a:lnTo>
                <a:lnTo>
                  <a:pt x="601" y="2292"/>
                </a:lnTo>
                <a:lnTo>
                  <a:pt x="890" y="2269"/>
                </a:lnTo>
                <a:lnTo>
                  <a:pt x="1179" y="2203"/>
                </a:lnTo>
                <a:lnTo>
                  <a:pt x="1513" y="2114"/>
                </a:lnTo>
                <a:lnTo>
                  <a:pt x="1513" y="2114"/>
                </a:lnTo>
                <a:lnTo>
                  <a:pt x="1646" y="2047"/>
                </a:lnTo>
                <a:lnTo>
                  <a:pt x="1691" y="2047"/>
                </a:lnTo>
                <a:lnTo>
                  <a:pt x="1691" y="2047"/>
                </a:lnTo>
                <a:lnTo>
                  <a:pt x="1713" y="2047"/>
                </a:lnTo>
                <a:lnTo>
                  <a:pt x="1713" y="2047"/>
                </a:lnTo>
                <a:lnTo>
                  <a:pt x="1691" y="1913"/>
                </a:lnTo>
                <a:lnTo>
                  <a:pt x="1646" y="1780"/>
                </a:lnTo>
                <a:lnTo>
                  <a:pt x="1646" y="1780"/>
                </a:lnTo>
                <a:lnTo>
                  <a:pt x="1535" y="913"/>
                </a:lnTo>
                <a:lnTo>
                  <a:pt x="1379" y="23"/>
                </a:lnTo>
                <a:lnTo>
                  <a:pt x="1379" y="23"/>
                </a:lnTo>
                <a:lnTo>
                  <a:pt x="1201" y="23"/>
                </a:lnTo>
                <a:lnTo>
                  <a:pt x="1001" y="1"/>
                </a:lnTo>
                <a:lnTo>
                  <a:pt x="1001"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1"/>
          <p:cNvSpPr/>
          <p:nvPr/>
        </p:nvSpPr>
        <p:spPr>
          <a:xfrm>
            <a:off x="6533427" y="3282216"/>
            <a:ext cx="551857" cy="702702"/>
          </a:xfrm>
          <a:custGeom>
            <a:avLst/>
            <a:gdLst/>
            <a:ahLst/>
            <a:cxnLst/>
            <a:rect l="l" t="t" r="r" b="b"/>
            <a:pathLst>
              <a:path w="6673" h="8497" fill="none" extrusionOk="0">
                <a:moveTo>
                  <a:pt x="2692" y="0"/>
                </a:moveTo>
                <a:lnTo>
                  <a:pt x="2558" y="22"/>
                </a:lnTo>
                <a:lnTo>
                  <a:pt x="2558" y="22"/>
                </a:lnTo>
                <a:lnTo>
                  <a:pt x="2514" y="22"/>
                </a:lnTo>
                <a:lnTo>
                  <a:pt x="2469" y="22"/>
                </a:lnTo>
                <a:lnTo>
                  <a:pt x="2469" y="22"/>
                </a:lnTo>
                <a:lnTo>
                  <a:pt x="2269" y="22"/>
                </a:lnTo>
                <a:lnTo>
                  <a:pt x="2269" y="22"/>
                </a:lnTo>
                <a:lnTo>
                  <a:pt x="1668" y="67"/>
                </a:lnTo>
                <a:lnTo>
                  <a:pt x="1090" y="156"/>
                </a:lnTo>
                <a:lnTo>
                  <a:pt x="534" y="289"/>
                </a:lnTo>
                <a:lnTo>
                  <a:pt x="0" y="467"/>
                </a:lnTo>
                <a:lnTo>
                  <a:pt x="0" y="467"/>
                </a:lnTo>
                <a:lnTo>
                  <a:pt x="156" y="2069"/>
                </a:lnTo>
                <a:lnTo>
                  <a:pt x="378" y="4604"/>
                </a:lnTo>
                <a:lnTo>
                  <a:pt x="378" y="4604"/>
                </a:lnTo>
                <a:lnTo>
                  <a:pt x="623" y="7007"/>
                </a:lnTo>
                <a:lnTo>
                  <a:pt x="801" y="8497"/>
                </a:lnTo>
                <a:lnTo>
                  <a:pt x="801" y="8497"/>
                </a:lnTo>
                <a:lnTo>
                  <a:pt x="2336" y="8430"/>
                </a:lnTo>
                <a:lnTo>
                  <a:pt x="3492" y="8341"/>
                </a:lnTo>
                <a:lnTo>
                  <a:pt x="4293" y="8274"/>
                </a:lnTo>
                <a:lnTo>
                  <a:pt x="4738" y="8208"/>
                </a:lnTo>
                <a:lnTo>
                  <a:pt x="4738" y="8208"/>
                </a:lnTo>
                <a:lnTo>
                  <a:pt x="4805" y="8185"/>
                </a:lnTo>
                <a:lnTo>
                  <a:pt x="4805" y="8185"/>
                </a:lnTo>
                <a:lnTo>
                  <a:pt x="5049" y="8119"/>
                </a:lnTo>
                <a:lnTo>
                  <a:pt x="5049" y="8119"/>
                </a:lnTo>
                <a:lnTo>
                  <a:pt x="5227" y="8074"/>
                </a:lnTo>
                <a:lnTo>
                  <a:pt x="5427" y="7985"/>
                </a:lnTo>
                <a:lnTo>
                  <a:pt x="5427" y="7985"/>
                </a:lnTo>
                <a:lnTo>
                  <a:pt x="5717" y="7852"/>
                </a:lnTo>
                <a:lnTo>
                  <a:pt x="5983" y="7696"/>
                </a:lnTo>
                <a:lnTo>
                  <a:pt x="6184" y="7518"/>
                </a:lnTo>
                <a:lnTo>
                  <a:pt x="6362" y="7340"/>
                </a:lnTo>
                <a:lnTo>
                  <a:pt x="6495" y="7140"/>
                </a:lnTo>
                <a:lnTo>
                  <a:pt x="6606" y="6918"/>
                </a:lnTo>
                <a:lnTo>
                  <a:pt x="6651" y="6673"/>
                </a:lnTo>
                <a:lnTo>
                  <a:pt x="6673" y="6428"/>
                </a:lnTo>
                <a:lnTo>
                  <a:pt x="6673" y="6428"/>
                </a:lnTo>
                <a:lnTo>
                  <a:pt x="6651" y="6117"/>
                </a:lnTo>
                <a:lnTo>
                  <a:pt x="6629" y="5828"/>
                </a:lnTo>
                <a:lnTo>
                  <a:pt x="6584" y="5561"/>
                </a:lnTo>
                <a:lnTo>
                  <a:pt x="6517" y="5338"/>
                </a:lnTo>
                <a:lnTo>
                  <a:pt x="6428" y="5116"/>
                </a:lnTo>
                <a:lnTo>
                  <a:pt x="6339" y="4938"/>
                </a:lnTo>
                <a:lnTo>
                  <a:pt x="6228" y="4782"/>
                </a:lnTo>
                <a:lnTo>
                  <a:pt x="6117" y="4649"/>
                </a:lnTo>
                <a:lnTo>
                  <a:pt x="6117" y="4649"/>
                </a:lnTo>
                <a:lnTo>
                  <a:pt x="5961" y="4538"/>
                </a:lnTo>
                <a:lnTo>
                  <a:pt x="5806" y="4449"/>
                </a:lnTo>
                <a:lnTo>
                  <a:pt x="5628" y="4360"/>
                </a:lnTo>
                <a:lnTo>
                  <a:pt x="5450" y="4271"/>
                </a:lnTo>
                <a:lnTo>
                  <a:pt x="5227" y="4204"/>
                </a:lnTo>
                <a:lnTo>
                  <a:pt x="5005" y="4159"/>
                </a:lnTo>
                <a:lnTo>
                  <a:pt x="4760" y="4115"/>
                </a:lnTo>
                <a:lnTo>
                  <a:pt x="4493" y="4070"/>
                </a:lnTo>
                <a:lnTo>
                  <a:pt x="4493" y="4070"/>
                </a:lnTo>
                <a:lnTo>
                  <a:pt x="4983" y="3915"/>
                </a:lnTo>
                <a:lnTo>
                  <a:pt x="5405" y="3737"/>
                </a:lnTo>
                <a:lnTo>
                  <a:pt x="5761" y="3559"/>
                </a:lnTo>
                <a:lnTo>
                  <a:pt x="6050" y="3359"/>
                </a:lnTo>
                <a:lnTo>
                  <a:pt x="6273" y="3136"/>
                </a:lnTo>
                <a:lnTo>
                  <a:pt x="6362" y="3025"/>
                </a:lnTo>
                <a:lnTo>
                  <a:pt x="6428" y="2914"/>
                </a:lnTo>
                <a:lnTo>
                  <a:pt x="6495" y="2803"/>
                </a:lnTo>
                <a:lnTo>
                  <a:pt x="6517" y="2691"/>
                </a:lnTo>
                <a:lnTo>
                  <a:pt x="6540" y="2558"/>
                </a:lnTo>
                <a:lnTo>
                  <a:pt x="6562" y="2424"/>
                </a:lnTo>
                <a:lnTo>
                  <a:pt x="6562" y="2424"/>
                </a:lnTo>
                <a:lnTo>
                  <a:pt x="6540" y="2224"/>
                </a:lnTo>
                <a:lnTo>
                  <a:pt x="6517" y="2046"/>
                </a:lnTo>
                <a:lnTo>
                  <a:pt x="6473" y="1846"/>
                </a:lnTo>
                <a:lnTo>
                  <a:pt x="6384" y="1646"/>
                </a:lnTo>
                <a:lnTo>
                  <a:pt x="6295" y="1468"/>
                </a:lnTo>
                <a:lnTo>
                  <a:pt x="6161" y="1290"/>
                </a:lnTo>
                <a:lnTo>
                  <a:pt x="6028" y="1112"/>
                </a:lnTo>
                <a:lnTo>
                  <a:pt x="5872" y="956"/>
                </a:lnTo>
                <a:lnTo>
                  <a:pt x="5872" y="956"/>
                </a:lnTo>
                <a:lnTo>
                  <a:pt x="5628" y="756"/>
                </a:lnTo>
                <a:lnTo>
                  <a:pt x="5361" y="578"/>
                </a:lnTo>
                <a:lnTo>
                  <a:pt x="5072" y="423"/>
                </a:lnTo>
                <a:lnTo>
                  <a:pt x="4760" y="289"/>
                </a:lnTo>
                <a:lnTo>
                  <a:pt x="4426" y="178"/>
                </a:lnTo>
                <a:lnTo>
                  <a:pt x="4048" y="111"/>
                </a:lnTo>
                <a:lnTo>
                  <a:pt x="3670" y="44"/>
                </a:lnTo>
                <a:lnTo>
                  <a:pt x="3270" y="22"/>
                </a:lnTo>
                <a:lnTo>
                  <a:pt x="3270" y="22"/>
                </a:lnTo>
                <a:lnTo>
                  <a:pt x="269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1"/>
          <p:cNvSpPr/>
          <p:nvPr/>
        </p:nvSpPr>
        <p:spPr>
          <a:xfrm>
            <a:off x="6676911" y="3392537"/>
            <a:ext cx="215268" cy="191368"/>
          </a:xfrm>
          <a:custGeom>
            <a:avLst/>
            <a:gdLst/>
            <a:ahLst/>
            <a:cxnLst/>
            <a:rect l="l" t="t" r="r" b="b"/>
            <a:pathLst>
              <a:path w="2603" h="2314" fill="none" extrusionOk="0">
                <a:moveTo>
                  <a:pt x="0" y="90"/>
                </a:moveTo>
                <a:lnTo>
                  <a:pt x="0" y="90"/>
                </a:lnTo>
                <a:lnTo>
                  <a:pt x="289" y="45"/>
                </a:lnTo>
                <a:lnTo>
                  <a:pt x="556" y="1"/>
                </a:lnTo>
                <a:lnTo>
                  <a:pt x="779" y="1"/>
                </a:lnTo>
                <a:lnTo>
                  <a:pt x="1001" y="1"/>
                </a:lnTo>
                <a:lnTo>
                  <a:pt x="1001" y="1"/>
                </a:lnTo>
                <a:lnTo>
                  <a:pt x="1201" y="23"/>
                </a:lnTo>
                <a:lnTo>
                  <a:pt x="1379" y="23"/>
                </a:lnTo>
                <a:lnTo>
                  <a:pt x="1379" y="23"/>
                </a:lnTo>
                <a:lnTo>
                  <a:pt x="1713" y="90"/>
                </a:lnTo>
                <a:lnTo>
                  <a:pt x="2002" y="179"/>
                </a:lnTo>
                <a:lnTo>
                  <a:pt x="2202" y="312"/>
                </a:lnTo>
                <a:lnTo>
                  <a:pt x="2313" y="379"/>
                </a:lnTo>
                <a:lnTo>
                  <a:pt x="2380" y="445"/>
                </a:lnTo>
                <a:lnTo>
                  <a:pt x="2380" y="445"/>
                </a:lnTo>
                <a:lnTo>
                  <a:pt x="2491" y="579"/>
                </a:lnTo>
                <a:lnTo>
                  <a:pt x="2558" y="735"/>
                </a:lnTo>
                <a:lnTo>
                  <a:pt x="2603" y="913"/>
                </a:lnTo>
                <a:lnTo>
                  <a:pt x="2603" y="1090"/>
                </a:lnTo>
                <a:lnTo>
                  <a:pt x="2603" y="1090"/>
                </a:lnTo>
                <a:lnTo>
                  <a:pt x="2603" y="1246"/>
                </a:lnTo>
                <a:lnTo>
                  <a:pt x="2558" y="1380"/>
                </a:lnTo>
                <a:lnTo>
                  <a:pt x="2491" y="1513"/>
                </a:lnTo>
                <a:lnTo>
                  <a:pt x="2380" y="1624"/>
                </a:lnTo>
                <a:lnTo>
                  <a:pt x="2247" y="1736"/>
                </a:lnTo>
                <a:lnTo>
                  <a:pt x="2091" y="1847"/>
                </a:lnTo>
                <a:lnTo>
                  <a:pt x="1913" y="1958"/>
                </a:lnTo>
                <a:lnTo>
                  <a:pt x="1713" y="2047"/>
                </a:lnTo>
                <a:lnTo>
                  <a:pt x="1713" y="2047"/>
                </a:lnTo>
                <a:lnTo>
                  <a:pt x="1691" y="2047"/>
                </a:lnTo>
                <a:lnTo>
                  <a:pt x="1646" y="2047"/>
                </a:lnTo>
                <a:lnTo>
                  <a:pt x="1646" y="2047"/>
                </a:lnTo>
                <a:lnTo>
                  <a:pt x="1513" y="2114"/>
                </a:lnTo>
                <a:lnTo>
                  <a:pt x="1513" y="2114"/>
                </a:lnTo>
                <a:lnTo>
                  <a:pt x="1179" y="2203"/>
                </a:lnTo>
                <a:lnTo>
                  <a:pt x="890" y="2269"/>
                </a:lnTo>
                <a:lnTo>
                  <a:pt x="601" y="2292"/>
                </a:lnTo>
                <a:lnTo>
                  <a:pt x="356" y="2314"/>
                </a:lnTo>
                <a:lnTo>
                  <a:pt x="356" y="2314"/>
                </a:lnTo>
                <a:lnTo>
                  <a:pt x="200" y="1224"/>
                </a:lnTo>
                <a:lnTo>
                  <a:pt x="0" y="9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1"/>
          <p:cNvSpPr/>
          <p:nvPr/>
        </p:nvSpPr>
        <p:spPr>
          <a:xfrm>
            <a:off x="6722892" y="3697866"/>
            <a:ext cx="217088" cy="191450"/>
          </a:xfrm>
          <a:custGeom>
            <a:avLst/>
            <a:gdLst/>
            <a:ahLst/>
            <a:cxnLst/>
            <a:rect l="l" t="t" r="r" b="b"/>
            <a:pathLst>
              <a:path w="2625" h="2315" fill="none" extrusionOk="0">
                <a:moveTo>
                  <a:pt x="2402" y="468"/>
                </a:moveTo>
                <a:lnTo>
                  <a:pt x="2402" y="468"/>
                </a:lnTo>
                <a:lnTo>
                  <a:pt x="2491" y="601"/>
                </a:lnTo>
                <a:lnTo>
                  <a:pt x="2558" y="757"/>
                </a:lnTo>
                <a:lnTo>
                  <a:pt x="2603" y="935"/>
                </a:lnTo>
                <a:lnTo>
                  <a:pt x="2625" y="1135"/>
                </a:lnTo>
                <a:lnTo>
                  <a:pt x="2625" y="1135"/>
                </a:lnTo>
                <a:lnTo>
                  <a:pt x="2603" y="1269"/>
                </a:lnTo>
                <a:lnTo>
                  <a:pt x="2580" y="1402"/>
                </a:lnTo>
                <a:lnTo>
                  <a:pt x="2491" y="1513"/>
                </a:lnTo>
                <a:lnTo>
                  <a:pt x="2402" y="1647"/>
                </a:lnTo>
                <a:lnTo>
                  <a:pt x="2269" y="1758"/>
                </a:lnTo>
                <a:lnTo>
                  <a:pt x="2113" y="1847"/>
                </a:lnTo>
                <a:lnTo>
                  <a:pt x="1935" y="1958"/>
                </a:lnTo>
                <a:lnTo>
                  <a:pt x="1713" y="2047"/>
                </a:lnTo>
                <a:lnTo>
                  <a:pt x="1713" y="2047"/>
                </a:lnTo>
                <a:lnTo>
                  <a:pt x="1691" y="2047"/>
                </a:lnTo>
                <a:lnTo>
                  <a:pt x="1668" y="2047"/>
                </a:lnTo>
                <a:lnTo>
                  <a:pt x="1668" y="2047"/>
                </a:lnTo>
                <a:lnTo>
                  <a:pt x="1513" y="2114"/>
                </a:lnTo>
                <a:lnTo>
                  <a:pt x="1513" y="2114"/>
                </a:lnTo>
                <a:lnTo>
                  <a:pt x="1179" y="2203"/>
                </a:lnTo>
                <a:lnTo>
                  <a:pt x="890" y="2270"/>
                </a:lnTo>
                <a:lnTo>
                  <a:pt x="623" y="2314"/>
                </a:lnTo>
                <a:lnTo>
                  <a:pt x="356" y="2314"/>
                </a:lnTo>
                <a:lnTo>
                  <a:pt x="356" y="2314"/>
                </a:lnTo>
                <a:lnTo>
                  <a:pt x="200" y="1246"/>
                </a:lnTo>
                <a:lnTo>
                  <a:pt x="0" y="90"/>
                </a:lnTo>
                <a:lnTo>
                  <a:pt x="0" y="90"/>
                </a:lnTo>
                <a:lnTo>
                  <a:pt x="556" y="23"/>
                </a:lnTo>
                <a:lnTo>
                  <a:pt x="801" y="1"/>
                </a:lnTo>
                <a:lnTo>
                  <a:pt x="1001" y="1"/>
                </a:lnTo>
                <a:lnTo>
                  <a:pt x="1001" y="1"/>
                </a:lnTo>
                <a:lnTo>
                  <a:pt x="1401" y="45"/>
                </a:lnTo>
                <a:lnTo>
                  <a:pt x="1401" y="45"/>
                </a:lnTo>
                <a:lnTo>
                  <a:pt x="1713" y="112"/>
                </a:lnTo>
                <a:lnTo>
                  <a:pt x="2002" y="201"/>
                </a:lnTo>
                <a:lnTo>
                  <a:pt x="2224" y="312"/>
                </a:lnTo>
                <a:lnTo>
                  <a:pt x="2313" y="379"/>
                </a:lnTo>
                <a:lnTo>
                  <a:pt x="2402" y="468"/>
                </a:lnTo>
                <a:lnTo>
                  <a:pt x="2402" y="46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anim calcmode="lin" valueType="num">
                                      <p:cBhvr additive="base">
                                        <p:cTn id="7" dur="500"/>
                                        <p:tgtEl>
                                          <p:spTgt spid="447"/>
                                        </p:tgtEl>
                                        <p:attrNameLst>
                                          <p:attrName>ppt_w</p:attrName>
                                        </p:attrNameLst>
                                      </p:cBhvr>
                                      <p:tavLst>
                                        <p:tav tm="0">
                                          <p:val>
                                            <p:strVal val="0"/>
                                          </p:val>
                                        </p:tav>
                                        <p:tav tm="100000">
                                          <p:val>
                                            <p:strVal val="#ppt_w"/>
                                          </p:val>
                                        </p:tav>
                                      </p:tavLst>
                                    </p:anim>
                                    <p:anim calcmode="lin" valueType="num">
                                      <p:cBhvr additive="base">
                                        <p:cTn id="8" dur="500"/>
                                        <p:tgtEl>
                                          <p:spTgt spid="44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2" name="Google Shape;502;p3"/>
          <p:cNvSpPr/>
          <p:nvPr/>
        </p:nvSpPr>
        <p:spPr>
          <a:xfrm>
            <a:off x="408562" y="856035"/>
            <a:ext cx="7869676" cy="954067"/>
          </a:xfrm>
          <a:prstGeom prst="rect">
            <a:avLst/>
          </a:prstGeom>
          <a:noFill/>
          <a:ln>
            <a:noFill/>
          </a:ln>
        </p:spPr>
        <p:txBody>
          <a:bodyPr spcFirstLastPara="1" wrap="square" lIns="91425" tIns="45700" rIns="91425" bIns="45700" anchor="t" anchorCtr="0">
            <a:spAutoFit/>
          </a:bodyPr>
          <a:lstStyle/>
          <a:p>
            <a:pPr marL="457200" lvl="0" indent="-457200" algn="just">
              <a:buSzPts val="2600"/>
              <a:buFont typeface="Noto Sans Symbols"/>
              <a:buChar char="⮚"/>
            </a:pPr>
            <a:r>
              <a:rPr lang="en-US" sz="2800" b="1" dirty="0" smtClean="0">
                <a:solidFill>
                  <a:srgbClr val="C00000"/>
                </a:solidFill>
                <a:latin typeface="Cambria" panose="02040503050406030204" pitchFamily="18" charset="0"/>
                <a:ea typeface="Cambria" panose="02040503050406030204" pitchFamily="18" charset="0"/>
                <a:cs typeface="Times New Roman"/>
                <a:sym typeface="Times New Roman"/>
              </a:rPr>
              <a:t>1. </a:t>
            </a:r>
            <a:r>
              <a:rPr lang="vi-VN" sz="2800" b="1" dirty="0" smtClean="0">
                <a:solidFill>
                  <a:srgbClr val="C00000"/>
                </a:solidFill>
                <a:latin typeface="Cambria" panose="02040503050406030204" pitchFamily="18" charset="0"/>
                <a:ea typeface="Cambria" panose="02040503050406030204" pitchFamily="18" charset="0"/>
                <a:cs typeface="Times New Roman"/>
                <a:sym typeface="Times New Roman"/>
              </a:rPr>
              <a:t>Bài </a:t>
            </a:r>
            <a:r>
              <a:rPr lang="vi-VN" sz="2800" b="1" dirty="0">
                <a:solidFill>
                  <a:srgbClr val="C00000"/>
                </a:solidFill>
                <a:latin typeface="Cambria" panose="02040503050406030204" pitchFamily="18" charset="0"/>
                <a:ea typeface="Cambria" panose="02040503050406030204" pitchFamily="18" charset="0"/>
                <a:cs typeface="Times New Roman"/>
                <a:sym typeface="Times New Roman"/>
              </a:rPr>
              <a:t>văn biểu cảm về con người, sự </a:t>
            </a:r>
            <a:r>
              <a:rPr lang="vi-VN" sz="2800" b="1" dirty="0" smtClean="0">
                <a:solidFill>
                  <a:srgbClr val="C00000"/>
                </a:solidFill>
                <a:latin typeface="Cambria" panose="02040503050406030204" pitchFamily="18" charset="0"/>
                <a:ea typeface="Cambria" panose="02040503050406030204" pitchFamily="18" charset="0"/>
                <a:cs typeface="Times New Roman"/>
                <a:sym typeface="Times New Roman"/>
              </a:rPr>
              <a:t>việc</a:t>
            </a:r>
            <a:r>
              <a:rPr lang="en-US" sz="2800" b="1" dirty="0" smtClean="0">
                <a:solidFill>
                  <a:srgbClr val="C00000"/>
                </a:solidFill>
                <a:latin typeface="Cambria" panose="02040503050406030204" pitchFamily="18" charset="0"/>
                <a:ea typeface="Cambria" panose="02040503050406030204" pitchFamily="18" charset="0"/>
                <a:cs typeface="Times New Roman"/>
                <a:sym typeface="Times New Roman"/>
              </a:rPr>
              <a:t> </a:t>
            </a:r>
            <a:r>
              <a:rPr lang="en-US" sz="2800" b="1" dirty="0" smtClean="0">
                <a:solidFill>
                  <a:schemeClr val="tx1"/>
                </a:solidFill>
                <a:latin typeface="Cambria" panose="02040503050406030204" pitchFamily="18" charset="0"/>
                <a:ea typeface="Cambria" panose="02040503050406030204" pitchFamily="18" charset="0"/>
                <a:cs typeface="Times New Roman"/>
                <a:sym typeface="Times New Roman"/>
              </a:rPr>
              <a:t>(SGK/90)</a:t>
            </a:r>
            <a:endParaRPr kumimoji="0" sz="2800" b="0"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endParaRPr>
          </a:p>
        </p:txBody>
      </p:sp>
      <p:sp>
        <p:nvSpPr>
          <p:cNvPr id="503" name="Google Shape;503;p3"/>
          <p:cNvSpPr/>
          <p:nvPr/>
        </p:nvSpPr>
        <p:spPr>
          <a:xfrm>
            <a:off x="787940" y="1810102"/>
            <a:ext cx="7490297" cy="2038979"/>
          </a:xfrm>
          <a:prstGeom prst="rect">
            <a:avLst/>
          </a:prstGeom>
          <a:noFill/>
          <a:ln>
            <a:noFill/>
          </a:ln>
        </p:spPr>
        <p:txBody>
          <a:bodyPr spcFirstLastPara="1" wrap="square" lIns="91425" tIns="45700" rIns="91425" bIns="45700" anchor="t" anchorCtr="0">
            <a:spAutoFit/>
          </a:bodyPr>
          <a:lstStyle/>
          <a:p>
            <a:pPr lvl="0" algn="just">
              <a:lnSpc>
                <a:spcPct val="115000"/>
              </a:lnSpc>
              <a:buSzPts val="2600"/>
            </a:pPr>
            <a:r>
              <a:rPr lang="vi-VN" sz="2800" b="1" dirty="0" smtClean="0">
                <a:solidFill>
                  <a:srgbClr val="0070C0"/>
                </a:solidFill>
                <a:latin typeface="Cambria" panose="02040503050406030204" pitchFamily="18" charset="0"/>
                <a:ea typeface="Cambria" panose="02040503050406030204" pitchFamily="18" charset="0"/>
                <a:cs typeface="Times New Roman"/>
                <a:sym typeface="Times New Roman"/>
              </a:rPr>
              <a:t>là </a:t>
            </a:r>
            <a:r>
              <a:rPr lang="vi-VN" sz="2800" b="1" dirty="0">
                <a:solidFill>
                  <a:srgbClr val="0070C0"/>
                </a:solidFill>
                <a:latin typeface="Cambria" panose="02040503050406030204" pitchFamily="18" charset="0"/>
                <a:ea typeface="Cambria" panose="02040503050406030204" pitchFamily="18" charset="0"/>
                <a:cs typeface="Times New Roman"/>
                <a:sym typeface="Times New Roman"/>
              </a:rPr>
              <a:t>kiểu văn bản có mục đích trình bày cảm xúc của người </a:t>
            </a:r>
            <a:r>
              <a:rPr lang="vi-VN" sz="2800" b="1" dirty="0" smtClean="0">
                <a:solidFill>
                  <a:srgbClr val="0070C0"/>
                </a:solidFill>
                <a:latin typeface="Cambria" panose="02040503050406030204" pitchFamily="18" charset="0"/>
                <a:ea typeface="Cambria" panose="02040503050406030204" pitchFamily="18" charset="0"/>
                <a:cs typeface="Times New Roman"/>
                <a:sym typeface="Times New Roman"/>
              </a:rPr>
              <a:t>viết</a:t>
            </a:r>
            <a:r>
              <a:rPr lang="en-US" sz="28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vi-VN" sz="2800" b="1" dirty="0" smtClean="0">
                <a:solidFill>
                  <a:srgbClr val="0070C0"/>
                </a:solidFill>
                <a:latin typeface="Cambria" panose="02040503050406030204" pitchFamily="18" charset="0"/>
                <a:ea typeface="Cambria" panose="02040503050406030204" pitchFamily="18" charset="0"/>
                <a:cs typeface="Times New Roman"/>
                <a:sym typeface="Times New Roman"/>
              </a:rPr>
              <a:t>về </a:t>
            </a:r>
            <a:r>
              <a:rPr lang="vi-VN" sz="2800" b="1" dirty="0">
                <a:solidFill>
                  <a:srgbClr val="0070C0"/>
                </a:solidFill>
                <a:latin typeface="Cambria" panose="02040503050406030204" pitchFamily="18" charset="0"/>
                <a:ea typeface="Cambria" panose="02040503050406030204" pitchFamily="18" charset="0"/>
                <a:cs typeface="Times New Roman"/>
                <a:sym typeface="Times New Roman"/>
              </a:rPr>
              <a:t>một đối tượng (có thể là con người, sự việc ... ) </a:t>
            </a:r>
            <a:endParaRPr lang="vi-VN" sz="2800" dirty="0">
              <a:solidFill>
                <a:srgbClr val="0070C0"/>
              </a:solidFill>
              <a:latin typeface="Cambria" panose="02040503050406030204" pitchFamily="18" charset="0"/>
              <a:ea typeface="Cambria" panose="02040503050406030204" pitchFamily="18" charset="0"/>
            </a:endParaRPr>
          </a:p>
          <a:p>
            <a:pPr marL="457200" lvl="0" indent="-457200" algn="just">
              <a:lnSpc>
                <a:spcPct val="115000"/>
              </a:lnSpc>
              <a:buSzPts val="2600"/>
              <a:buFont typeface="Noto Sans Symbols"/>
              <a:buChar char="⮚"/>
            </a:pPr>
            <a:endParaRPr kumimoji="0" sz="2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326960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02"/>
                                        </p:tgtEl>
                                        <p:attrNameLst>
                                          <p:attrName>style.visibility</p:attrName>
                                        </p:attrNameLst>
                                      </p:cBhvr>
                                      <p:to>
                                        <p:strVal val="visible"/>
                                      </p:to>
                                    </p:set>
                                    <p:anim calcmode="lin" valueType="num">
                                      <p:cBhvr>
                                        <p:cTn id="7" dur="500" fill="hold"/>
                                        <p:tgtEl>
                                          <p:spTgt spid="502"/>
                                        </p:tgtEl>
                                        <p:attrNameLst>
                                          <p:attrName>ppt_w</p:attrName>
                                        </p:attrNameLst>
                                      </p:cBhvr>
                                      <p:tavLst>
                                        <p:tav tm="0">
                                          <p:val>
                                            <p:fltVal val="0"/>
                                          </p:val>
                                        </p:tav>
                                        <p:tav tm="100000">
                                          <p:val>
                                            <p:strVal val="#ppt_w"/>
                                          </p:val>
                                        </p:tav>
                                      </p:tavLst>
                                    </p:anim>
                                    <p:anim calcmode="lin" valueType="num">
                                      <p:cBhvr>
                                        <p:cTn id="8" dur="500" fill="hold"/>
                                        <p:tgtEl>
                                          <p:spTgt spid="502"/>
                                        </p:tgtEl>
                                        <p:attrNameLst>
                                          <p:attrName>ppt_h</p:attrName>
                                        </p:attrNameLst>
                                      </p:cBhvr>
                                      <p:tavLst>
                                        <p:tav tm="0">
                                          <p:val>
                                            <p:fltVal val="0"/>
                                          </p:val>
                                        </p:tav>
                                        <p:tav tm="100000">
                                          <p:val>
                                            <p:strVal val="#ppt_h"/>
                                          </p:val>
                                        </p:tav>
                                      </p:tavLst>
                                    </p:anim>
                                    <p:animEffect transition="in" filter="fade">
                                      <p:cBhvr>
                                        <p:cTn id="9" dur="500"/>
                                        <p:tgtEl>
                                          <p:spTgt spid="50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03"/>
                                        </p:tgtEl>
                                        <p:attrNameLst>
                                          <p:attrName>style.visibility</p:attrName>
                                        </p:attrNameLst>
                                      </p:cBhvr>
                                      <p:to>
                                        <p:strVal val="visible"/>
                                      </p:to>
                                    </p:set>
                                    <p:anim calcmode="lin" valueType="num">
                                      <p:cBhvr>
                                        <p:cTn id="14" dur="500" fill="hold"/>
                                        <p:tgtEl>
                                          <p:spTgt spid="503"/>
                                        </p:tgtEl>
                                        <p:attrNameLst>
                                          <p:attrName>ppt_w</p:attrName>
                                        </p:attrNameLst>
                                      </p:cBhvr>
                                      <p:tavLst>
                                        <p:tav tm="0">
                                          <p:val>
                                            <p:fltVal val="0"/>
                                          </p:val>
                                        </p:tav>
                                        <p:tav tm="100000">
                                          <p:val>
                                            <p:strVal val="#ppt_w"/>
                                          </p:val>
                                        </p:tav>
                                      </p:tavLst>
                                    </p:anim>
                                    <p:anim calcmode="lin" valueType="num">
                                      <p:cBhvr>
                                        <p:cTn id="15" dur="500" fill="hold"/>
                                        <p:tgtEl>
                                          <p:spTgt spid="503"/>
                                        </p:tgtEl>
                                        <p:attrNameLst>
                                          <p:attrName>ppt_h</p:attrName>
                                        </p:attrNameLst>
                                      </p:cBhvr>
                                      <p:tavLst>
                                        <p:tav tm="0">
                                          <p:val>
                                            <p:fltVal val="0"/>
                                          </p:val>
                                        </p:tav>
                                        <p:tav tm="100000">
                                          <p:val>
                                            <p:strVal val="#ppt_h"/>
                                          </p:val>
                                        </p:tav>
                                      </p:tavLst>
                                    </p:anim>
                                    <p:animEffect transition="in" filter="fade">
                                      <p:cBhvr>
                                        <p:cTn id="16" dur="500"/>
                                        <p:tgtEl>
                                          <p:spTgt spid="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 grpId="0"/>
      <p:bldP spid="5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5FB423F-2EB0-3E0A-6579-0B2112F1F495}"/>
              </a:ext>
            </a:extLst>
          </p:cNvPr>
          <p:cNvPicPr>
            <a:picLocks noChangeAspect="1"/>
          </p:cNvPicPr>
          <p:nvPr/>
        </p:nvPicPr>
        <p:blipFill>
          <a:blip r:embed="rId3"/>
          <a:stretch>
            <a:fillRect/>
          </a:stretch>
        </p:blipFill>
        <p:spPr>
          <a:xfrm>
            <a:off x="0" y="-4033"/>
            <a:ext cx="9144000" cy="5151120"/>
          </a:xfrm>
          <a:prstGeom prst="rect">
            <a:avLst/>
          </a:prstGeom>
        </p:spPr>
      </p:pic>
      <p:pic>
        <p:nvPicPr>
          <p:cNvPr id="33797" name="图片 33796" descr="1-17"/>
          <p:cNvPicPr>
            <a:picLocks noChangeAspect="1"/>
          </p:cNvPicPr>
          <p:nvPr/>
        </p:nvPicPr>
        <p:blipFill>
          <a:blip r:embed="rId4"/>
          <a:stretch>
            <a:fillRect/>
          </a:stretch>
        </p:blipFill>
        <p:spPr>
          <a:xfrm>
            <a:off x="-173275" y="3047974"/>
            <a:ext cx="9283117" cy="2091351"/>
          </a:xfrm>
          <a:prstGeom prst="rect">
            <a:avLst/>
          </a:prstGeom>
          <a:noFill/>
          <a:ln w="9525">
            <a:noFill/>
          </a:ln>
        </p:spPr>
      </p:pic>
      <p:pic>
        <p:nvPicPr>
          <p:cNvPr id="33799" name="图片 33798" descr="1-23"/>
          <p:cNvPicPr>
            <a:picLocks noChangeAspect="1"/>
          </p:cNvPicPr>
          <p:nvPr/>
        </p:nvPicPr>
        <p:blipFill>
          <a:blip r:embed="rId5"/>
          <a:stretch>
            <a:fillRect/>
          </a:stretch>
        </p:blipFill>
        <p:spPr>
          <a:xfrm>
            <a:off x="404881" y="2125091"/>
            <a:ext cx="3249478" cy="3014234"/>
          </a:xfrm>
          <a:prstGeom prst="rect">
            <a:avLst/>
          </a:prstGeom>
          <a:noFill/>
          <a:ln w="9525">
            <a:noFill/>
          </a:ln>
        </p:spPr>
      </p:pic>
      <p:pic>
        <p:nvPicPr>
          <p:cNvPr id="33800" name="图片 33799" descr="1-25"/>
          <p:cNvPicPr>
            <a:picLocks noChangeAspect="1"/>
          </p:cNvPicPr>
          <p:nvPr/>
        </p:nvPicPr>
        <p:blipFill>
          <a:blip r:embed="rId6"/>
          <a:stretch>
            <a:fillRect/>
          </a:stretch>
        </p:blipFill>
        <p:spPr>
          <a:xfrm>
            <a:off x="2889115" y="771248"/>
            <a:ext cx="3190672" cy="3489468"/>
          </a:xfrm>
          <a:prstGeom prst="rect">
            <a:avLst/>
          </a:prstGeom>
          <a:noFill/>
          <a:ln w="9525">
            <a:noFill/>
          </a:ln>
        </p:spPr>
      </p:pic>
      <p:pic>
        <p:nvPicPr>
          <p:cNvPr id="33801" name="图片 33800" descr="1-25"/>
          <p:cNvPicPr>
            <a:picLocks noChangeAspect="1"/>
          </p:cNvPicPr>
          <p:nvPr/>
        </p:nvPicPr>
        <p:blipFill>
          <a:blip r:embed="rId7"/>
          <a:stretch>
            <a:fillRect/>
          </a:stretch>
        </p:blipFill>
        <p:spPr>
          <a:xfrm>
            <a:off x="68095" y="136187"/>
            <a:ext cx="3054484" cy="3496021"/>
          </a:xfrm>
          <a:prstGeom prst="rect">
            <a:avLst/>
          </a:prstGeom>
          <a:noFill/>
          <a:ln w="9525">
            <a:noFill/>
          </a:ln>
        </p:spPr>
      </p:pic>
      <p:pic>
        <p:nvPicPr>
          <p:cNvPr id="33802" name="图片 33801" descr="1-25"/>
          <p:cNvPicPr>
            <a:picLocks noChangeAspect="1"/>
          </p:cNvPicPr>
          <p:nvPr/>
        </p:nvPicPr>
        <p:blipFill>
          <a:blip r:embed="rId6"/>
          <a:stretch>
            <a:fillRect/>
          </a:stretch>
        </p:blipFill>
        <p:spPr>
          <a:xfrm>
            <a:off x="5876213" y="1346465"/>
            <a:ext cx="3233629" cy="3711917"/>
          </a:xfrm>
          <a:prstGeom prst="rect">
            <a:avLst/>
          </a:prstGeom>
          <a:noFill/>
          <a:ln w="9525">
            <a:noFill/>
          </a:ln>
        </p:spPr>
      </p:pic>
      <p:sp>
        <p:nvSpPr>
          <p:cNvPr id="8" name="文本框 7"/>
          <p:cNvSpPr txBox="1"/>
          <p:nvPr/>
        </p:nvSpPr>
        <p:spPr>
          <a:xfrm>
            <a:off x="807396" y="771247"/>
            <a:ext cx="1996035" cy="1938992"/>
          </a:xfrm>
          <a:prstGeom prst="rect">
            <a:avLst/>
          </a:prstGeom>
          <a:noFill/>
          <a:ln w="9525">
            <a:noFill/>
          </a:ln>
        </p:spPr>
        <p:txBody>
          <a:bodyPr wrap="square">
            <a:spAutoFit/>
          </a:bodyPr>
          <a:lstStyle/>
          <a:p>
            <a:pPr defTabSz="814474" fontAlgn="base">
              <a:spcBef>
                <a:spcPct val="50000"/>
              </a:spcBef>
              <a:spcAft>
                <a:spcPct val="0"/>
              </a:spcAft>
              <a:buClrTx/>
              <a:defRPr/>
            </a:pPr>
            <a:r>
              <a:rPr lang="en-US" altLang="zh-CN" sz="1737" b="1" kern="12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737" b="1" kern="12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1737" b="1" kern="1200" dirty="0"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a. </a:t>
            </a:r>
            <a:r>
              <a:rPr lang="en-US" altLang="zh-CN" sz="2400" b="1" kern="1200" dirty="0" err="1"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Tình</a:t>
            </a:r>
            <a:r>
              <a:rPr lang="en-US" altLang="zh-CN" sz="2400" b="1" kern="1200" dirty="0"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cảm</a:t>
            </a:r>
            <a:r>
              <a:rPr lang="en-US" altLang="zh-CN" sz="2400" b="1" kern="1200" dirty="0"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trong</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bài</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văn</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phải</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chân</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thực</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trong</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sáng</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p>
        </p:txBody>
      </p:sp>
      <p:sp>
        <p:nvSpPr>
          <p:cNvPr id="9" name="文本框 8"/>
          <p:cNvSpPr txBox="1"/>
          <p:nvPr/>
        </p:nvSpPr>
        <p:spPr>
          <a:xfrm>
            <a:off x="3570050" y="1473656"/>
            <a:ext cx="1984443" cy="1569660"/>
          </a:xfrm>
          <a:prstGeom prst="rect">
            <a:avLst/>
          </a:prstGeom>
          <a:noFill/>
          <a:ln w="9525">
            <a:noFill/>
          </a:ln>
        </p:spPr>
        <p:txBody>
          <a:bodyPr wrap="square">
            <a:spAutoFit/>
          </a:bodyPr>
          <a:lstStyle/>
          <a:p>
            <a:pPr defTabSz="814474" fontAlgn="base">
              <a:spcBef>
                <a:spcPct val="50000"/>
              </a:spcBef>
              <a:spcAft>
                <a:spcPct val="0"/>
              </a:spcAft>
              <a:buClrTx/>
              <a:defRPr/>
            </a:pPr>
            <a:r>
              <a:rPr lang="en-US" altLang="zh-CN" sz="2400" b="1" kern="12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b.  </a:t>
            </a:r>
            <a:r>
              <a:rPr lang="en-US" altLang="zh-CN" sz="2400" b="1" kern="1200" dirty="0" err="1"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Sử</a:t>
            </a:r>
            <a:r>
              <a:rPr lang="en-US" altLang="zh-CN" sz="2400" b="1" kern="1200" dirty="0"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dụng</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ngôi</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thứ</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nhất</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để</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chia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sẻ</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cảm</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xúc</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p:nvPr/>
        </p:nvSpPr>
        <p:spPr>
          <a:xfrm>
            <a:off x="6468893" y="2027400"/>
            <a:ext cx="2013626" cy="2308324"/>
          </a:xfrm>
          <a:prstGeom prst="rect">
            <a:avLst/>
          </a:prstGeom>
          <a:noFill/>
          <a:ln w="9525">
            <a:noFill/>
          </a:ln>
        </p:spPr>
        <p:txBody>
          <a:bodyPr wrap="square">
            <a:spAutoFit/>
          </a:bodyPr>
          <a:lstStyle/>
          <a:p>
            <a:pPr algn="ctr" defTabSz="814474" fontAlgn="base">
              <a:spcBef>
                <a:spcPct val="50000"/>
              </a:spcBef>
              <a:spcAft>
                <a:spcPct val="0"/>
              </a:spcAft>
              <a:buClrTx/>
              <a:defRPr/>
            </a:pPr>
            <a:r>
              <a:rPr lang="en-US" altLang="zh-CN" sz="2400" b="1" kern="12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c. </a:t>
            </a:r>
            <a:r>
              <a:rPr lang="en-US" altLang="zh-CN" sz="2400" b="1" kern="1200" dirty="0" err="1"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Kết</a:t>
            </a:r>
            <a:r>
              <a:rPr lang="en-US" altLang="zh-CN" sz="2400" b="1" kern="1200" dirty="0"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hợp</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với</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miêu</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tả</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và</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tự</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sự</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nhằm</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hỗ</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trợ</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cho</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việc</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biểu</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lộ</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cảm</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xúc</a:t>
            </a:r>
            <a:r>
              <a:rPr lang="en-US" altLang="zh-CN"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400" b="1" kern="12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文本框 11">
            <a:extLst>
              <a:ext uri="{FF2B5EF4-FFF2-40B4-BE49-F238E27FC236}">
                <a16:creationId xmlns="" xmlns:a16="http://schemas.microsoft.com/office/drawing/2014/main" id="{CA831B23-BFC5-4CA6-A8FC-C7E2230CFF2D}"/>
              </a:ext>
            </a:extLst>
          </p:cNvPr>
          <p:cNvSpPr txBox="1"/>
          <p:nvPr/>
        </p:nvSpPr>
        <p:spPr>
          <a:xfrm>
            <a:off x="2803432" y="205604"/>
            <a:ext cx="5007879" cy="523220"/>
          </a:xfrm>
          <a:prstGeom prst="rect">
            <a:avLst/>
          </a:prstGeom>
          <a:noFill/>
          <a:ln w="9525">
            <a:noFill/>
          </a:ln>
        </p:spPr>
        <p:txBody>
          <a:bodyPr wrap="square">
            <a:spAutoFit/>
          </a:bodyPr>
          <a:lstStyle/>
          <a:p>
            <a:pPr defTabSz="814474" fontAlgn="base">
              <a:spcBef>
                <a:spcPct val="50000"/>
              </a:spcBef>
              <a:spcAft>
                <a:spcPct val="0"/>
              </a:spcAft>
              <a:buClrTx/>
            </a:pPr>
            <a:r>
              <a:rPr lang="en-US" altLang="zh-CN" sz="28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2.Yêu </a:t>
            </a:r>
            <a:r>
              <a:rPr lang="en-US" altLang="zh-CN" sz="2800" b="1" kern="12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cầu</a:t>
            </a:r>
            <a:r>
              <a:rPr lang="en-US" altLang="zh-CN" sz="2800" b="1"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2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đối</a:t>
            </a:r>
            <a:r>
              <a:rPr lang="en-US" altLang="zh-CN" sz="2800" b="1"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2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với</a:t>
            </a:r>
            <a:r>
              <a:rPr lang="en-US" altLang="zh-CN" sz="2800" b="1"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2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kiểu</a:t>
            </a:r>
            <a:r>
              <a:rPr lang="en-US" altLang="zh-CN" sz="2800" b="1"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2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bài</a:t>
            </a:r>
            <a:endParaRPr lang="zh-CN" altLang="en-US" sz="2800" b="1"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78039326"/>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33801"/>
                                        </p:tgtEl>
                                        <p:attrNameLst>
                                          <p:attrName>style.visibility</p:attrName>
                                        </p:attrNameLst>
                                      </p:cBhvr>
                                      <p:to>
                                        <p:strVal val="visible"/>
                                      </p:to>
                                    </p:set>
                                    <p:animEffect transition="in" filter="barn(inVertical)">
                                      <p:cBhvr>
                                        <p:cTn id="10" dur="500"/>
                                        <p:tgtEl>
                                          <p:spTgt spid="3380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33800"/>
                                        </p:tgtEl>
                                        <p:attrNameLst>
                                          <p:attrName>style.visibility</p:attrName>
                                        </p:attrNameLst>
                                      </p:cBhvr>
                                      <p:to>
                                        <p:strVal val="visible"/>
                                      </p:to>
                                    </p:set>
                                    <p:animEffect transition="in" filter="barn(inVertical)">
                                      <p:cBhvr>
                                        <p:cTn id="18" dur="500"/>
                                        <p:tgtEl>
                                          <p:spTgt spid="3380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nodeType="withEffect">
                                  <p:stCondLst>
                                    <p:cond delay="0"/>
                                  </p:stCondLst>
                                  <p:childTnLst>
                                    <p:set>
                                      <p:cBhvr>
                                        <p:cTn id="25" dur="1" fill="hold">
                                          <p:stCondLst>
                                            <p:cond delay="0"/>
                                          </p:stCondLst>
                                        </p:cTn>
                                        <p:tgtEl>
                                          <p:spTgt spid="33802"/>
                                        </p:tgtEl>
                                        <p:attrNameLst>
                                          <p:attrName>style.visibility</p:attrName>
                                        </p:attrNameLst>
                                      </p:cBhvr>
                                      <p:to>
                                        <p:strVal val="visible"/>
                                      </p:to>
                                    </p:set>
                                    <p:animEffect transition="in" filter="barn(inVertical)">
                                      <p:cBhvr>
                                        <p:cTn id="26" dur="500"/>
                                        <p:tgtEl>
                                          <p:spTgt spid="3380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
          <p:cNvSpPr/>
          <p:nvPr/>
        </p:nvSpPr>
        <p:spPr>
          <a:xfrm>
            <a:off x="1715540" y="386967"/>
            <a:ext cx="5983862"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3. </a:t>
            </a:r>
            <a:r>
              <a:rPr kumimoji="0" lang="en-US" sz="2800" b="1" i="0" u="none" strike="noStrike" kern="0" cap="none" spc="0" normalizeH="0" baseline="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Bố</a:t>
            </a:r>
            <a:r>
              <a:rPr kumimoji="0" lang="en-US" sz="2800" b="1"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cục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bài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800" b="1" i="0" u="none" strike="noStrike" kern="0" cap="none" spc="0" normalizeH="0" baseline="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viết</a:t>
            </a:r>
            <a:r>
              <a:rPr kumimoji="0" lang="en-US" sz="2800" b="1"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800" b="1" i="0"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gồm</a:t>
            </a:r>
            <a:r>
              <a:rPr kumimoji="0" lang="en-US" sz="2800" b="1"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800" b="1" i="0"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ba</a:t>
            </a:r>
            <a:r>
              <a:rPr kumimoji="0" lang="en-US" sz="2800" b="1"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800" b="1" i="0" u="none" strike="noStrike" kern="0" cap="none" spc="0" normalizeH="0" baseline="0" noProof="0" dirty="0" err="1" smtClean="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phần</a:t>
            </a:r>
            <a:endParaRPr kumimoji="0" sz="2800" b="0"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sym typeface="Arial"/>
            </a:endParaRPr>
          </a:p>
        </p:txBody>
      </p:sp>
      <p:sp>
        <p:nvSpPr>
          <p:cNvPr id="528" name="Google Shape;528;p6"/>
          <p:cNvSpPr/>
          <p:nvPr/>
        </p:nvSpPr>
        <p:spPr>
          <a:xfrm>
            <a:off x="1101378" y="2231581"/>
            <a:ext cx="6805492" cy="1061010"/>
          </a:xfrm>
          <a:prstGeom prst="rect">
            <a:avLst/>
          </a:prstGeom>
          <a:solidFill>
            <a:srgbClr val="CCEC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29" name="Google Shape;529;p6"/>
          <p:cNvSpPr/>
          <p:nvPr/>
        </p:nvSpPr>
        <p:spPr>
          <a:xfrm>
            <a:off x="1101378" y="1069026"/>
            <a:ext cx="6805492" cy="1032176"/>
          </a:xfrm>
          <a:prstGeom prst="rect">
            <a:avLst/>
          </a:prstGeom>
          <a:solidFill>
            <a:srgbClr val="FFF9D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30" name="Google Shape;530;p6"/>
          <p:cNvSpPr/>
          <p:nvPr/>
        </p:nvSpPr>
        <p:spPr>
          <a:xfrm>
            <a:off x="808068" y="1275122"/>
            <a:ext cx="510585" cy="533400"/>
          </a:xfrm>
          <a:prstGeom prst="ellipse">
            <a:avLst/>
          </a:prstGeom>
          <a:solidFill>
            <a:srgbClr val="FFD4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Arial"/>
              <a:buNone/>
              <a:tabLst/>
              <a:defRPr/>
            </a:pPr>
            <a:r>
              <a:rPr lang="en-US" sz="2400" b="1" noProof="0" dirty="0">
                <a:solidFill>
                  <a:srgbClr val="FF0000"/>
                </a:solidFill>
                <a:latin typeface="Cambria" panose="02040503050406030204" pitchFamily="18" charset="0"/>
                <a:ea typeface="Cambria" panose="02040503050406030204" pitchFamily="18" charset="0"/>
              </a:rPr>
              <a:t>a</a:t>
            </a:r>
            <a:endParaRPr kumimoji="0" sz="2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endParaRPr>
          </a:p>
        </p:txBody>
      </p:sp>
      <p:sp>
        <p:nvSpPr>
          <p:cNvPr id="531" name="Google Shape;531;p6"/>
          <p:cNvSpPr/>
          <p:nvPr/>
        </p:nvSpPr>
        <p:spPr>
          <a:xfrm>
            <a:off x="850732" y="2495386"/>
            <a:ext cx="510585" cy="533400"/>
          </a:xfrm>
          <a:prstGeom prst="ellipse">
            <a:avLst/>
          </a:prstGeom>
          <a:solidFill>
            <a:srgbClr val="066FA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Arial"/>
              <a:buNone/>
              <a:tabLst/>
              <a:defRPr/>
            </a:pPr>
            <a:r>
              <a:rPr lang="en-US" sz="2400" b="1" dirty="0">
                <a:solidFill>
                  <a:srgbClr val="FF0000"/>
                </a:solidFill>
                <a:latin typeface="Cambria" panose="02040503050406030204" pitchFamily="18" charset="0"/>
                <a:ea typeface="Cambria" panose="02040503050406030204" pitchFamily="18" charset="0"/>
              </a:rPr>
              <a:t>b</a:t>
            </a:r>
            <a:endParaRPr kumimoji="0"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endParaRPr>
          </a:p>
        </p:txBody>
      </p:sp>
      <p:sp>
        <p:nvSpPr>
          <p:cNvPr id="532" name="Google Shape;532;p6"/>
          <p:cNvSpPr/>
          <p:nvPr/>
        </p:nvSpPr>
        <p:spPr>
          <a:xfrm>
            <a:off x="1101378" y="3422970"/>
            <a:ext cx="6805492" cy="1087558"/>
          </a:xfrm>
          <a:prstGeom prst="rect">
            <a:avLst/>
          </a:prstGeom>
          <a:solidFill>
            <a:srgbClr val="E4EDC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33" name="Google Shape;533;p6"/>
          <p:cNvSpPr/>
          <p:nvPr/>
        </p:nvSpPr>
        <p:spPr>
          <a:xfrm>
            <a:off x="817875" y="3712755"/>
            <a:ext cx="510585" cy="533400"/>
          </a:xfrm>
          <a:prstGeom prst="ellipse">
            <a:avLst/>
          </a:prstGeom>
          <a:solidFill>
            <a:srgbClr val="67A54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Arial"/>
              <a:buNone/>
              <a:tabLst/>
              <a:defRPr/>
            </a:pPr>
            <a:r>
              <a:rPr lang="en-US" sz="2400" b="1" dirty="0">
                <a:solidFill>
                  <a:srgbClr val="FF0000"/>
                </a:solidFill>
                <a:latin typeface="Cambria" panose="02040503050406030204" pitchFamily="18" charset="0"/>
                <a:ea typeface="Cambria" panose="02040503050406030204" pitchFamily="18" charset="0"/>
              </a:rPr>
              <a:t>c</a:t>
            </a:r>
            <a:endParaRPr kumimoji="0"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endParaRPr>
          </a:p>
        </p:txBody>
      </p:sp>
      <p:sp>
        <p:nvSpPr>
          <p:cNvPr id="534" name="Google Shape;534;p6"/>
          <p:cNvSpPr/>
          <p:nvPr/>
        </p:nvSpPr>
        <p:spPr>
          <a:xfrm>
            <a:off x="1535928" y="1088140"/>
            <a:ext cx="6462272" cy="941796"/>
          </a:xfrm>
          <a:prstGeom prst="rect">
            <a:avLst/>
          </a:prstGeom>
          <a:noFill/>
          <a:ln>
            <a:noFill/>
          </a:ln>
        </p:spPr>
        <p:txBody>
          <a:bodyPr spcFirstLastPara="1" wrap="square" lIns="91425" tIns="45700" rIns="91425" bIns="45700" anchor="t" anchorCtr="0">
            <a:spAutoFit/>
          </a:bodyPr>
          <a:lstStyle/>
          <a:p>
            <a:pPr lvl="0">
              <a:lnSpc>
                <a:spcPct val="115000"/>
              </a:lnSpc>
            </a:pPr>
            <a:r>
              <a:rPr lang="vi-VN" sz="2400" b="1" dirty="0" smtClean="0">
                <a:solidFill>
                  <a:srgbClr val="FF0000"/>
                </a:solidFill>
                <a:latin typeface="Cambria" panose="02040503050406030204" pitchFamily="18" charset="0"/>
                <a:ea typeface="Cambria" panose="02040503050406030204" pitchFamily="18" charset="0"/>
                <a:cs typeface="Times New Roman"/>
                <a:sym typeface="Times New Roman"/>
              </a:rPr>
              <a:t>Mở </a:t>
            </a:r>
            <a:r>
              <a:rPr lang="vi-VN" sz="2400" b="1" dirty="0">
                <a:solidFill>
                  <a:srgbClr val="FF0000"/>
                </a:solidFill>
                <a:latin typeface="Cambria" panose="02040503050406030204" pitchFamily="18" charset="0"/>
                <a:ea typeface="Cambria" panose="02040503050406030204" pitchFamily="18" charset="0"/>
                <a:cs typeface="Times New Roman"/>
                <a:sym typeface="Times New Roman"/>
              </a:rPr>
              <a:t>bài: </a:t>
            </a:r>
            <a:r>
              <a:rPr lang="vi-VN" sz="2400" b="1" dirty="0">
                <a:latin typeface="Cambria" panose="02040503050406030204" pitchFamily="18" charset="0"/>
                <a:ea typeface="Cambria" panose="02040503050406030204" pitchFamily="18" charset="0"/>
                <a:cs typeface="Times New Roman"/>
                <a:sym typeface="Times New Roman"/>
              </a:rPr>
              <a:t>giới thiệu đối tượng biểu cảm, biểu đạt cảm xúc chung về đối tượng. </a:t>
            </a:r>
            <a:endParaRPr kumimoji="0"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p:txBody>
      </p:sp>
      <p:sp>
        <p:nvSpPr>
          <p:cNvPr id="535" name="Google Shape;535;p6"/>
          <p:cNvSpPr/>
          <p:nvPr/>
        </p:nvSpPr>
        <p:spPr>
          <a:xfrm>
            <a:off x="1535928" y="2242477"/>
            <a:ext cx="6300907" cy="941756"/>
          </a:xfrm>
          <a:prstGeom prst="rect">
            <a:avLst/>
          </a:prstGeom>
          <a:noFill/>
          <a:ln>
            <a:noFill/>
          </a:ln>
        </p:spPr>
        <p:txBody>
          <a:bodyPr spcFirstLastPara="1" wrap="square" lIns="91425" tIns="45700" rIns="91425" bIns="45700" anchor="t" anchorCtr="0">
            <a:spAutoFit/>
          </a:bodyPr>
          <a:lstStyle/>
          <a:p>
            <a:pPr lvl="0">
              <a:lnSpc>
                <a:spcPct val="115000"/>
              </a:lnSpc>
            </a:pPr>
            <a:r>
              <a:rPr lang="vi-VN" sz="2400" b="1" dirty="0" smtClean="0">
                <a:solidFill>
                  <a:srgbClr val="FF0000"/>
                </a:solidFill>
                <a:latin typeface="Cambria" panose="02040503050406030204" pitchFamily="18" charset="0"/>
                <a:ea typeface="Cambria" panose="02040503050406030204" pitchFamily="18" charset="0"/>
              </a:rPr>
              <a:t>Thân </a:t>
            </a:r>
            <a:r>
              <a:rPr lang="vi-VN" sz="2400" b="1" dirty="0">
                <a:solidFill>
                  <a:srgbClr val="FF0000"/>
                </a:solidFill>
                <a:latin typeface="Cambria" panose="02040503050406030204" pitchFamily="18" charset="0"/>
                <a:ea typeface="Cambria" panose="02040503050406030204" pitchFamily="18" charset="0"/>
              </a:rPr>
              <a:t>bài: </a:t>
            </a:r>
            <a:r>
              <a:rPr lang="vi-VN" sz="2400" b="1" dirty="0">
                <a:latin typeface="Cambria" panose="02040503050406030204" pitchFamily="18" charset="0"/>
                <a:ea typeface="Cambria" panose="02040503050406030204" pitchFamily="18" charset="0"/>
              </a:rPr>
              <a:t>Biểu lộ cảm xúc, suy nghĩ cụ thể </a:t>
            </a:r>
            <a:r>
              <a:rPr lang="vi-VN" sz="2400" b="1" dirty="0" smtClean="0">
                <a:latin typeface="Cambria" panose="02040503050406030204" pitchFamily="18" charset="0"/>
                <a:ea typeface="Cambria" panose="02040503050406030204" pitchFamily="18" charset="0"/>
              </a:rPr>
              <a:t> </a:t>
            </a:r>
            <a:r>
              <a:rPr lang="vi-VN" sz="2400" b="1" dirty="0">
                <a:latin typeface="Cambria" panose="02040503050406030204" pitchFamily="18" charset="0"/>
                <a:ea typeface="Cambria" panose="02040503050406030204" pitchFamily="18" charset="0"/>
              </a:rPr>
              <a:t>sâu sắc về đối tượng. </a:t>
            </a:r>
            <a:endParaRPr kumimoji="0"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endParaRPr>
          </a:p>
        </p:txBody>
      </p:sp>
      <p:sp>
        <p:nvSpPr>
          <p:cNvPr id="536" name="Google Shape;536;p6"/>
          <p:cNvSpPr/>
          <p:nvPr/>
        </p:nvSpPr>
        <p:spPr>
          <a:xfrm>
            <a:off x="1535928" y="3524217"/>
            <a:ext cx="6370942" cy="1200288"/>
          </a:xfrm>
          <a:prstGeom prst="rect">
            <a:avLst/>
          </a:prstGeom>
          <a:noFill/>
          <a:ln>
            <a:noFill/>
          </a:ln>
        </p:spPr>
        <p:txBody>
          <a:bodyPr spcFirstLastPara="1" wrap="square" lIns="91425" tIns="45700" rIns="91425" bIns="45700" anchor="t" anchorCtr="0">
            <a:spAutoFit/>
          </a:bodyPr>
          <a:lstStyle/>
          <a:p>
            <a:pPr lvl="0"/>
            <a:r>
              <a:rPr lang="vi-VN" sz="2400" b="1" dirty="0" smtClean="0">
                <a:solidFill>
                  <a:srgbClr val="FF0000"/>
                </a:solidFill>
                <a:latin typeface="Cambria" panose="02040503050406030204" pitchFamily="18" charset="0"/>
                <a:ea typeface="Cambria" panose="02040503050406030204" pitchFamily="18" charset="0"/>
                <a:cs typeface="Times New Roman"/>
                <a:sym typeface="Times New Roman"/>
              </a:rPr>
              <a:t>Kết </a:t>
            </a:r>
            <a:r>
              <a:rPr lang="vi-VN" sz="2400" b="1" dirty="0">
                <a:solidFill>
                  <a:srgbClr val="FF0000"/>
                </a:solidFill>
                <a:latin typeface="Cambria" panose="02040503050406030204" pitchFamily="18" charset="0"/>
                <a:ea typeface="Cambria" panose="02040503050406030204" pitchFamily="18" charset="0"/>
                <a:cs typeface="Times New Roman"/>
                <a:sym typeface="Times New Roman"/>
              </a:rPr>
              <a:t>bài: </a:t>
            </a:r>
            <a:r>
              <a:rPr lang="vi-VN" sz="2400" b="1" dirty="0">
                <a:latin typeface="Cambria" panose="02040503050406030204" pitchFamily="18" charset="0"/>
                <a:ea typeface="Cambria" panose="02040503050406030204" pitchFamily="18" charset="0"/>
                <a:cs typeface="Times New Roman"/>
                <a:sym typeface="Times New Roman"/>
              </a:rPr>
              <a:t>khẳng định lại tình cảm, cảm xúc về đối tượng; rút ra điều đáng nhớ đối với bản thân. </a:t>
            </a:r>
            <a:endParaRPr kumimoji="0"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177118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7"/>
                                        </p:tgtEl>
                                        <p:attrNameLst>
                                          <p:attrName>style.visibility</p:attrName>
                                        </p:attrNameLst>
                                      </p:cBhvr>
                                      <p:to>
                                        <p:strVal val="visible"/>
                                      </p:to>
                                    </p:set>
                                    <p:anim calcmode="lin" valueType="num">
                                      <p:cBhvr additive="base">
                                        <p:cTn id="7" dur="500"/>
                                        <p:tgtEl>
                                          <p:spTgt spid="52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29"/>
                                        </p:tgtEl>
                                        <p:attrNameLst>
                                          <p:attrName>style.visibility</p:attrName>
                                        </p:attrNameLst>
                                      </p:cBhvr>
                                      <p:to>
                                        <p:strVal val="visible"/>
                                      </p:to>
                                    </p:set>
                                    <p:anim calcmode="lin" valueType="num">
                                      <p:cBhvr additive="base">
                                        <p:cTn id="12" dur="500"/>
                                        <p:tgtEl>
                                          <p:spTgt spid="529"/>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30"/>
                                        </p:tgtEl>
                                        <p:attrNameLst>
                                          <p:attrName>style.visibility</p:attrName>
                                        </p:attrNameLst>
                                      </p:cBhvr>
                                      <p:to>
                                        <p:strVal val="visible"/>
                                      </p:to>
                                    </p:set>
                                    <p:anim calcmode="lin" valueType="num">
                                      <p:cBhvr additive="base">
                                        <p:cTn id="15" dur="500"/>
                                        <p:tgtEl>
                                          <p:spTgt spid="530"/>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34"/>
                                        </p:tgtEl>
                                        <p:attrNameLst>
                                          <p:attrName>style.visibility</p:attrName>
                                        </p:attrNameLst>
                                      </p:cBhvr>
                                      <p:to>
                                        <p:strVal val="visible"/>
                                      </p:to>
                                    </p:set>
                                    <p:anim calcmode="lin" valueType="num">
                                      <p:cBhvr additive="base">
                                        <p:cTn id="18" dur="500"/>
                                        <p:tgtEl>
                                          <p:spTgt spid="53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31"/>
                                        </p:tgtEl>
                                        <p:attrNameLst>
                                          <p:attrName>style.visibility</p:attrName>
                                        </p:attrNameLst>
                                      </p:cBhvr>
                                      <p:to>
                                        <p:strVal val="visible"/>
                                      </p:to>
                                    </p:set>
                                    <p:anim calcmode="lin" valueType="num">
                                      <p:cBhvr additive="base">
                                        <p:cTn id="23" dur="500"/>
                                        <p:tgtEl>
                                          <p:spTgt spid="531"/>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28"/>
                                        </p:tgtEl>
                                        <p:attrNameLst>
                                          <p:attrName>style.visibility</p:attrName>
                                        </p:attrNameLst>
                                      </p:cBhvr>
                                      <p:to>
                                        <p:strVal val="visible"/>
                                      </p:to>
                                    </p:set>
                                    <p:anim calcmode="lin" valueType="num">
                                      <p:cBhvr additive="base">
                                        <p:cTn id="26" dur="500"/>
                                        <p:tgtEl>
                                          <p:spTgt spid="528"/>
                                        </p:tgtEl>
                                        <p:attrNameLst>
                                          <p:attrName>ppt_y</p:attrName>
                                        </p:attrNameLst>
                                      </p:cBhvr>
                                      <p:tavLst>
                                        <p:tav tm="0">
                                          <p:val>
                                            <p:strVal val="#ppt_y+1"/>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35"/>
                                        </p:tgtEl>
                                        <p:attrNameLst>
                                          <p:attrName>style.visibility</p:attrName>
                                        </p:attrNameLst>
                                      </p:cBhvr>
                                      <p:to>
                                        <p:strVal val="visible"/>
                                      </p:to>
                                    </p:set>
                                    <p:anim calcmode="lin" valueType="num">
                                      <p:cBhvr additive="base">
                                        <p:cTn id="29" dur="500"/>
                                        <p:tgtEl>
                                          <p:spTgt spid="53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33"/>
                                        </p:tgtEl>
                                        <p:attrNameLst>
                                          <p:attrName>style.visibility</p:attrName>
                                        </p:attrNameLst>
                                      </p:cBhvr>
                                      <p:to>
                                        <p:strVal val="visible"/>
                                      </p:to>
                                    </p:set>
                                    <p:anim calcmode="lin" valueType="num">
                                      <p:cBhvr additive="base">
                                        <p:cTn id="34" dur="500"/>
                                        <p:tgtEl>
                                          <p:spTgt spid="533"/>
                                        </p:tgtEl>
                                        <p:attrNameLst>
                                          <p:attrName>ppt_y</p:attrName>
                                        </p:attrNameLst>
                                      </p:cBhvr>
                                      <p:tavLst>
                                        <p:tav tm="0">
                                          <p:val>
                                            <p:strVal val="#ppt_y+1"/>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32"/>
                                        </p:tgtEl>
                                        <p:attrNameLst>
                                          <p:attrName>style.visibility</p:attrName>
                                        </p:attrNameLst>
                                      </p:cBhvr>
                                      <p:to>
                                        <p:strVal val="visible"/>
                                      </p:to>
                                    </p:set>
                                    <p:anim calcmode="lin" valueType="num">
                                      <p:cBhvr additive="base">
                                        <p:cTn id="37" dur="500"/>
                                        <p:tgtEl>
                                          <p:spTgt spid="532"/>
                                        </p:tgtEl>
                                        <p:attrNameLst>
                                          <p:attrName>ppt_y</p:attrName>
                                        </p:attrNameLst>
                                      </p:cBhvr>
                                      <p:tavLst>
                                        <p:tav tm="0">
                                          <p:val>
                                            <p:strVal val="#ppt_y+1"/>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536"/>
                                        </p:tgtEl>
                                        <p:attrNameLst>
                                          <p:attrName>style.visibility</p:attrName>
                                        </p:attrNameLst>
                                      </p:cBhvr>
                                      <p:to>
                                        <p:strVal val="visible"/>
                                      </p:to>
                                    </p:set>
                                    <p:anim calcmode="lin" valueType="num">
                                      <p:cBhvr additive="base">
                                        <p:cTn id="40" dur="500"/>
                                        <p:tgtEl>
                                          <p:spTgt spid="5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6"/>
        <p:cNvGrpSpPr/>
        <p:nvPr/>
      </p:nvGrpSpPr>
      <p:grpSpPr>
        <a:xfrm>
          <a:off x="0" y="0"/>
          <a:ext cx="0" cy="0"/>
          <a:chOff x="0" y="0"/>
          <a:chExt cx="0" cy="0"/>
        </a:xfrm>
      </p:grpSpPr>
      <p:sp>
        <p:nvSpPr>
          <p:cNvPr id="447" name="Google Shape;447;p1"/>
          <p:cNvSpPr txBox="1">
            <a:spLocks noGrp="1"/>
          </p:cNvSpPr>
          <p:nvPr>
            <p:ph type="ctrTitle"/>
          </p:nvPr>
        </p:nvSpPr>
        <p:spPr>
          <a:xfrm>
            <a:off x="471455" y="1042879"/>
            <a:ext cx="8328834" cy="2052600"/>
          </a:xfrm>
          <a:prstGeom prst="rect">
            <a:avLst/>
          </a:prstGeom>
          <a:noFill/>
          <a:ln>
            <a:noFill/>
          </a:ln>
        </p:spPr>
        <p:txBody>
          <a:bodyPr spcFirstLastPara="1" wrap="square" lIns="91425" tIns="91425" rIns="91425" bIns="91425" anchor="ctr" anchorCtr="0">
            <a:noAutofit/>
          </a:bodyPr>
          <a:lstStyle/>
          <a:p>
            <a:pPr lvl="0" algn="ctr"/>
            <a:r>
              <a:rPr lang="vi-VN" sz="6000" b="1" dirty="0">
                <a:solidFill>
                  <a:srgbClr val="FF0000"/>
                </a:solidFill>
                <a:latin typeface="Cambria" panose="02040503050406030204" pitchFamily="18" charset="0"/>
                <a:ea typeface="Cambria" panose="02040503050406030204" pitchFamily="18" charset="0"/>
                <a:cs typeface="Times New Roman"/>
                <a:sym typeface="Times New Roman"/>
              </a:rPr>
              <a:t>II. </a:t>
            </a:r>
            <a:r>
              <a:rPr lang="vi-VN" sz="6000" b="1" u="sng" dirty="0">
                <a:solidFill>
                  <a:srgbClr val="FF0000"/>
                </a:solidFill>
                <a:latin typeface="Cambria" panose="02040503050406030204" pitchFamily="18" charset="0"/>
                <a:ea typeface="Cambria" panose="02040503050406030204" pitchFamily="18" charset="0"/>
                <a:cs typeface="Times New Roman"/>
                <a:sym typeface="Times New Roman"/>
              </a:rPr>
              <a:t>Hướng dẫn phân tích kiểu văn bản</a:t>
            </a:r>
            <a:endParaRPr lang="en-US" sz="6000" b="1" u="sng" dirty="0">
              <a:solidFill>
                <a:srgbClr val="FF0000"/>
              </a:solidFill>
              <a:latin typeface="Cambria" panose="02040503050406030204" pitchFamily="18" charset="0"/>
              <a:ea typeface="Cambria" panose="02040503050406030204" pitchFamily="18" charset="0"/>
              <a:cs typeface="Times New Roman"/>
              <a:sym typeface="Times New Roman"/>
            </a:endParaRPr>
          </a:p>
        </p:txBody>
      </p:sp>
      <p:sp>
        <p:nvSpPr>
          <p:cNvPr id="448" name="Google Shape;448;p1"/>
          <p:cNvSpPr/>
          <p:nvPr/>
        </p:nvSpPr>
        <p:spPr>
          <a:xfrm>
            <a:off x="6726531" y="3471681"/>
            <a:ext cx="18525" cy="7360"/>
          </a:xfrm>
          <a:custGeom>
            <a:avLst/>
            <a:gdLst/>
            <a:ahLst/>
            <a:cxnLst/>
            <a:rect l="l" t="t" r="r" b="b"/>
            <a:pathLst>
              <a:path w="224" h="89" fill="none" extrusionOk="0">
                <a:moveTo>
                  <a:pt x="1" y="89"/>
                </a:moveTo>
                <a:lnTo>
                  <a:pt x="1" y="89"/>
                </a:lnTo>
                <a:lnTo>
                  <a:pt x="223" y="0"/>
                </a:lnTo>
                <a:lnTo>
                  <a:pt x="223" y="0"/>
                </a:lnTo>
                <a:lnTo>
                  <a:pt x="1" y="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49" name="Google Shape;449;p1"/>
          <p:cNvSpPr/>
          <p:nvPr/>
        </p:nvSpPr>
        <p:spPr>
          <a:xfrm>
            <a:off x="6792774" y="3434880"/>
            <a:ext cx="33163" cy="14803"/>
          </a:xfrm>
          <a:custGeom>
            <a:avLst/>
            <a:gdLst/>
            <a:ahLst/>
            <a:cxnLst/>
            <a:rect l="l" t="t" r="r" b="b"/>
            <a:pathLst>
              <a:path w="401" h="179" fill="none" extrusionOk="0">
                <a:moveTo>
                  <a:pt x="0" y="178"/>
                </a:moveTo>
                <a:lnTo>
                  <a:pt x="0" y="178"/>
                </a:lnTo>
                <a:lnTo>
                  <a:pt x="401" y="0"/>
                </a:lnTo>
                <a:lnTo>
                  <a:pt x="401" y="0"/>
                </a:lnTo>
                <a:lnTo>
                  <a:pt x="0" y="17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0" name="Google Shape;450;p1"/>
          <p:cNvSpPr/>
          <p:nvPr/>
        </p:nvSpPr>
        <p:spPr>
          <a:xfrm>
            <a:off x="6757792" y="3348376"/>
            <a:ext cx="35065" cy="12984"/>
          </a:xfrm>
          <a:custGeom>
            <a:avLst/>
            <a:gdLst/>
            <a:ahLst/>
            <a:cxnLst/>
            <a:rect l="l" t="t" r="r" b="b"/>
            <a:pathLst>
              <a:path w="424" h="157" fill="none" extrusionOk="0">
                <a:moveTo>
                  <a:pt x="1" y="156"/>
                </a:moveTo>
                <a:lnTo>
                  <a:pt x="1" y="156"/>
                </a:lnTo>
                <a:lnTo>
                  <a:pt x="423" y="1"/>
                </a:lnTo>
                <a:lnTo>
                  <a:pt x="423" y="1"/>
                </a:lnTo>
                <a:lnTo>
                  <a:pt x="1" y="156"/>
                </a:lnTo>
                <a:lnTo>
                  <a:pt x="1" y="15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1" name="Google Shape;451;p1"/>
          <p:cNvSpPr/>
          <p:nvPr/>
        </p:nvSpPr>
        <p:spPr>
          <a:xfrm>
            <a:off x="6715532" y="3460599"/>
            <a:ext cx="42342" cy="31343"/>
          </a:xfrm>
          <a:custGeom>
            <a:avLst/>
            <a:gdLst/>
            <a:ahLst/>
            <a:cxnLst/>
            <a:rect l="l" t="t" r="r" b="b"/>
            <a:pathLst>
              <a:path w="512" h="379" extrusionOk="0">
                <a:moveTo>
                  <a:pt x="312" y="1"/>
                </a:moveTo>
                <a:lnTo>
                  <a:pt x="89" y="112"/>
                </a:lnTo>
                <a:lnTo>
                  <a:pt x="22" y="134"/>
                </a:lnTo>
                <a:lnTo>
                  <a:pt x="0" y="179"/>
                </a:lnTo>
                <a:lnTo>
                  <a:pt x="0" y="245"/>
                </a:lnTo>
                <a:lnTo>
                  <a:pt x="0" y="290"/>
                </a:lnTo>
                <a:lnTo>
                  <a:pt x="45" y="334"/>
                </a:lnTo>
                <a:lnTo>
                  <a:pt x="89" y="379"/>
                </a:lnTo>
                <a:lnTo>
                  <a:pt x="178" y="379"/>
                </a:lnTo>
                <a:lnTo>
                  <a:pt x="423" y="267"/>
                </a:lnTo>
                <a:lnTo>
                  <a:pt x="467" y="245"/>
                </a:lnTo>
                <a:lnTo>
                  <a:pt x="490" y="201"/>
                </a:lnTo>
                <a:lnTo>
                  <a:pt x="512" y="134"/>
                </a:lnTo>
                <a:lnTo>
                  <a:pt x="490" y="90"/>
                </a:lnTo>
                <a:lnTo>
                  <a:pt x="467" y="45"/>
                </a:lnTo>
                <a:lnTo>
                  <a:pt x="4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2" name="Google Shape;452;p1"/>
          <p:cNvSpPr/>
          <p:nvPr/>
        </p:nvSpPr>
        <p:spPr>
          <a:xfrm>
            <a:off x="6783594" y="3423798"/>
            <a:ext cx="55244" cy="38704"/>
          </a:xfrm>
          <a:custGeom>
            <a:avLst/>
            <a:gdLst/>
            <a:ahLst/>
            <a:cxnLst/>
            <a:rect l="l" t="t" r="r" b="b"/>
            <a:pathLst>
              <a:path w="668" h="468" extrusionOk="0">
                <a:moveTo>
                  <a:pt x="467" y="1"/>
                </a:moveTo>
                <a:lnTo>
                  <a:pt x="67" y="179"/>
                </a:lnTo>
                <a:lnTo>
                  <a:pt x="22" y="223"/>
                </a:lnTo>
                <a:lnTo>
                  <a:pt x="0" y="268"/>
                </a:lnTo>
                <a:lnTo>
                  <a:pt x="0" y="334"/>
                </a:lnTo>
                <a:lnTo>
                  <a:pt x="0" y="379"/>
                </a:lnTo>
                <a:lnTo>
                  <a:pt x="45" y="423"/>
                </a:lnTo>
                <a:lnTo>
                  <a:pt x="67" y="468"/>
                </a:lnTo>
                <a:lnTo>
                  <a:pt x="178" y="468"/>
                </a:lnTo>
                <a:lnTo>
                  <a:pt x="579" y="268"/>
                </a:lnTo>
                <a:lnTo>
                  <a:pt x="623" y="245"/>
                </a:lnTo>
                <a:lnTo>
                  <a:pt x="645" y="201"/>
                </a:lnTo>
                <a:lnTo>
                  <a:pt x="667" y="134"/>
                </a:lnTo>
                <a:lnTo>
                  <a:pt x="645" y="90"/>
                </a:lnTo>
                <a:lnTo>
                  <a:pt x="623" y="45"/>
                </a:lnTo>
                <a:lnTo>
                  <a:pt x="5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3" name="Google Shape;453;p1"/>
          <p:cNvSpPr/>
          <p:nvPr/>
        </p:nvSpPr>
        <p:spPr>
          <a:xfrm>
            <a:off x="6748612" y="3337376"/>
            <a:ext cx="57146" cy="36884"/>
          </a:xfrm>
          <a:custGeom>
            <a:avLst/>
            <a:gdLst/>
            <a:ahLst/>
            <a:cxnLst/>
            <a:rect l="l" t="t" r="r" b="b"/>
            <a:pathLst>
              <a:path w="691" h="446" extrusionOk="0">
                <a:moveTo>
                  <a:pt x="490" y="0"/>
                </a:moveTo>
                <a:lnTo>
                  <a:pt x="90" y="156"/>
                </a:lnTo>
                <a:lnTo>
                  <a:pt x="23" y="200"/>
                </a:lnTo>
                <a:lnTo>
                  <a:pt x="1" y="245"/>
                </a:lnTo>
                <a:lnTo>
                  <a:pt x="1" y="289"/>
                </a:lnTo>
                <a:lnTo>
                  <a:pt x="1" y="334"/>
                </a:lnTo>
                <a:lnTo>
                  <a:pt x="45" y="378"/>
                </a:lnTo>
                <a:lnTo>
                  <a:pt x="67" y="423"/>
                </a:lnTo>
                <a:lnTo>
                  <a:pt x="134" y="445"/>
                </a:lnTo>
                <a:lnTo>
                  <a:pt x="179" y="423"/>
                </a:lnTo>
                <a:lnTo>
                  <a:pt x="601" y="267"/>
                </a:lnTo>
                <a:lnTo>
                  <a:pt x="668" y="245"/>
                </a:lnTo>
                <a:lnTo>
                  <a:pt x="690" y="200"/>
                </a:lnTo>
                <a:lnTo>
                  <a:pt x="690" y="156"/>
                </a:lnTo>
                <a:lnTo>
                  <a:pt x="690" y="89"/>
                </a:lnTo>
                <a:lnTo>
                  <a:pt x="646" y="45"/>
                </a:lnTo>
                <a:lnTo>
                  <a:pt x="623" y="23"/>
                </a:lnTo>
                <a:lnTo>
                  <a:pt x="5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4" name="Google Shape;454;p1"/>
          <p:cNvSpPr/>
          <p:nvPr/>
        </p:nvSpPr>
        <p:spPr>
          <a:xfrm>
            <a:off x="6492903" y="3444059"/>
            <a:ext cx="23983" cy="25802"/>
          </a:xfrm>
          <a:custGeom>
            <a:avLst/>
            <a:gdLst/>
            <a:ahLst/>
            <a:cxnLst/>
            <a:rect l="l" t="t" r="r" b="b"/>
            <a:pathLst>
              <a:path w="290" h="312" extrusionOk="0">
                <a:moveTo>
                  <a:pt x="134" y="0"/>
                </a:moveTo>
                <a:lnTo>
                  <a:pt x="68" y="23"/>
                </a:lnTo>
                <a:lnTo>
                  <a:pt x="23" y="45"/>
                </a:lnTo>
                <a:lnTo>
                  <a:pt x="23" y="45"/>
                </a:lnTo>
                <a:lnTo>
                  <a:pt x="1" y="89"/>
                </a:lnTo>
                <a:lnTo>
                  <a:pt x="1" y="156"/>
                </a:lnTo>
                <a:lnTo>
                  <a:pt x="1" y="178"/>
                </a:lnTo>
                <a:lnTo>
                  <a:pt x="23" y="223"/>
                </a:lnTo>
                <a:lnTo>
                  <a:pt x="45" y="267"/>
                </a:lnTo>
                <a:lnTo>
                  <a:pt x="90" y="290"/>
                </a:lnTo>
                <a:lnTo>
                  <a:pt x="134" y="312"/>
                </a:lnTo>
                <a:lnTo>
                  <a:pt x="201" y="290"/>
                </a:lnTo>
                <a:lnTo>
                  <a:pt x="223" y="290"/>
                </a:lnTo>
                <a:lnTo>
                  <a:pt x="268" y="245"/>
                </a:lnTo>
                <a:lnTo>
                  <a:pt x="290" y="201"/>
                </a:lnTo>
                <a:lnTo>
                  <a:pt x="290" y="156"/>
                </a:lnTo>
                <a:lnTo>
                  <a:pt x="290" y="112"/>
                </a:lnTo>
                <a:lnTo>
                  <a:pt x="268" y="45"/>
                </a:lnTo>
                <a:lnTo>
                  <a:pt x="223" y="23"/>
                </a:lnTo>
                <a:lnTo>
                  <a:pt x="1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5" name="Google Shape;455;p1"/>
          <p:cNvSpPr/>
          <p:nvPr/>
        </p:nvSpPr>
        <p:spPr>
          <a:xfrm>
            <a:off x="6478183" y="3455059"/>
            <a:ext cx="167468" cy="88406"/>
          </a:xfrm>
          <a:custGeom>
            <a:avLst/>
            <a:gdLst/>
            <a:ahLst/>
            <a:cxnLst/>
            <a:rect l="l" t="t" r="r" b="b"/>
            <a:pathLst>
              <a:path w="2025" h="1069" extrusionOk="0">
                <a:moveTo>
                  <a:pt x="1892" y="1"/>
                </a:moveTo>
                <a:lnTo>
                  <a:pt x="1825" y="23"/>
                </a:lnTo>
                <a:lnTo>
                  <a:pt x="1380" y="201"/>
                </a:lnTo>
                <a:lnTo>
                  <a:pt x="957" y="401"/>
                </a:lnTo>
                <a:lnTo>
                  <a:pt x="90" y="802"/>
                </a:lnTo>
                <a:lnTo>
                  <a:pt x="45" y="824"/>
                </a:lnTo>
                <a:lnTo>
                  <a:pt x="23" y="891"/>
                </a:lnTo>
                <a:lnTo>
                  <a:pt x="1" y="935"/>
                </a:lnTo>
                <a:lnTo>
                  <a:pt x="23" y="980"/>
                </a:lnTo>
                <a:lnTo>
                  <a:pt x="45" y="1024"/>
                </a:lnTo>
                <a:lnTo>
                  <a:pt x="90" y="1068"/>
                </a:lnTo>
                <a:lnTo>
                  <a:pt x="201" y="1068"/>
                </a:lnTo>
                <a:lnTo>
                  <a:pt x="1069" y="668"/>
                </a:lnTo>
                <a:lnTo>
                  <a:pt x="1491" y="468"/>
                </a:lnTo>
                <a:lnTo>
                  <a:pt x="1936" y="290"/>
                </a:lnTo>
                <a:lnTo>
                  <a:pt x="1981" y="268"/>
                </a:lnTo>
                <a:lnTo>
                  <a:pt x="2003" y="201"/>
                </a:lnTo>
                <a:lnTo>
                  <a:pt x="2025" y="157"/>
                </a:lnTo>
                <a:lnTo>
                  <a:pt x="2003" y="112"/>
                </a:lnTo>
                <a:lnTo>
                  <a:pt x="1981" y="68"/>
                </a:lnTo>
                <a:lnTo>
                  <a:pt x="1936" y="23"/>
                </a:lnTo>
                <a:lnTo>
                  <a:pt x="189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6" name="Google Shape;456;p1"/>
          <p:cNvSpPr/>
          <p:nvPr/>
        </p:nvSpPr>
        <p:spPr>
          <a:xfrm>
            <a:off x="6097432" y="3186532"/>
            <a:ext cx="268692" cy="697244"/>
          </a:xfrm>
          <a:custGeom>
            <a:avLst/>
            <a:gdLst/>
            <a:ahLst/>
            <a:cxnLst/>
            <a:rect l="l" t="t" r="r" b="b"/>
            <a:pathLst>
              <a:path w="3249" h="8431" fill="none" extrusionOk="0">
                <a:moveTo>
                  <a:pt x="1091" y="45"/>
                </a:moveTo>
                <a:lnTo>
                  <a:pt x="1" y="0"/>
                </a:lnTo>
                <a:lnTo>
                  <a:pt x="1" y="0"/>
                </a:lnTo>
                <a:lnTo>
                  <a:pt x="512" y="2047"/>
                </a:lnTo>
                <a:lnTo>
                  <a:pt x="1202" y="4605"/>
                </a:lnTo>
                <a:lnTo>
                  <a:pt x="1202" y="4605"/>
                </a:lnTo>
                <a:lnTo>
                  <a:pt x="1736" y="6740"/>
                </a:lnTo>
                <a:lnTo>
                  <a:pt x="2158" y="8430"/>
                </a:lnTo>
                <a:lnTo>
                  <a:pt x="2158" y="8430"/>
                </a:lnTo>
                <a:lnTo>
                  <a:pt x="2648" y="8430"/>
                </a:lnTo>
                <a:lnTo>
                  <a:pt x="3137" y="8386"/>
                </a:lnTo>
                <a:lnTo>
                  <a:pt x="3137" y="8386"/>
                </a:lnTo>
                <a:lnTo>
                  <a:pt x="3248" y="8341"/>
                </a:lnTo>
                <a:lnTo>
                  <a:pt x="3248" y="8341"/>
                </a:lnTo>
                <a:lnTo>
                  <a:pt x="2825" y="6651"/>
                </a:lnTo>
                <a:lnTo>
                  <a:pt x="2269" y="4538"/>
                </a:lnTo>
                <a:lnTo>
                  <a:pt x="2269" y="4538"/>
                </a:lnTo>
                <a:lnTo>
                  <a:pt x="1091" y="45"/>
                </a:lnTo>
                <a:lnTo>
                  <a:pt x="1091" y="45"/>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7" name="Google Shape;457;p1"/>
          <p:cNvSpPr/>
          <p:nvPr/>
        </p:nvSpPr>
        <p:spPr>
          <a:xfrm>
            <a:off x="6266636" y="3883693"/>
            <a:ext cx="7443" cy="1902"/>
          </a:xfrm>
          <a:custGeom>
            <a:avLst/>
            <a:gdLst/>
            <a:ahLst/>
            <a:cxnLst/>
            <a:rect l="l" t="t" r="r" b="b"/>
            <a:pathLst>
              <a:path w="90" h="23" extrusionOk="0">
                <a:moveTo>
                  <a:pt x="1" y="23"/>
                </a:moveTo>
                <a:lnTo>
                  <a:pt x="1" y="23"/>
                </a:lnTo>
                <a:lnTo>
                  <a:pt x="1" y="23"/>
                </a:lnTo>
                <a:lnTo>
                  <a:pt x="90" y="0"/>
                </a:lnTo>
                <a:lnTo>
                  <a:pt x="90" y="0"/>
                </a:lnTo>
                <a:lnTo>
                  <a:pt x="1" y="23"/>
                </a:lnTo>
                <a:lnTo>
                  <a:pt x="1" y="23"/>
                </a:lnTo>
                <a:close/>
              </a:path>
            </a:pathLst>
          </a:custGeom>
          <a:solidFill>
            <a:srgbClr val="A3C9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8" name="Google Shape;458;p1"/>
          <p:cNvSpPr/>
          <p:nvPr/>
        </p:nvSpPr>
        <p:spPr>
          <a:xfrm>
            <a:off x="6904998" y="3602265"/>
            <a:ext cx="362474" cy="351392"/>
          </a:xfrm>
          <a:custGeom>
            <a:avLst/>
            <a:gdLst/>
            <a:ahLst/>
            <a:cxnLst/>
            <a:rect l="l" t="t" r="r" b="b"/>
            <a:pathLst>
              <a:path w="4383" h="4249" fill="none" extrusionOk="0">
                <a:moveTo>
                  <a:pt x="3870" y="445"/>
                </a:moveTo>
                <a:lnTo>
                  <a:pt x="3870" y="445"/>
                </a:lnTo>
                <a:lnTo>
                  <a:pt x="3737" y="334"/>
                </a:lnTo>
                <a:lnTo>
                  <a:pt x="3581" y="223"/>
                </a:lnTo>
                <a:lnTo>
                  <a:pt x="3403" y="134"/>
                </a:lnTo>
                <a:lnTo>
                  <a:pt x="3203" y="67"/>
                </a:lnTo>
                <a:lnTo>
                  <a:pt x="3003" y="23"/>
                </a:lnTo>
                <a:lnTo>
                  <a:pt x="2758" y="0"/>
                </a:lnTo>
                <a:lnTo>
                  <a:pt x="2514" y="0"/>
                </a:lnTo>
                <a:lnTo>
                  <a:pt x="2247" y="0"/>
                </a:lnTo>
                <a:lnTo>
                  <a:pt x="0" y="200"/>
                </a:lnTo>
                <a:lnTo>
                  <a:pt x="0" y="200"/>
                </a:lnTo>
                <a:lnTo>
                  <a:pt x="267" y="245"/>
                </a:lnTo>
                <a:lnTo>
                  <a:pt x="512" y="289"/>
                </a:lnTo>
                <a:lnTo>
                  <a:pt x="734" y="334"/>
                </a:lnTo>
                <a:lnTo>
                  <a:pt x="957" y="401"/>
                </a:lnTo>
                <a:lnTo>
                  <a:pt x="1135" y="490"/>
                </a:lnTo>
                <a:lnTo>
                  <a:pt x="1313" y="579"/>
                </a:lnTo>
                <a:lnTo>
                  <a:pt x="1468" y="668"/>
                </a:lnTo>
                <a:lnTo>
                  <a:pt x="1624" y="779"/>
                </a:lnTo>
                <a:lnTo>
                  <a:pt x="1624" y="779"/>
                </a:lnTo>
                <a:lnTo>
                  <a:pt x="1735" y="912"/>
                </a:lnTo>
                <a:lnTo>
                  <a:pt x="1846" y="1068"/>
                </a:lnTo>
                <a:lnTo>
                  <a:pt x="1935" y="1246"/>
                </a:lnTo>
                <a:lnTo>
                  <a:pt x="2024" y="1468"/>
                </a:lnTo>
                <a:lnTo>
                  <a:pt x="2091" y="1691"/>
                </a:lnTo>
                <a:lnTo>
                  <a:pt x="2136" y="1958"/>
                </a:lnTo>
                <a:lnTo>
                  <a:pt x="2158" y="2247"/>
                </a:lnTo>
                <a:lnTo>
                  <a:pt x="2180" y="2558"/>
                </a:lnTo>
                <a:lnTo>
                  <a:pt x="2180" y="2558"/>
                </a:lnTo>
                <a:lnTo>
                  <a:pt x="2158" y="2803"/>
                </a:lnTo>
                <a:lnTo>
                  <a:pt x="2113" y="3048"/>
                </a:lnTo>
                <a:lnTo>
                  <a:pt x="2002" y="3270"/>
                </a:lnTo>
                <a:lnTo>
                  <a:pt x="1869" y="3470"/>
                </a:lnTo>
                <a:lnTo>
                  <a:pt x="1691" y="3648"/>
                </a:lnTo>
                <a:lnTo>
                  <a:pt x="1490" y="3826"/>
                </a:lnTo>
                <a:lnTo>
                  <a:pt x="1224" y="3982"/>
                </a:lnTo>
                <a:lnTo>
                  <a:pt x="934" y="4115"/>
                </a:lnTo>
                <a:lnTo>
                  <a:pt x="934" y="4115"/>
                </a:lnTo>
                <a:lnTo>
                  <a:pt x="734" y="4204"/>
                </a:lnTo>
                <a:lnTo>
                  <a:pt x="556" y="4249"/>
                </a:lnTo>
                <a:lnTo>
                  <a:pt x="556" y="4249"/>
                </a:lnTo>
                <a:lnTo>
                  <a:pt x="1446" y="4115"/>
                </a:lnTo>
                <a:lnTo>
                  <a:pt x="2202" y="3959"/>
                </a:lnTo>
                <a:lnTo>
                  <a:pt x="2558" y="3871"/>
                </a:lnTo>
                <a:lnTo>
                  <a:pt x="2870" y="3782"/>
                </a:lnTo>
                <a:lnTo>
                  <a:pt x="3159" y="3670"/>
                </a:lnTo>
                <a:lnTo>
                  <a:pt x="3403" y="3559"/>
                </a:lnTo>
                <a:lnTo>
                  <a:pt x="3626" y="3426"/>
                </a:lnTo>
                <a:lnTo>
                  <a:pt x="3826" y="3314"/>
                </a:lnTo>
                <a:lnTo>
                  <a:pt x="3982" y="3159"/>
                </a:lnTo>
                <a:lnTo>
                  <a:pt x="4137" y="3025"/>
                </a:lnTo>
                <a:lnTo>
                  <a:pt x="4226" y="2870"/>
                </a:lnTo>
                <a:lnTo>
                  <a:pt x="4315" y="2714"/>
                </a:lnTo>
                <a:lnTo>
                  <a:pt x="4360" y="2536"/>
                </a:lnTo>
                <a:lnTo>
                  <a:pt x="4382" y="2380"/>
                </a:lnTo>
                <a:lnTo>
                  <a:pt x="4382" y="2380"/>
                </a:lnTo>
                <a:lnTo>
                  <a:pt x="4382" y="2024"/>
                </a:lnTo>
                <a:lnTo>
                  <a:pt x="4360" y="1735"/>
                </a:lnTo>
                <a:lnTo>
                  <a:pt x="4315" y="1446"/>
                </a:lnTo>
                <a:lnTo>
                  <a:pt x="4271" y="1201"/>
                </a:lnTo>
                <a:lnTo>
                  <a:pt x="4182" y="957"/>
                </a:lnTo>
                <a:lnTo>
                  <a:pt x="4093" y="757"/>
                </a:lnTo>
                <a:lnTo>
                  <a:pt x="4004" y="601"/>
                </a:lnTo>
                <a:lnTo>
                  <a:pt x="3870" y="445"/>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9" name="Google Shape;459;p1"/>
          <p:cNvSpPr/>
          <p:nvPr/>
        </p:nvSpPr>
        <p:spPr>
          <a:xfrm>
            <a:off x="6755972" y="3276675"/>
            <a:ext cx="507778" cy="342213"/>
          </a:xfrm>
          <a:custGeom>
            <a:avLst/>
            <a:gdLst/>
            <a:ahLst/>
            <a:cxnLst/>
            <a:rect l="l" t="t" r="r" b="b"/>
            <a:pathLst>
              <a:path w="6140" h="4138" fill="none" extrusionOk="0">
                <a:moveTo>
                  <a:pt x="1" y="67"/>
                </a:moveTo>
                <a:lnTo>
                  <a:pt x="1" y="67"/>
                </a:lnTo>
                <a:lnTo>
                  <a:pt x="579" y="89"/>
                </a:lnTo>
                <a:lnTo>
                  <a:pt x="579" y="89"/>
                </a:lnTo>
                <a:lnTo>
                  <a:pt x="979" y="111"/>
                </a:lnTo>
                <a:lnTo>
                  <a:pt x="1357" y="178"/>
                </a:lnTo>
                <a:lnTo>
                  <a:pt x="1735" y="245"/>
                </a:lnTo>
                <a:lnTo>
                  <a:pt x="2069" y="356"/>
                </a:lnTo>
                <a:lnTo>
                  <a:pt x="2381" y="490"/>
                </a:lnTo>
                <a:lnTo>
                  <a:pt x="2670" y="645"/>
                </a:lnTo>
                <a:lnTo>
                  <a:pt x="2937" y="823"/>
                </a:lnTo>
                <a:lnTo>
                  <a:pt x="3181" y="1023"/>
                </a:lnTo>
                <a:lnTo>
                  <a:pt x="3181" y="1023"/>
                </a:lnTo>
                <a:lnTo>
                  <a:pt x="3337" y="1179"/>
                </a:lnTo>
                <a:lnTo>
                  <a:pt x="3470" y="1357"/>
                </a:lnTo>
                <a:lnTo>
                  <a:pt x="3604" y="1535"/>
                </a:lnTo>
                <a:lnTo>
                  <a:pt x="3693" y="1713"/>
                </a:lnTo>
                <a:lnTo>
                  <a:pt x="3782" y="1913"/>
                </a:lnTo>
                <a:lnTo>
                  <a:pt x="3826" y="2113"/>
                </a:lnTo>
                <a:lnTo>
                  <a:pt x="3849" y="2291"/>
                </a:lnTo>
                <a:lnTo>
                  <a:pt x="3871" y="2491"/>
                </a:lnTo>
                <a:lnTo>
                  <a:pt x="3871" y="2491"/>
                </a:lnTo>
                <a:lnTo>
                  <a:pt x="3849" y="2625"/>
                </a:lnTo>
                <a:lnTo>
                  <a:pt x="3826" y="2758"/>
                </a:lnTo>
                <a:lnTo>
                  <a:pt x="3804" y="2870"/>
                </a:lnTo>
                <a:lnTo>
                  <a:pt x="3737" y="2981"/>
                </a:lnTo>
                <a:lnTo>
                  <a:pt x="3671" y="3092"/>
                </a:lnTo>
                <a:lnTo>
                  <a:pt x="3582" y="3203"/>
                </a:lnTo>
                <a:lnTo>
                  <a:pt x="3359" y="3426"/>
                </a:lnTo>
                <a:lnTo>
                  <a:pt x="3070" y="3626"/>
                </a:lnTo>
                <a:lnTo>
                  <a:pt x="2714" y="3804"/>
                </a:lnTo>
                <a:lnTo>
                  <a:pt x="2292" y="3982"/>
                </a:lnTo>
                <a:lnTo>
                  <a:pt x="1802" y="4137"/>
                </a:lnTo>
                <a:lnTo>
                  <a:pt x="4049" y="3937"/>
                </a:lnTo>
                <a:lnTo>
                  <a:pt x="4049" y="3937"/>
                </a:lnTo>
                <a:lnTo>
                  <a:pt x="4538" y="3737"/>
                </a:lnTo>
                <a:lnTo>
                  <a:pt x="4961" y="3537"/>
                </a:lnTo>
                <a:lnTo>
                  <a:pt x="5317" y="3314"/>
                </a:lnTo>
                <a:lnTo>
                  <a:pt x="5628" y="3092"/>
                </a:lnTo>
                <a:lnTo>
                  <a:pt x="5850" y="2870"/>
                </a:lnTo>
                <a:lnTo>
                  <a:pt x="5939" y="2758"/>
                </a:lnTo>
                <a:lnTo>
                  <a:pt x="6006" y="2625"/>
                </a:lnTo>
                <a:lnTo>
                  <a:pt x="6073" y="2514"/>
                </a:lnTo>
                <a:lnTo>
                  <a:pt x="6117" y="2380"/>
                </a:lnTo>
                <a:lnTo>
                  <a:pt x="6140" y="2269"/>
                </a:lnTo>
                <a:lnTo>
                  <a:pt x="6140" y="2136"/>
                </a:lnTo>
                <a:lnTo>
                  <a:pt x="6140" y="2136"/>
                </a:lnTo>
                <a:lnTo>
                  <a:pt x="6140" y="1935"/>
                </a:lnTo>
                <a:lnTo>
                  <a:pt x="6095" y="1735"/>
                </a:lnTo>
                <a:lnTo>
                  <a:pt x="6028" y="1557"/>
                </a:lnTo>
                <a:lnTo>
                  <a:pt x="5939" y="1357"/>
                </a:lnTo>
                <a:lnTo>
                  <a:pt x="5828" y="1179"/>
                </a:lnTo>
                <a:lnTo>
                  <a:pt x="5695" y="1001"/>
                </a:lnTo>
                <a:lnTo>
                  <a:pt x="5539" y="846"/>
                </a:lnTo>
                <a:lnTo>
                  <a:pt x="5339" y="690"/>
                </a:lnTo>
                <a:lnTo>
                  <a:pt x="5339" y="690"/>
                </a:lnTo>
                <a:lnTo>
                  <a:pt x="5116" y="534"/>
                </a:lnTo>
                <a:lnTo>
                  <a:pt x="4872" y="378"/>
                </a:lnTo>
                <a:lnTo>
                  <a:pt x="4605" y="267"/>
                </a:lnTo>
                <a:lnTo>
                  <a:pt x="4316" y="178"/>
                </a:lnTo>
                <a:lnTo>
                  <a:pt x="3982" y="111"/>
                </a:lnTo>
                <a:lnTo>
                  <a:pt x="3626" y="45"/>
                </a:lnTo>
                <a:lnTo>
                  <a:pt x="3248" y="23"/>
                </a:lnTo>
                <a:lnTo>
                  <a:pt x="2848" y="0"/>
                </a:lnTo>
                <a:lnTo>
                  <a:pt x="2848" y="0"/>
                </a:lnTo>
                <a:lnTo>
                  <a:pt x="1357" y="23"/>
                </a:lnTo>
                <a:lnTo>
                  <a:pt x="1" y="67"/>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0" name="Google Shape;460;p1"/>
          <p:cNvSpPr/>
          <p:nvPr/>
        </p:nvSpPr>
        <p:spPr>
          <a:xfrm>
            <a:off x="6722892" y="3697866"/>
            <a:ext cx="141665" cy="191450"/>
          </a:xfrm>
          <a:custGeom>
            <a:avLst/>
            <a:gdLst/>
            <a:ahLst/>
            <a:cxnLst/>
            <a:rect l="l" t="t" r="r" b="b"/>
            <a:pathLst>
              <a:path w="1713" h="2315" fill="none" extrusionOk="0">
                <a:moveTo>
                  <a:pt x="1401" y="45"/>
                </a:moveTo>
                <a:lnTo>
                  <a:pt x="1401" y="45"/>
                </a:lnTo>
                <a:lnTo>
                  <a:pt x="1001" y="1"/>
                </a:lnTo>
                <a:lnTo>
                  <a:pt x="1001" y="1"/>
                </a:lnTo>
                <a:lnTo>
                  <a:pt x="801" y="1"/>
                </a:lnTo>
                <a:lnTo>
                  <a:pt x="556" y="23"/>
                </a:lnTo>
                <a:lnTo>
                  <a:pt x="0" y="90"/>
                </a:lnTo>
                <a:lnTo>
                  <a:pt x="0" y="90"/>
                </a:lnTo>
                <a:lnTo>
                  <a:pt x="200" y="1246"/>
                </a:lnTo>
                <a:lnTo>
                  <a:pt x="356" y="2314"/>
                </a:lnTo>
                <a:lnTo>
                  <a:pt x="356" y="2314"/>
                </a:lnTo>
                <a:lnTo>
                  <a:pt x="623" y="2314"/>
                </a:lnTo>
                <a:lnTo>
                  <a:pt x="890" y="2270"/>
                </a:lnTo>
                <a:lnTo>
                  <a:pt x="1179" y="2203"/>
                </a:lnTo>
                <a:lnTo>
                  <a:pt x="1513" y="2114"/>
                </a:lnTo>
                <a:lnTo>
                  <a:pt x="1513" y="2114"/>
                </a:lnTo>
                <a:lnTo>
                  <a:pt x="1668" y="2047"/>
                </a:lnTo>
                <a:lnTo>
                  <a:pt x="1691" y="2047"/>
                </a:lnTo>
                <a:lnTo>
                  <a:pt x="1691" y="2047"/>
                </a:lnTo>
                <a:lnTo>
                  <a:pt x="1713" y="2047"/>
                </a:lnTo>
                <a:lnTo>
                  <a:pt x="1713" y="2047"/>
                </a:lnTo>
                <a:lnTo>
                  <a:pt x="1668" y="1803"/>
                </a:lnTo>
                <a:lnTo>
                  <a:pt x="1668" y="1803"/>
                </a:lnTo>
                <a:lnTo>
                  <a:pt x="1535" y="935"/>
                </a:lnTo>
                <a:lnTo>
                  <a:pt x="1401" y="45"/>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1" name="Google Shape;461;p1"/>
          <p:cNvSpPr/>
          <p:nvPr/>
        </p:nvSpPr>
        <p:spPr>
          <a:xfrm>
            <a:off x="6676911" y="3392537"/>
            <a:ext cx="141665" cy="191368"/>
          </a:xfrm>
          <a:custGeom>
            <a:avLst/>
            <a:gdLst/>
            <a:ahLst/>
            <a:cxnLst/>
            <a:rect l="l" t="t" r="r" b="b"/>
            <a:pathLst>
              <a:path w="1713" h="2314" fill="none" extrusionOk="0">
                <a:moveTo>
                  <a:pt x="1001" y="1"/>
                </a:moveTo>
                <a:lnTo>
                  <a:pt x="1001" y="1"/>
                </a:lnTo>
                <a:lnTo>
                  <a:pt x="779" y="1"/>
                </a:lnTo>
                <a:lnTo>
                  <a:pt x="556" y="1"/>
                </a:lnTo>
                <a:lnTo>
                  <a:pt x="289" y="45"/>
                </a:lnTo>
                <a:lnTo>
                  <a:pt x="0" y="90"/>
                </a:lnTo>
                <a:lnTo>
                  <a:pt x="0" y="90"/>
                </a:lnTo>
                <a:lnTo>
                  <a:pt x="200" y="1224"/>
                </a:lnTo>
                <a:lnTo>
                  <a:pt x="356" y="2314"/>
                </a:lnTo>
                <a:lnTo>
                  <a:pt x="356" y="2314"/>
                </a:lnTo>
                <a:lnTo>
                  <a:pt x="601" y="2292"/>
                </a:lnTo>
                <a:lnTo>
                  <a:pt x="890" y="2269"/>
                </a:lnTo>
                <a:lnTo>
                  <a:pt x="1179" y="2203"/>
                </a:lnTo>
                <a:lnTo>
                  <a:pt x="1513" y="2114"/>
                </a:lnTo>
                <a:lnTo>
                  <a:pt x="1513" y="2114"/>
                </a:lnTo>
                <a:lnTo>
                  <a:pt x="1646" y="2047"/>
                </a:lnTo>
                <a:lnTo>
                  <a:pt x="1691" y="2047"/>
                </a:lnTo>
                <a:lnTo>
                  <a:pt x="1691" y="2047"/>
                </a:lnTo>
                <a:lnTo>
                  <a:pt x="1713" y="2047"/>
                </a:lnTo>
                <a:lnTo>
                  <a:pt x="1713" y="2047"/>
                </a:lnTo>
                <a:lnTo>
                  <a:pt x="1691" y="1913"/>
                </a:lnTo>
                <a:lnTo>
                  <a:pt x="1646" y="1780"/>
                </a:lnTo>
                <a:lnTo>
                  <a:pt x="1646" y="1780"/>
                </a:lnTo>
                <a:lnTo>
                  <a:pt x="1535" y="913"/>
                </a:lnTo>
                <a:lnTo>
                  <a:pt x="1379" y="23"/>
                </a:lnTo>
                <a:lnTo>
                  <a:pt x="1379" y="23"/>
                </a:lnTo>
                <a:lnTo>
                  <a:pt x="1201" y="23"/>
                </a:lnTo>
                <a:lnTo>
                  <a:pt x="1001" y="1"/>
                </a:lnTo>
                <a:lnTo>
                  <a:pt x="100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2" name="Google Shape;462;p1"/>
          <p:cNvSpPr/>
          <p:nvPr/>
        </p:nvSpPr>
        <p:spPr>
          <a:xfrm>
            <a:off x="6533427" y="3282216"/>
            <a:ext cx="551857" cy="702702"/>
          </a:xfrm>
          <a:custGeom>
            <a:avLst/>
            <a:gdLst/>
            <a:ahLst/>
            <a:cxnLst/>
            <a:rect l="l" t="t" r="r" b="b"/>
            <a:pathLst>
              <a:path w="6673" h="8497" fill="none" extrusionOk="0">
                <a:moveTo>
                  <a:pt x="2692" y="0"/>
                </a:moveTo>
                <a:lnTo>
                  <a:pt x="2558" y="22"/>
                </a:lnTo>
                <a:lnTo>
                  <a:pt x="2558" y="22"/>
                </a:lnTo>
                <a:lnTo>
                  <a:pt x="2514" y="22"/>
                </a:lnTo>
                <a:lnTo>
                  <a:pt x="2469" y="22"/>
                </a:lnTo>
                <a:lnTo>
                  <a:pt x="2469" y="22"/>
                </a:lnTo>
                <a:lnTo>
                  <a:pt x="2269" y="22"/>
                </a:lnTo>
                <a:lnTo>
                  <a:pt x="2269" y="22"/>
                </a:lnTo>
                <a:lnTo>
                  <a:pt x="1668" y="67"/>
                </a:lnTo>
                <a:lnTo>
                  <a:pt x="1090" y="156"/>
                </a:lnTo>
                <a:lnTo>
                  <a:pt x="534" y="289"/>
                </a:lnTo>
                <a:lnTo>
                  <a:pt x="0" y="467"/>
                </a:lnTo>
                <a:lnTo>
                  <a:pt x="0" y="467"/>
                </a:lnTo>
                <a:lnTo>
                  <a:pt x="156" y="2069"/>
                </a:lnTo>
                <a:lnTo>
                  <a:pt x="378" y="4604"/>
                </a:lnTo>
                <a:lnTo>
                  <a:pt x="378" y="4604"/>
                </a:lnTo>
                <a:lnTo>
                  <a:pt x="623" y="7007"/>
                </a:lnTo>
                <a:lnTo>
                  <a:pt x="801" y="8497"/>
                </a:lnTo>
                <a:lnTo>
                  <a:pt x="801" y="8497"/>
                </a:lnTo>
                <a:lnTo>
                  <a:pt x="2336" y="8430"/>
                </a:lnTo>
                <a:lnTo>
                  <a:pt x="3492" y="8341"/>
                </a:lnTo>
                <a:lnTo>
                  <a:pt x="4293" y="8274"/>
                </a:lnTo>
                <a:lnTo>
                  <a:pt x="4738" y="8208"/>
                </a:lnTo>
                <a:lnTo>
                  <a:pt x="4738" y="8208"/>
                </a:lnTo>
                <a:lnTo>
                  <a:pt x="4805" y="8185"/>
                </a:lnTo>
                <a:lnTo>
                  <a:pt x="4805" y="8185"/>
                </a:lnTo>
                <a:lnTo>
                  <a:pt x="5049" y="8119"/>
                </a:lnTo>
                <a:lnTo>
                  <a:pt x="5049" y="8119"/>
                </a:lnTo>
                <a:lnTo>
                  <a:pt x="5227" y="8074"/>
                </a:lnTo>
                <a:lnTo>
                  <a:pt x="5427" y="7985"/>
                </a:lnTo>
                <a:lnTo>
                  <a:pt x="5427" y="7985"/>
                </a:lnTo>
                <a:lnTo>
                  <a:pt x="5717" y="7852"/>
                </a:lnTo>
                <a:lnTo>
                  <a:pt x="5983" y="7696"/>
                </a:lnTo>
                <a:lnTo>
                  <a:pt x="6184" y="7518"/>
                </a:lnTo>
                <a:lnTo>
                  <a:pt x="6362" y="7340"/>
                </a:lnTo>
                <a:lnTo>
                  <a:pt x="6495" y="7140"/>
                </a:lnTo>
                <a:lnTo>
                  <a:pt x="6606" y="6918"/>
                </a:lnTo>
                <a:lnTo>
                  <a:pt x="6651" y="6673"/>
                </a:lnTo>
                <a:lnTo>
                  <a:pt x="6673" y="6428"/>
                </a:lnTo>
                <a:lnTo>
                  <a:pt x="6673" y="6428"/>
                </a:lnTo>
                <a:lnTo>
                  <a:pt x="6651" y="6117"/>
                </a:lnTo>
                <a:lnTo>
                  <a:pt x="6629" y="5828"/>
                </a:lnTo>
                <a:lnTo>
                  <a:pt x="6584" y="5561"/>
                </a:lnTo>
                <a:lnTo>
                  <a:pt x="6517" y="5338"/>
                </a:lnTo>
                <a:lnTo>
                  <a:pt x="6428" y="5116"/>
                </a:lnTo>
                <a:lnTo>
                  <a:pt x="6339" y="4938"/>
                </a:lnTo>
                <a:lnTo>
                  <a:pt x="6228" y="4782"/>
                </a:lnTo>
                <a:lnTo>
                  <a:pt x="6117" y="4649"/>
                </a:lnTo>
                <a:lnTo>
                  <a:pt x="6117" y="4649"/>
                </a:lnTo>
                <a:lnTo>
                  <a:pt x="5961" y="4538"/>
                </a:lnTo>
                <a:lnTo>
                  <a:pt x="5806" y="4449"/>
                </a:lnTo>
                <a:lnTo>
                  <a:pt x="5628" y="4360"/>
                </a:lnTo>
                <a:lnTo>
                  <a:pt x="5450" y="4271"/>
                </a:lnTo>
                <a:lnTo>
                  <a:pt x="5227" y="4204"/>
                </a:lnTo>
                <a:lnTo>
                  <a:pt x="5005" y="4159"/>
                </a:lnTo>
                <a:lnTo>
                  <a:pt x="4760" y="4115"/>
                </a:lnTo>
                <a:lnTo>
                  <a:pt x="4493" y="4070"/>
                </a:lnTo>
                <a:lnTo>
                  <a:pt x="4493" y="4070"/>
                </a:lnTo>
                <a:lnTo>
                  <a:pt x="4983" y="3915"/>
                </a:lnTo>
                <a:lnTo>
                  <a:pt x="5405" y="3737"/>
                </a:lnTo>
                <a:lnTo>
                  <a:pt x="5761" y="3559"/>
                </a:lnTo>
                <a:lnTo>
                  <a:pt x="6050" y="3359"/>
                </a:lnTo>
                <a:lnTo>
                  <a:pt x="6273" y="3136"/>
                </a:lnTo>
                <a:lnTo>
                  <a:pt x="6362" y="3025"/>
                </a:lnTo>
                <a:lnTo>
                  <a:pt x="6428" y="2914"/>
                </a:lnTo>
                <a:lnTo>
                  <a:pt x="6495" y="2803"/>
                </a:lnTo>
                <a:lnTo>
                  <a:pt x="6517" y="2691"/>
                </a:lnTo>
                <a:lnTo>
                  <a:pt x="6540" y="2558"/>
                </a:lnTo>
                <a:lnTo>
                  <a:pt x="6562" y="2424"/>
                </a:lnTo>
                <a:lnTo>
                  <a:pt x="6562" y="2424"/>
                </a:lnTo>
                <a:lnTo>
                  <a:pt x="6540" y="2224"/>
                </a:lnTo>
                <a:lnTo>
                  <a:pt x="6517" y="2046"/>
                </a:lnTo>
                <a:lnTo>
                  <a:pt x="6473" y="1846"/>
                </a:lnTo>
                <a:lnTo>
                  <a:pt x="6384" y="1646"/>
                </a:lnTo>
                <a:lnTo>
                  <a:pt x="6295" y="1468"/>
                </a:lnTo>
                <a:lnTo>
                  <a:pt x="6161" y="1290"/>
                </a:lnTo>
                <a:lnTo>
                  <a:pt x="6028" y="1112"/>
                </a:lnTo>
                <a:lnTo>
                  <a:pt x="5872" y="956"/>
                </a:lnTo>
                <a:lnTo>
                  <a:pt x="5872" y="956"/>
                </a:lnTo>
                <a:lnTo>
                  <a:pt x="5628" y="756"/>
                </a:lnTo>
                <a:lnTo>
                  <a:pt x="5361" y="578"/>
                </a:lnTo>
                <a:lnTo>
                  <a:pt x="5072" y="423"/>
                </a:lnTo>
                <a:lnTo>
                  <a:pt x="4760" y="289"/>
                </a:lnTo>
                <a:lnTo>
                  <a:pt x="4426" y="178"/>
                </a:lnTo>
                <a:lnTo>
                  <a:pt x="4048" y="111"/>
                </a:lnTo>
                <a:lnTo>
                  <a:pt x="3670" y="44"/>
                </a:lnTo>
                <a:lnTo>
                  <a:pt x="3270" y="22"/>
                </a:lnTo>
                <a:lnTo>
                  <a:pt x="3270" y="22"/>
                </a:lnTo>
                <a:lnTo>
                  <a:pt x="2692"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3" name="Google Shape;463;p1"/>
          <p:cNvSpPr/>
          <p:nvPr/>
        </p:nvSpPr>
        <p:spPr>
          <a:xfrm>
            <a:off x="6676911" y="3392537"/>
            <a:ext cx="215268" cy="191368"/>
          </a:xfrm>
          <a:custGeom>
            <a:avLst/>
            <a:gdLst/>
            <a:ahLst/>
            <a:cxnLst/>
            <a:rect l="l" t="t" r="r" b="b"/>
            <a:pathLst>
              <a:path w="2603" h="2314" fill="none" extrusionOk="0">
                <a:moveTo>
                  <a:pt x="0" y="90"/>
                </a:moveTo>
                <a:lnTo>
                  <a:pt x="0" y="90"/>
                </a:lnTo>
                <a:lnTo>
                  <a:pt x="289" y="45"/>
                </a:lnTo>
                <a:lnTo>
                  <a:pt x="556" y="1"/>
                </a:lnTo>
                <a:lnTo>
                  <a:pt x="779" y="1"/>
                </a:lnTo>
                <a:lnTo>
                  <a:pt x="1001" y="1"/>
                </a:lnTo>
                <a:lnTo>
                  <a:pt x="1001" y="1"/>
                </a:lnTo>
                <a:lnTo>
                  <a:pt x="1201" y="23"/>
                </a:lnTo>
                <a:lnTo>
                  <a:pt x="1379" y="23"/>
                </a:lnTo>
                <a:lnTo>
                  <a:pt x="1379" y="23"/>
                </a:lnTo>
                <a:lnTo>
                  <a:pt x="1713" y="90"/>
                </a:lnTo>
                <a:lnTo>
                  <a:pt x="2002" y="179"/>
                </a:lnTo>
                <a:lnTo>
                  <a:pt x="2202" y="312"/>
                </a:lnTo>
                <a:lnTo>
                  <a:pt x="2313" y="379"/>
                </a:lnTo>
                <a:lnTo>
                  <a:pt x="2380" y="445"/>
                </a:lnTo>
                <a:lnTo>
                  <a:pt x="2380" y="445"/>
                </a:lnTo>
                <a:lnTo>
                  <a:pt x="2491" y="579"/>
                </a:lnTo>
                <a:lnTo>
                  <a:pt x="2558" y="735"/>
                </a:lnTo>
                <a:lnTo>
                  <a:pt x="2603" y="913"/>
                </a:lnTo>
                <a:lnTo>
                  <a:pt x="2603" y="1090"/>
                </a:lnTo>
                <a:lnTo>
                  <a:pt x="2603" y="1090"/>
                </a:lnTo>
                <a:lnTo>
                  <a:pt x="2603" y="1246"/>
                </a:lnTo>
                <a:lnTo>
                  <a:pt x="2558" y="1380"/>
                </a:lnTo>
                <a:lnTo>
                  <a:pt x="2491" y="1513"/>
                </a:lnTo>
                <a:lnTo>
                  <a:pt x="2380" y="1624"/>
                </a:lnTo>
                <a:lnTo>
                  <a:pt x="2247" y="1736"/>
                </a:lnTo>
                <a:lnTo>
                  <a:pt x="2091" y="1847"/>
                </a:lnTo>
                <a:lnTo>
                  <a:pt x="1913" y="1958"/>
                </a:lnTo>
                <a:lnTo>
                  <a:pt x="1713" y="2047"/>
                </a:lnTo>
                <a:lnTo>
                  <a:pt x="1713" y="2047"/>
                </a:lnTo>
                <a:lnTo>
                  <a:pt x="1691" y="2047"/>
                </a:lnTo>
                <a:lnTo>
                  <a:pt x="1646" y="2047"/>
                </a:lnTo>
                <a:lnTo>
                  <a:pt x="1646" y="2047"/>
                </a:lnTo>
                <a:lnTo>
                  <a:pt x="1513" y="2114"/>
                </a:lnTo>
                <a:lnTo>
                  <a:pt x="1513" y="2114"/>
                </a:lnTo>
                <a:lnTo>
                  <a:pt x="1179" y="2203"/>
                </a:lnTo>
                <a:lnTo>
                  <a:pt x="890" y="2269"/>
                </a:lnTo>
                <a:lnTo>
                  <a:pt x="601" y="2292"/>
                </a:lnTo>
                <a:lnTo>
                  <a:pt x="356" y="2314"/>
                </a:lnTo>
                <a:lnTo>
                  <a:pt x="356" y="2314"/>
                </a:lnTo>
                <a:lnTo>
                  <a:pt x="200" y="1224"/>
                </a:lnTo>
                <a:lnTo>
                  <a:pt x="0" y="9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4" name="Google Shape;464;p1"/>
          <p:cNvSpPr/>
          <p:nvPr/>
        </p:nvSpPr>
        <p:spPr>
          <a:xfrm>
            <a:off x="6722892" y="3697866"/>
            <a:ext cx="217088" cy="191450"/>
          </a:xfrm>
          <a:custGeom>
            <a:avLst/>
            <a:gdLst/>
            <a:ahLst/>
            <a:cxnLst/>
            <a:rect l="l" t="t" r="r" b="b"/>
            <a:pathLst>
              <a:path w="2625" h="2315" fill="none" extrusionOk="0">
                <a:moveTo>
                  <a:pt x="2402" y="468"/>
                </a:moveTo>
                <a:lnTo>
                  <a:pt x="2402" y="468"/>
                </a:lnTo>
                <a:lnTo>
                  <a:pt x="2491" y="601"/>
                </a:lnTo>
                <a:lnTo>
                  <a:pt x="2558" y="757"/>
                </a:lnTo>
                <a:lnTo>
                  <a:pt x="2603" y="935"/>
                </a:lnTo>
                <a:lnTo>
                  <a:pt x="2625" y="1135"/>
                </a:lnTo>
                <a:lnTo>
                  <a:pt x="2625" y="1135"/>
                </a:lnTo>
                <a:lnTo>
                  <a:pt x="2603" y="1269"/>
                </a:lnTo>
                <a:lnTo>
                  <a:pt x="2580" y="1402"/>
                </a:lnTo>
                <a:lnTo>
                  <a:pt x="2491" y="1513"/>
                </a:lnTo>
                <a:lnTo>
                  <a:pt x="2402" y="1647"/>
                </a:lnTo>
                <a:lnTo>
                  <a:pt x="2269" y="1758"/>
                </a:lnTo>
                <a:lnTo>
                  <a:pt x="2113" y="1847"/>
                </a:lnTo>
                <a:lnTo>
                  <a:pt x="1935" y="1958"/>
                </a:lnTo>
                <a:lnTo>
                  <a:pt x="1713" y="2047"/>
                </a:lnTo>
                <a:lnTo>
                  <a:pt x="1713" y="2047"/>
                </a:lnTo>
                <a:lnTo>
                  <a:pt x="1691" y="2047"/>
                </a:lnTo>
                <a:lnTo>
                  <a:pt x="1668" y="2047"/>
                </a:lnTo>
                <a:lnTo>
                  <a:pt x="1668" y="2047"/>
                </a:lnTo>
                <a:lnTo>
                  <a:pt x="1513" y="2114"/>
                </a:lnTo>
                <a:lnTo>
                  <a:pt x="1513" y="2114"/>
                </a:lnTo>
                <a:lnTo>
                  <a:pt x="1179" y="2203"/>
                </a:lnTo>
                <a:lnTo>
                  <a:pt x="890" y="2270"/>
                </a:lnTo>
                <a:lnTo>
                  <a:pt x="623" y="2314"/>
                </a:lnTo>
                <a:lnTo>
                  <a:pt x="356" y="2314"/>
                </a:lnTo>
                <a:lnTo>
                  <a:pt x="356" y="2314"/>
                </a:lnTo>
                <a:lnTo>
                  <a:pt x="200" y="1246"/>
                </a:lnTo>
                <a:lnTo>
                  <a:pt x="0" y="90"/>
                </a:lnTo>
                <a:lnTo>
                  <a:pt x="0" y="90"/>
                </a:lnTo>
                <a:lnTo>
                  <a:pt x="556" y="23"/>
                </a:lnTo>
                <a:lnTo>
                  <a:pt x="801" y="1"/>
                </a:lnTo>
                <a:lnTo>
                  <a:pt x="1001" y="1"/>
                </a:lnTo>
                <a:lnTo>
                  <a:pt x="1001" y="1"/>
                </a:lnTo>
                <a:lnTo>
                  <a:pt x="1401" y="45"/>
                </a:lnTo>
                <a:lnTo>
                  <a:pt x="1401" y="45"/>
                </a:lnTo>
                <a:lnTo>
                  <a:pt x="1713" y="112"/>
                </a:lnTo>
                <a:lnTo>
                  <a:pt x="2002" y="201"/>
                </a:lnTo>
                <a:lnTo>
                  <a:pt x="2224" y="312"/>
                </a:lnTo>
                <a:lnTo>
                  <a:pt x="2313" y="379"/>
                </a:lnTo>
                <a:lnTo>
                  <a:pt x="2402" y="468"/>
                </a:lnTo>
                <a:lnTo>
                  <a:pt x="2402" y="46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49992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anim calcmode="lin" valueType="num">
                                      <p:cBhvr additive="base">
                                        <p:cTn id="7" dur="500"/>
                                        <p:tgtEl>
                                          <p:spTgt spid="447"/>
                                        </p:tgtEl>
                                        <p:attrNameLst>
                                          <p:attrName>ppt_w</p:attrName>
                                        </p:attrNameLst>
                                      </p:cBhvr>
                                      <p:tavLst>
                                        <p:tav tm="0">
                                          <p:val>
                                            <p:strVal val="0"/>
                                          </p:val>
                                        </p:tav>
                                        <p:tav tm="100000">
                                          <p:val>
                                            <p:strVal val="#ppt_w"/>
                                          </p:val>
                                        </p:tav>
                                      </p:tavLst>
                                    </p:anim>
                                    <p:anim calcmode="lin" valueType="num">
                                      <p:cBhvr additive="base">
                                        <p:cTn id="8" dur="500"/>
                                        <p:tgtEl>
                                          <p:spTgt spid="44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54CA335-BE78-4539-B134-2F98218BAED3}"/>
              </a:ext>
            </a:extLst>
          </p:cNvPr>
          <p:cNvSpPr/>
          <p:nvPr/>
        </p:nvSpPr>
        <p:spPr>
          <a:xfrm>
            <a:off x="819717" y="468443"/>
            <a:ext cx="1719797" cy="384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6336" rtl="0" eaLnBrk="1" fontAlgn="base" latinLnBrk="0" hangingPunct="1">
              <a:lnSpc>
                <a:spcPct val="100000"/>
              </a:lnSpc>
              <a:spcBef>
                <a:spcPct val="0"/>
              </a:spcBef>
              <a:spcAft>
                <a:spcPct val="0"/>
              </a:spcAft>
              <a:buClrTx/>
              <a:buSzTx/>
              <a:buFont typeface="Arial"/>
              <a:buNone/>
              <a:tabLst/>
              <a:defRPr/>
            </a:pPr>
            <a:endParaRPr kumimoji="0" lang="en-US" sz="1628" b="0" i="0" u="none" strike="noStrike" kern="1200" cap="none" spc="0" normalizeH="0" baseline="0" noProof="0">
              <a:ln>
                <a:noFill/>
              </a:ln>
              <a:solidFill>
                <a:srgbClr val="FFFFFF"/>
              </a:solidFill>
              <a:effectLst/>
              <a:uLnTx/>
              <a:uFillTx/>
              <a:latin typeface="Arial"/>
              <a:ea typeface="宋体"/>
              <a:cs typeface="+mn-cs"/>
              <a:sym typeface="Arial"/>
            </a:endParaRPr>
          </a:p>
        </p:txBody>
      </p:sp>
      <p:pic>
        <p:nvPicPr>
          <p:cNvPr id="4100" name="图片 4099" descr="12"/>
          <p:cNvPicPr>
            <a:picLocks noChangeAspect="1"/>
          </p:cNvPicPr>
          <p:nvPr/>
        </p:nvPicPr>
        <p:blipFill>
          <a:blip r:embed="rId3"/>
          <a:stretch>
            <a:fillRect/>
          </a:stretch>
        </p:blipFill>
        <p:spPr>
          <a:xfrm>
            <a:off x="18335" y="4336947"/>
            <a:ext cx="9107330" cy="806553"/>
          </a:xfrm>
          <a:prstGeom prst="rect">
            <a:avLst/>
          </a:prstGeom>
          <a:noFill/>
          <a:ln w="9525">
            <a:noFill/>
          </a:ln>
        </p:spPr>
      </p:pic>
      <p:pic>
        <p:nvPicPr>
          <p:cNvPr id="4101" name="图片 4100" descr="14"/>
          <p:cNvPicPr>
            <a:picLocks noChangeAspect="1"/>
          </p:cNvPicPr>
          <p:nvPr/>
        </p:nvPicPr>
        <p:blipFill>
          <a:blip r:embed="rId4"/>
          <a:stretch>
            <a:fillRect/>
          </a:stretch>
        </p:blipFill>
        <p:spPr>
          <a:xfrm>
            <a:off x="18335" y="2108585"/>
            <a:ext cx="3908681" cy="3034915"/>
          </a:xfrm>
          <a:prstGeom prst="rect">
            <a:avLst/>
          </a:prstGeom>
          <a:noFill/>
          <a:ln w="9525">
            <a:noFill/>
          </a:ln>
        </p:spPr>
      </p:pic>
      <p:pic>
        <p:nvPicPr>
          <p:cNvPr id="4102" name="图片 4101" descr="13"/>
          <p:cNvPicPr>
            <a:picLocks noChangeAspect="1"/>
          </p:cNvPicPr>
          <p:nvPr/>
        </p:nvPicPr>
        <p:blipFill>
          <a:blip r:embed="rId5"/>
          <a:stretch>
            <a:fillRect/>
          </a:stretch>
        </p:blipFill>
        <p:spPr>
          <a:xfrm>
            <a:off x="1187450" y="-1723"/>
            <a:ext cx="7938215" cy="5145224"/>
          </a:xfrm>
          <a:prstGeom prst="rect">
            <a:avLst/>
          </a:prstGeom>
          <a:noFill/>
          <a:ln w="9525">
            <a:noFill/>
          </a:ln>
        </p:spPr>
      </p:pic>
      <p:sp>
        <p:nvSpPr>
          <p:cNvPr id="4103" name="文本框 4102"/>
          <p:cNvSpPr txBox="1"/>
          <p:nvPr/>
        </p:nvSpPr>
        <p:spPr>
          <a:xfrm>
            <a:off x="1972675" y="1975416"/>
            <a:ext cx="5079878" cy="1938992"/>
          </a:xfrm>
          <a:prstGeom prst="rect">
            <a:avLst/>
          </a:prstGeom>
          <a:noFill/>
          <a:ln w="9525">
            <a:noFill/>
          </a:ln>
        </p:spPr>
        <p:txBody>
          <a:bodyPr wrap="square">
            <a:spAutoFit/>
          </a:bodyPr>
          <a:lstStyle/>
          <a:p>
            <a:pPr lvl="0" algn="just" defTabSz="814474" fontAlgn="base">
              <a:spcBef>
                <a:spcPct val="50000"/>
              </a:spcBef>
              <a:spcAft>
                <a:spcPct val="0"/>
              </a:spcAft>
              <a:buClrTx/>
              <a:defRPr/>
            </a:pPr>
            <a:r>
              <a:rPr lang="vi-VN" altLang="zh-CN" sz="4000" b="1" dirty="0">
                <a:latin typeface="Times New Roman" panose="02020603050405020304" pitchFamily="18" charset="0"/>
                <a:cs typeface="Times New Roman" panose="02020603050405020304" pitchFamily="18" charset="0"/>
              </a:rPr>
              <a:t>Cảm nhận về lễ đón giao thừa quê </a:t>
            </a:r>
            <a:r>
              <a:rPr lang="vi-VN" altLang="zh-CN" sz="4000" b="1" dirty="0" smtClean="0">
                <a:latin typeface="Times New Roman" panose="02020603050405020304" pitchFamily="18" charset="0"/>
                <a:cs typeface="Times New Roman" panose="02020603050405020304" pitchFamily="18" charset="0"/>
              </a:rPr>
              <a:t>tôi</a:t>
            </a:r>
            <a:r>
              <a:rPr lang="en-US" altLang="zh-CN" sz="4000" b="1" dirty="0" smtClean="0">
                <a:latin typeface="Times New Roman" panose="02020603050405020304" pitchFamily="18" charset="0"/>
                <a:cs typeface="Times New Roman" panose="02020603050405020304" pitchFamily="18" charset="0"/>
              </a:rPr>
              <a:t> </a:t>
            </a:r>
            <a:r>
              <a:rPr lang="en-US" altLang="zh-CN" sz="4000" dirty="0" smtClean="0">
                <a:latin typeface="Times New Roman" panose="02020603050405020304" pitchFamily="18" charset="0"/>
                <a:cs typeface="Times New Roman" panose="02020603050405020304" pitchFamily="18" charset="0"/>
              </a:rPr>
              <a:t>(SGK/90)</a:t>
            </a:r>
            <a:endParaRPr kumimoji="0" lang="zh-CN" altLang="en-US" sz="40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6" name="文本框 4102">
            <a:extLst>
              <a:ext uri="{FF2B5EF4-FFF2-40B4-BE49-F238E27FC236}">
                <a16:creationId xmlns="" xmlns:a16="http://schemas.microsoft.com/office/drawing/2014/main" id="{7A5C8198-74B1-471A-8C03-71582770B028}"/>
              </a:ext>
            </a:extLst>
          </p:cNvPr>
          <p:cNvSpPr txBox="1"/>
          <p:nvPr/>
        </p:nvSpPr>
        <p:spPr>
          <a:xfrm>
            <a:off x="819718" y="461092"/>
            <a:ext cx="2051712" cy="426399"/>
          </a:xfrm>
          <a:prstGeom prst="rect">
            <a:avLst/>
          </a:prstGeom>
          <a:noFill/>
          <a:ln w="9525">
            <a:noFill/>
          </a:ln>
        </p:spPr>
        <p:txBody>
          <a:bodyPr wrap="square">
            <a:spAutoFit/>
          </a:bodyPr>
          <a:lstStyle/>
          <a:p>
            <a:pPr marL="0" marR="0" lvl="0" indent="0" algn="l" defTabSz="814474" rtl="0" eaLnBrk="1" fontAlgn="base" latinLnBrk="0" hangingPunct="1">
              <a:lnSpc>
                <a:spcPct val="100000"/>
              </a:lnSpc>
              <a:spcBef>
                <a:spcPct val="50000"/>
              </a:spcBef>
              <a:spcAft>
                <a:spcPct val="0"/>
              </a:spcAft>
              <a:buClrTx/>
              <a:buSzTx/>
              <a:buFont typeface="Arial"/>
              <a:buNone/>
              <a:tabLst/>
              <a:defRPr/>
            </a:pPr>
            <a:r>
              <a:rPr kumimoji="0" lang="en-US" altLang="zh-CN" sz="2171"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a:t>
            </a:r>
            <a:endParaRPr kumimoji="0" lang="zh-CN" altLang="en-US" sz="2171"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Tree>
    <p:extLst>
      <p:ext uri="{BB962C8B-B14F-4D97-AF65-F5344CB8AC3E}">
        <p14:creationId xmlns:p14="http://schemas.microsoft.com/office/powerpoint/2010/main" val="1490082335"/>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5"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6">
                                            <p:txEl>
                                              <p:pRg st="0" end="0"/>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103"/>
                                        </p:tgtEl>
                                        <p:attrNameLst>
                                          <p:attrName>style.visibility</p:attrName>
                                        </p:attrNameLst>
                                      </p:cBhvr>
                                      <p:to>
                                        <p:strVal val="visible"/>
                                      </p:to>
                                    </p:set>
                                    <p:anim calcmode="lin" valueType="num">
                                      <p:cBhvr>
                                        <p:cTn id="32" dur="500" fill="hold"/>
                                        <p:tgtEl>
                                          <p:spTgt spid="4103"/>
                                        </p:tgtEl>
                                        <p:attrNameLst>
                                          <p:attrName>ppt_w</p:attrName>
                                        </p:attrNameLst>
                                      </p:cBhvr>
                                      <p:tavLst>
                                        <p:tav tm="0">
                                          <p:val>
                                            <p:fltVal val="0"/>
                                          </p:val>
                                        </p:tav>
                                        <p:tav tm="100000">
                                          <p:val>
                                            <p:strVal val="#ppt_w"/>
                                          </p:val>
                                        </p:tav>
                                      </p:tavLst>
                                    </p:anim>
                                    <p:anim calcmode="lin" valueType="num">
                                      <p:cBhvr>
                                        <p:cTn id="33" dur="500" fill="hold"/>
                                        <p:tgtEl>
                                          <p:spTgt spid="4103"/>
                                        </p:tgtEl>
                                        <p:attrNameLst>
                                          <p:attrName>ppt_h</p:attrName>
                                        </p:attrNameLst>
                                      </p:cBhvr>
                                      <p:tavLst>
                                        <p:tav tm="0">
                                          <p:val>
                                            <p:fltVal val="0"/>
                                          </p:val>
                                        </p:tav>
                                        <p:tav tm="100000">
                                          <p:val>
                                            <p:strVal val="#ppt_h"/>
                                          </p:val>
                                        </p:tav>
                                      </p:tavLst>
                                    </p:anim>
                                    <p:animEffect transition="in" filter="fade">
                                      <p:cBhvr>
                                        <p:cTn id="34"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6"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54CA335-BE78-4539-B134-2F98218BAED3}"/>
              </a:ext>
            </a:extLst>
          </p:cNvPr>
          <p:cNvSpPr/>
          <p:nvPr/>
        </p:nvSpPr>
        <p:spPr>
          <a:xfrm>
            <a:off x="819717" y="468443"/>
            <a:ext cx="1719797" cy="384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6336" rtl="0" eaLnBrk="1" fontAlgn="base" latinLnBrk="0" hangingPunct="1">
              <a:lnSpc>
                <a:spcPct val="100000"/>
              </a:lnSpc>
              <a:spcBef>
                <a:spcPct val="0"/>
              </a:spcBef>
              <a:spcAft>
                <a:spcPct val="0"/>
              </a:spcAft>
              <a:buClrTx/>
              <a:buSzTx/>
              <a:buFont typeface="Arial"/>
              <a:buNone/>
              <a:tabLst/>
              <a:defRPr/>
            </a:pPr>
            <a:endParaRPr kumimoji="0" lang="en-US" sz="1628" b="0" i="0" u="none" strike="noStrike" kern="1200" cap="none" spc="0" normalizeH="0" baseline="0" noProof="0">
              <a:ln>
                <a:noFill/>
              </a:ln>
              <a:solidFill>
                <a:srgbClr val="FFFFFF"/>
              </a:solidFill>
              <a:effectLst/>
              <a:uLnTx/>
              <a:uFillTx/>
              <a:latin typeface="Arial"/>
              <a:ea typeface="宋体"/>
              <a:cs typeface="+mn-cs"/>
              <a:sym typeface="Arial"/>
            </a:endParaRPr>
          </a:p>
        </p:txBody>
      </p:sp>
      <p:pic>
        <p:nvPicPr>
          <p:cNvPr id="4100" name="图片 4099" descr="12"/>
          <p:cNvPicPr>
            <a:picLocks noChangeAspect="1"/>
          </p:cNvPicPr>
          <p:nvPr/>
        </p:nvPicPr>
        <p:blipFill>
          <a:blip r:embed="rId3"/>
          <a:stretch>
            <a:fillRect/>
          </a:stretch>
        </p:blipFill>
        <p:spPr>
          <a:xfrm>
            <a:off x="18335" y="4336947"/>
            <a:ext cx="9107330" cy="806553"/>
          </a:xfrm>
          <a:prstGeom prst="rect">
            <a:avLst/>
          </a:prstGeom>
          <a:noFill/>
          <a:ln w="9525">
            <a:noFill/>
          </a:ln>
        </p:spPr>
      </p:pic>
      <p:pic>
        <p:nvPicPr>
          <p:cNvPr id="4101" name="图片 4100" descr="14"/>
          <p:cNvPicPr>
            <a:picLocks noChangeAspect="1"/>
          </p:cNvPicPr>
          <p:nvPr/>
        </p:nvPicPr>
        <p:blipFill>
          <a:blip r:embed="rId4"/>
          <a:stretch>
            <a:fillRect/>
          </a:stretch>
        </p:blipFill>
        <p:spPr>
          <a:xfrm>
            <a:off x="18335" y="2108585"/>
            <a:ext cx="3908681" cy="3034915"/>
          </a:xfrm>
          <a:prstGeom prst="rect">
            <a:avLst/>
          </a:prstGeom>
          <a:noFill/>
          <a:ln w="9525">
            <a:noFill/>
          </a:ln>
        </p:spPr>
      </p:pic>
      <p:pic>
        <p:nvPicPr>
          <p:cNvPr id="4102" name="图片 4101" descr="13"/>
          <p:cNvPicPr>
            <a:picLocks noChangeAspect="1"/>
          </p:cNvPicPr>
          <p:nvPr/>
        </p:nvPicPr>
        <p:blipFill>
          <a:blip r:embed="rId5"/>
          <a:stretch>
            <a:fillRect/>
          </a:stretch>
        </p:blipFill>
        <p:spPr>
          <a:xfrm>
            <a:off x="819718" y="-240072"/>
            <a:ext cx="8305948" cy="5383573"/>
          </a:xfrm>
          <a:prstGeom prst="rect">
            <a:avLst/>
          </a:prstGeom>
          <a:noFill/>
          <a:ln w="9525">
            <a:noFill/>
          </a:ln>
        </p:spPr>
      </p:pic>
      <p:sp>
        <p:nvSpPr>
          <p:cNvPr id="4103" name="文本框 4102"/>
          <p:cNvSpPr txBox="1"/>
          <p:nvPr/>
        </p:nvSpPr>
        <p:spPr>
          <a:xfrm>
            <a:off x="819718" y="1664266"/>
            <a:ext cx="6108132" cy="1569660"/>
          </a:xfrm>
          <a:prstGeom prst="rect">
            <a:avLst/>
          </a:prstGeom>
          <a:noFill/>
          <a:ln w="9525">
            <a:noFill/>
          </a:ln>
        </p:spPr>
        <p:txBody>
          <a:bodyPr wrap="square">
            <a:spAutoFit/>
          </a:bodyPr>
          <a:lstStyle/>
          <a:p>
            <a:pPr lvl="0" algn="just" defTabSz="814474" fontAlgn="base">
              <a:spcBef>
                <a:spcPct val="50000"/>
              </a:spcBef>
              <a:spcAft>
                <a:spcPct val="0"/>
              </a:spcAft>
              <a:buClrTx/>
              <a:defRPr/>
            </a:pPr>
            <a:r>
              <a:rPr lang="en-US" altLang="zh-CN" sz="3200" b="1" dirty="0" smtClean="0">
                <a:latin typeface="Times New Roman" panose="02020603050405020304" pitchFamily="18" charset="0"/>
                <a:cs typeface="Times New Roman" panose="02020603050405020304" pitchFamily="18" charset="0"/>
              </a:rPr>
              <a:t>- </a:t>
            </a:r>
            <a:r>
              <a:rPr lang="vi-VN" altLang="zh-CN" sz="3200" b="1" dirty="0" smtClean="0">
                <a:latin typeface="Times New Roman" panose="02020603050405020304" pitchFamily="18" charset="0"/>
                <a:cs typeface="Times New Roman" panose="02020603050405020304" pitchFamily="18" charset="0"/>
              </a:rPr>
              <a:t>Bài viết </a:t>
            </a:r>
            <a:r>
              <a:rPr lang="vi-VN" altLang="zh-CN" sz="3200" b="1" dirty="0">
                <a:latin typeface="Times New Roman" panose="02020603050405020304" pitchFamily="18" charset="0"/>
                <a:cs typeface="Times New Roman" panose="02020603050405020304" pitchFamily="18" charset="0"/>
              </a:rPr>
              <a:t>bộc lộ cảm xúc về lễ đón giao thừa ở </a:t>
            </a:r>
            <a:r>
              <a:rPr lang="en-US" altLang="zh-CN" sz="3200" b="1" dirty="0" err="1" smtClean="0">
                <a:latin typeface="Times New Roman" panose="02020603050405020304" pitchFamily="18" charset="0"/>
                <a:cs typeface="Times New Roman" panose="02020603050405020304" pitchFamily="18" charset="0"/>
              </a:rPr>
              <a:t>Cần</a:t>
            </a:r>
            <a:r>
              <a:rPr lang="en-US" altLang="zh-CN" sz="3200" b="1" dirty="0" smtClean="0">
                <a:latin typeface="Times New Roman" panose="02020603050405020304" pitchFamily="18" charset="0"/>
                <a:cs typeface="Times New Roman" panose="02020603050405020304" pitchFamily="18" charset="0"/>
              </a:rPr>
              <a:t> </a:t>
            </a:r>
            <a:r>
              <a:rPr lang="en-US" altLang="zh-CN" sz="3200" b="1" dirty="0" err="1" smtClean="0">
                <a:latin typeface="Times New Roman" panose="02020603050405020304" pitchFamily="18" charset="0"/>
                <a:cs typeface="Times New Roman" panose="02020603050405020304" pitchFamily="18" charset="0"/>
              </a:rPr>
              <a:t>Thơ</a:t>
            </a:r>
            <a:r>
              <a:rPr lang="en-US" altLang="zh-CN" sz="3200" b="1" dirty="0" smtClean="0">
                <a:latin typeface="Times New Roman" panose="02020603050405020304" pitchFamily="18" charset="0"/>
                <a:cs typeface="Times New Roman" panose="02020603050405020304" pitchFamily="18" charset="0"/>
              </a:rPr>
              <a:t> </a:t>
            </a:r>
            <a:r>
              <a:rPr lang="en-US" altLang="zh-CN" sz="3200" dirty="0" smtClean="0">
                <a:latin typeface="Times New Roman" panose="02020603050405020304" pitchFamily="18" charset="0"/>
                <a:cs typeface="Times New Roman" panose="02020603050405020304" pitchFamily="18" charset="0"/>
              </a:rPr>
              <a:t>(</a:t>
            </a:r>
            <a:r>
              <a:rPr lang="vi-VN" altLang="zh-CN" sz="3200" dirty="0" smtClean="0">
                <a:latin typeface="Times New Roman" panose="02020603050405020304" pitchFamily="18" charset="0"/>
                <a:cs typeface="Times New Roman" panose="02020603050405020304" pitchFamily="18" charset="0"/>
              </a:rPr>
              <a:t>quê </a:t>
            </a:r>
            <a:r>
              <a:rPr lang="en-US" altLang="zh-CN" sz="3200" dirty="0" err="1" smtClean="0">
                <a:latin typeface="Times New Roman" panose="02020603050405020304" pitchFamily="18" charset="0"/>
                <a:cs typeface="Times New Roman" panose="02020603050405020304" pitchFamily="18" charset="0"/>
              </a:rPr>
              <a:t>hương</a:t>
            </a:r>
            <a:r>
              <a:rPr lang="en-US" altLang="zh-CN" sz="3200" dirty="0" smtClean="0">
                <a:latin typeface="Times New Roman" panose="02020603050405020304" pitchFamily="18" charset="0"/>
                <a:cs typeface="Times New Roman" panose="02020603050405020304" pitchFamily="18" charset="0"/>
              </a:rPr>
              <a:t> </a:t>
            </a:r>
            <a:r>
              <a:rPr lang="vi-VN" altLang="zh-CN" sz="3200" dirty="0" smtClean="0">
                <a:latin typeface="Times New Roman" panose="02020603050405020304" pitchFamily="18" charset="0"/>
                <a:cs typeface="Times New Roman" panose="02020603050405020304" pitchFamily="18" charset="0"/>
              </a:rPr>
              <a:t>của </a:t>
            </a:r>
            <a:r>
              <a:rPr lang="vi-VN" altLang="zh-CN" sz="3200" dirty="0">
                <a:latin typeface="Times New Roman" panose="02020603050405020304" pitchFamily="18" charset="0"/>
                <a:cs typeface="Times New Roman" panose="02020603050405020304" pitchFamily="18" charset="0"/>
              </a:rPr>
              <a:t>người </a:t>
            </a:r>
            <a:r>
              <a:rPr lang="vi-VN" altLang="zh-CN" sz="3200" dirty="0" smtClean="0">
                <a:latin typeface="Times New Roman" panose="02020603050405020304" pitchFamily="18" charset="0"/>
                <a:cs typeface="Times New Roman" panose="02020603050405020304" pitchFamily="18" charset="0"/>
              </a:rPr>
              <a:t>viết</a:t>
            </a:r>
            <a:r>
              <a:rPr lang="en-US" altLang="zh-CN" sz="3200" dirty="0" smtClean="0">
                <a:latin typeface="Times New Roman" panose="02020603050405020304" pitchFamily="18" charset="0"/>
                <a:cs typeface="Times New Roman" panose="02020603050405020304" pitchFamily="18" charset="0"/>
              </a:rPr>
              <a:t>)</a:t>
            </a:r>
            <a:r>
              <a:rPr lang="vi-VN" altLang="zh-CN" sz="3200" dirty="0" smtClean="0">
                <a:latin typeface="Times New Roman" panose="02020603050405020304" pitchFamily="18" charset="0"/>
                <a:cs typeface="Times New Roman" panose="02020603050405020304" pitchFamily="18" charset="0"/>
              </a:rPr>
              <a:t>.</a:t>
            </a:r>
            <a:endParaRPr kumimoji="0" lang="zh-CN" altLang="en-US" sz="32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6" name="文本框 4102">
            <a:extLst>
              <a:ext uri="{FF2B5EF4-FFF2-40B4-BE49-F238E27FC236}">
                <a16:creationId xmlns="" xmlns:a16="http://schemas.microsoft.com/office/drawing/2014/main" id="{7A5C8198-74B1-471A-8C03-71582770B028}"/>
              </a:ext>
            </a:extLst>
          </p:cNvPr>
          <p:cNvSpPr txBox="1"/>
          <p:nvPr/>
        </p:nvSpPr>
        <p:spPr>
          <a:xfrm>
            <a:off x="819717" y="461092"/>
            <a:ext cx="7390427" cy="1077218"/>
          </a:xfrm>
          <a:prstGeom prst="rect">
            <a:avLst/>
          </a:prstGeom>
          <a:solidFill>
            <a:srgbClr val="FFFF00"/>
          </a:solidFill>
          <a:ln w="9525">
            <a:solidFill>
              <a:schemeClr val="accent1"/>
            </a:solidFill>
          </a:ln>
        </p:spPr>
        <p:txBody>
          <a:bodyPr wrap="square">
            <a:spAutoFit/>
          </a:bodyPr>
          <a:lstStyle/>
          <a:p>
            <a:pPr lvl="0" defTabSz="814474" fontAlgn="base">
              <a:spcBef>
                <a:spcPct val="50000"/>
              </a:spcBef>
              <a:spcAft>
                <a:spcPct val="0"/>
              </a:spcAft>
              <a:buClrTx/>
              <a:defRPr/>
            </a:pPr>
            <a:r>
              <a:rPr lang="en-US" altLang="zh-CN" sz="32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1. </a:t>
            </a:r>
            <a:r>
              <a:rPr lang="en-US" altLang="zh-CN" sz="32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Đọc</a:t>
            </a:r>
            <a:r>
              <a:rPr lang="en-US" altLang="zh-CN" sz="32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bài</a:t>
            </a:r>
            <a:r>
              <a:rPr lang="en-US" altLang="zh-CN" sz="32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viết</a:t>
            </a:r>
            <a:r>
              <a:rPr lang="en-US" altLang="zh-CN" sz="32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và</a:t>
            </a:r>
            <a:r>
              <a:rPr lang="en-US" altLang="zh-CN" sz="32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xác</a:t>
            </a:r>
            <a:r>
              <a:rPr lang="en-US" altLang="zh-CN" sz="32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định</a:t>
            </a:r>
            <a:r>
              <a:rPr lang="en-US" altLang="zh-CN" sz="32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đặc</a:t>
            </a:r>
            <a:r>
              <a:rPr lang="en-US" altLang="zh-CN" sz="32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điểm</a:t>
            </a:r>
            <a:r>
              <a:rPr lang="en-US" altLang="zh-CN" sz="32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của</a:t>
            </a:r>
            <a:r>
              <a:rPr lang="en-US" altLang="zh-CN" sz="32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kiểu</a:t>
            </a:r>
            <a:r>
              <a:rPr lang="en-US" altLang="zh-CN" sz="32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bài</a:t>
            </a:r>
            <a:r>
              <a:rPr lang="en-US" altLang="zh-CN" sz="32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biểu</a:t>
            </a:r>
            <a:r>
              <a:rPr lang="en-US" altLang="zh-CN" sz="32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cảm</a:t>
            </a:r>
            <a:r>
              <a:rPr lang="en-US" altLang="zh-CN" sz="32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về</a:t>
            </a:r>
            <a:r>
              <a:rPr lang="en-US" altLang="zh-CN" sz="32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sự</a:t>
            </a:r>
            <a:r>
              <a:rPr lang="en-US" altLang="zh-CN" sz="32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việc</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Tree>
    <p:extLst>
      <p:ext uri="{BB962C8B-B14F-4D97-AF65-F5344CB8AC3E}">
        <p14:creationId xmlns:p14="http://schemas.microsoft.com/office/powerpoint/2010/main" val="3755482445"/>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6">
                                            <p:bg/>
                                          </p:spTgt>
                                        </p:tgtEl>
                                        <p:attrNameLst>
                                          <p:attrName>style.visibility</p:attrName>
                                        </p:attrNameLst>
                                      </p:cBhvr>
                                      <p:to>
                                        <p:strVal val="visible"/>
                                      </p:to>
                                    </p:set>
                                    <p:anim calcmode="discrete" valueType="clr">
                                      <p:cBhvr override="childStyle">
                                        <p:cTn id="25" dur="80"/>
                                        <p:tgtEl>
                                          <p:spTgt spid="6">
                                            <p:bg/>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6">
                                            <p:bg/>
                                          </p:spTgt>
                                        </p:tgtEl>
                                        <p:attrNameLst>
                                          <p:attrName>fillcolor</p:attrName>
                                        </p:attrNameLst>
                                      </p:cBhvr>
                                      <p:tavLst>
                                        <p:tav tm="0">
                                          <p:val>
                                            <p:clrVal>
                                              <a:schemeClr val="accent2"/>
                                            </p:clrVal>
                                          </p:val>
                                        </p:tav>
                                        <p:tav tm="50000">
                                          <p:val>
                                            <p:clrVal>
                                              <a:schemeClr val="hlink"/>
                                            </p:clrVal>
                                          </p:val>
                                        </p:tav>
                                      </p:tavLst>
                                    </p:anim>
                                    <p:set>
                                      <p:cBhvr>
                                        <p:cTn id="27" dur="80"/>
                                        <p:tgtEl>
                                          <p:spTgt spid="6">
                                            <p:bg/>
                                          </p:spTgt>
                                        </p:tgtEl>
                                        <p:attrNameLst>
                                          <p:attrName>fill.type</p:attrName>
                                        </p:attrNameLst>
                                      </p:cBhvr>
                                      <p:to>
                                        <p:strVal val="solid"/>
                                      </p:to>
                                    </p:set>
                                  </p:childTnLst>
                                </p:cTn>
                              </p:par>
                              <p:par>
                                <p:cTn id="28" presetID="27" presetClass="entr" presetSubtype="0" fill="hold" grpId="0" nodeType="withEffect">
                                  <p:stCondLst>
                                    <p:cond delay="0"/>
                                  </p:stCondLst>
                                  <p:iterate type="lt">
                                    <p:tmPct val="50000"/>
                                  </p:iterate>
                                  <p:childTnLst>
                                    <p:set>
                                      <p:cBhvr>
                                        <p:cTn id="29"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30"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2" dur="80"/>
                                        <p:tgtEl>
                                          <p:spTgt spid="6">
                                            <p:txEl>
                                              <p:pRg st="0" end="0"/>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103"/>
                                        </p:tgtEl>
                                        <p:attrNameLst>
                                          <p:attrName>style.visibility</p:attrName>
                                        </p:attrNameLst>
                                      </p:cBhvr>
                                      <p:to>
                                        <p:strVal val="visible"/>
                                      </p:to>
                                    </p:set>
                                    <p:anim calcmode="lin" valueType="num">
                                      <p:cBhvr>
                                        <p:cTn id="37" dur="500" fill="hold"/>
                                        <p:tgtEl>
                                          <p:spTgt spid="4103"/>
                                        </p:tgtEl>
                                        <p:attrNameLst>
                                          <p:attrName>ppt_w</p:attrName>
                                        </p:attrNameLst>
                                      </p:cBhvr>
                                      <p:tavLst>
                                        <p:tav tm="0">
                                          <p:val>
                                            <p:fltVal val="0"/>
                                          </p:val>
                                        </p:tav>
                                        <p:tav tm="100000">
                                          <p:val>
                                            <p:strVal val="#ppt_w"/>
                                          </p:val>
                                        </p:tav>
                                      </p:tavLst>
                                    </p:anim>
                                    <p:anim calcmode="lin" valueType="num">
                                      <p:cBhvr>
                                        <p:cTn id="38" dur="500" fill="hold"/>
                                        <p:tgtEl>
                                          <p:spTgt spid="4103"/>
                                        </p:tgtEl>
                                        <p:attrNameLst>
                                          <p:attrName>ppt_h</p:attrName>
                                        </p:attrNameLst>
                                      </p:cBhvr>
                                      <p:tavLst>
                                        <p:tav tm="0">
                                          <p:val>
                                            <p:fltVal val="0"/>
                                          </p:val>
                                        </p:tav>
                                        <p:tav tm="100000">
                                          <p:val>
                                            <p:strVal val="#ppt_h"/>
                                          </p:val>
                                        </p:tav>
                                      </p:tavLst>
                                    </p:anim>
                                    <p:animEffect transition="in" filter="fade">
                                      <p:cBhvr>
                                        <p:cTn id="39"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6"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54CA335-BE78-4539-B134-2F98218BAED3}"/>
              </a:ext>
            </a:extLst>
          </p:cNvPr>
          <p:cNvSpPr/>
          <p:nvPr/>
        </p:nvSpPr>
        <p:spPr>
          <a:xfrm>
            <a:off x="819717" y="468443"/>
            <a:ext cx="1719797" cy="384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6336" rtl="0" eaLnBrk="1" fontAlgn="base" latinLnBrk="0" hangingPunct="1">
              <a:lnSpc>
                <a:spcPct val="100000"/>
              </a:lnSpc>
              <a:spcBef>
                <a:spcPct val="0"/>
              </a:spcBef>
              <a:spcAft>
                <a:spcPct val="0"/>
              </a:spcAft>
              <a:buClrTx/>
              <a:buSzTx/>
              <a:buFont typeface="Arial"/>
              <a:buNone/>
              <a:tabLst/>
              <a:defRPr/>
            </a:pPr>
            <a:endParaRPr kumimoji="0" lang="en-US" sz="1628" b="0" i="0" u="none" strike="noStrike" kern="1200" cap="none" spc="0" normalizeH="0" baseline="0" noProof="0">
              <a:ln>
                <a:noFill/>
              </a:ln>
              <a:solidFill>
                <a:srgbClr val="FFFFFF"/>
              </a:solidFill>
              <a:effectLst/>
              <a:uLnTx/>
              <a:uFillTx/>
              <a:latin typeface="Arial"/>
              <a:ea typeface="宋体"/>
              <a:cs typeface="+mn-cs"/>
              <a:sym typeface="Arial"/>
            </a:endParaRPr>
          </a:p>
        </p:txBody>
      </p:sp>
      <p:pic>
        <p:nvPicPr>
          <p:cNvPr id="4100" name="图片 4099" descr="12"/>
          <p:cNvPicPr>
            <a:picLocks noChangeAspect="1"/>
          </p:cNvPicPr>
          <p:nvPr/>
        </p:nvPicPr>
        <p:blipFill>
          <a:blip r:embed="rId3"/>
          <a:stretch>
            <a:fillRect/>
          </a:stretch>
        </p:blipFill>
        <p:spPr>
          <a:xfrm>
            <a:off x="18335" y="4336947"/>
            <a:ext cx="9107330" cy="806553"/>
          </a:xfrm>
          <a:prstGeom prst="rect">
            <a:avLst/>
          </a:prstGeom>
          <a:noFill/>
          <a:ln w="9525">
            <a:noFill/>
          </a:ln>
        </p:spPr>
      </p:pic>
      <p:pic>
        <p:nvPicPr>
          <p:cNvPr id="4101" name="图片 4100" descr="14"/>
          <p:cNvPicPr>
            <a:picLocks noChangeAspect="1"/>
          </p:cNvPicPr>
          <p:nvPr/>
        </p:nvPicPr>
        <p:blipFill>
          <a:blip r:embed="rId4"/>
          <a:stretch>
            <a:fillRect/>
          </a:stretch>
        </p:blipFill>
        <p:spPr>
          <a:xfrm>
            <a:off x="18335" y="2108585"/>
            <a:ext cx="3908681" cy="3034915"/>
          </a:xfrm>
          <a:prstGeom prst="rect">
            <a:avLst/>
          </a:prstGeom>
          <a:noFill/>
          <a:ln w="9525">
            <a:noFill/>
          </a:ln>
        </p:spPr>
      </p:pic>
      <p:pic>
        <p:nvPicPr>
          <p:cNvPr id="4102" name="图片 4101" descr="13"/>
          <p:cNvPicPr>
            <a:picLocks noChangeAspect="1"/>
          </p:cNvPicPr>
          <p:nvPr/>
        </p:nvPicPr>
        <p:blipFill>
          <a:blip r:embed="rId5"/>
          <a:stretch>
            <a:fillRect/>
          </a:stretch>
        </p:blipFill>
        <p:spPr>
          <a:xfrm>
            <a:off x="603250" y="-1723"/>
            <a:ext cx="8522415" cy="5145224"/>
          </a:xfrm>
          <a:prstGeom prst="rect">
            <a:avLst/>
          </a:prstGeom>
          <a:noFill/>
          <a:ln w="9525">
            <a:noFill/>
          </a:ln>
        </p:spPr>
      </p:pic>
      <p:sp>
        <p:nvSpPr>
          <p:cNvPr id="4103" name="文本框 4102"/>
          <p:cNvSpPr txBox="1"/>
          <p:nvPr/>
        </p:nvSpPr>
        <p:spPr>
          <a:xfrm>
            <a:off x="819718" y="1664266"/>
            <a:ext cx="7341788" cy="2677656"/>
          </a:xfrm>
          <a:prstGeom prst="rect">
            <a:avLst/>
          </a:prstGeom>
          <a:noFill/>
          <a:ln w="9525">
            <a:noFill/>
          </a:ln>
        </p:spPr>
        <p:txBody>
          <a:bodyPr wrap="square">
            <a:spAutoFit/>
          </a:bodyPr>
          <a:lstStyle/>
          <a:p>
            <a:pPr lvl="0" algn="just" defTabSz="814474" fontAlgn="base">
              <a:spcBef>
                <a:spcPct val="50000"/>
              </a:spcBef>
              <a:spcAft>
                <a:spcPct val="0"/>
              </a:spcAft>
              <a:buClrTx/>
              <a:defRPr/>
            </a:pPr>
            <a:r>
              <a:rPr lang="vi-VN" altLang="zh-CN" sz="2800" b="1" dirty="0">
                <a:solidFill>
                  <a:srgbClr val="0070C0"/>
                </a:solidFill>
                <a:latin typeface="Times New Roman" panose="02020603050405020304" pitchFamily="18" charset="0"/>
                <a:cs typeface="Times New Roman" panose="02020603050405020304" pitchFamily="18" charset="0"/>
              </a:rPr>
              <a:t>Câu giới thiệu về sự việc là: </a:t>
            </a:r>
            <a:r>
              <a:rPr lang="vi-VN" altLang="zh-CN" sz="2800" b="1" i="1" dirty="0">
                <a:solidFill>
                  <a:srgbClr val="0070C0"/>
                </a:solidFill>
                <a:latin typeface="Times New Roman" panose="02020603050405020304" pitchFamily="18" charset="0"/>
                <a:cs typeface="Times New Roman" panose="02020603050405020304" pitchFamily="18" charset="0"/>
              </a:rPr>
              <a:t>“Thời gian làm nhòa nhiều thứ, nhưng không sao xóa đi mảnh kí ức đặc biệt trong tôi, về một lần cách đây nhiều năm trước, tôi đã đón cái Tết ở Cần Thơ - mảnh đất cha tôi sinh ra, cũng nơi gieo cho tôi bao nhớ thương”</a:t>
            </a:r>
            <a:endParaRPr kumimoji="0" lang="zh-CN" altLang="en-US" sz="2800" b="1" i="1"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
        <p:nvSpPr>
          <p:cNvPr id="6" name="文本框 4102">
            <a:extLst>
              <a:ext uri="{FF2B5EF4-FFF2-40B4-BE49-F238E27FC236}">
                <a16:creationId xmlns="" xmlns:a16="http://schemas.microsoft.com/office/drawing/2014/main" id="{7A5C8198-74B1-471A-8C03-71582770B028}"/>
              </a:ext>
            </a:extLst>
          </p:cNvPr>
          <p:cNvSpPr txBox="1"/>
          <p:nvPr/>
        </p:nvSpPr>
        <p:spPr>
          <a:xfrm>
            <a:off x="819718" y="461092"/>
            <a:ext cx="7341788" cy="830997"/>
          </a:xfrm>
          <a:prstGeom prst="rect">
            <a:avLst/>
          </a:prstGeom>
          <a:solidFill>
            <a:srgbClr val="FFFF00"/>
          </a:solidFill>
          <a:ln w="9525">
            <a:noFill/>
          </a:ln>
        </p:spPr>
        <p:txBody>
          <a:bodyPr wrap="square">
            <a:spAutoFit/>
          </a:bodyPr>
          <a:lstStyle/>
          <a:p>
            <a:pPr lvl="0" defTabSz="814474" fontAlgn="base">
              <a:spcBef>
                <a:spcPct val="50000"/>
              </a:spcBef>
              <a:spcAft>
                <a:spcPct val="0"/>
              </a:spcAft>
              <a:buClrTx/>
              <a:defRPr/>
            </a:pPr>
            <a:r>
              <a:rPr lang="en-US" altLang="zh-CN" sz="24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 </a:t>
            </a:r>
            <a:r>
              <a:rPr lang="en-US" altLang="zh-CN" sz="24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Tìm</a:t>
            </a:r>
            <a:r>
              <a:rPr lang="en-US" altLang="zh-CN" sz="24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trong</a:t>
            </a:r>
            <a:r>
              <a:rPr lang="en-US" altLang="zh-CN" sz="24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đoạn</a:t>
            </a:r>
            <a:r>
              <a:rPr lang="en-US" altLang="zh-CN" sz="24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mở</a:t>
            </a:r>
            <a:r>
              <a:rPr lang="en-US" altLang="zh-CN" sz="24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bài</a:t>
            </a:r>
            <a:r>
              <a:rPr lang="en-US" altLang="zh-CN" sz="24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câu</a:t>
            </a:r>
            <a:r>
              <a:rPr lang="en-US" altLang="zh-CN" sz="24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giới</a:t>
            </a:r>
            <a:r>
              <a:rPr lang="en-US" altLang="zh-CN" sz="24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thiệu</a:t>
            </a:r>
            <a:r>
              <a:rPr lang="en-US" altLang="zh-CN" sz="24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về</a:t>
            </a:r>
            <a:r>
              <a:rPr lang="en-US" altLang="zh-CN" sz="24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sự</a:t>
            </a:r>
            <a:r>
              <a:rPr lang="en-US" altLang="zh-CN" sz="24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việc</a:t>
            </a:r>
            <a:r>
              <a:rPr lang="en-US" altLang="zh-CN" sz="24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câu</a:t>
            </a:r>
            <a:r>
              <a:rPr lang="en-US" altLang="zh-CN" sz="24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văn</a:t>
            </a:r>
            <a:r>
              <a:rPr lang="en-US" altLang="zh-CN" sz="24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thể</a:t>
            </a:r>
            <a:r>
              <a:rPr lang="en-US" altLang="zh-CN" sz="24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hiện</a:t>
            </a:r>
            <a:r>
              <a:rPr lang="en-US" altLang="zh-CN" sz="24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cảm</a:t>
            </a:r>
            <a:r>
              <a:rPr lang="en-US" altLang="zh-CN" sz="24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xúc</a:t>
            </a:r>
            <a:r>
              <a:rPr lang="en-US" altLang="zh-CN" sz="24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của</a:t>
            </a:r>
            <a:r>
              <a:rPr lang="en-US" altLang="zh-CN" sz="24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người</a:t>
            </a:r>
            <a:r>
              <a:rPr lang="en-US" altLang="zh-CN" sz="24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viết</a:t>
            </a:r>
            <a:r>
              <a:rPr lang="en-US" altLang="zh-CN" sz="24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đối</a:t>
            </a:r>
            <a:r>
              <a:rPr lang="en-US" altLang="zh-CN" sz="24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với</a:t>
            </a:r>
            <a:r>
              <a:rPr lang="en-US" altLang="zh-CN" sz="24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sự</a:t>
            </a:r>
            <a:r>
              <a:rPr lang="en-US" altLang="zh-CN" sz="24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2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việc</a:t>
            </a:r>
            <a:r>
              <a:rPr lang="en-US" altLang="zh-CN" sz="2400" b="1" kern="1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Tree>
    <p:extLst>
      <p:ext uri="{BB962C8B-B14F-4D97-AF65-F5344CB8AC3E}">
        <p14:creationId xmlns:p14="http://schemas.microsoft.com/office/powerpoint/2010/main" val="2671612338"/>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6">
                                            <p:bg/>
                                          </p:spTgt>
                                        </p:tgtEl>
                                        <p:attrNameLst>
                                          <p:attrName>style.visibility</p:attrName>
                                        </p:attrNameLst>
                                      </p:cBhvr>
                                      <p:to>
                                        <p:strVal val="visible"/>
                                      </p:to>
                                    </p:set>
                                    <p:anim calcmode="discrete" valueType="clr">
                                      <p:cBhvr override="childStyle">
                                        <p:cTn id="25" dur="80"/>
                                        <p:tgtEl>
                                          <p:spTgt spid="6">
                                            <p:bg/>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6">
                                            <p:bg/>
                                          </p:spTgt>
                                        </p:tgtEl>
                                        <p:attrNameLst>
                                          <p:attrName>fillcolor</p:attrName>
                                        </p:attrNameLst>
                                      </p:cBhvr>
                                      <p:tavLst>
                                        <p:tav tm="0">
                                          <p:val>
                                            <p:clrVal>
                                              <a:schemeClr val="accent2"/>
                                            </p:clrVal>
                                          </p:val>
                                        </p:tav>
                                        <p:tav tm="50000">
                                          <p:val>
                                            <p:clrVal>
                                              <a:schemeClr val="hlink"/>
                                            </p:clrVal>
                                          </p:val>
                                        </p:tav>
                                      </p:tavLst>
                                    </p:anim>
                                    <p:set>
                                      <p:cBhvr>
                                        <p:cTn id="27" dur="80"/>
                                        <p:tgtEl>
                                          <p:spTgt spid="6">
                                            <p:bg/>
                                          </p:spTgt>
                                        </p:tgtEl>
                                        <p:attrNameLst>
                                          <p:attrName>fill.type</p:attrName>
                                        </p:attrNameLst>
                                      </p:cBhvr>
                                      <p:to>
                                        <p:strVal val="solid"/>
                                      </p:to>
                                    </p:set>
                                  </p:childTnLst>
                                </p:cTn>
                              </p:par>
                              <p:par>
                                <p:cTn id="28" presetID="27" presetClass="entr" presetSubtype="0" fill="hold" grpId="0" nodeType="withEffect">
                                  <p:stCondLst>
                                    <p:cond delay="0"/>
                                  </p:stCondLst>
                                  <p:iterate type="lt">
                                    <p:tmPct val="50000"/>
                                  </p:iterate>
                                  <p:childTnLst>
                                    <p:set>
                                      <p:cBhvr>
                                        <p:cTn id="29"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30"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2" dur="80"/>
                                        <p:tgtEl>
                                          <p:spTgt spid="6">
                                            <p:txEl>
                                              <p:pRg st="0" end="0"/>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103"/>
                                        </p:tgtEl>
                                        <p:attrNameLst>
                                          <p:attrName>style.visibility</p:attrName>
                                        </p:attrNameLst>
                                      </p:cBhvr>
                                      <p:to>
                                        <p:strVal val="visible"/>
                                      </p:to>
                                    </p:set>
                                    <p:anim calcmode="lin" valueType="num">
                                      <p:cBhvr>
                                        <p:cTn id="37" dur="500" fill="hold"/>
                                        <p:tgtEl>
                                          <p:spTgt spid="4103"/>
                                        </p:tgtEl>
                                        <p:attrNameLst>
                                          <p:attrName>ppt_w</p:attrName>
                                        </p:attrNameLst>
                                      </p:cBhvr>
                                      <p:tavLst>
                                        <p:tav tm="0">
                                          <p:val>
                                            <p:fltVal val="0"/>
                                          </p:val>
                                        </p:tav>
                                        <p:tav tm="100000">
                                          <p:val>
                                            <p:strVal val="#ppt_w"/>
                                          </p:val>
                                        </p:tav>
                                      </p:tavLst>
                                    </p:anim>
                                    <p:anim calcmode="lin" valueType="num">
                                      <p:cBhvr>
                                        <p:cTn id="38" dur="500" fill="hold"/>
                                        <p:tgtEl>
                                          <p:spTgt spid="4103"/>
                                        </p:tgtEl>
                                        <p:attrNameLst>
                                          <p:attrName>ppt_h</p:attrName>
                                        </p:attrNameLst>
                                      </p:cBhvr>
                                      <p:tavLst>
                                        <p:tav tm="0">
                                          <p:val>
                                            <p:fltVal val="0"/>
                                          </p:val>
                                        </p:tav>
                                        <p:tav tm="100000">
                                          <p:val>
                                            <p:strVal val="#ppt_h"/>
                                          </p:val>
                                        </p:tav>
                                      </p:tavLst>
                                    </p:anim>
                                    <p:animEffect transition="in" filter="fade">
                                      <p:cBhvr>
                                        <p:cTn id="39"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6"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8"/>
          <p:cNvSpPr/>
          <p:nvPr/>
        </p:nvSpPr>
        <p:spPr>
          <a:xfrm>
            <a:off x="783771" y="202494"/>
            <a:ext cx="6573470" cy="523180"/>
          </a:xfrm>
          <a:prstGeom prst="rect">
            <a:avLst/>
          </a:prstGeom>
          <a:solidFill>
            <a:srgbClr val="FFFF00"/>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3. </a:t>
            </a:r>
            <a:r>
              <a:rPr kumimoji="0" lang="en-US" sz="2800" b="1" i="0" u="none" strike="noStrike" kern="0" cap="none" spc="0" normalizeH="0" baseline="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Cảm</a:t>
            </a:r>
            <a:r>
              <a:rPr kumimoji="0" lang="en-US" sz="2800" b="1" i="0" u="none" strike="noStrike" kern="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800" b="1" i="0" u="none" strike="noStrike" kern="0" cap="none" spc="0" normalizeH="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xúc</a:t>
            </a:r>
            <a:r>
              <a:rPr kumimoji="0" lang="en-US" sz="2800" b="1" i="0" u="none" strike="noStrike" kern="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800" b="1" i="0" u="none" strike="noStrike" kern="0" cap="none" spc="0" normalizeH="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của</a:t>
            </a:r>
            <a:r>
              <a:rPr kumimoji="0" lang="en-US" sz="2800" b="1" i="0" u="none" strike="noStrike" kern="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800" b="1" i="0" u="none" strike="noStrike" kern="0" cap="none" spc="0" normalizeH="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tác</a:t>
            </a:r>
            <a:r>
              <a:rPr kumimoji="0" lang="en-US" sz="2800" b="1" i="0" u="none" strike="noStrike" kern="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800" b="1" i="0" u="none" strike="noStrike" kern="0" cap="none" spc="0" normalizeH="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giả</a:t>
            </a:r>
            <a:r>
              <a:rPr kumimoji="0" lang="en-US" sz="2800" b="1" i="0" u="none" strike="noStrike" kern="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800" b="1" i="0" u="none" strike="noStrike" kern="0" cap="none" spc="0" normalizeH="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về</a:t>
            </a:r>
            <a:r>
              <a:rPr kumimoji="0" lang="en-US" sz="2800" b="1" i="0" u="none" strike="noStrike" kern="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800" b="1" i="0" u="none" strike="noStrike" kern="0" cap="none" spc="0" normalizeH="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sự</a:t>
            </a:r>
            <a:r>
              <a:rPr kumimoji="0" lang="en-US" sz="2800" b="1" i="0" u="none" strike="noStrike" kern="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800" b="1" i="0" u="none" strike="noStrike" kern="0" cap="none" spc="0" normalizeH="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việc</a:t>
            </a:r>
            <a:r>
              <a:rPr kumimoji="0" lang="en-US" sz="2800" b="1" i="0" u="none" strike="noStrike" kern="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 :</a:t>
            </a:r>
            <a:endParaRPr kumimoji="0" sz="28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endParaRPr>
          </a:p>
        </p:txBody>
      </p:sp>
      <p:sp>
        <p:nvSpPr>
          <p:cNvPr id="550" name="Google Shape;550;p8"/>
          <p:cNvSpPr/>
          <p:nvPr/>
        </p:nvSpPr>
        <p:spPr>
          <a:xfrm>
            <a:off x="783771" y="3266346"/>
            <a:ext cx="7207020" cy="1407877"/>
          </a:xfrm>
          <a:prstGeom prst="rect">
            <a:avLst/>
          </a:prstGeom>
          <a:solidFill>
            <a:srgbClr val="E4EDC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52" name="Google Shape;552;p8"/>
          <p:cNvSpPr/>
          <p:nvPr/>
        </p:nvSpPr>
        <p:spPr>
          <a:xfrm>
            <a:off x="783771" y="1442587"/>
            <a:ext cx="7207020" cy="1244814"/>
          </a:xfrm>
          <a:prstGeom prst="rect">
            <a:avLst/>
          </a:prstGeom>
          <a:solidFill>
            <a:srgbClr val="CCEC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53" name="Google Shape;553;p8"/>
          <p:cNvSpPr/>
          <p:nvPr/>
        </p:nvSpPr>
        <p:spPr>
          <a:xfrm>
            <a:off x="783771" y="1582110"/>
            <a:ext cx="6952185" cy="523180"/>
          </a:xfrm>
          <a:prstGeom prst="rect">
            <a:avLst/>
          </a:prstGeom>
          <a:noFill/>
          <a:ln>
            <a:noFill/>
          </a:ln>
        </p:spPr>
        <p:txBody>
          <a:bodyPr spcFirstLastPara="1" wrap="square" lIns="91425" tIns="45700" rIns="91425" bIns="45700" anchor="t" anchorCtr="0">
            <a:spAutoFit/>
          </a:bodyPr>
          <a:lstStyle/>
          <a:p>
            <a:pPr lvl="0" algn="just"/>
            <a:r>
              <a:rPr lang="en-US" sz="2800" b="1" dirty="0" smtClean="0">
                <a:latin typeface="Cambria" panose="02040503050406030204" pitchFamily="18" charset="0"/>
                <a:ea typeface="Cambria" panose="02040503050406030204" pitchFamily="18" charset="0"/>
              </a:rPr>
              <a:t>-  </a:t>
            </a:r>
            <a:r>
              <a:rPr lang="en-US" sz="2800" b="1" dirty="0" err="1" smtClean="0">
                <a:latin typeface="Cambria" panose="02040503050406030204" pitchFamily="18" charset="0"/>
                <a:ea typeface="Cambria" panose="02040503050406030204" pitchFamily="18" charset="0"/>
              </a:rPr>
              <a:t>Đó</a:t>
            </a:r>
            <a:r>
              <a:rPr lang="en-US" sz="2800" b="1" dirty="0" smtClean="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là</a:t>
            </a:r>
            <a:r>
              <a:rPr lang="en-US" sz="2800" b="1" dirty="0">
                <a:latin typeface="Cambria" panose="02040503050406030204" pitchFamily="18" charset="0"/>
                <a:ea typeface="Cambria" panose="02040503050406030204" pitchFamily="18" charset="0"/>
              </a:rPr>
              <a:t> </a:t>
            </a:r>
            <a:r>
              <a:rPr lang="en-US" sz="2800" b="1" dirty="0" err="1" smtClean="0">
                <a:latin typeface="Cambria" panose="02040503050406030204" pitchFamily="18" charset="0"/>
                <a:ea typeface="Cambria" panose="02040503050406030204" pitchFamily="18" charset="0"/>
              </a:rPr>
              <a:t>sự</a:t>
            </a:r>
            <a:r>
              <a:rPr lang="en-US" sz="2800" b="1" dirty="0" smtClean="0">
                <a:latin typeface="Cambria" panose="02040503050406030204" pitchFamily="18" charset="0"/>
                <a:ea typeface="Cambria" panose="02040503050406030204" pitchFamily="18" charset="0"/>
              </a:rPr>
              <a:t> </a:t>
            </a:r>
            <a:r>
              <a:rPr lang="en-US" sz="2800" b="1" dirty="0" err="1" smtClean="0">
                <a:latin typeface="Cambria" panose="02040503050406030204" pitchFamily="18" charset="0"/>
                <a:ea typeface="Cambria" panose="02040503050406030204" pitchFamily="18" charset="0"/>
              </a:rPr>
              <a:t>xúc</a:t>
            </a:r>
            <a:r>
              <a:rPr lang="en-US" sz="2800" b="1" dirty="0" smtClean="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động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bồi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hồi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xao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xuyến</a:t>
            </a:r>
            <a:r>
              <a:rPr lang="en-US" sz="2800" b="1" dirty="0">
                <a:latin typeface="Cambria" panose="02040503050406030204" pitchFamily="18" charset="0"/>
                <a:ea typeface="Cambria" panose="02040503050406030204" pitchFamily="18" charset="0"/>
              </a:rPr>
              <a:t>.</a:t>
            </a:r>
            <a:endParaRPr kumimoji="0"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p:txBody>
      </p:sp>
      <p:sp>
        <p:nvSpPr>
          <p:cNvPr id="555" name="Google Shape;555;p8"/>
          <p:cNvSpPr/>
          <p:nvPr/>
        </p:nvSpPr>
        <p:spPr>
          <a:xfrm>
            <a:off x="783772" y="3367880"/>
            <a:ext cx="7169620" cy="954067"/>
          </a:xfrm>
          <a:prstGeom prst="rect">
            <a:avLst/>
          </a:prstGeom>
          <a:noFill/>
          <a:ln>
            <a:noFill/>
          </a:ln>
        </p:spPr>
        <p:txBody>
          <a:bodyPr spcFirstLastPara="1" wrap="square" lIns="91425" tIns="45700" rIns="91425" bIns="45700" anchor="t" anchorCtr="0">
            <a:spAutoFit/>
          </a:bodyPr>
          <a:lstStyle/>
          <a:p>
            <a:pPr lvl="0" algn="just"/>
            <a:r>
              <a:rPr lang="en-US" sz="2800" b="1" dirty="0" smtClean="0">
                <a:latin typeface="Cambria" panose="02040503050406030204" pitchFamily="18" charset="0"/>
                <a:ea typeface="Cambria" panose="02040503050406030204" pitchFamily="18" charset="0"/>
              </a:rPr>
              <a:t>- </a:t>
            </a:r>
            <a:r>
              <a:rPr lang="vi-VN" sz="2800" b="1" dirty="0" smtClean="0">
                <a:latin typeface="Cambria" panose="02040503050406030204" pitchFamily="18" charset="0"/>
                <a:ea typeface="Cambria" panose="02040503050406030204" pitchFamily="18" charset="0"/>
              </a:rPr>
              <a:t>Cảm </a:t>
            </a:r>
            <a:r>
              <a:rPr lang="vi-VN" sz="2800" b="1" dirty="0">
                <a:latin typeface="Cambria" panose="02040503050406030204" pitchFamily="18" charset="0"/>
                <a:ea typeface="Cambria" panose="02040503050406030204" pitchFamily="18" charset="0"/>
              </a:rPr>
              <a:t>xúc yên bình, nhẹ nhõm và tận hưởng mùa xuân </a:t>
            </a:r>
            <a:r>
              <a:rPr lang="vi-VN" sz="2800" b="1" dirty="0" smtClean="0">
                <a:latin typeface="Cambria" panose="02040503050406030204" pitchFamily="18" charset="0"/>
                <a:ea typeface="Cambria" panose="02040503050406030204" pitchFamily="18" charset="0"/>
              </a:rPr>
              <a:t>đến</a:t>
            </a:r>
            <a:r>
              <a:rPr lang="en-US" sz="2800" b="1" dirty="0" smtClean="0">
                <a:latin typeface="Cambria" panose="02040503050406030204" pitchFamily="18" charset="0"/>
                <a:ea typeface="Cambria" panose="02040503050406030204" pitchFamily="18" charset="0"/>
              </a:rPr>
              <a:t>.</a:t>
            </a:r>
            <a:r>
              <a:rPr lang="vi-VN" sz="2800" b="1" dirty="0" smtClean="0">
                <a:latin typeface="Cambria" panose="02040503050406030204" pitchFamily="18" charset="0"/>
                <a:ea typeface="Cambria" panose="02040503050406030204" pitchFamily="18" charset="0"/>
              </a:rPr>
              <a:t> </a:t>
            </a:r>
            <a:endParaRPr kumimoji="0"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p:txBody>
      </p:sp>
      <p:grpSp>
        <p:nvGrpSpPr>
          <p:cNvPr id="556" name="Google Shape;556;p8"/>
          <p:cNvGrpSpPr/>
          <p:nvPr/>
        </p:nvGrpSpPr>
        <p:grpSpPr>
          <a:xfrm>
            <a:off x="8418623" y="4365242"/>
            <a:ext cx="535958" cy="617960"/>
            <a:chOff x="4505050" y="4336350"/>
            <a:chExt cx="69000" cy="79550"/>
          </a:xfrm>
        </p:grpSpPr>
        <p:sp>
          <p:nvSpPr>
            <p:cNvPr id="557" name="Google Shape;557;p8"/>
            <p:cNvSpPr/>
            <p:nvPr/>
          </p:nvSpPr>
          <p:spPr>
            <a:xfrm>
              <a:off x="4541750" y="4337475"/>
              <a:ext cx="23950" cy="22825"/>
            </a:xfrm>
            <a:custGeom>
              <a:avLst/>
              <a:gdLst/>
              <a:ahLst/>
              <a:cxnLst/>
              <a:rect l="l" t="t" r="r" b="b"/>
              <a:pathLst>
                <a:path w="958" h="913" extrusionOk="0">
                  <a:moveTo>
                    <a:pt x="646" y="0"/>
                  </a:moveTo>
                  <a:lnTo>
                    <a:pt x="513" y="23"/>
                  </a:lnTo>
                  <a:lnTo>
                    <a:pt x="357" y="89"/>
                  </a:lnTo>
                  <a:lnTo>
                    <a:pt x="179" y="223"/>
                  </a:lnTo>
                  <a:lnTo>
                    <a:pt x="1" y="401"/>
                  </a:lnTo>
                  <a:lnTo>
                    <a:pt x="579" y="846"/>
                  </a:lnTo>
                  <a:lnTo>
                    <a:pt x="646" y="912"/>
                  </a:lnTo>
                  <a:lnTo>
                    <a:pt x="779" y="734"/>
                  </a:lnTo>
                  <a:lnTo>
                    <a:pt x="868" y="601"/>
                  </a:lnTo>
                  <a:lnTo>
                    <a:pt x="913" y="467"/>
                  </a:lnTo>
                  <a:lnTo>
                    <a:pt x="957" y="312"/>
                  </a:lnTo>
                  <a:lnTo>
                    <a:pt x="957" y="267"/>
                  </a:lnTo>
                  <a:lnTo>
                    <a:pt x="935" y="201"/>
                  </a:lnTo>
                  <a:lnTo>
                    <a:pt x="935" y="178"/>
                  </a:lnTo>
                  <a:lnTo>
                    <a:pt x="891" y="156"/>
                  </a:lnTo>
                  <a:lnTo>
                    <a:pt x="868" y="134"/>
                  </a:lnTo>
                  <a:lnTo>
                    <a:pt x="779" y="45"/>
                  </a:lnTo>
                  <a:lnTo>
                    <a:pt x="713" y="23"/>
                  </a:lnTo>
                  <a:lnTo>
                    <a:pt x="646" y="0"/>
                  </a:lnTo>
                  <a:close/>
                </a:path>
              </a:pathLst>
            </a:custGeom>
            <a:solidFill>
              <a:srgbClr val="9B8D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58" name="Google Shape;558;p8"/>
            <p:cNvSpPr/>
            <p:nvPr/>
          </p:nvSpPr>
          <p:spPr>
            <a:xfrm>
              <a:off x="4506175" y="4341925"/>
              <a:ext cx="66750" cy="72875"/>
            </a:xfrm>
            <a:custGeom>
              <a:avLst/>
              <a:gdLst/>
              <a:ahLst/>
              <a:cxnLst/>
              <a:rect l="l" t="t" r="r" b="b"/>
              <a:pathLst>
                <a:path w="2670" h="2915" extrusionOk="0">
                  <a:moveTo>
                    <a:pt x="2358" y="0"/>
                  </a:moveTo>
                  <a:lnTo>
                    <a:pt x="2358" y="23"/>
                  </a:lnTo>
                  <a:lnTo>
                    <a:pt x="2380" y="89"/>
                  </a:lnTo>
                  <a:lnTo>
                    <a:pt x="2380" y="134"/>
                  </a:lnTo>
                  <a:lnTo>
                    <a:pt x="2336" y="289"/>
                  </a:lnTo>
                  <a:lnTo>
                    <a:pt x="2291" y="423"/>
                  </a:lnTo>
                  <a:lnTo>
                    <a:pt x="2202" y="556"/>
                  </a:lnTo>
                  <a:lnTo>
                    <a:pt x="2069" y="734"/>
                  </a:lnTo>
                  <a:lnTo>
                    <a:pt x="2158" y="801"/>
                  </a:lnTo>
                  <a:lnTo>
                    <a:pt x="2358" y="1201"/>
                  </a:lnTo>
                  <a:lnTo>
                    <a:pt x="2558" y="935"/>
                  </a:lnTo>
                  <a:lnTo>
                    <a:pt x="2670" y="712"/>
                  </a:lnTo>
                  <a:lnTo>
                    <a:pt x="2670" y="668"/>
                  </a:lnTo>
                  <a:lnTo>
                    <a:pt x="2670" y="601"/>
                  </a:lnTo>
                  <a:lnTo>
                    <a:pt x="2625" y="445"/>
                  </a:lnTo>
                  <a:lnTo>
                    <a:pt x="2514" y="245"/>
                  </a:lnTo>
                  <a:lnTo>
                    <a:pt x="2358" y="0"/>
                  </a:lnTo>
                  <a:close/>
                  <a:moveTo>
                    <a:pt x="0" y="1824"/>
                  </a:moveTo>
                  <a:lnTo>
                    <a:pt x="245" y="2336"/>
                  </a:lnTo>
                  <a:lnTo>
                    <a:pt x="734" y="2714"/>
                  </a:lnTo>
                  <a:lnTo>
                    <a:pt x="1024" y="2914"/>
                  </a:lnTo>
                  <a:lnTo>
                    <a:pt x="779" y="2425"/>
                  </a:lnTo>
                  <a:lnTo>
                    <a:pt x="757" y="2425"/>
                  </a:lnTo>
                  <a:lnTo>
                    <a:pt x="468" y="2202"/>
                  </a:lnTo>
                  <a:lnTo>
                    <a:pt x="0" y="1824"/>
                  </a:lnTo>
                  <a:close/>
                </a:path>
              </a:pathLst>
            </a:custGeom>
            <a:solidFill>
              <a:srgbClr val="887D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59" name="Google Shape;559;p8"/>
            <p:cNvSpPr/>
            <p:nvPr/>
          </p:nvSpPr>
          <p:spPr>
            <a:xfrm>
              <a:off x="4557875" y="4341925"/>
              <a:ext cx="15050" cy="30050"/>
            </a:xfrm>
            <a:custGeom>
              <a:avLst/>
              <a:gdLst/>
              <a:ahLst/>
              <a:cxnLst/>
              <a:rect l="l" t="t" r="r" b="b"/>
              <a:pathLst>
                <a:path w="602" h="1202" fill="none" extrusionOk="0">
                  <a:moveTo>
                    <a:pt x="290" y="0"/>
                  </a:moveTo>
                  <a:lnTo>
                    <a:pt x="290" y="0"/>
                  </a:lnTo>
                  <a:lnTo>
                    <a:pt x="290" y="23"/>
                  </a:lnTo>
                  <a:lnTo>
                    <a:pt x="290" y="23"/>
                  </a:lnTo>
                  <a:lnTo>
                    <a:pt x="312" y="89"/>
                  </a:lnTo>
                  <a:lnTo>
                    <a:pt x="312" y="134"/>
                  </a:lnTo>
                  <a:lnTo>
                    <a:pt x="268" y="289"/>
                  </a:lnTo>
                  <a:lnTo>
                    <a:pt x="268" y="289"/>
                  </a:lnTo>
                  <a:lnTo>
                    <a:pt x="223" y="423"/>
                  </a:lnTo>
                  <a:lnTo>
                    <a:pt x="134" y="556"/>
                  </a:lnTo>
                  <a:lnTo>
                    <a:pt x="134" y="556"/>
                  </a:lnTo>
                  <a:lnTo>
                    <a:pt x="1" y="734"/>
                  </a:lnTo>
                  <a:lnTo>
                    <a:pt x="1" y="734"/>
                  </a:lnTo>
                  <a:lnTo>
                    <a:pt x="90" y="801"/>
                  </a:lnTo>
                  <a:lnTo>
                    <a:pt x="90" y="801"/>
                  </a:lnTo>
                  <a:lnTo>
                    <a:pt x="290" y="1201"/>
                  </a:lnTo>
                  <a:lnTo>
                    <a:pt x="290" y="1201"/>
                  </a:lnTo>
                  <a:lnTo>
                    <a:pt x="490" y="935"/>
                  </a:lnTo>
                  <a:lnTo>
                    <a:pt x="602" y="712"/>
                  </a:lnTo>
                  <a:lnTo>
                    <a:pt x="602" y="712"/>
                  </a:lnTo>
                  <a:lnTo>
                    <a:pt x="602" y="668"/>
                  </a:lnTo>
                  <a:lnTo>
                    <a:pt x="602" y="601"/>
                  </a:lnTo>
                  <a:lnTo>
                    <a:pt x="557" y="445"/>
                  </a:lnTo>
                  <a:lnTo>
                    <a:pt x="446" y="245"/>
                  </a:lnTo>
                  <a:lnTo>
                    <a:pt x="29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60" name="Google Shape;560;p8"/>
            <p:cNvSpPr/>
            <p:nvPr/>
          </p:nvSpPr>
          <p:spPr>
            <a:xfrm>
              <a:off x="4506175" y="4387525"/>
              <a:ext cx="25600" cy="27275"/>
            </a:xfrm>
            <a:custGeom>
              <a:avLst/>
              <a:gdLst/>
              <a:ahLst/>
              <a:cxnLst/>
              <a:rect l="l" t="t" r="r" b="b"/>
              <a:pathLst>
                <a:path w="1024" h="1091" fill="none" extrusionOk="0">
                  <a:moveTo>
                    <a:pt x="779" y="601"/>
                  </a:moveTo>
                  <a:lnTo>
                    <a:pt x="779" y="601"/>
                  </a:lnTo>
                  <a:lnTo>
                    <a:pt x="779" y="601"/>
                  </a:lnTo>
                  <a:lnTo>
                    <a:pt x="779" y="601"/>
                  </a:lnTo>
                  <a:lnTo>
                    <a:pt x="757" y="601"/>
                  </a:lnTo>
                  <a:lnTo>
                    <a:pt x="757" y="601"/>
                  </a:lnTo>
                  <a:lnTo>
                    <a:pt x="468" y="378"/>
                  </a:lnTo>
                  <a:lnTo>
                    <a:pt x="0" y="0"/>
                  </a:lnTo>
                  <a:lnTo>
                    <a:pt x="0" y="0"/>
                  </a:lnTo>
                  <a:lnTo>
                    <a:pt x="245" y="512"/>
                  </a:lnTo>
                  <a:lnTo>
                    <a:pt x="245" y="512"/>
                  </a:lnTo>
                  <a:lnTo>
                    <a:pt x="734" y="890"/>
                  </a:lnTo>
                  <a:lnTo>
                    <a:pt x="1024" y="1090"/>
                  </a:lnTo>
                  <a:lnTo>
                    <a:pt x="1024" y="1090"/>
                  </a:lnTo>
                  <a:lnTo>
                    <a:pt x="779" y="601"/>
                  </a:lnTo>
                  <a:lnTo>
                    <a:pt x="779" y="60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61" name="Google Shape;561;p8"/>
            <p:cNvSpPr/>
            <p:nvPr/>
          </p:nvSpPr>
          <p:spPr>
            <a:xfrm>
              <a:off x="4525625" y="4361950"/>
              <a:ext cx="41175" cy="52850"/>
            </a:xfrm>
            <a:custGeom>
              <a:avLst/>
              <a:gdLst/>
              <a:ahLst/>
              <a:cxnLst/>
              <a:rect l="l" t="t" r="r" b="b"/>
              <a:pathLst>
                <a:path w="1647" h="2114" extrusionOk="0">
                  <a:moveTo>
                    <a:pt x="1380" y="0"/>
                  </a:moveTo>
                  <a:lnTo>
                    <a:pt x="1113" y="356"/>
                  </a:lnTo>
                  <a:lnTo>
                    <a:pt x="624" y="934"/>
                  </a:lnTo>
                  <a:lnTo>
                    <a:pt x="1" y="1624"/>
                  </a:lnTo>
                  <a:lnTo>
                    <a:pt x="246" y="2113"/>
                  </a:lnTo>
                  <a:lnTo>
                    <a:pt x="268" y="2113"/>
                  </a:lnTo>
                  <a:lnTo>
                    <a:pt x="868" y="1446"/>
                  </a:lnTo>
                  <a:lnTo>
                    <a:pt x="1358" y="868"/>
                  </a:lnTo>
                  <a:lnTo>
                    <a:pt x="1647" y="512"/>
                  </a:lnTo>
                  <a:lnTo>
                    <a:pt x="1580" y="400"/>
                  </a:lnTo>
                  <a:lnTo>
                    <a:pt x="1380" y="0"/>
                  </a:lnTo>
                  <a:close/>
                </a:path>
              </a:pathLst>
            </a:custGeom>
            <a:solidFill>
              <a:srgbClr val="548D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62" name="Google Shape;562;p8"/>
            <p:cNvSpPr/>
            <p:nvPr/>
          </p:nvSpPr>
          <p:spPr>
            <a:xfrm>
              <a:off x="4506175" y="4346375"/>
              <a:ext cx="53950" cy="56175"/>
            </a:xfrm>
            <a:custGeom>
              <a:avLst/>
              <a:gdLst/>
              <a:ahLst/>
              <a:cxnLst/>
              <a:rect l="l" t="t" r="r" b="b"/>
              <a:pathLst>
                <a:path w="2158" h="2247" extrusionOk="0">
                  <a:moveTo>
                    <a:pt x="1357" y="0"/>
                  </a:moveTo>
                  <a:lnTo>
                    <a:pt x="912" y="556"/>
                  </a:lnTo>
                  <a:lnTo>
                    <a:pt x="0" y="1624"/>
                  </a:lnTo>
                  <a:lnTo>
                    <a:pt x="0" y="1646"/>
                  </a:lnTo>
                  <a:lnTo>
                    <a:pt x="468" y="2024"/>
                  </a:lnTo>
                  <a:lnTo>
                    <a:pt x="757" y="2247"/>
                  </a:lnTo>
                  <a:lnTo>
                    <a:pt x="779" y="2247"/>
                  </a:lnTo>
                  <a:lnTo>
                    <a:pt x="1402" y="1557"/>
                  </a:lnTo>
                  <a:lnTo>
                    <a:pt x="1891" y="979"/>
                  </a:lnTo>
                  <a:lnTo>
                    <a:pt x="2158" y="623"/>
                  </a:lnTo>
                  <a:lnTo>
                    <a:pt x="2069" y="556"/>
                  </a:lnTo>
                  <a:lnTo>
                    <a:pt x="2002" y="490"/>
                  </a:lnTo>
                  <a:lnTo>
                    <a:pt x="1424" y="45"/>
                  </a:lnTo>
                  <a:lnTo>
                    <a:pt x="1357" y="0"/>
                  </a:lnTo>
                  <a:close/>
                </a:path>
              </a:pathLst>
            </a:custGeom>
            <a:solidFill>
              <a:srgbClr val="7AAA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63" name="Google Shape;563;p8"/>
            <p:cNvSpPr/>
            <p:nvPr/>
          </p:nvSpPr>
          <p:spPr>
            <a:xfrm>
              <a:off x="4539525" y="4345250"/>
              <a:ext cx="3375" cy="3375"/>
            </a:xfrm>
            <a:custGeom>
              <a:avLst/>
              <a:gdLst/>
              <a:ahLst/>
              <a:cxnLst/>
              <a:rect l="l" t="t" r="r" b="b"/>
              <a:pathLst>
                <a:path w="135" h="135" extrusionOk="0">
                  <a:moveTo>
                    <a:pt x="23" y="1"/>
                  </a:moveTo>
                  <a:lnTo>
                    <a:pt x="1" y="23"/>
                  </a:lnTo>
                  <a:lnTo>
                    <a:pt x="23" y="68"/>
                  </a:lnTo>
                  <a:lnTo>
                    <a:pt x="90" y="112"/>
                  </a:lnTo>
                  <a:lnTo>
                    <a:pt x="112" y="134"/>
                  </a:lnTo>
                  <a:lnTo>
                    <a:pt x="134" y="112"/>
                  </a:lnTo>
                  <a:lnTo>
                    <a:pt x="134" y="90"/>
                  </a:lnTo>
                  <a:lnTo>
                    <a:pt x="112" y="68"/>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64" name="Google Shape;564;p8"/>
            <p:cNvSpPr/>
            <p:nvPr/>
          </p:nvSpPr>
          <p:spPr>
            <a:xfrm>
              <a:off x="4527850" y="4345250"/>
              <a:ext cx="13375" cy="15600"/>
            </a:xfrm>
            <a:custGeom>
              <a:avLst/>
              <a:gdLst/>
              <a:ahLst/>
              <a:cxnLst/>
              <a:rect l="l" t="t" r="r" b="b"/>
              <a:pathLst>
                <a:path w="535" h="624" extrusionOk="0">
                  <a:moveTo>
                    <a:pt x="468" y="1"/>
                  </a:moveTo>
                  <a:lnTo>
                    <a:pt x="1" y="557"/>
                  </a:lnTo>
                  <a:lnTo>
                    <a:pt x="1" y="579"/>
                  </a:lnTo>
                  <a:lnTo>
                    <a:pt x="23" y="624"/>
                  </a:lnTo>
                  <a:lnTo>
                    <a:pt x="68" y="624"/>
                  </a:lnTo>
                  <a:lnTo>
                    <a:pt x="535" y="68"/>
                  </a:lnTo>
                  <a:lnTo>
                    <a:pt x="535" y="45"/>
                  </a:lnTo>
                  <a:lnTo>
                    <a:pt x="512" y="23"/>
                  </a:lnTo>
                  <a:lnTo>
                    <a:pt x="4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65" name="Google Shape;565;p8"/>
            <p:cNvSpPr/>
            <p:nvPr/>
          </p:nvSpPr>
          <p:spPr>
            <a:xfrm>
              <a:off x="4505050" y="4359150"/>
              <a:ext cx="24500" cy="28950"/>
            </a:xfrm>
            <a:custGeom>
              <a:avLst/>
              <a:gdLst/>
              <a:ahLst/>
              <a:cxnLst/>
              <a:rect l="l" t="t" r="r" b="b"/>
              <a:pathLst>
                <a:path w="980" h="1158" extrusionOk="0">
                  <a:moveTo>
                    <a:pt x="913" y="1"/>
                  </a:moveTo>
                  <a:lnTo>
                    <a:pt x="1" y="1091"/>
                  </a:lnTo>
                  <a:lnTo>
                    <a:pt x="1" y="1113"/>
                  </a:lnTo>
                  <a:lnTo>
                    <a:pt x="23" y="1135"/>
                  </a:lnTo>
                  <a:lnTo>
                    <a:pt x="45" y="1157"/>
                  </a:lnTo>
                  <a:lnTo>
                    <a:pt x="68" y="1157"/>
                  </a:lnTo>
                  <a:lnTo>
                    <a:pt x="980" y="68"/>
                  </a:lnTo>
                  <a:lnTo>
                    <a:pt x="980" y="45"/>
                  </a:lnTo>
                  <a:lnTo>
                    <a:pt x="980" y="23"/>
                  </a:lnTo>
                  <a:lnTo>
                    <a:pt x="9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66" name="Google Shape;566;p8"/>
            <p:cNvSpPr/>
            <p:nvPr/>
          </p:nvSpPr>
          <p:spPr>
            <a:xfrm>
              <a:off x="4505050" y="4336350"/>
              <a:ext cx="69000" cy="79550"/>
            </a:xfrm>
            <a:custGeom>
              <a:avLst/>
              <a:gdLst/>
              <a:ahLst/>
              <a:cxnLst/>
              <a:rect l="l" t="t" r="r" b="b"/>
              <a:pathLst>
                <a:path w="2760" h="3182" extrusionOk="0">
                  <a:moveTo>
                    <a:pt x="2114" y="90"/>
                  </a:moveTo>
                  <a:lnTo>
                    <a:pt x="2203" y="112"/>
                  </a:lnTo>
                  <a:lnTo>
                    <a:pt x="2270" y="157"/>
                  </a:lnTo>
                  <a:lnTo>
                    <a:pt x="2336" y="223"/>
                  </a:lnTo>
                  <a:lnTo>
                    <a:pt x="2470" y="379"/>
                  </a:lnTo>
                  <a:lnTo>
                    <a:pt x="2559" y="512"/>
                  </a:lnTo>
                  <a:lnTo>
                    <a:pt x="2603" y="601"/>
                  </a:lnTo>
                  <a:lnTo>
                    <a:pt x="2648" y="713"/>
                  </a:lnTo>
                  <a:lnTo>
                    <a:pt x="2670" y="802"/>
                  </a:lnTo>
                  <a:lnTo>
                    <a:pt x="2670" y="913"/>
                  </a:lnTo>
                  <a:lnTo>
                    <a:pt x="2626" y="1046"/>
                  </a:lnTo>
                  <a:lnTo>
                    <a:pt x="2537" y="1158"/>
                  </a:lnTo>
                  <a:lnTo>
                    <a:pt x="2381" y="1380"/>
                  </a:lnTo>
                  <a:lnTo>
                    <a:pt x="2381" y="1424"/>
                  </a:lnTo>
                  <a:lnTo>
                    <a:pt x="2403" y="1469"/>
                  </a:lnTo>
                  <a:lnTo>
                    <a:pt x="2381" y="1536"/>
                  </a:lnTo>
                  <a:lnTo>
                    <a:pt x="2336" y="1647"/>
                  </a:lnTo>
                  <a:lnTo>
                    <a:pt x="2158" y="1869"/>
                  </a:lnTo>
                  <a:lnTo>
                    <a:pt x="1869" y="2203"/>
                  </a:lnTo>
                  <a:lnTo>
                    <a:pt x="1224" y="2937"/>
                  </a:lnTo>
                  <a:lnTo>
                    <a:pt x="1135" y="3026"/>
                  </a:lnTo>
                  <a:lnTo>
                    <a:pt x="1069" y="3093"/>
                  </a:lnTo>
                  <a:lnTo>
                    <a:pt x="1024" y="3093"/>
                  </a:lnTo>
                  <a:lnTo>
                    <a:pt x="980" y="3070"/>
                  </a:lnTo>
                  <a:lnTo>
                    <a:pt x="935" y="3004"/>
                  </a:lnTo>
                  <a:lnTo>
                    <a:pt x="624" y="2781"/>
                  </a:lnTo>
                  <a:lnTo>
                    <a:pt x="401" y="2581"/>
                  </a:lnTo>
                  <a:lnTo>
                    <a:pt x="312" y="2470"/>
                  </a:lnTo>
                  <a:lnTo>
                    <a:pt x="223" y="2336"/>
                  </a:lnTo>
                  <a:lnTo>
                    <a:pt x="131" y="2151"/>
                  </a:lnTo>
                  <a:lnTo>
                    <a:pt x="223" y="2225"/>
                  </a:lnTo>
                  <a:lnTo>
                    <a:pt x="490" y="2448"/>
                  </a:lnTo>
                  <a:lnTo>
                    <a:pt x="646" y="2581"/>
                  </a:lnTo>
                  <a:lnTo>
                    <a:pt x="735" y="2648"/>
                  </a:lnTo>
                  <a:lnTo>
                    <a:pt x="824" y="2692"/>
                  </a:lnTo>
                  <a:lnTo>
                    <a:pt x="868" y="2670"/>
                  </a:lnTo>
                  <a:lnTo>
                    <a:pt x="1580" y="1869"/>
                  </a:lnTo>
                  <a:lnTo>
                    <a:pt x="2247" y="1046"/>
                  </a:lnTo>
                  <a:lnTo>
                    <a:pt x="2247" y="1024"/>
                  </a:lnTo>
                  <a:lnTo>
                    <a:pt x="2225" y="1002"/>
                  </a:lnTo>
                  <a:lnTo>
                    <a:pt x="1529" y="453"/>
                  </a:lnTo>
                  <a:lnTo>
                    <a:pt x="1529" y="453"/>
                  </a:lnTo>
                  <a:lnTo>
                    <a:pt x="1625" y="357"/>
                  </a:lnTo>
                  <a:lnTo>
                    <a:pt x="1736" y="246"/>
                  </a:lnTo>
                  <a:lnTo>
                    <a:pt x="1869" y="157"/>
                  </a:lnTo>
                  <a:lnTo>
                    <a:pt x="2025" y="90"/>
                  </a:lnTo>
                  <a:close/>
                  <a:moveTo>
                    <a:pt x="2047" y="1"/>
                  </a:moveTo>
                  <a:lnTo>
                    <a:pt x="1958" y="23"/>
                  </a:lnTo>
                  <a:lnTo>
                    <a:pt x="1869" y="45"/>
                  </a:lnTo>
                  <a:lnTo>
                    <a:pt x="1714" y="157"/>
                  </a:lnTo>
                  <a:lnTo>
                    <a:pt x="1558" y="290"/>
                  </a:lnTo>
                  <a:lnTo>
                    <a:pt x="1447" y="424"/>
                  </a:lnTo>
                  <a:lnTo>
                    <a:pt x="1447" y="446"/>
                  </a:lnTo>
                  <a:lnTo>
                    <a:pt x="1469" y="468"/>
                  </a:lnTo>
                  <a:lnTo>
                    <a:pt x="2157" y="1010"/>
                  </a:lnTo>
                  <a:lnTo>
                    <a:pt x="2157" y="1010"/>
                  </a:lnTo>
                  <a:lnTo>
                    <a:pt x="1691" y="1602"/>
                  </a:lnTo>
                  <a:lnTo>
                    <a:pt x="1180" y="2203"/>
                  </a:lnTo>
                  <a:lnTo>
                    <a:pt x="1046" y="2359"/>
                  </a:lnTo>
                  <a:lnTo>
                    <a:pt x="913" y="2492"/>
                  </a:lnTo>
                  <a:lnTo>
                    <a:pt x="824" y="2559"/>
                  </a:lnTo>
                  <a:lnTo>
                    <a:pt x="779" y="2559"/>
                  </a:lnTo>
                  <a:lnTo>
                    <a:pt x="713" y="2537"/>
                  </a:lnTo>
                  <a:lnTo>
                    <a:pt x="646" y="2492"/>
                  </a:lnTo>
                  <a:lnTo>
                    <a:pt x="424" y="2314"/>
                  </a:lnTo>
                  <a:lnTo>
                    <a:pt x="223" y="2181"/>
                  </a:lnTo>
                  <a:lnTo>
                    <a:pt x="134" y="2114"/>
                  </a:lnTo>
                  <a:lnTo>
                    <a:pt x="68" y="2025"/>
                  </a:lnTo>
                  <a:lnTo>
                    <a:pt x="45" y="2003"/>
                  </a:lnTo>
                  <a:lnTo>
                    <a:pt x="1" y="2003"/>
                  </a:lnTo>
                  <a:lnTo>
                    <a:pt x="1" y="2047"/>
                  </a:lnTo>
                  <a:lnTo>
                    <a:pt x="201" y="2403"/>
                  </a:lnTo>
                  <a:lnTo>
                    <a:pt x="268" y="2514"/>
                  </a:lnTo>
                  <a:lnTo>
                    <a:pt x="335" y="2603"/>
                  </a:lnTo>
                  <a:lnTo>
                    <a:pt x="535" y="2781"/>
                  </a:lnTo>
                  <a:lnTo>
                    <a:pt x="779" y="3004"/>
                  </a:lnTo>
                  <a:lnTo>
                    <a:pt x="935" y="3115"/>
                  </a:lnTo>
                  <a:lnTo>
                    <a:pt x="1091" y="3182"/>
                  </a:lnTo>
                  <a:lnTo>
                    <a:pt x="1113" y="3159"/>
                  </a:lnTo>
                  <a:lnTo>
                    <a:pt x="1469" y="2781"/>
                  </a:lnTo>
                  <a:lnTo>
                    <a:pt x="1825" y="2381"/>
                  </a:lnTo>
                  <a:lnTo>
                    <a:pt x="2514" y="1558"/>
                  </a:lnTo>
                  <a:lnTo>
                    <a:pt x="2492" y="1536"/>
                  </a:lnTo>
                  <a:lnTo>
                    <a:pt x="2492" y="1447"/>
                  </a:lnTo>
                  <a:lnTo>
                    <a:pt x="2492" y="1380"/>
                  </a:lnTo>
                  <a:lnTo>
                    <a:pt x="2537" y="1291"/>
                  </a:lnTo>
                  <a:lnTo>
                    <a:pt x="2581" y="1224"/>
                  </a:lnTo>
                  <a:lnTo>
                    <a:pt x="2692" y="1046"/>
                  </a:lnTo>
                  <a:lnTo>
                    <a:pt x="2737" y="980"/>
                  </a:lnTo>
                  <a:lnTo>
                    <a:pt x="2759" y="891"/>
                  </a:lnTo>
                  <a:lnTo>
                    <a:pt x="2759" y="824"/>
                  </a:lnTo>
                  <a:lnTo>
                    <a:pt x="2737" y="757"/>
                  </a:lnTo>
                  <a:lnTo>
                    <a:pt x="2692" y="601"/>
                  </a:lnTo>
                  <a:lnTo>
                    <a:pt x="2603" y="468"/>
                  </a:lnTo>
                  <a:lnTo>
                    <a:pt x="2514" y="357"/>
                  </a:lnTo>
                  <a:lnTo>
                    <a:pt x="2425" y="223"/>
                  </a:lnTo>
                  <a:lnTo>
                    <a:pt x="2336" y="112"/>
                  </a:lnTo>
                  <a:lnTo>
                    <a:pt x="2270" y="68"/>
                  </a:lnTo>
                  <a:lnTo>
                    <a:pt x="2203" y="45"/>
                  </a:lnTo>
                  <a:lnTo>
                    <a:pt x="2136" y="23"/>
                  </a:lnTo>
                  <a:lnTo>
                    <a:pt x="204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67" name="Google Shape;567;p8"/>
            <p:cNvSpPr/>
            <p:nvPr/>
          </p:nvSpPr>
          <p:spPr>
            <a:xfrm>
              <a:off x="4523975" y="4401425"/>
              <a:ext cx="8925" cy="14475"/>
            </a:xfrm>
            <a:custGeom>
              <a:avLst/>
              <a:gdLst/>
              <a:ahLst/>
              <a:cxnLst/>
              <a:rect l="l" t="t" r="r" b="b"/>
              <a:pathLst>
                <a:path w="357" h="579" extrusionOk="0">
                  <a:moveTo>
                    <a:pt x="22" y="0"/>
                  </a:moveTo>
                  <a:lnTo>
                    <a:pt x="0" y="23"/>
                  </a:lnTo>
                  <a:lnTo>
                    <a:pt x="0" y="45"/>
                  </a:lnTo>
                  <a:lnTo>
                    <a:pt x="22" y="67"/>
                  </a:lnTo>
                  <a:lnTo>
                    <a:pt x="67" y="89"/>
                  </a:lnTo>
                  <a:lnTo>
                    <a:pt x="67" y="89"/>
                  </a:lnTo>
                  <a:lnTo>
                    <a:pt x="289" y="534"/>
                  </a:lnTo>
                  <a:lnTo>
                    <a:pt x="312" y="556"/>
                  </a:lnTo>
                  <a:lnTo>
                    <a:pt x="334" y="579"/>
                  </a:lnTo>
                  <a:lnTo>
                    <a:pt x="356" y="556"/>
                  </a:lnTo>
                  <a:lnTo>
                    <a:pt x="356" y="534"/>
                  </a:lnTo>
                  <a:lnTo>
                    <a:pt x="111" y="45"/>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68" name="Google Shape;568;p8"/>
            <p:cNvSpPr/>
            <p:nvPr/>
          </p:nvSpPr>
          <p:spPr>
            <a:xfrm>
              <a:off x="4564000" y="4341375"/>
              <a:ext cx="2800" cy="8900"/>
            </a:xfrm>
            <a:custGeom>
              <a:avLst/>
              <a:gdLst/>
              <a:ahLst/>
              <a:cxnLst/>
              <a:rect l="l" t="t" r="r" b="b"/>
              <a:pathLst>
                <a:path w="112" h="356" extrusionOk="0">
                  <a:moveTo>
                    <a:pt x="1" y="0"/>
                  </a:moveTo>
                  <a:lnTo>
                    <a:pt x="1" y="45"/>
                  </a:lnTo>
                  <a:lnTo>
                    <a:pt x="23" y="89"/>
                  </a:lnTo>
                  <a:lnTo>
                    <a:pt x="23" y="156"/>
                  </a:lnTo>
                  <a:lnTo>
                    <a:pt x="1" y="289"/>
                  </a:lnTo>
                  <a:lnTo>
                    <a:pt x="1" y="311"/>
                  </a:lnTo>
                  <a:lnTo>
                    <a:pt x="23" y="334"/>
                  </a:lnTo>
                  <a:lnTo>
                    <a:pt x="45" y="356"/>
                  </a:lnTo>
                  <a:lnTo>
                    <a:pt x="67" y="334"/>
                  </a:lnTo>
                  <a:lnTo>
                    <a:pt x="90" y="245"/>
                  </a:lnTo>
                  <a:lnTo>
                    <a:pt x="112" y="178"/>
                  </a:lnTo>
                  <a:lnTo>
                    <a:pt x="90" y="111"/>
                  </a:lnTo>
                  <a:lnTo>
                    <a:pt x="67" y="22"/>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69" name="Google Shape;569;p8"/>
            <p:cNvSpPr/>
            <p:nvPr/>
          </p:nvSpPr>
          <p:spPr>
            <a:xfrm>
              <a:off x="4557325" y="4354700"/>
              <a:ext cx="4475" cy="6150"/>
            </a:xfrm>
            <a:custGeom>
              <a:avLst/>
              <a:gdLst/>
              <a:ahLst/>
              <a:cxnLst/>
              <a:rect l="l" t="t" r="r" b="b"/>
              <a:pathLst>
                <a:path w="179" h="246" extrusionOk="0">
                  <a:moveTo>
                    <a:pt x="134" y="1"/>
                  </a:moveTo>
                  <a:lnTo>
                    <a:pt x="112" y="23"/>
                  </a:lnTo>
                  <a:lnTo>
                    <a:pt x="1" y="179"/>
                  </a:lnTo>
                  <a:lnTo>
                    <a:pt x="1" y="223"/>
                  </a:lnTo>
                  <a:lnTo>
                    <a:pt x="23" y="246"/>
                  </a:lnTo>
                  <a:lnTo>
                    <a:pt x="67" y="246"/>
                  </a:lnTo>
                  <a:lnTo>
                    <a:pt x="179"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70" name="Google Shape;570;p8"/>
            <p:cNvSpPr/>
            <p:nvPr/>
          </p:nvSpPr>
          <p:spPr>
            <a:xfrm>
              <a:off x="4559550" y="4360825"/>
              <a:ext cx="6700" cy="11700"/>
            </a:xfrm>
            <a:custGeom>
              <a:avLst/>
              <a:gdLst/>
              <a:ahLst/>
              <a:cxnLst/>
              <a:rect l="l" t="t" r="r" b="b"/>
              <a:pathLst>
                <a:path w="268" h="468" extrusionOk="0">
                  <a:moveTo>
                    <a:pt x="23" y="1"/>
                  </a:moveTo>
                  <a:lnTo>
                    <a:pt x="1" y="23"/>
                  </a:lnTo>
                  <a:lnTo>
                    <a:pt x="1" y="45"/>
                  </a:lnTo>
                  <a:lnTo>
                    <a:pt x="201" y="445"/>
                  </a:lnTo>
                  <a:lnTo>
                    <a:pt x="223" y="468"/>
                  </a:lnTo>
                  <a:lnTo>
                    <a:pt x="268" y="468"/>
                  </a:lnTo>
                  <a:lnTo>
                    <a:pt x="268" y="423"/>
                  </a:lnTo>
                  <a:lnTo>
                    <a:pt x="67" y="23"/>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118229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53"/>
                                        </p:tgtEl>
                                        <p:attrNameLst>
                                          <p:attrName>style.visibility</p:attrName>
                                        </p:attrNameLst>
                                      </p:cBhvr>
                                      <p:to>
                                        <p:strVal val="visible"/>
                                      </p:to>
                                    </p:set>
                                    <p:anim calcmode="lin" valueType="num">
                                      <p:cBhvr additive="base">
                                        <p:cTn id="7" dur="500"/>
                                        <p:tgtEl>
                                          <p:spTgt spid="55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52"/>
                                        </p:tgtEl>
                                        <p:attrNameLst>
                                          <p:attrName>style.visibility</p:attrName>
                                        </p:attrNameLst>
                                      </p:cBhvr>
                                      <p:to>
                                        <p:strVal val="visible"/>
                                      </p:to>
                                    </p:set>
                                    <p:anim calcmode="lin" valueType="num">
                                      <p:cBhvr additive="base">
                                        <p:cTn id="10" dur="500"/>
                                        <p:tgtEl>
                                          <p:spTgt spid="552"/>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555"/>
                                        </p:tgtEl>
                                        <p:attrNameLst>
                                          <p:attrName>style.visibility</p:attrName>
                                        </p:attrNameLst>
                                      </p:cBhvr>
                                      <p:to>
                                        <p:strVal val="visible"/>
                                      </p:to>
                                    </p:set>
                                    <p:anim calcmode="lin" valueType="num">
                                      <p:cBhvr additive="base">
                                        <p:cTn id="13" dur="500"/>
                                        <p:tgtEl>
                                          <p:spTgt spid="555"/>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50"/>
                                        </p:tgtEl>
                                        <p:attrNameLst>
                                          <p:attrName>style.visibility</p:attrName>
                                        </p:attrNameLst>
                                      </p:cBhvr>
                                      <p:to>
                                        <p:strVal val="visible"/>
                                      </p:to>
                                    </p:set>
                                    <p:anim calcmode="lin" valueType="num">
                                      <p:cBhvr additive="base">
                                        <p:cTn id="16" dur="500"/>
                                        <p:tgtEl>
                                          <p:spTgt spid="5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pic>
        <p:nvPicPr>
          <p:cNvPr id="2" name="Picture 1">
            <a:extLst>
              <a:ext uri="{FF2B5EF4-FFF2-40B4-BE49-F238E27FC236}">
                <a16:creationId xmlns="" xmlns:a16="http://schemas.microsoft.com/office/drawing/2014/main" id="{5B959036-A144-1D94-14E5-76F029795C88}"/>
              </a:ext>
            </a:extLst>
          </p:cNvPr>
          <p:cNvPicPr>
            <a:picLocks noChangeAspect="1"/>
          </p:cNvPicPr>
          <p:nvPr/>
        </p:nvPicPr>
        <p:blipFill>
          <a:blip r:embed="rId3"/>
          <a:stretch>
            <a:fillRect/>
          </a:stretch>
        </p:blipFill>
        <p:spPr>
          <a:xfrm>
            <a:off x="823965" y="1155560"/>
            <a:ext cx="8400422" cy="3987940"/>
          </a:xfrm>
          <a:prstGeom prst="rect">
            <a:avLst/>
          </a:prstGeom>
        </p:spPr>
      </p:pic>
      <p:sp>
        <p:nvSpPr>
          <p:cNvPr id="518" name="Google Shape;518;p5"/>
          <p:cNvSpPr txBox="1"/>
          <p:nvPr/>
        </p:nvSpPr>
        <p:spPr>
          <a:xfrm>
            <a:off x="823966" y="97482"/>
            <a:ext cx="7817616" cy="1058078"/>
          </a:xfrm>
          <a:prstGeom prst="rect">
            <a:avLst/>
          </a:prstGeom>
          <a:solidFill>
            <a:srgbClr val="FFFF00"/>
          </a:solidFill>
          <a:ln>
            <a:noFill/>
          </a:ln>
        </p:spPr>
        <p:txBody>
          <a:bodyPr spcFirstLastPara="1" wrap="square" lIns="91425" tIns="91425" rIns="91425" bIns="91425" anchor="t" anchorCtr="0">
            <a:noAutofit/>
          </a:bodyPr>
          <a:lstStyle/>
          <a:p>
            <a:pPr lvl="0" algn="ctr">
              <a:lnSpc>
                <a:spcPct val="115000"/>
              </a:lnSpc>
              <a:buSzPts val="1500"/>
              <a:defRPr/>
            </a:pPr>
            <a:r>
              <a:rPr lang="vi-VN" sz="2800" b="1" dirty="0" smtClean="0">
                <a:solidFill>
                  <a:srgbClr val="FF0000"/>
                </a:solidFill>
                <a:latin typeface="Cambria" panose="02040503050406030204" pitchFamily="18" charset="0"/>
                <a:ea typeface="Cambria" panose="02040503050406030204" pitchFamily="18" charset="0"/>
                <a:cs typeface="Times New Roman"/>
                <a:sym typeface="Times New Roman"/>
              </a:rPr>
              <a:t>Để </a:t>
            </a:r>
            <a:r>
              <a:rPr lang="vi-VN" sz="2800" b="1" dirty="0">
                <a:solidFill>
                  <a:srgbClr val="FF0000"/>
                </a:solidFill>
                <a:latin typeface="Cambria" panose="02040503050406030204" pitchFamily="18" charset="0"/>
                <a:ea typeface="Cambria" panose="02040503050406030204" pitchFamily="18" charset="0"/>
                <a:cs typeface="Times New Roman"/>
                <a:sym typeface="Times New Roman"/>
              </a:rPr>
              <a:t>làm rõ những cảm xúc ấy, người viết đã sử dụng những yếu </a:t>
            </a:r>
            <a:r>
              <a:rPr lang="vi-VN" sz="2800" b="1" dirty="0" smtClean="0">
                <a:solidFill>
                  <a:srgbClr val="FF0000"/>
                </a:solidFill>
                <a:latin typeface="Cambria" panose="02040503050406030204" pitchFamily="18" charset="0"/>
                <a:ea typeface="Cambria" panose="02040503050406030204" pitchFamily="18" charset="0"/>
                <a:cs typeface="Times New Roman"/>
                <a:sym typeface="Times New Roman"/>
              </a:rPr>
              <a:t>tố</a:t>
            </a:r>
            <a:r>
              <a:rPr lang="en-US" sz="2800" b="1" dirty="0" smtClean="0">
                <a:solidFill>
                  <a:srgbClr val="FF0000"/>
                </a:solidFill>
                <a:latin typeface="Cambria" panose="02040503050406030204" pitchFamily="18" charset="0"/>
                <a:ea typeface="Cambria" panose="02040503050406030204" pitchFamily="18" charset="0"/>
                <a:cs typeface="Times New Roman"/>
                <a:sym typeface="Times New Roman"/>
              </a:rPr>
              <a:t> </a:t>
            </a:r>
            <a:r>
              <a:rPr lang="en-US" sz="2800" b="1" dirty="0" err="1" smtClean="0">
                <a:solidFill>
                  <a:srgbClr val="FF0000"/>
                </a:solidFill>
                <a:latin typeface="Cambria" panose="02040503050406030204" pitchFamily="18" charset="0"/>
                <a:ea typeface="Cambria" panose="02040503050406030204" pitchFamily="18" charset="0"/>
                <a:cs typeface="Times New Roman"/>
                <a:sym typeface="Times New Roman"/>
              </a:rPr>
              <a:t>hỗ</a:t>
            </a:r>
            <a:r>
              <a:rPr lang="en-US" sz="2800" b="1" dirty="0" smtClean="0">
                <a:solidFill>
                  <a:srgbClr val="FF0000"/>
                </a:solidFill>
                <a:latin typeface="Cambria" panose="02040503050406030204" pitchFamily="18" charset="0"/>
                <a:ea typeface="Cambria" panose="02040503050406030204" pitchFamily="18" charset="0"/>
                <a:cs typeface="Times New Roman"/>
                <a:sym typeface="Times New Roman"/>
              </a:rPr>
              <a:t> </a:t>
            </a:r>
            <a:r>
              <a:rPr lang="en-US" sz="2800" b="1" dirty="0" err="1" smtClean="0">
                <a:solidFill>
                  <a:srgbClr val="FF0000"/>
                </a:solidFill>
                <a:latin typeface="Cambria" panose="02040503050406030204" pitchFamily="18" charset="0"/>
                <a:ea typeface="Cambria" panose="02040503050406030204" pitchFamily="18" charset="0"/>
                <a:cs typeface="Times New Roman"/>
                <a:sym typeface="Times New Roman"/>
              </a:rPr>
              <a:t>trợ</a:t>
            </a:r>
            <a:r>
              <a:rPr lang="en-US" sz="2800" b="1" dirty="0" smtClean="0">
                <a:solidFill>
                  <a:srgbClr val="FF0000"/>
                </a:solidFill>
                <a:latin typeface="Cambria" panose="02040503050406030204" pitchFamily="18" charset="0"/>
                <a:ea typeface="Cambria" panose="02040503050406030204" pitchFamily="18" charset="0"/>
                <a:cs typeface="Times New Roman"/>
                <a:sym typeface="Times New Roman"/>
              </a:rPr>
              <a:t>:</a:t>
            </a:r>
            <a:endParaRPr kumimoji="0"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endParaRPr>
          </a:p>
        </p:txBody>
      </p:sp>
      <p:sp>
        <p:nvSpPr>
          <p:cNvPr id="520" name="Google Shape;520;p5"/>
          <p:cNvSpPr/>
          <p:nvPr/>
        </p:nvSpPr>
        <p:spPr>
          <a:xfrm>
            <a:off x="2512087" y="1635736"/>
            <a:ext cx="6029011" cy="2074374"/>
          </a:xfrm>
          <a:prstGeom prst="rect">
            <a:avLst/>
          </a:prstGeom>
          <a:noFill/>
          <a:ln>
            <a:noFill/>
          </a:ln>
        </p:spPr>
        <p:txBody>
          <a:bodyPr spcFirstLastPara="1" wrap="square" lIns="91425" tIns="45700" rIns="91425" bIns="45700" anchor="t" anchorCtr="0">
            <a:spAutoFit/>
          </a:bodyPr>
          <a:lstStyle/>
          <a:p>
            <a:pPr lvl="0" algn="just">
              <a:lnSpc>
                <a:spcPct val="115000"/>
              </a:lnSpc>
              <a:buSzPts val="2300"/>
            </a:pPr>
            <a:r>
              <a:rPr lang="en-US" sz="2800" b="1" dirty="0">
                <a:solidFill>
                  <a:schemeClr val="tx1"/>
                </a:solidFill>
                <a:latin typeface="Cambria" panose="02040503050406030204" pitchFamily="18" charset="0"/>
                <a:ea typeface="Cambria" panose="02040503050406030204" pitchFamily="18" charset="0"/>
                <a:cs typeface="Times New Roman"/>
                <a:sym typeface="Times New Roman"/>
              </a:rPr>
              <a:t>T</a:t>
            </a:r>
            <a:r>
              <a:rPr lang="vi-VN" sz="2800" b="1" dirty="0" smtClean="0">
                <a:solidFill>
                  <a:schemeClr val="tx1"/>
                </a:solidFill>
                <a:latin typeface="Cambria" panose="02040503050406030204" pitchFamily="18" charset="0"/>
                <a:ea typeface="Cambria" panose="02040503050406030204" pitchFamily="18" charset="0"/>
                <a:cs typeface="Times New Roman"/>
                <a:sym typeface="Times New Roman"/>
              </a:rPr>
              <a:t>ự </a:t>
            </a:r>
            <a:r>
              <a:rPr lang="vi-VN" sz="2800" b="1" dirty="0">
                <a:solidFill>
                  <a:schemeClr val="tx1"/>
                </a:solidFill>
                <a:latin typeface="Cambria" panose="02040503050406030204" pitchFamily="18" charset="0"/>
                <a:ea typeface="Cambria" panose="02040503050406030204" pitchFamily="18" charset="0"/>
                <a:cs typeface="Times New Roman"/>
                <a:sym typeface="Times New Roman"/>
              </a:rPr>
              <a:t>sự kết hợp miêu tả </a:t>
            </a:r>
            <a:r>
              <a:rPr lang="vi-VN" sz="2800" b="1" dirty="0">
                <a:solidFill>
                  <a:srgbClr val="0070C0"/>
                </a:solidFill>
                <a:latin typeface="Cambria" panose="02040503050406030204" pitchFamily="18" charset="0"/>
                <a:ea typeface="Cambria" panose="02040503050406030204" pitchFamily="18" charset="0"/>
                <a:cs typeface="Times New Roman"/>
                <a:sym typeface="Times New Roman"/>
              </a:rPr>
              <a:t>để lý giải cho cảm xúc, làm cho bài viết trở nên giàu hình ảnh, cảm xúc và có sức hấp dẫn </a:t>
            </a:r>
            <a:r>
              <a:rPr lang="vi-VN" sz="2800" b="1" dirty="0" smtClean="0">
                <a:solidFill>
                  <a:srgbClr val="0070C0"/>
                </a:solidFill>
                <a:latin typeface="Cambria" panose="02040503050406030204" pitchFamily="18" charset="0"/>
                <a:ea typeface="Cambria" panose="02040503050406030204" pitchFamily="18" charset="0"/>
                <a:cs typeface="Times New Roman"/>
                <a:sym typeface="Times New Roman"/>
              </a:rPr>
              <a:t>hơn</a:t>
            </a:r>
            <a:r>
              <a:rPr lang="en-US" sz="2800" b="1" dirty="0" smtClean="0">
                <a:solidFill>
                  <a:srgbClr val="0070C0"/>
                </a:solidFill>
                <a:latin typeface="Cambria" panose="02040503050406030204" pitchFamily="18" charset="0"/>
                <a:ea typeface="Cambria" panose="02040503050406030204" pitchFamily="18" charset="0"/>
                <a:cs typeface="Times New Roman"/>
                <a:sym typeface="Times New Roman"/>
              </a:rPr>
              <a:t>.</a:t>
            </a:r>
            <a:endParaRPr kumimoji="0"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295911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fade">
                                      <p:cBhvr>
                                        <p:cTn id="7" dur="500"/>
                                        <p:tgtEl>
                                          <p:spTgt spid="518"/>
                                        </p:tgtEl>
                                      </p:cBhvr>
                                    </p:animEffect>
                                  </p:childTnLst>
                                </p:cTn>
                              </p:par>
                              <p:par>
                                <p:cTn id="8" presetID="10" presetClass="entr" presetSubtype="0" fill="hold" nodeType="withEffect">
                                  <p:stCondLst>
                                    <p:cond delay="0"/>
                                  </p:stCondLst>
                                  <p:childTnLst>
                                    <p:set>
                                      <p:cBhvr>
                                        <p:cTn id="9" dur="1" fill="hold">
                                          <p:stCondLst>
                                            <p:cond delay="0"/>
                                          </p:stCondLst>
                                        </p:cTn>
                                        <p:tgtEl>
                                          <p:spTgt spid="520"/>
                                        </p:tgtEl>
                                        <p:attrNameLst>
                                          <p:attrName>style.visibility</p:attrName>
                                        </p:attrNameLst>
                                      </p:cBhvr>
                                      <p:to>
                                        <p:strVal val="visible"/>
                                      </p:to>
                                    </p:set>
                                    <p:animEffect transition="in" filter="fade">
                                      <p:cBhvr>
                                        <p:cTn id="10" dur="500"/>
                                        <p:tgtEl>
                                          <p:spTgt spid="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pic>
        <p:nvPicPr>
          <p:cNvPr id="2" name="Picture 1">
            <a:extLst>
              <a:ext uri="{FF2B5EF4-FFF2-40B4-BE49-F238E27FC236}">
                <a16:creationId xmlns="" xmlns:a16="http://schemas.microsoft.com/office/drawing/2014/main" id="{5B959036-A144-1D94-14E5-76F029795C88}"/>
              </a:ext>
            </a:extLst>
          </p:cNvPr>
          <p:cNvPicPr>
            <a:picLocks noChangeAspect="1"/>
          </p:cNvPicPr>
          <p:nvPr/>
        </p:nvPicPr>
        <p:blipFill>
          <a:blip r:embed="rId3"/>
          <a:stretch>
            <a:fillRect/>
          </a:stretch>
        </p:blipFill>
        <p:spPr>
          <a:xfrm>
            <a:off x="1183584" y="578235"/>
            <a:ext cx="7739352" cy="4915707"/>
          </a:xfrm>
          <a:prstGeom prst="rect">
            <a:avLst/>
          </a:prstGeom>
        </p:spPr>
      </p:pic>
      <p:sp>
        <p:nvSpPr>
          <p:cNvPr id="518" name="Google Shape;518;p5"/>
          <p:cNvSpPr txBox="1"/>
          <p:nvPr/>
        </p:nvSpPr>
        <p:spPr>
          <a:xfrm>
            <a:off x="753626" y="97482"/>
            <a:ext cx="8169310" cy="578400"/>
          </a:xfrm>
          <a:prstGeom prst="rect">
            <a:avLst/>
          </a:prstGeom>
          <a:solidFill>
            <a:srgbClr val="FFFF00"/>
          </a:solidFill>
          <a:ln>
            <a:noFill/>
          </a:ln>
        </p:spPr>
        <p:txBody>
          <a:bodyPr spcFirstLastPara="1" wrap="square" lIns="91425" tIns="91425" rIns="91425" bIns="91425" anchor="t" anchorCtr="0">
            <a:noAutofit/>
          </a:bodyPr>
          <a:lstStyle/>
          <a:p>
            <a:pPr lvl="0" algn="ctr">
              <a:lnSpc>
                <a:spcPct val="115000"/>
              </a:lnSpc>
              <a:buSzPts val="1500"/>
              <a:defRPr/>
            </a:pPr>
            <a:r>
              <a:rPr kumimoji="0" lang="en-US" sz="2800" b="1" i="0" u="none" strike="noStrike" kern="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4.</a:t>
            </a:r>
            <a:r>
              <a:rPr lang="vi-VN" sz="2800" b="1"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800" b="1" dirty="0" err="1" smtClean="0">
                <a:solidFill>
                  <a:srgbClr val="FF0000"/>
                </a:solidFill>
                <a:latin typeface="Cambria" panose="02040503050406030204" pitchFamily="18" charset="0"/>
                <a:ea typeface="Cambria" panose="02040503050406030204" pitchFamily="18" charset="0"/>
                <a:cs typeface="Times New Roman"/>
                <a:sym typeface="Times New Roman"/>
              </a:rPr>
              <a:t>Nội</a:t>
            </a:r>
            <a:r>
              <a:rPr lang="en-US" sz="2800" b="1" dirty="0" smtClean="0">
                <a:solidFill>
                  <a:srgbClr val="FF0000"/>
                </a:solidFill>
                <a:latin typeface="Cambria" panose="02040503050406030204" pitchFamily="18" charset="0"/>
                <a:ea typeface="Cambria" panose="02040503050406030204" pitchFamily="18" charset="0"/>
                <a:cs typeface="Times New Roman"/>
                <a:sym typeface="Times New Roman"/>
              </a:rPr>
              <a:t> dung </a:t>
            </a:r>
            <a:r>
              <a:rPr lang="en-US" sz="2800" b="1" dirty="0" err="1" smtClean="0">
                <a:solidFill>
                  <a:srgbClr val="FF0000"/>
                </a:solidFill>
                <a:latin typeface="Cambria" panose="02040503050406030204" pitchFamily="18" charset="0"/>
                <a:ea typeface="Cambria" panose="02040503050406030204" pitchFamily="18" charset="0"/>
                <a:cs typeface="Times New Roman"/>
                <a:sym typeface="Times New Roman"/>
              </a:rPr>
              <a:t>người</a:t>
            </a:r>
            <a:r>
              <a:rPr lang="en-US" sz="2800" b="1" dirty="0" smtClean="0">
                <a:solidFill>
                  <a:srgbClr val="FF0000"/>
                </a:solidFill>
                <a:latin typeface="Cambria" panose="02040503050406030204" pitchFamily="18" charset="0"/>
                <a:ea typeface="Cambria" panose="02040503050406030204" pitchFamily="18" charset="0"/>
                <a:cs typeface="Times New Roman"/>
                <a:sym typeface="Times New Roman"/>
              </a:rPr>
              <a:t> </a:t>
            </a:r>
            <a:r>
              <a:rPr lang="en-US" sz="2800" b="1" dirty="0" err="1" smtClean="0">
                <a:solidFill>
                  <a:srgbClr val="FF0000"/>
                </a:solidFill>
                <a:latin typeface="Cambria" panose="02040503050406030204" pitchFamily="18" charset="0"/>
                <a:ea typeface="Cambria" panose="02040503050406030204" pitchFamily="18" charset="0"/>
                <a:cs typeface="Times New Roman"/>
                <a:sym typeface="Times New Roman"/>
              </a:rPr>
              <a:t>viết</a:t>
            </a:r>
            <a:r>
              <a:rPr lang="en-US" sz="2800" b="1" dirty="0" smtClean="0">
                <a:solidFill>
                  <a:srgbClr val="FF0000"/>
                </a:solidFill>
                <a:latin typeface="Cambria" panose="02040503050406030204" pitchFamily="18" charset="0"/>
                <a:ea typeface="Cambria" panose="02040503050406030204" pitchFamily="18" charset="0"/>
                <a:cs typeface="Times New Roman"/>
                <a:sym typeface="Times New Roman"/>
              </a:rPr>
              <a:t> </a:t>
            </a:r>
            <a:r>
              <a:rPr lang="en-US" sz="2800" b="1" dirty="0" err="1" smtClean="0">
                <a:solidFill>
                  <a:srgbClr val="FF0000"/>
                </a:solidFill>
                <a:latin typeface="Cambria" panose="02040503050406030204" pitchFamily="18" charset="0"/>
                <a:ea typeface="Cambria" panose="02040503050406030204" pitchFamily="18" charset="0"/>
                <a:cs typeface="Times New Roman"/>
                <a:sym typeface="Times New Roman"/>
              </a:rPr>
              <a:t>trình</a:t>
            </a:r>
            <a:r>
              <a:rPr lang="en-US" sz="2800" b="1" dirty="0" smtClean="0">
                <a:solidFill>
                  <a:srgbClr val="FF0000"/>
                </a:solidFill>
                <a:latin typeface="Cambria" panose="02040503050406030204" pitchFamily="18" charset="0"/>
                <a:ea typeface="Cambria" panose="02040503050406030204" pitchFamily="18" charset="0"/>
                <a:cs typeface="Times New Roman"/>
                <a:sym typeface="Times New Roman"/>
              </a:rPr>
              <a:t> </a:t>
            </a:r>
            <a:r>
              <a:rPr lang="en-US" sz="2800" b="1" dirty="0" err="1" smtClean="0">
                <a:solidFill>
                  <a:srgbClr val="FF0000"/>
                </a:solidFill>
                <a:latin typeface="Cambria" panose="02040503050406030204" pitchFamily="18" charset="0"/>
                <a:ea typeface="Cambria" panose="02040503050406030204" pitchFamily="18" charset="0"/>
                <a:cs typeface="Times New Roman"/>
                <a:sym typeface="Times New Roman"/>
              </a:rPr>
              <a:t>bày</a:t>
            </a:r>
            <a:r>
              <a:rPr lang="en-US" sz="2800" b="1" dirty="0" smtClean="0">
                <a:solidFill>
                  <a:srgbClr val="FF0000"/>
                </a:solidFill>
                <a:latin typeface="Cambria" panose="02040503050406030204" pitchFamily="18" charset="0"/>
                <a:ea typeface="Cambria" panose="02040503050406030204" pitchFamily="18" charset="0"/>
                <a:cs typeface="Times New Roman"/>
                <a:sym typeface="Times New Roman"/>
              </a:rPr>
              <a:t> ở</a:t>
            </a:r>
            <a:r>
              <a:rPr lang="vi-VN" sz="2800" b="1" dirty="0" smtClean="0">
                <a:solidFill>
                  <a:srgbClr val="FF0000"/>
                </a:solidFill>
                <a:latin typeface="Cambria" panose="02040503050406030204" pitchFamily="18" charset="0"/>
                <a:ea typeface="Cambria" panose="02040503050406030204" pitchFamily="18" charset="0"/>
                <a:cs typeface="Times New Roman"/>
                <a:sym typeface="Times New Roman"/>
              </a:rPr>
              <a:t> </a:t>
            </a:r>
            <a:r>
              <a:rPr lang="vi-VN" sz="2800" b="1" dirty="0">
                <a:solidFill>
                  <a:srgbClr val="FF0000"/>
                </a:solidFill>
                <a:latin typeface="Cambria" panose="02040503050406030204" pitchFamily="18" charset="0"/>
                <a:ea typeface="Cambria" panose="02040503050406030204" pitchFamily="18" charset="0"/>
                <a:cs typeface="Times New Roman"/>
                <a:sym typeface="Times New Roman"/>
              </a:rPr>
              <a:t>đoạn kết </a:t>
            </a:r>
            <a:r>
              <a:rPr lang="vi-VN" sz="2800" b="1" dirty="0" smtClean="0">
                <a:solidFill>
                  <a:srgbClr val="FF0000"/>
                </a:solidFill>
                <a:latin typeface="Cambria" panose="02040503050406030204" pitchFamily="18" charset="0"/>
                <a:ea typeface="Cambria" panose="02040503050406030204" pitchFamily="18" charset="0"/>
                <a:cs typeface="Times New Roman"/>
                <a:sym typeface="Times New Roman"/>
              </a:rPr>
              <a:t>bài</a:t>
            </a:r>
            <a:r>
              <a:rPr lang="en-US" sz="2800" b="1" dirty="0" smtClean="0">
                <a:solidFill>
                  <a:srgbClr val="FF0000"/>
                </a:solidFill>
                <a:latin typeface="Cambria" panose="02040503050406030204" pitchFamily="18" charset="0"/>
                <a:ea typeface="Cambria" panose="02040503050406030204" pitchFamily="18" charset="0"/>
                <a:cs typeface="Times New Roman"/>
                <a:sym typeface="Times New Roman"/>
              </a:rPr>
              <a:t>:</a:t>
            </a:r>
            <a:endParaRPr kumimoji="0"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endParaRPr>
          </a:p>
        </p:txBody>
      </p:sp>
      <p:sp>
        <p:nvSpPr>
          <p:cNvPr id="520" name="Google Shape;520;p5"/>
          <p:cNvSpPr/>
          <p:nvPr/>
        </p:nvSpPr>
        <p:spPr>
          <a:xfrm>
            <a:off x="2773345" y="1998902"/>
            <a:ext cx="5205046" cy="1578853"/>
          </a:xfrm>
          <a:prstGeom prst="rect">
            <a:avLst/>
          </a:prstGeom>
          <a:noFill/>
          <a:ln>
            <a:noFill/>
          </a:ln>
        </p:spPr>
        <p:txBody>
          <a:bodyPr spcFirstLastPara="1" wrap="square" lIns="91425" tIns="45700" rIns="91425" bIns="45700" anchor="t" anchorCtr="0">
            <a:spAutoFit/>
          </a:bodyPr>
          <a:lstStyle/>
          <a:p>
            <a:pPr lvl="0" algn="just">
              <a:lnSpc>
                <a:spcPct val="115000"/>
              </a:lnSpc>
              <a:buSzPts val="2300"/>
            </a:pPr>
            <a:r>
              <a:rPr lang="en-US" sz="2800" b="1" dirty="0" smtClean="0">
                <a:solidFill>
                  <a:srgbClr val="222222"/>
                </a:solidFill>
                <a:latin typeface="Cambria" panose="02040503050406030204" pitchFamily="18" charset="0"/>
                <a:ea typeface="Cambria" panose="02040503050406030204" pitchFamily="18" charset="0"/>
                <a:cs typeface="Times New Roman"/>
                <a:sym typeface="Times New Roman"/>
              </a:rPr>
              <a:t>  C</a:t>
            </a:r>
            <a:r>
              <a:rPr lang="vi-VN" sz="2800" b="1" dirty="0" smtClean="0">
                <a:solidFill>
                  <a:srgbClr val="222222"/>
                </a:solidFill>
                <a:latin typeface="Cambria" panose="02040503050406030204" pitchFamily="18" charset="0"/>
                <a:ea typeface="Cambria" panose="02040503050406030204" pitchFamily="18" charset="0"/>
                <a:cs typeface="Times New Roman"/>
                <a:sym typeface="Times New Roman"/>
              </a:rPr>
              <a:t>ảm </a:t>
            </a:r>
            <a:r>
              <a:rPr lang="vi-VN" sz="2800" b="1" dirty="0">
                <a:solidFill>
                  <a:srgbClr val="222222"/>
                </a:solidFill>
                <a:latin typeface="Cambria" panose="02040503050406030204" pitchFamily="18" charset="0"/>
                <a:ea typeface="Cambria" panose="02040503050406030204" pitchFamily="18" charset="0"/>
                <a:cs typeface="Times New Roman"/>
                <a:sym typeface="Times New Roman"/>
              </a:rPr>
              <a:t>xúc thương nhớ </a:t>
            </a:r>
            <a:r>
              <a:rPr lang="vi-VN" sz="2800" b="1" dirty="0" smtClean="0">
                <a:solidFill>
                  <a:srgbClr val="222222"/>
                </a:solidFill>
                <a:latin typeface="Cambria" panose="02040503050406030204" pitchFamily="18" charset="0"/>
                <a:ea typeface="Cambria" panose="02040503050406030204" pitchFamily="18" charset="0"/>
                <a:cs typeface="Times New Roman"/>
                <a:sym typeface="Times New Roman"/>
              </a:rPr>
              <a:t>về </a:t>
            </a:r>
            <a:r>
              <a:rPr lang="vi-VN" sz="2800" b="1" dirty="0">
                <a:solidFill>
                  <a:srgbClr val="222222"/>
                </a:solidFill>
                <a:latin typeface="Cambria" panose="02040503050406030204" pitchFamily="18" charset="0"/>
                <a:ea typeface="Cambria" panose="02040503050406030204" pitchFamily="18" charset="0"/>
                <a:cs typeface="Times New Roman"/>
                <a:sym typeface="Times New Roman"/>
              </a:rPr>
              <a:t>kỉ niệm đón giao thừa ở Cần Thơ quê hương.</a:t>
            </a:r>
          </a:p>
        </p:txBody>
      </p:sp>
    </p:spTree>
    <p:extLst>
      <p:ext uri="{BB962C8B-B14F-4D97-AF65-F5344CB8AC3E}">
        <p14:creationId xmlns:p14="http://schemas.microsoft.com/office/powerpoint/2010/main" val="229193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fade">
                                      <p:cBhvr>
                                        <p:cTn id="7" dur="500"/>
                                        <p:tgtEl>
                                          <p:spTgt spid="518"/>
                                        </p:tgtEl>
                                      </p:cBhvr>
                                    </p:animEffect>
                                  </p:childTnLst>
                                </p:cTn>
                              </p:par>
                              <p:par>
                                <p:cTn id="8" presetID="10" presetClass="entr" presetSubtype="0" fill="hold" nodeType="withEffect">
                                  <p:stCondLst>
                                    <p:cond delay="0"/>
                                  </p:stCondLst>
                                  <p:childTnLst>
                                    <p:set>
                                      <p:cBhvr>
                                        <p:cTn id="9" dur="1" fill="hold">
                                          <p:stCondLst>
                                            <p:cond delay="0"/>
                                          </p:stCondLst>
                                        </p:cTn>
                                        <p:tgtEl>
                                          <p:spTgt spid="520"/>
                                        </p:tgtEl>
                                        <p:attrNameLst>
                                          <p:attrName>style.visibility</p:attrName>
                                        </p:attrNameLst>
                                      </p:cBhvr>
                                      <p:to>
                                        <p:strVal val="visible"/>
                                      </p:to>
                                    </p:set>
                                    <p:animEffect transition="in" filter="fade">
                                      <p:cBhvr>
                                        <p:cTn id="10" dur="500"/>
                                        <p:tgtEl>
                                          <p:spTgt spid="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6"/>
        <p:cNvGrpSpPr/>
        <p:nvPr/>
      </p:nvGrpSpPr>
      <p:grpSpPr>
        <a:xfrm>
          <a:off x="0" y="0"/>
          <a:ext cx="0" cy="0"/>
          <a:chOff x="0" y="0"/>
          <a:chExt cx="0" cy="0"/>
        </a:xfrm>
      </p:grpSpPr>
      <p:sp>
        <p:nvSpPr>
          <p:cNvPr id="447" name="Google Shape;447;p1"/>
          <p:cNvSpPr txBox="1">
            <a:spLocks noGrp="1"/>
          </p:cNvSpPr>
          <p:nvPr>
            <p:ph type="ctrTitle"/>
          </p:nvPr>
        </p:nvSpPr>
        <p:spPr>
          <a:xfrm>
            <a:off x="941101" y="1042879"/>
            <a:ext cx="6899214" cy="2052600"/>
          </a:xfrm>
          <a:prstGeom prst="rect">
            <a:avLst/>
          </a:prstGeom>
          <a:noFill/>
          <a:ln>
            <a:noFill/>
          </a:ln>
        </p:spPr>
        <p:txBody>
          <a:bodyPr spcFirstLastPara="1" wrap="square" lIns="91425" tIns="91425" rIns="91425" bIns="91425" anchor="ctr" anchorCtr="0">
            <a:noAutofit/>
          </a:bodyPr>
          <a:lstStyle/>
          <a:p>
            <a:pPr lvl="0" algn="ctr"/>
            <a:r>
              <a:rPr lang="en-US" sz="8000" b="1" dirty="0">
                <a:solidFill>
                  <a:srgbClr val="0070C0"/>
                </a:solidFill>
                <a:latin typeface="Cambria" panose="02040503050406030204" pitchFamily="18" charset="0"/>
                <a:ea typeface="Cambria" panose="02040503050406030204" pitchFamily="18" charset="0"/>
                <a:cs typeface="Times New Roman"/>
                <a:sym typeface="Times New Roman"/>
              </a:rPr>
              <a:t>KHỞI ĐỘNG</a:t>
            </a:r>
          </a:p>
        </p:txBody>
      </p:sp>
      <p:sp>
        <p:nvSpPr>
          <p:cNvPr id="448" name="Google Shape;448;p1"/>
          <p:cNvSpPr/>
          <p:nvPr/>
        </p:nvSpPr>
        <p:spPr>
          <a:xfrm>
            <a:off x="6726531" y="3471681"/>
            <a:ext cx="18525" cy="7360"/>
          </a:xfrm>
          <a:custGeom>
            <a:avLst/>
            <a:gdLst/>
            <a:ahLst/>
            <a:cxnLst/>
            <a:rect l="l" t="t" r="r" b="b"/>
            <a:pathLst>
              <a:path w="224" h="89" fill="none" extrusionOk="0">
                <a:moveTo>
                  <a:pt x="1" y="89"/>
                </a:moveTo>
                <a:lnTo>
                  <a:pt x="1" y="89"/>
                </a:lnTo>
                <a:lnTo>
                  <a:pt x="223" y="0"/>
                </a:lnTo>
                <a:lnTo>
                  <a:pt x="223" y="0"/>
                </a:lnTo>
                <a:lnTo>
                  <a:pt x="1" y="89"/>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1"/>
          <p:cNvSpPr/>
          <p:nvPr/>
        </p:nvSpPr>
        <p:spPr>
          <a:xfrm>
            <a:off x="6792774" y="3434880"/>
            <a:ext cx="33163" cy="14803"/>
          </a:xfrm>
          <a:custGeom>
            <a:avLst/>
            <a:gdLst/>
            <a:ahLst/>
            <a:cxnLst/>
            <a:rect l="l" t="t" r="r" b="b"/>
            <a:pathLst>
              <a:path w="401" h="179" fill="none" extrusionOk="0">
                <a:moveTo>
                  <a:pt x="0" y="178"/>
                </a:moveTo>
                <a:lnTo>
                  <a:pt x="0" y="178"/>
                </a:lnTo>
                <a:lnTo>
                  <a:pt x="401" y="0"/>
                </a:lnTo>
                <a:lnTo>
                  <a:pt x="401" y="0"/>
                </a:lnTo>
                <a:lnTo>
                  <a:pt x="0" y="17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
          <p:cNvSpPr/>
          <p:nvPr/>
        </p:nvSpPr>
        <p:spPr>
          <a:xfrm>
            <a:off x="6757792" y="3348376"/>
            <a:ext cx="35065" cy="12984"/>
          </a:xfrm>
          <a:custGeom>
            <a:avLst/>
            <a:gdLst/>
            <a:ahLst/>
            <a:cxnLst/>
            <a:rect l="l" t="t" r="r" b="b"/>
            <a:pathLst>
              <a:path w="424" h="157" fill="none" extrusionOk="0">
                <a:moveTo>
                  <a:pt x="1" y="156"/>
                </a:moveTo>
                <a:lnTo>
                  <a:pt x="1" y="156"/>
                </a:lnTo>
                <a:lnTo>
                  <a:pt x="423" y="1"/>
                </a:lnTo>
                <a:lnTo>
                  <a:pt x="423" y="1"/>
                </a:lnTo>
                <a:lnTo>
                  <a:pt x="1" y="156"/>
                </a:lnTo>
                <a:lnTo>
                  <a:pt x="1" y="156"/>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1"/>
          <p:cNvSpPr/>
          <p:nvPr/>
        </p:nvSpPr>
        <p:spPr>
          <a:xfrm>
            <a:off x="6715532" y="3460599"/>
            <a:ext cx="42342" cy="31343"/>
          </a:xfrm>
          <a:custGeom>
            <a:avLst/>
            <a:gdLst/>
            <a:ahLst/>
            <a:cxnLst/>
            <a:rect l="l" t="t" r="r" b="b"/>
            <a:pathLst>
              <a:path w="512" h="379" extrusionOk="0">
                <a:moveTo>
                  <a:pt x="312" y="1"/>
                </a:moveTo>
                <a:lnTo>
                  <a:pt x="89" y="112"/>
                </a:lnTo>
                <a:lnTo>
                  <a:pt x="22" y="134"/>
                </a:lnTo>
                <a:lnTo>
                  <a:pt x="0" y="179"/>
                </a:lnTo>
                <a:lnTo>
                  <a:pt x="0" y="245"/>
                </a:lnTo>
                <a:lnTo>
                  <a:pt x="0" y="290"/>
                </a:lnTo>
                <a:lnTo>
                  <a:pt x="45" y="334"/>
                </a:lnTo>
                <a:lnTo>
                  <a:pt x="89" y="379"/>
                </a:lnTo>
                <a:lnTo>
                  <a:pt x="178" y="379"/>
                </a:lnTo>
                <a:lnTo>
                  <a:pt x="423" y="267"/>
                </a:lnTo>
                <a:lnTo>
                  <a:pt x="467" y="245"/>
                </a:lnTo>
                <a:lnTo>
                  <a:pt x="490" y="201"/>
                </a:lnTo>
                <a:lnTo>
                  <a:pt x="512" y="134"/>
                </a:lnTo>
                <a:lnTo>
                  <a:pt x="490" y="90"/>
                </a:lnTo>
                <a:lnTo>
                  <a:pt x="467" y="45"/>
                </a:lnTo>
                <a:lnTo>
                  <a:pt x="4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1"/>
          <p:cNvSpPr/>
          <p:nvPr/>
        </p:nvSpPr>
        <p:spPr>
          <a:xfrm>
            <a:off x="6783594" y="3423798"/>
            <a:ext cx="55244" cy="38704"/>
          </a:xfrm>
          <a:custGeom>
            <a:avLst/>
            <a:gdLst/>
            <a:ahLst/>
            <a:cxnLst/>
            <a:rect l="l" t="t" r="r" b="b"/>
            <a:pathLst>
              <a:path w="668" h="468" extrusionOk="0">
                <a:moveTo>
                  <a:pt x="467" y="1"/>
                </a:moveTo>
                <a:lnTo>
                  <a:pt x="67" y="179"/>
                </a:lnTo>
                <a:lnTo>
                  <a:pt x="22" y="223"/>
                </a:lnTo>
                <a:lnTo>
                  <a:pt x="0" y="268"/>
                </a:lnTo>
                <a:lnTo>
                  <a:pt x="0" y="334"/>
                </a:lnTo>
                <a:lnTo>
                  <a:pt x="0" y="379"/>
                </a:lnTo>
                <a:lnTo>
                  <a:pt x="45" y="423"/>
                </a:lnTo>
                <a:lnTo>
                  <a:pt x="67" y="468"/>
                </a:lnTo>
                <a:lnTo>
                  <a:pt x="178" y="468"/>
                </a:lnTo>
                <a:lnTo>
                  <a:pt x="579" y="268"/>
                </a:lnTo>
                <a:lnTo>
                  <a:pt x="623" y="245"/>
                </a:lnTo>
                <a:lnTo>
                  <a:pt x="645" y="201"/>
                </a:lnTo>
                <a:lnTo>
                  <a:pt x="667" y="134"/>
                </a:lnTo>
                <a:lnTo>
                  <a:pt x="645" y="90"/>
                </a:lnTo>
                <a:lnTo>
                  <a:pt x="623" y="45"/>
                </a:lnTo>
                <a:lnTo>
                  <a:pt x="5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1"/>
          <p:cNvSpPr/>
          <p:nvPr/>
        </p:nvSpPr>
        <p:spPr>
          <a:xfrm>
            <a:off x="6748612" y="3337376"/>
            <a:ext cx="57146" cy="36884"/>
          </a:xfrm>
          <a:custGeom>
            <a:avLst/>
            <a:gdLst/>
            <a:ahLst/>
            <a:cxnLst/>
            <a:rect l="l" t="t" r="r" b="b"/>
            <a:pathLst>
              <a:path w="691" h="446" extrusionOk="0">
                <a:moveTo>
                  <a:pt x="490" y="0"/>
                </a:moveTo>
                <a:lnTo>
                  <a:pt x="90" y="156"/>
                </a:lnTo>
                <a:lnTo>
                  <a:pt x="23" y="200"/>
                </a:lnTo>
                <a:lnTo>
                  <a:pt x="1" y="245"/>
                </a:lnTo>
                <a:lnTo>
                  <a:pt x="1" y="289"/>
                </a:lnTo>
                <a:lnTo>
                  <a:pt x="1" y="334"/>
                </a:lnTo>
                <a:lnTo>
                  <a:pt x="45" y="378"/>
                </a:lnTo>
                <a:lnTo>
                  <a:pt x="67" y="423"/>
                </a:lnTo>
                <a:lnTo>
                  <a:pt x="134" y="445"/>
                </a:lnTo>
                <a:lnTo>
                  <a:pt x="179" y="423"/>
                </a:lnTo>
                <a:lnTo>
                  <a:pt x="601" y="267"/>
                </a:lnTo>
                <a:lnTo>
                  <a:pt x="668" y="245"/>
                </a:lnTo>
                <a:lnTo>
                  <a:pt x="690" y="200"/>
                </a:lnTo>
                <a:lnTo>
                  <a:pt x="690" y="156"/>
                </a:lnTo>
                <a:lnTo>
                  <a:pt x="690" y="89"/>
                </a:lnTo>
                <a:lnTo>
                  <a:pt x="646" y="45"/>
                </a:lnTo>
                <a:lnTo>
                  <a:pt x="623" y="23"/>
                </a:lnTo>
                <a:lnTo>
                  <a:pt x="5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1"/>
          <p:cNvSpPr/>
          <p:nvPr/>
        </p:nvSpPr>
        <p:spPr>
          <a:xfrm>
            <a:off x="6492903" y="3444059"/>
            <a:ext cx="23983" cy="25802"/>
          </a:xfrm>
          <a:custGeom>
            <a:avLst/>
            <a:gdLst/>
            <a:ahLst/>
            <a:cxnLst/>
            <a:rect l="l" t="t" r="r" b="b"/>
            <a:pathLst>
              <a:path w="290" h="312" extrusionOk="0">
                <a:moveTo>
                  <a:pt x="134" y="0"/>
                </a:moveTo>
                <a:lnTo>
                  <a:pt x="68" y="23"/>
                </a:lnTo>
                <a:lnTo>
                  <a:pt x="23" y="45"/>
                </a:lnTo>
                <a:lnTo>
                  <a:pt x="23" y="45"/>
                </a:lnTo>
                <a:lnTo>
                  <a:pt x="1" y="89"/>
                </a:lnTo>
                <a:lnTo>
                  <a:pt x="1" y="156"/>
                </a:lnTo>
                <a:lnTo>
                  <a:pt x="1" y="178"/>
                </a:lnTo>
                <a:lnTo>
                  <a:pt x="23" y="223"/>
                </a:lnTo>
                <a:lnTo>
                  <a:pt x="45" y="267"/>
                </a:lnTo>
                <a:lnTo>
                  <a:pt x="90" y="290"/>
                </a:lnTo>
                <a:lnTo>
                  <a:pt x="134" y="312"/>
                </a:lnTo>
                <a:lnTo>
                  <a:pt x="201" y="290"/>
                </a:lnTo>
                <a:lnTo>
                  <a:pt x="223" y="290"/>
                </a:lnTo>
                <a:lnTo>
                  <a:pt x="268" y="245"/>
                </a:lnTo>
                <a:lnTo>
                  <a:pt x="290" y="201"/>
                </a:lnTo>
                <a:lnTo>
                  <a:pt x="290" y="156"/>
                </a:lnTo>
                <a:lnTo>
                  <a:pt x="290" y="112"/>
                </a:lnTo>
                <a:lnTo>
                  <a:pt x="268" y="45"/>
                </a:lnTo>
                <a:lnTo>
                  <a:pt x="223" y="23"/>
                </a:lnTo>
                <a:lnTo>
                  <a:pt x="1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1"/>
          <p:cNvSpPr/>
          <p:nvPr/>
        </p:nvSpPr>
        <p:spPr>
          <a:xfrm>
            <a:off x="6478183" y="3455059"/>
            <a:ext cx="167468" cy="88406"/>
          </a:xfrm>
          <a:custGeom>
            <a:avLst/>
            <a:gdLst/>
            <a:ahLst/>
            <a:cxnLst/>
            <a:rect l="l" t="t" r="r" b="b"/>
            <a:pathLst>
              <a:path w="2025" h="1069" extrusionOk="0">
                <a:moveTo>
                  <a:pt x="1892" y="1"/>
                </a:moveTo>
                <a:lnTo>
                  <a:pt x="1825" y="23"/>
                </a:lnTo>
                <a:lnTo>
                  <a:pt x="1380" y="201"/>
                </a:lnTo>
                <a:lnTo>
                  <a:pt x="957" y="401"/>
                </a:lnTo>
                <a:lnTo>
                  <a:pt x="90" y="802"/>
                </a:lnTo>
                <a:lnTo>
                  <a:pt x="45" y="824"/>
                </a:lnTo>
                <a:lnTo>
                  <a:pt x="23" y="891"/>
                </a:lnTo>
                <a:lnTo>
                  <a:pt x="1" y="935"/>
                </a:lnTo>
                <a:lnTo>
                  <a:pt x="23" y="980"/>
                </a:lnTo>
                <a:lnTo>
                  <a:pt x="45" y="1024"/>
                </a:lnTo>
                <a:lnTo>
                  <a:pt x="90" y="1068"/>
                </a:lnTo>
                <a:lnTo>
                  <a:pt x="201" y="1068"/>
                </a:lnTo>
                <a:lnTo>
                  <a:pt x="1069" y="668"/>
                </a:lnTo>
                <a:lnTo>
                  <a:pt x="1491" y="468"/>
                </a:lnTo>
                <a:lnTo>
                  <a:pt x="1936" y="290"/>
                </a:lnTo>
                <a:lnTo>
                  <a:pt x="1981" y="268"/>
                </a:lnTo>
                <a:lnTo>
                  <a:pt x="2003" y="201"/>
                </a:lnTo>
                <a:lnTo>
                  <a:pt x="2025" y="157"/>
                </a:lnTo>
                <a:lnTo>
                  <a:pt x="2003" y="112"/>
                </a:lnTo>
                <a:lnTo>
                  <a:pt x="1981" y="68"/>
                </a:lnTo>
                <a:lnTo>
                  <a:pt x="1936" y="23"/>
                </a:lnTo>
                <a:lnTo>
                  <a:pt x="189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1"/>
          <p:cNvSpPr/>
          <p:nvPr/>
        </p:nvSpPr>
        <p:spPr>
          <a:xfrm>
            <a:off x="6097432" y="3186532"/>
            <a:ext cx="268692" cy="697244"/>
          </a:xfrm>
          <a:custGeom>
            <a:avLst/>
            <a:gdLst/>
            <a:ahLst/>
            <a:cxnLst/>
            <a:rect l="l" t="t" r="r" b="b"/>
            <a:pathLst>
              <a:path w="3249" h="8431" fill="none" extrusionOk="0">
                <a:moveTo>
                  <a:pt x="1091" y="45"/>
                </a:moveTo>
                <a:lnTo>
                  <a:pt x="1" y="0"/>
                </a:lnTo>
                <a:lnTo>
                  <a:pt x="1" y="0"/>
                </a:lnTo>
                <a:lnTo>
                  <a:pt x="512" y="2047"/>
                </a:lnTo>
                <a:lnTo>
                  <a:pt x="1202" y="4605"/>
                </a:lnTo>
                <a:lnTo>
                  <a:pt x="1202" y="4605"/>
                </a:lnTo>
                <a:lnTo>
                  <a:pt x="1736" y="6740"/>
                </a:lnTo>
                <a:lnTo>
                  <a:pt x="2158" y="8430"/>
                </a:lnTo>
                <a:lnTo>
                  <a:pt x="2158" y="8430"/>
                </a:lnTo>
                <a:lnTo>
                  <a:pt x="2648" y="8430"/>
                </a:lnTo>
                <a:lnTo>
                  <a:pt x="3137" y="8386"/>
                </a:lnTo>
                <a:lnTo>
                  <a:pt x="3137" y="8386"/>
                </a:lnTo>
                <a:lnTo>
                  <a:pt x="3248" y="8341"/>
                </a:lnTo>
                <a:lnTo>
                  <a:pt x="3248" y="8341"/>
                </a:lnTo>
                <a:lnTo>
                  <a:pt x="2825" y="6651"/>
                </a:lnTo>
                <a:lnTo>
                  <a:pt x="2269" y="4538"/>
                </a:lnTo>
                <a:lnTo>
                  <a:pt x="2269" y="4538"/>
                </a:lnTo>
                <a:lnTo>
                  <a:pt x="1091" y="45"/>
                </a:lnTo>
                <a:lnTo>
                  <a:pt x="1091" y="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1"/>
          <p:cNvSpPr/>
          <p:nvPr/>
        </p:nvSpPr>
        <p:spPr>
          <a:xfrm>
            <a:off x="6266636" y="3883693"/>
            <a:ext cx="7443" cy="1902"/>
          </a:xfrm>
          <a:custGeom>
            <a:avLst/>
            <a:gdLst/>
            <a:ahLst/>
            <a:cxnLst/>
            <a:rect l="l" t="t" r="r" b="b"/>
            <a:pathLst>
              <a:path w="90" h="23" extrusionOk="0">
                <a:moveTo>
                  <a:pt x="1" y="23"/>
                </a:moveTo>
                <a:lnTo>
                  <a:pt x="1" y="23"/>
                </a:lnTo>
                <a:lnTo>
                  <a:pt x="1" y="23"/>
                </a:lnTo>
                <a:lnTo>
                  <a:pt x="90" y="0"/>
                </a:lnTo>
                <a:lnTo>
                  <a:pt x="90" y="0"/>
                </a:lnTo>
                <a:lnTo>
                  <a:pt x="1" y="23"/>
                </a:lnTo>
                <a:lnTo>
                  <a:pt x="1" y="23"/>
                </a:lnTo>
                <a:close/>
              </a:path>
            </a:pathLst>
          </a:custGeom>
          <a:solidFill>
            <a:srgbClr val="A3C9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
          <p:cNvSpPr/>
          <p:nvPr/>
        </p:nvSpPr>
        <p:spPr>
          <a:xfrm>
            <a:off x="6904998" y="3602265"/>
            <a:ext cx="362474" cy="351392"/>
          </a:xfrm>
          <a:custGeom>
            <a:avLst/>
            <a:gdLst/>
            <a:ahLst/>
            <a:cxnLst/>
            <a:rect l="l" t="t" r="r" b="b"/>
            <a:pathLst>
              <a:path w="4383" h="4249" fill="none" extrusionOk="0">
                <a:moveTo>
                  <a:pt x="3870" y="445"/>
                </a:moveTo>
                <a:lnTo>
                  <a:pt x="3870" y="445"/>
                </a:lnTo>
                <a:lnTo>
                  <a:pt x="3737" y="334"/>
                </a:lnTo>
                <a:lnTo>
                  <a:pt x="3581" y="223"/>
                </a:lnTo>
                <a:lnTo>
                  <a:pt x="3403" y="134"/>
                </a:lnTo>
                <a:lnTo>
                  <a:pt x="3203" y="67"/>
                </a:lnTo>
                <a:lnTo>
                  <a:pt x="3003" y="23"/>
                </a:lnTo>
                <a:lnTo>
                  <a:pt x="2758" y="0"/>
                </a:lnTo>
                <a:lnTo>
                  <a:pt x="2514" y="0"/>
                </a:lnTo>
                <a:lnTo>
                  <a:pt x="2247" y="0"/>
                </a:lnTo>
                <a:lnTo>
                  <a:pt x="0" y="200"/>
                </a:lnTo>
                <a:lnTo>
                  <a:pt x="0" y="200"/>
                </a:lnTo>
                <a:lnTo>
                  <a:pt x="267" y="245"/>
                </a:lnTo>
                <a:lnTo>
                  <a:pt x="512" y="289"/>
                </a:lnTo>
                <a:lnTo>
                  <a:pt x="734" y="334"/>
                </a:lnTo>
                <a:lnTo>
                  <a:pt x="957" y="401"/>
                </a:lnTo>
                <a:lnTo>
                  <a:pt x="1135" y="490"/>
                </a:lnTo>
                <a:lnTo>
                  <a:pt x="1313" y="579"/>
                </a:lnTo>
                <a:lnTo>
                  <a:pt x="1468" y="668"/>
                </a:lnTo>
                <a:lnTo>
                  <a:pt x="1624" y="779"/>
                </a:lnTo>
                <a:lnTo>
                  <a:pt x="1624" y="779"/>
                </a:lnTo>
                <a:lnTo>
                  <a:pt x="1735" y="912"/>
                </a:lnTo>
                <a:lnTo>
                  <a:pt x="1846" y="1068"/>
                </a:lnTo>
                <a:lnTo>
                  <a:pt x="1935" y="1246"/>
                </a:lnTo>
                <a:lnTo>
                  <a:pt x="2024" y="1468"/>
                </a:lnTo>
                <a:lnTo>
                  <a:pt x="2091" y="1691"/>
                </a:lnTo>
                <a:lnTo>
                  <a:pt x="2136" y="1958"/>
                </a:lnTo>
                <a:lnTo>
                  <a:pt x="2158" y="2247"/>
                </a:lnTo>
                <a:lnTo>
                  <a:pt x="2180" y="2558"/>
                </a:lnTo>
                <a:lnTo>
                  <a:pt x="2180" y="2558"/>
                </a:lnTo>
                <a:lnTo>
                  <a:pt x="2158" y="2803"/>
                </a:lnTo>
                <a:lnTo>
                  <a:pt x="2113" y="3048"/>
                </a:lnTo>
                <a:lnTo>
                  <a:pt x="2002" y="3270"/>
                </a:lnTo>
                <a:lnTo>
                  <a:pt x="1869" y="3470"/>
                </a:lnTo>
                <a:lnTo>
                  <a:pt x="1691" y="3648"/>
                </a:lnTo>
                <a:lnTo>
                  <a:pt x="1490" y="3826"/>
                </a:lnTo>
                <a:lnTo>
                  <a:pt x="1224" y="3982"/>
                </a:lnTo>
                <a:lnTo>
                  <a:pt x="934" y="4115"/>
                </a:lnTo>
                <a:lnTo>
                  <a:pt x="934" y="4115"/>
                </a:lnTo>
                <a:lnTo>
                  <a:pt x="734" y="4204"/>
                </a:lnTo>
                <a:lnTo>
                  <a:pt x="556" y="4249"/>
                </a:lnTo>
                <a:lnTo>
                  <a:pt x="556" y="4249"/>
                </a:lnTo>
                <a:lnTo>
                  <a:pt x="1446" y="4115"/>
                </a:lnTo>
                <a:lnTo>
                  <a:pt x="2202" y="3959"/>
                </a:lnTo>
                <a:lnTo>
                  <a:pt x="2558" y="3871"/>
                </a:lnTo>
                <a:lnTo>
                  <a:pt x="2870" y="3782"/>
                </a:lnTo>
                <a:lnTo>
                  <a:pt x="3159" y="3670"/>
                </a:lnTo>
                <a:lnTo>
                  <a:pt x="3403" y="3559"/>
                </a:lnTo>
                <a:lnTo>
                  <a:pt x="3626" y="3426"/>
                </a:lnTo>
                <a:lnTo>
                  <a:pt x="3826" y="3314"/>
                </a:lnTo>
                <a:lnTo>
                  <a:pt x="3982" y="3159"/>
                </a:lnTo>
                <a:lnTo>
                  <a:pt x="4137" y="3025"/>
                </a:lnTo>
                <a:lnTo>
                  <a:pt x="4226" y="2870"/>
                </a:lnTo>
                <a:lnTo>
                  <a:pt x="4315" y="2714"/>
                </a:lnTo>
                <a:lnTo>
                  <a:pt x="4360" y="2536"/>
                </a:lnTo>
                <a:lnTo>
                  <a:pt x="4382" y="2380"/>
                </a:lnTo>
                <a:lnTo>
                  <a:pt x="4382" y="2380"/>
                </a:lnTo>
                <a:lnTo>
                  <a:pt x="4382" y="2024"/>
                </a:lnTo>
                <a:lnTo>
                  <a:pt x="4360" y="1735"/>
                </a:lnTo>
                <a:lnTo>
                  <a:pt x="4315" y="1446"/>
                </a:lnTo>
                <a:lnTo>
                  <a:pt x="4271" y="1201"/>
                </a:lnTo>
                <a:lnTo>
                  <a:pt x="4182" y="957"/>
                </a:lnTo>
                <a:lnTo>
                  <a:pt x="4093" y="757"/>
                </a:lnTo>
                <a:lnTo>
                  <a:pt x="4004" y="601"/>
                </a:lnTo>
                <a:lnTo>
                  <a:pt x="3870" y="4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1"/>
          <p:cNvSpPr/>
          <p:nvPr/>
        </p:nvSpPr>
        <p:spPr>
          <a:xfrm>
            <a:off x="6755972" y="3276675"/>
            <a:ext cx="507778" cy="342213"/>
          </a:xfrm>
          <a:custGeom>
            <a:avLst/>
            <a:gdLst/>
            <a:ahLst/>
            <a:cxnLst/>
            <a:rect l="l" t="t" r="r" b="b"/>
            <a:pathLst>
              <a:path w="6140" h="4138" fill="none" extrusionOk="0">
                <a:moveTo>
                  <a:pt x="1" y="67"/>
                </a:moveTo>
                <a:lnTo>
                  <a:pt x="1" y="67"/>
                </a:lnTo>
                <a:lnTo>
                  <a:pt x="579" y="89"/>
                </a:lnTo>
                <a:lnTo>
                  <a:pt x="579" y="89"/>
                </a:lnTo>
                <a:lnTo>
                  <a:pt x="979" y="111"/>
                </a:lnTo>
                <a:lnTo>
                  <a:pt x="1357" y="178"/>
                </a:lnTo>
                <a:lnTo>
                  <a:pt x="1735" y="245"/>
                </a:lnTo>
                <a:lnTo>
                  <a:pt x="2069" y="356"/>
                </a:lnTo>
                <a:lnTo>
                  <a:pt x="2381" y="490"/>
                </a:lnTo>
                <a:lnTo>
                  <a:pt x="2670" y="645"/>
                </a:lnTo>
                <a:lnTo>
                  <a:pt x="2937" y="823"/>
                </a:lnTo>
                <a:lnTo>
                  <a:pt x="3181" y="1023"/>
                </a:lnTo>
                <a:lnTo>
                  <a:pt x="3181" y="1023"/>
                </a:lnTo>
                <a:lnTo>
                  <a:pt x="3337" y="1179"/>
                </a:lnTo>
                <a:lnTo>
                  <a:pt x="3470" y="1357"/>
                </a:lnTo>
                <a:lnTo>
                  <a:pt x="3604" y="1535"/>
                </a:lnTo>
                <a:lnTo>
                  <a:pt x="3693" y="1713"/>
                </a:lnTo>
                <a:lnTo>
                  <a:pt x="3782" y="1913"/>
                </a:lnTo>
                <a:lnTo>
                  <a:pt x="3826" y="2113"/>
                </a:lnTo>
                <a:lnTo>
                  <a:pt x="3849" y="2291"/>
                </a:lnTo>
                <a:lnTo>
                  <a:pt x="3871" y="2491"/>
                </a:lnTo>
                <a:lnTo>
                  <a:pt x="3871" y="2491"/>
                </a:lnTo>
                <a:lnTo>
                  <a:pt x="3849" y="2625"/>
                </a:lnTo>
                <a:lnTo>
                  <a:pt x="3826" y="2758"/>
                </a:lnTo>
                <a:lnTo>
                  <a:pt x="3804" y="2870"/>
                </a:lnTo>
                <a:lnTo>
                  <a:pt x="3737" y="2981"/>
                </a:lnTo>
                <a:lnTo>
                  <a:pt x="3671" y="3092"/>
                </a:lnTo>
                <a:lnTo>
                  <a:pt x="3582" y="3203"/>
                </a:lnTo>
                <a:lnTo>
                  <a:pt x="3359" y="3426"/>
                </a:lnTo>
                <a:lnTo>
                  <a:pt x="3070" y="3626"/>
                </a:lnTo>
                <a:lnTo>
                  <a:pt x="2714" y="3804"/>
                </a:lnTo>
                <a:lnTo>
                  <a:pt x="2292" y="3982"/>
                </a:lnTo>
                <a:lnTo>
                  <a:pt x="1802" y="4137"/>
                </a:lnTo>
                <a:lnTo>
                  <a:pt x="4049" y="3937"/>
                </a:lnTo>
                <a:lnTo>
                  <a:pt x="4049" y="3937"/>
                </a:lnTo>
                <a:lnTo>
                  <a:pt x="4538" y="3737"/>
                </a:lnTo>
                <a:lnTo>
                  <a:pt x="4961" y="3537"/>
                </a:lnTo>
                <a:lnTo>
                  <a:pt x="5317" y="3314"/>
                </a:lnTo>
                <a:lnTo>
                  <a:pt x="5628" y="3092"/>
                </a:lnTo>
                <a:lnTo>
                  <a:pt x="5850" y="2870"/>
                </a:lnTo>
                <a:lnTo>
                  <a:pt x="5939" y="2758"/>
                </a:lnTo>
                <a:lnTo>
                  <a:pt x="6006" y="2625"/>
                </a:lnTo>
                <a:lnTo>
                  <a:pt x="6073" y="2514"/>
                </a:lnTo>
                <a:lnTo>
                  <a:pt x="6117" y="2380"/>
                </a:lnTo>
                <a:lnTo>
                  <a:pt x="6140" y="2269"/>
                </a:lnTo>
                <a:lnTo>
                  <a:pt x="6140" y="2136"/>
                </a:lnTo>
                <a:lnTo>
                  <a:pt x="6140" y="2136"/>
                </a:lnTo>
                <a:lnTo>
                  <a:pt x="6140" y="1935"/>
                </a:lnTo>
                <a:lnTo>
                  <a:pt x="6095" y="1735"/>
                </a:lnTo>
                <a:lnTo>
                  <a:pt x="6028" y="1557"/>
                </a:lnTo>
                <a:lnTo>
                  <a:pt x="5939" y="1357"/>
                </a:lnTo>
                <a:lnTo>
                  <a:pt x="5828" y="1179"/>
                </a:lnTo>
                <a:lnTo>
                  <a:pt x="5695" y="1001"/>
                </a:lnTo>
                <a:lnTo>
                  <a:pt x="5539" y="846"/>
                </a:lnTo>
                <a:lnTo>
                  <a:pt x="5339" y="690"/>
                </a:lnTo>
                <a:lnTo>
                  <a:pt x="5339" y="690"/>
                </a:lnTo>
                <a:lnTo>
                  <a:pt x="5116" y="534"/>
                </a:lnTo>
                <a:lnTo>
                  <a:pt x="4872" y="378"/>
                </a:lnTo>
                <a:lnTo>
                  <a:pt x="4605" y="267"/>
                </a:lnTo>
                <a:lnTo>
                  <a:pt x="4316" y="178"/>
                </a:lnTo>
                <a:lnTo>
                  <a:pt x="3982" y="111"/>
                </a:lnTo>
                <a:lnTo>
                  <a:pt x="3626" y="45"/>
                </a:lnTo>
                <a:lnTo>
                  <a:pt x="3248" y="23"/>
                </a:lnTo>
                <a:lnTo>
                  <a:pt x="2848" y="0"/>
                </a:lnTo>
                <a:lnTo>
                  <a:pt x="2848" y="0"/>
                </a:lnTo>
                <a:lnTo>
                  <a:pt x="1357" y="23"/>
                </a:lnTo>
                <a:lnTo>
                  <a:pt x="1" y="67"/>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1"/>
          <p:cNvSpPr/>
          <p:nvPr/>
        </p:nvSpPr>
        <p:spPr>
          <a:xfrm>
            <a:off x="6722892" y="3697866"/>
            <a:ext cx="141665" cy="191450"/>
          </a:xfrm>
          <a:custGeom>
            <a:avLst/>
            <a:gdLst/>
            <a:ahLst/>
            <a:cxnLst/>
            <a:rect l="l" t="t" r="r" b="b"/>
            <a:pathLst>
              <a:path w="1713" h="2315" fill="none" extrusionOk="0">
                <a:moveTo>
                  <a:pt x="1401" y="45"/>
                </a:moveTo>
                <a:lnTo>
                  <a:pt x="1401" y="45"/>
                </a:lnTo>
                <a:lnTo>
                  <a:pt x="1001" y="1"/>
                </a:lnTo>
                <a:lnTo>
                  <a:pt x="1001" y="1"/>
                </a:lnTo>
                <a:lnTo>
                  <a:pt x="801" y="1"/>
                </a:lnTo>
                <a:lnTo>
                  <a:pt x="556" y="23"/>
                </a:lnTo>
                <a:lnTo>
                  <a:pt x="0" y="90"/>
                </a:lnTo>
                <a:lnTo>
                  <a:pt x="0" y="90"/>
                </a:lnTo>
                <a:lnTo>
                  <a:pt x="200" y="1246"/>
                </a:lnTo>
                <a:lnTo>
                  <a:pt x="356" y="2314"/>
                </a:lnTo>
                <a:lnTo>
                  <a:pt x="356" y="2314"/>
                </a:lnTo>
                <a:lnTo>
                  <a:pt x="623" y="2314"/>
                </a:lnTo>
                <a:lnTo>
                  <a:pt x="890" y="2270"/>
                </a:lnTo>
                <a:lnTo>
                  <a:pt x="1179" y="2203"/>
                </a:lnTo>
                <a:lnTo>
                  <a:pt x="1513" y="2114"/>
                </a:lnTo>
                <a:lnTo>
                  <a:pt x="1513" y="2114"/>
                </a:lnTo>
                <a:lnTo>
                  <a:pt x="1668" y="2047"/>
                </a:lnTo>
                <a:lnTo>
                  <a:pt x="1691" y="2047"/>
                </a:lnTo>
                <a:lnTo>
                  <a:pt x="1691" y="2047"/>
                </a:lnTo>
                <a:lnTo>
                  <a:pt x="1713" y="2047"/>
                </a:lnTo>
                <a:lnTo>
                  <a:pt x="1713" y="2047"/>
                </a:lnTo>
                <a:lnTo>
                  <a:pt x="1668" y="1803"/>
                </a:lnTo>
                <a:lnTo>
                  <a:pt x="1668" y="1803"/>
                </a:lnTo>
                <a:lnTo>
                  <a:pt x="1535" y="935"/>
                </a:lnTo>
                <a:lnTo>
                  <a:pt x="1401" y="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1"/>
          <p:cNvSpPr/>
          <p:nvPr/>
        </p:nvSpPr>
        <p:spPr>
          <a:xfrm>
            <a:off x="6676911" y="3392537"/>
            <a:ext cx="141665" cy="191368"/>
          </a:xfrm>
          <a:custGeom>
            <a:avLst/>
            <a:gdLst/>
            <a:ahLst/>
            <a:cxnLst/>
            <a:rect l="l" t="t" r="r" b="b"/>
            <a:pathLst>
              <a:path w="1713" h="2314" fill="none" extrusionOk="0">
                <a:moveTo>
                  <a:pt x="1001" y="1"/>
                </a:moveTo>
                <a:lnTo>
                  <a:pt x="1001" y="1"/>
                </a:lnTo>
                <a:lnTo>
                  <a:pt x="779" y="1"/>
                </a:lnTo>
                <a:lnTo>
                  <a:pt x="556" y="1"/>
                </a:lnTo>
                <a:lnTo>
                  <a:pt x="289" y="45"/>
                </a:lnTo>
                <a:lnTo>
                  <a:pt x="0" y="90"/>
                </a:lnTo>
                <a:lnTo>
                  <a:pt x="0" y="90"/>
                </a:lnTo>
                <a:lnTo>
                  <a:pt x="200" y="1224"/>
                </a:lnTo>
                <a:lnTo>
                  <a:pt x="356" y="2314"/>
                </a:lnTo>
                <a:lnTo>
                  <a:pt x="356" y="2314"/>
                </a:lnTo>
                <a:lnTo>
                  <a:pt x="601" y="2292"/>
                </a:lnTo>
                <a:lnTo>
                  <a:pt x="890" y="2269"/>
                </a:lnTo>
                <a:lnTo>
                  <a:pt x="1179" y="2203"/>
                </a:lnTo>
                <a:lnTo>
                  <a:pt x="1513" y="2114"/>
                </a:lnTo>
                <a:lnTo>
                  <a:pt x="1513" y="2114"/>
                </a:lnTo>
                <a:lnTo>
                  <a:pt x="1646" y="2047"/>
                </a:lnTo>
                <a:lnTo>
                  <a:pt x="1691" y="2047"/>
                </a:lnTo>
                <a:lnTo>
                  <a:pt x="1691" y="2047"/>
                </a:lnTo>
                <a:lnTo>
                  <a:pt x="1713" y="2047"/>
                </a:lnTo>
                <a:lnTo>
                  <a:pt x="1713" y="2047"/>
                </a:lnTo>
                <a:lnTo>
                  <a:pt x="1691" y="1913"/>
                </a:lnTo>
                <a:lnTo>
                  <a:pt x="1646" y="1780"/>
                </a:lnTo>
                <a:lnTo>
                  <a:pt x="1646" y="1780"/>
                </a:lnTo>
                <a:lnTo>
                  <a:pt x="1535" y="913"/>
                </a:lnTo>
                <a:lnTo>
                  <a:pt x="1379" y="23"/>
                </a:lnTo>
                <a:lnTo>
                  <a:pt x="1379" y="23"/>
                </a:lnTo>
                <a:lnTo>
                  <a:pt x="1201" y="23"/>
                </a:lnTo>
                <a:lnTo>
                  <a:pt x="1001" y="1"/>
                </a:lnTo>
                <a:lnTo>
                  <a:pt x="1001"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1"/>
          <p:cNvSpPr/>
          <p:nvPr/>
        </p:nvSpPr>
        <p:spPr>
          <a:xfrm>
            <a:off x="6533427" y="3282216"/>
            <a:ext cx="551857" cy="702702"/>
          </a:xfrm>
          <a:custGeom>
            <a:avLst/>
            <a:gdLst/>
            <a:ahLst/>
            <a:cxnLst/>
            <a:rect l="l" t="t" r="r" b="b"/>
            <a:pathLst>
              <a:path w="6673" h="8497" fill="none" extrusionOk="0">
                <a:moveTo>
                  <a:pt x="2692" y="0"/>
                </a:moveTo>
                <a:lnTo>
                  <a:pt x="2558" y="22"/>
                </a:lnTo>
                <a:lnTo>
                  <a:pt x="2558" y="22"/>
                </a:lnTo>
                <a:lnTo>
                  <a:pt x="2514" y="22"/>
                </a:lnTo>
                <a:lnTo>
                  <a:pt x="2469" y="22"/>
                </a:lnTo>
                <a:lnTo>
                  <a:pt x="2469" y="22"/>
                </a:lnTo>
                <a:lnTo>
                  <a:pt x="2269" y="22"/>
                </a:lnTo>
                <a:lnTo>
                  <a:pt x="2269" y="22"/>
                </a:lnTo>
                <a:lnTo>
                  <a:pt x="1668" y="67"/>
                </a:lnTo>
                <a:lnTo>
                  <a:pt x="1090" y="156"/>
                </a:lnTo>
                <a:lnTo>
                  <a:pt x="534" y="289"/>
                </a:lnTo>
                <a:lnTo>
                  <a:pt x="0" y="467"/>
                </a:lnTo>
                <a:lnTo>
                  <a:pt x="0" y="467"/>
                </a:lnTo>
                <a:lnTo>
                  <a:pt x="156" y="2069"/>
                </a:lnTo>
                <a:lnTo>
                  <a:pt x="378" y="4604"/>
                </a:lnTo>
                <a:lnTo>
                  <a:pt x="378" y="4604"/>
                </a:lnTo>
                <a:lnTo>
                  <a:pt x="623" y="7007"/>
                </a:lnTo>
                <a:lnTo>
                  <a:pt x="801" y="8497"/>
                </a:lnTo>
                <a:lnTo>
                  <a:pt x="801" y="8497"/>
                </a:lnTo>
                <a:lnTo>
                  <a:pt x="2336" y="8430"/>
                </a:lnTo>
                <a:lnTo>
                  <a:pt x="3492" y="8341"/>
                </a:lnTo>
                <a:lnTo>
                  <a:pt x="4293" y="8274"/>
                </a:lnTo>
                <a:lnTo>
                  <a:pt x="4738" y="8208"/>
                </a:lnTo>
                <a:lnTo>
                  <a:pt x="4738" y="8208"/>
                </a:lnTo>
                <a:lnTo>
                  <a:pt x="4805" y="8185"/>
                </a:lnTo>
                <a:lnTo>
                  <a:pt x="4805" y="8185"/>
                </a:lnTo>
                <a:lnTo>
                  <a:pt x="5049" y="8119"/>
                </a:lnTo>
                <a:lnTo>
                  <a:pt x="5049" y="8119"/>
                </a:lnTo>
                <a:lnTo>
                  <a:pt x="5227" y="8074"/>
                </a:lnTo>
                <a:lnTo>
                  <a:pt x="5427" y="7985"/>
                </a:lnTo>
                <a:lnTo>
                  <a:pt x="5427" y="7985"/>
                </a:lnTo>
                <a:lnTo>
                  <a:pt x="5717" y="7852"/>
                </a:lnTo>
                <a:lnTo>
                  <a:pt x="5983" y="7696"/>
                </a:lnTo>
                <a:lnTo>
                  <a:pt x="6184" y="7518"/>
                </a:lnTo>
                <a:lnTo>
                  <a:pt x="6362" y="7340"/>
                </a:lnTo>
                <a:lnTo>
                  <a:pt x="6495" y="7140"/>
                </a:lnTo>
                <a:lnTo>
                  <a:pt x="6606" y="6918"/>
                </a:lnTo>
                <a:lnTo>
                  <a:pt x="6651" y="6673"/>
                </a:lnTo>
                <a:lnTo>
                  <a:pt x="6673" y="6428"/>
                </a:lnTo>
                <a:lnTo>
                  <a:pt x="6673" y="6428"/>
                </a:lnTo>
                <a:lnTo>
                  <a:pt x="6651" y="6117"/>
                </a:lnTo>
                <a:lnTo>
                  <a:pt x="6629" y="5828"/>
                </a:lnTo>
                <a:lnTo>
                  <a:pt x="6584" y="5561"/>
                </a:lnTo>
                <a:lnTo>
                  <a:pt x="6517" y="5338"/>
                </a:lnTo>
                <a:lnTo>
                  <a:pt x="6428" y="5116"/>
                </a:lnTo>
                <a:lnTo>
                  <a:pt x="6339" y="4938"/>
                </a:lnTo>
                <a:lnTo>
                  <a:pt x="6228" y="4782"/>
                </a:lnTo>
                <a:lnTo>
                  <a:pt x="6117" y="4649"/>
                </a:lnTo>
                <a:lnTo>
                  <a:pt x="6117" y="4649"/>
                </a:lnTo>
                <a:lnTo>
                  <a:pt x="5961" y="4538"/>
                </a:lnTo>
                <a:lnTo>
                  <a:pt x="5806" y="4449"/>
                </a:lnTo>
                <a:lnTo>
                  <a:pt x="5628" y="4360"/>
                </a:lnTo>
                <a:lnTo>
                  <a:pt x="5450" y="4271"/>
                </a:lnTo>
                <a:lnTo>
                  <a:pt x="5227" y="4204"/>
                </a:lnTo>
                <a:lnTo>
                  <a:pt x="5005" y="4159"/>
                </a:lnTo>
                <a:lnTo>
                  <a:pt x="4760" y="4115"/>
                </a:lnTo>
                <a:lnTo>
                  <a:pt x="4493" y="4070"/>
                </a:lnTo>
                <a:lnTo>
                  <a:pt x="4493" y="4070"/>
                </a:lnTo>
                <a:lnTo>
                  <a:pt x="4983" y="3915"/>
                </a:lnTo>
                <a:lnTo>
                  <a:pt x="5405" y="3737"/>
                </a:lnTo>
                <a:lnTo>
                  <a:pt x="5761" y="3559"/>
                </a:lnTo>
                <a:lnTo>
                  <a:pt x="6050" y="3359"/>
                </a:lnTo>
                <a:lnTo>
                  <a:pt x="6273" y="3136"/>
                </a:lnTo>
                <a:lnTo>
                  <a:pt x="6362" y="3025"/>
                </a:lnTo>
                <a:lnTo>
                  <a:pt x="6428" y="2914"/>
                </a:lnTo>
                <a:lnTo>
                  <a:pt x="6495" y="2803"/>
                </a:lnTo>
                <a:lnTo>
                  <a:pt x="6517" y="2691"/>
                </a:lnTo>
                <a:lnTo>
                  <a:pt x="6540" y="2558"/>
                </a:lnTo>
                <a:lnTo>
                  <a:pt x="6562" y="2424"/>
                </a:lnTo>
                <a:lnTo>
                  <a:pt x="6562" y="2424"/>
                </a:lnTo>
                <a:lnTo>
                  <a:pt x="6540" y="2224"/>
                </a:lnTo>
                <a:lnTo>
                  <a:pt x="6517" y="2046"/>
                </a:lnTo>
                <a:lnTo>
                  <a:pt x="6473" y="1846"/>
                </a:lnTo>
                <a:lnTo>
                  <a:pt x="6384" y="1646"/>
                </a:lnTo>
                <a:lnTo>
                  <a:pt x="6295" y="1468"/>
                </a:lnTo>
                <a:lnTo>
                  <a:pt x="6161" y="1290"/>
                </a:lnTo>
                <a:lnTo>
                  <a:pt x="6028" y="1112"/>
                </a:lnTo>
                <a:lnTo>
                  <a:pt x="5872" y="956"/>
                </a:lnTo>
                <a:lnTo>
                  <a:pt x="5872" y="956"/>
                </a:lnTo>
                <a:lnTo>
                  <a:pt x="5628" y="756"/>
                </a:lnTo>
                <a:lnTo>
                  <a:pt x="5361" y="578"/>
                </a:lnTo>
                <a:lnTo>
                  <a:pt x="5072" y="423"/>
                </a:lnTo>
                <a:lnTo>
                  <a:pt x="4760" y="289"/>
                </a:lnTo>
                <a:lnTo>
                  <a:pt x="4426" y="178"/>
                </a:lnTo>
                <a:lnTo>
                  <a:pt x="4048" y="111"/>
                </a:lnTo>
                <a:lnTo>
                  <a:pt x="3670" y="44"/>
                </a:lnTo>
                <a:lnTo>
                  <a:pt x="3270" y="22"/>
                </a:lnTo>
                <a:lnTo>
                  <a:pt x="3270" y="22"/>
                </a:lnTo>
                <a:lnTo>
                  <a:pt x="269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1"/>
          <p:cNvSpPr/>
          <p:nvPr/>
        </p:nvSpPr>
        <p:spPr>
          <a:xfrm>
            <a:off x="6676911" y="3392537"/>
            <a:ext cx="215268" cy="191368"/>
          </a:xfrm>
          <a:custGeom>
            <a:avLst/>
            <a:gdLst/>
            <a:ahLst/>
            <a:cxnLst/>
            <a:rect l="l" t="t" r="r" b="b"/>
            <a:pathLst>
              <a:path w="2603" h="2314" fill="none" extrusionOk="0">
                <a:moveTo>
                  <a:pt x="0" y="90"/>
                </a:moveTo>
                <a:lnTo>
                  <a:pt x="0" y="90"/>
                </a:lnTo>
                <a:lnTo>
                  <a:pt x="289" y="45"/>
                </a:lnTo>
                <a:lnTo>
                  <a:pt x="556" y="1"/>
                </a:lnTo>
                <a:lnTo>
                  <a:pt x="779" y="1"/>
                </a:lnTo>
                <a:lnTo>
                  <a:pt x="1001" y="1"/>
                </a:lnTo>
                <a:lnTo>
                  <a:pt x="1001" y="1"/>
                </a:lnTo>
                <a:lnTo>
                  <a:pt x="1201" y="23"/>
                </a:lnTo>
                <a:lnTo>
                  <a:pt x="1379" y="23"/>
                </a:lnTo>
                <a:lnTo>
                  <a:pt x="1379" y="23"/>
                </a:lnTo>
                <a:lnTo>
                  <a:pt x="1713" y="90"/>
                </a:lnTo>
                <a:lnTo>
                  <a:pt x="2002" y="179"/>
                </a:lnTo>
                <a:lnTo>
                  <a:pt x="2202" y="312"/>
                </a:lnTo>
                <a:lnTo>
                  <a:pt x="2313" y="379"/>
                </a:lnTo>
                <a:lnTo>
                  <a:pt x="2380" y="445"/>
                </a:lnTo>
                <a:lnTo>
                  <a:pt x="2380" y="445"/>
                </a:lnTo>
                <a:lnTo>
                  <a:pt x="2491" y="579"/>
                </a:lnTo>
                <a:lnTo>
                  <a:pt x="2558" y="735"/>
                </a:lnTo>
                <a:lnTo>
                  <a:pt x="2603" y="913"/>
                </a:lnTo>
                <a:lnTo>
                  <a:pt x="2603" y="1090"/>
                </a:lnTo>
                <a:lnTo>
                  <a:pt x="2603" y="1090"/>
                </a:lnTo>
                <a:lnTo>
                  <a:pt x="2603" y="1246"/>
                </a:lnTo>
                <a:lnTo>
                  <a:pt x="2558" y="1380"/>
                </a:lnTo>
                <a:lnTo>
                  <a:pt x="2491" y="1513"/>
                </a:lnTo>
                <a:lnTo>
                  <a:pt x="2380" y="1624"/>
                </a:lnTo>
                <a:lnTo>
                  <a:pt x="2247" y="1736"/>
                </a:lnTo>
                <a:lnTo>
                  <a:pt x="2091" y="1847"/>
                </a:lnTo>
                <a:lnTo>
                  <a:pt x="1913" y="1958"/>
                </a:lnTo>
                <a:lnTo>
                  <a:pt x="1713" y="2047"/>
                </a:lnTo>
                <a:lnTo>
                  <a:pt x="1713" y="2047"/>
                </a:lnTo>
                <a:lnTo>
                  <a:pt x="1691" y="2047"/>
                </a:lnTo>
                <a:lnTo>
                  <a:pt x="1646" y="2047"/>
                </a:lnTo>
                <a:lnTo>
                  <a:pt x="1646" y="2047"/>
                </a:lnTo>
                <a:lnTo>
                  <a:pt x="1513" y="2114"/>
                </a:lnTo>
                <a:lnTo>
                  <a:pt x="1513" y="2114"/>
                </a:lnTo>
                <a:lnTo>
                  <a:pt x="1179" y="2203"/>
                </a:lnTo>
                <a:lnTo>
                  <a:pt x="890" y="2269"/>
                </a:lnTo>
                <a:lnTo>
                  <a:pt x="601" y="2292"/>
                </a:lnTo>
                <a:lnTo>
                  <a:pt x="356" y="2314"/>
                </a:lnTo>
                <a:lnTo>
                  <a:pt x="356" y="2314"/>
                </a:lnTo>
                <a:lnTo>
                  <a:pt x="200" y="1224"/>
                </a:lnTo>
                <a:lnTo>
                  <a:pt x="0" y="9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1"/>
          <p:cNvSpPr/>
          <p:nvPr/>
        </p:nvSpPr>
        <p:spPr>
          <a:xfrm>
            <a:off x="6722892" y="3697866"/>
            <a:ext cx="217088" cy="191450"/>
          </a:xfrm>
          <a:custGeom>
            <a:avLst/>
            <a:gdLst/>
            <a:ahLst/>
            <a:cxnLst/>
            <a:rect l="l" t="t" r="r" b="b"/>
            <a:pathLst>
              <a:path w="2625" h="2315" fill="none" extrusionOk="0">
                <a:moveTo>
                  <a:pt x="2402" y="468"/>
                </a:moveTo>
                <a:lnTo>
                  <a:pt x="2402" y="468"/>
                </a:lnTo>
                <a:lnTo>
                  <a:pt x="2491" y="601"/>
                </a:lnTo>
                <a:lnTo>
                  <a:pt x="2558" y="757"/>
                </a:lnTo>
                <a:lnTo>
                  <a:pt x="2603" y="935"/>
                </a:lnTo>
                <a:lnTo>
                  <a:pt x="2625" y="1135"/>
                </a:lnTo>
                <a:lnTo>
                  <a:pt x="2625" y="1135"/>
                </a:lnTo>
                <a:lnTo>
                  <a:pt x="2603" y="1269"/>
                </a:lnTo>
                <a:lnTo>
                  <a:pt x="2580" y="1402"/>
                </a:lnTo>
                <a:lnTo>
                  <a:pt x="2491" y="1513"/>
                </a:lnTo>
                <a:lnTo>
                  <a:pt x="2402" y="1647"/>
                </a:lnTo>
                <a:lnTo>
                  <a:pt x="2269" y="1758"/>
                </a:lnTo>
                <a:lnTo>
                  <a:pt x="2113" y="1847"/>
                </a:lnTo>
                <a:lnTo>
                  <a:pt x="1935" y="1958"/>
                </a:lnTo>
                <a:lnTo>
                  <a:pt x="1713" y="2047"/>
                </a:lnTo>
                <a:lnTo>
                  <a:pt x="1713" y="2047"/>
                </a:lnTo>
                <a:lnTo>
                  <a:pt x="1691" y="2047"/>
                </a:lnTo>
                <a:lnTo>
                  <a:pt x="1668" y="2047"/>
                </a:lnTo>
                <a:lnTo>
                  <a:pt x="1668" y="2047"/>
                </a:lnTo>
                <a:lnTo>
                  <a:pt x="1513" y="2114"/>
                </a:lnTo>
                <a:lnTo>
                  <a:pt x="1513" y="2114"/>
                </a:lnTo>
                <a:lnTo>
                  <a:pt x="1179" y="2203"/>
                </a:lnTo>
                <a:lnTo>
                  <a:pt x="890" y="2270"/>
                </a:lnTo>
                <a:lnTo>
                  <a:pt x="623" y="2314"/>
                </a:lnTo>
                <a:lnTo>
                  <a:pt x="356" y="2314"/>
                </a:lnTo>
                <a:lnTo>
                  <a:pt x="356" y="2314"/>
                </a:lnTo>
                <a:lnTo>
                  <a:pt x="200" y="1246"/>
                </a:lnTo>
                <a:lnTo>
                  <a:pt x="0" y="90"/>
                </a:lnTo>
                <a:lnTo>
                  <a:pt x="0" y="90"/>
                </a:lnTo>
                <a:lnTo>
                  <a:pt x="556" y="23"/>
                </a:lnTo>
                <a:lnTo>
                  <a:pt x="801" y="1"/>
                </a:lnTo>
                <a:lnTo>
                  <a:pt x="1001" y="1"/>
                </a:lnTo>
                <a:lnTo>
                  <a:pt x="1001" y="1"/>
                </a:lnTo>
                <a:lnTo>
                  <a:pt x="1401" y="45"/>
                </a:lnTo>
                <a:lnTo>
                  <a:pt x="1401" y="45"/>
                </a:lnTo>
                <a:lnTo>
                  <a:pt x="1713" y="112"/>
                </a:lnTo>
                <a:lnTo>
                  <a:pt x="2002" y="201"/>
                </a:lnTo>
                <a:lnTo>
                  <a:pt x="2224" y="312"/>
                </a:lnTo>
                <a:lnTo>
                  <a:pt x="2313" y="379"/>
                </a:lnTo>
                <a:lnTo>
                  <a:pt x="2402" y="468"/>
                </a:lnTo>
                <a:lnTo>
                  <a:pt x="2402" y="46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9623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anim calcmode="lin" valueType="num">
                                      <p:cBhvr additive="base">
                                        <p:cTn id="7" dur="500"/>
                                        <p:tgtEl>
                                          <p:spTgt spid="447"/>
                                        </p:tgtEl>
                                        <p:attrNameLst>
                                          <p:attrName>ppt_w</p:attrName>
                                        </p:attrNameLst>
                                      </p:cBhvr>
                                      <p:tavLst>
                                        <p:tav tm="0">
                                          <p:val>
                                            <p:strVal val="0"/>
                                          </p:val>
                                        </p:tav>
                                        <p:tav tm="100000">
                                          <p:val>
                                            <p:strVal val="#ppt_w"/>
                                          </p:val>
                                        </p:tav>
                                      </p:tavLst>
                                    </p:anim>
                                    <p:anim calcmode="lin" valueType="num">
                                      <p:cBhvr additive="base">
                                        <p:cTn id="8" dur="500"/>
                                        <p:tgtEl>
                                          <p:spTgt spid="44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pic>
        <p:nvPicPr>
          <p:cNvPr id="2" name="Picture 1">
            <a:extLst>
              <a:ext uri="{FF2B5EF4-FFF2-40B4-BE49-F238E27FC236}">
                <a16:creationId xmlns="" xmlns:a16="http://schemas.microsoft.com/office/drawing/2014/main" id="{5B959036-A144-1D94-14E5-76F029795C88}"/>
              </a:ext>
            </a:extLst>
          </p:cNvPr>
          <p:cNvPicPr>
            <a:picLocks noChangeAspect="1"/>
          </p:cNvPicPr>
          <p:nvPr/>
        </p:nvPicPr>
        <p:blipFill>
          <a:blip r:embed="rId3"/>
          <a:stretch>
            <a:fillRect/>
          </a:stretch>
        </p:blipFill>
        <p:spPr>
          <a:xfrm>
            <a:off x="120028" y="901432"/>
            <a:ext cx="3595938" cy="2034732"/>
          </a:xfrm>
          <a:prstGeom prst="rect">
            <a:avLst/>
          </a:prstGeom>
        </p:spPr>
      </p:pic>
      <p:sp>
        <p:nvSpPr>
          <p:cNvPr id="518" name="Google Shape;518;p5"/>
          <p:cNvSpPr txBox="1"/>
          <p:nvPr/>
        </p:nvSpPr>
        <p:spPr>
          <a:xfrm>
            <a:off x="573985" y="208014"/>
            <a:ext cx="8489628" cy="578400"/>
          </a:xfrm>
          <a:prstGeom prst="rect">
            <a:avLst/>
          </a:prstGeom>
          <a:solidFill>
            <a:srgbClr val="FFFF00"/>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Pts val="1500"/>
              <a:buFont typeface="Nunito"/>
              <a:buNone/>
              <a:tabLst/>
              <a:defRPr/>
            </a:pPr>
            <a:r>
              <a:rPr kumimoji="0" lang="en-US" sz="2400" b="1" i="0" u="none" strike="noStrike" kern="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5.Lưu ý </a:t>
            </a:r>
            <a:r>
              <a:rPr kumimoji="0" lang="en-US" sz="2400" b="1" i="0" u="none" strike="noStrike" kern="0" cap="none" spc="0" normalizeH="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về</a:t>
            </a:r>
            <a:r>
              <a:rPr kumimoji="0" lang="en-US" sz="2400" b="1" i="0" u="none" strike="noStrike" kern="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0" u="none" strike="noStrike" kern="0" cap="none" spc="0" normalizeH="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cách</a:t>
            </a:r>
            <a:r>
              <a:rPr kumimoji="0" lang="en-US" sz="2400" b="1" i="0" u="none" strike="noStrike" kern="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0" u="none" strike="noStrike" kern="0" cap="none" spc="0" normalizeH="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viết</a:t>
            </a:r>
            <a:r>
              <a:rPr kumimoji="0" lang="en-US" sz="2400" b="1" i="0" u="none" strike="noStrike" kern="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0" u="none" strike="noStrike" kern="0" cap="none" spc="0" normalizeH="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văn</a:t>
            </a:r>
            <a:r>
              <a:rPr kumimoji="0" lang="en-US" sz="2400" b="1" i="0" u="none" strike="noStrike" kern="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0" u="none" strike="noStrike" kern="0" cap="none" spc="0" normalizeH="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biểu</a:t>
            </a:r>
            <a:r>
              <a:rPr kumimoji="0" lang="en-US" sz="2400" b="1" i="0" u="none" strike="noStrike" kern="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0" u="none" strike="noStrike" kern="0" cap="none" spc="0" normalizeH="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cảm</a:t>
            </a:r>
            <a:r>
              <a:rPr kumimoji="0" lang="en-US" sz="2400" b="1" i="0" u="none" strike="noStrike" kern="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0" u="none" strike="noStrike" kern="0" cap="none" spc="0" normalizeH="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về</a:t>
            </a:r>
            <a:r>
              <a:rPr kumimoji="0" lang="en-US" sz="2400" b="1" i="0" u="none" strike="noStrike" kern="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 con </a:t>
            </a:r>
            <a:r>
              <a:rPr kumimoji="0" lang="en-US" sz="2400" b="1" i="0" u="none" strike="noStrike" kern="0" cap="none" spc="0" normalizeH="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người</a:t>
            </a:r>
            <a:r>
              <a:rPr kumimoji="0" lang="en-US" sz="2400" b="1" i="0" u="none" strike="noStrike" kern="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0" u="none" strike="noStrike" kern="0" cap="none" spc="0" normalizeH="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sự</a:t>
            </a:r>
            <a:r>
              <a:rPr kumimoji="0" lang="en-US" sz="2400" b="1" i="0" u="none" strike="noStrike" kern="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0" u="none" strike="noStrike" kern="0" cap="none" spc="0" normalizeH="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việc</a:t>
            </a:r>
            <a:r>
              <a:rPr kumimoji="0" lang="en-US" sz="2400" b="1" i="0" u="none" strike="noStrike" kern="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rPr>
              <a:t> </a:t>
            </a:r>
            <a:endParaRPr kumimoji="0"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a:sym typeface="Times New Roman"/>
            </a:endParaRPr>
          </a:p>
        </p:txBody>
      </p:sp>
      <p:sp>
        <p:nvSpPr>
          <p:cNvPr id="520" name="Google Shape;520;p5"/>
          <p:cNvSpPr/>
          <p:nvPr/>
        </p:nvSpPr>
        <p:spPr>
          <a:xfrm>
            <a:off x="573984" y="1262099"/>
            <a:ext cx="2801091" cy="1366488"/>
          </a:xfrm>
          <a:prstGeom prst="rect">
            <a:avLst/>
          </a:prstGeom>
          <a:noFill/>
          <a:ln>
            <a:noFill/>
          </a:ln>
        </p:spPr>
        <p:txBody>
          <a:bodyPr spcFirstLastPara="1" wrap="square" lIns="91425" tIns="45700" rIns="91425" bIns="45700" anchor="t" anchorCtr="0">
            <a:spAutoFit/>
          </a:bodyPr>
          <a:lstStyle/>
          <a:p>
            <a:pPr lvl="0" algn="just">
              <a:lnSpc>
                <a:spcPct val="115000"/>
              </a:lnSpc>
              <a:buSzPts val="2300"/>
            </a:pPr>
            <a:r>
              <a:rPr lang="en-US" sz="2400" b="1" dirty="0" smtClean="0">
                <a:solidFill>
                  <a:srgbClr val="222222"/>
                </a:solidFill>
                <a:latin typeface="Cambria" panose="02040503050406030204" pitchFamily="18" charset="0"/>
                <a:ea typeface="Cambria" panose="02040503050406030204" pitchFamily="18" charset="0"/>
                <a:cs typeface="Times New Roman"/>
                <a:sym typeface="Times New Roman"/>
              </a:rPr>
              <a:t>- </a:t>
            </a:r>
            <a:r>
              <a:rPr lang="vi-VN" sz="2400" b="1" dirty="0" smtClean="0">
                <a:solidFill>
                  <a:srgbClr val="0070C0"/>
                </a:solidFill>
                <a:latin typeface="Cambria" panose="02040503050406030204" pitchFamily="18" charset="0"/>
                <a:ea typeface="Cambria" panose="02040503050406030204" pitchFamily="18" charset="0"/>
                <a:cs typeface="Times New Roman"/>
                <a:sym typeface="Times New Roman"/>
              </a:rPr>
              <a:t>Tình </a:t>
            </a:r>
            <a:r>
              <a:rPr lang="vi-VN" sz="2400" b="1" dirty="0">
                <a:solidFill>
                  <a:srgbClr val="0070C0"/>
                </a:solidFill>
                <a:latin typeface="Cambria" panose="02040503050406030204" pitchFamily="18" charset="0"/>
                <a:ea typeface="Cambria" panose="02040503050406030204" pitchFamily="18" charset="0"/>
                <a:cs typeface="Times New Roman"/>
                <a:sym typeface="Times New Roman"/>
              </a:rPr>
              <a:t>cảm trong bài văn phải chân thực, trong sáng</a:t>
            </a:r>
          </a:p>
        </p:txBody>
      </p:sp>
      <p:pic>
        <p:nvPicPr>
          <p:cNvPr id="3" name="Picture 2">
            <a:extLst>
              <a:ext uri="{FF2B5EF4-FFF2-40B4-BE49-F238E27FC236}">
                <a16:creationId xmlns="" xmlns:a16="http://schemas.microsoft.com/office/drawing/2014/main" id="{8F10F116-6BCA-0720-D4F1-B2D1AA7A3051}"/>
              </a:ext>
            </a:extLst>
          </p:cNvPr>
          <p:cNvPicPr>
            <a:picLocks noChangeAspect="1"/>
          </p:cNvPicPr>
          <p:nvPr/>
        </p:nvPicPr>
        <p:blipFill>
          <a:blip r:embed="rId3"/>
          <a:stretch>
            <a:fillRect/>
          </a:stretch>
        </p:blipFill>
        <p:spPr>
          <a:xfrm>
            <a:off x="3715966" y="901431"/>
            <a:ext cx="3595938" cy="2034732"/>
          </a:xfrm>
          <a:prstGeom prst="rect">
            <a:avLst/>
          </a:prstGeom>
        </p:spPr>
      </p:pic>
      <p:sp>
        <p:nvSpPr>
          <p:cNvPr id="4" name="Google Shape;520;p5">
            <a:extLst>
              <a:ext uri="{FF2B5EF4-FFF2-40B4-BE49-F238E27FC236}">
                <a16:creationId xmlns="" xmlns:a16="http://schemas.microsoft.com/office/drawing/2014/main" id="{B64B9A93-4060-D673-3490-04402504AC6E}"/>
              </a:ext>
            </a:extLst>
          </p:cNvPr>
          <p:cNvSpPr/>
          <p:nvPr/>
        </p:nvSpPr>
        <p:spPr>
          <a:xfrm>
            <a:off x="4169922" y="1262099"/>
            <a:ext cx="2801092" cy="1366488"/>
          </a:xfrm>
          <a:prstGeom prst="rect">
            <a:avLst/>
          </a:prstGeom>
          <a:noFill/>
          <a:ln>
            <a:noFill/>
          </a:ln>
        </p:spPr>
        <p:txBody>
          <a:bodyPr spcFirstLastPara="1" wrap="square" lIns="91425" tIns="45700" rIns="91425" bIns="45700" anchor="t" anchorCtr="0">
            <a:spAutoFit/>
          </a:bodyPr>
          <a:lstStyle/>
          <a:p>
            <a:pPr lvl="0" algn="just">
              <a:lnSpc>
                <a:spcPct val="115000"/>
              </a:lnSpc>
              <a:buSzPts val="2300"/>
            </a:pPr>
            <a:r>
              <a:rPr lang="en-US" sz="24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vi-VN" sz="2400" b="1" dirty="0" smtClean="0">
                <a:solidFill>
                  <a:srgbClr val="0070C0"/>
                </a:solidFill>
                <a:latin typeface="Cambria" panose="02040503050406030204" pitchFamily="18" charset="0"/>
                <a:ea typeface="Cambria" panose="02040503050406030204" pitchFamily="18" charset="0"/>
                <a:cs typeface="Times New Roman"/>
                <a:sym typeface="Times New Roman"/>
              </a:rPr>
              <a:t>Sử </a:t>
            </a:r>
            <a:r>
              <a:rPr lang="vi-VN" sz="2400" b="1" dirty="0">
                <a:solidFill>
                  <a:srgbClr val="0070C0"/>
                </a:solidFill>
                <a:latin typeface="Cambria" panose="02040503050406030204" pitchFamily="18" charset="0"/>
                <a:ea typeface="Cambria" panose="02040503050406030204" pitchFamily="18" charset="0"/>
                <a:cs typeface="Times New Roman"/>
                <a:sym typeface="Times New Roman"/>
              </a:rPr>
              <a:t>dụng ngôi thứ nhất để chia sẻ cảm xúc</a:t>
            </a:r>
          </a:p>
        </p:txBody>
      </p:sp>
      <p:pic>
        <p:nvPicPr>
          <p:cNvPr id="5" name="Picture 4">
            <a:extLst>
              <a:ext uri="{FF2B5EF4-FFF2-40B4-BE49-F238E27FC236}">
                <a16:creationId xmlns="" xmlns:a16="http://schemas.microsoft.com/office/drawing/2014/main" id="{745C394B-FFDC-3104-B8CA-059B8920F585}"/>
              </a:ext>
            </a:extLst>
          </p:cNvPr>
          <p:cNvPicPr>
            <a:picLocks noChangeAspect="1"/>
          </p:cNvPicPr>
          <p:nvPr/>
        </p:nvPicPr>
        <p:blipFill>
          <a:blip r:embed="rId3"/>
          <a:stretch>
            <a:fillRect/>
          </a:stretch>
        </p:blipFill>
        <p:spPr>
          <a:xfrm>
            <a:off x="2144975" y="3114457"/>
            <a:ext cx="3595938" cy="2034732"/>
          </a:xfrm>
          <a:prstGeom prst="rect">
            <a:avLst/>
          </a:prstGeom>
        </p:spPr>
      </p:pic>
      <p:sp>
        <p:nvSpPr>
          <p:cNvPr id="6" name="Google Shape;520;p5">
            <a:extLst>
              <a:ext uri="{FF2B5EF4-FFF2-40B4-BE49-F238E27FC236}">
                <a16:creationId xmlns="" xmlns:a16="http://schemas.microsoft.com/office/drawing/2014/main" id="{A10C8B0B-B151-7407-2246-72EF7A3CFA04}"/>
              </a:ext>
            </a:extLst>
          </p:cNvPr>
          <p:cNvSpPr/>
          <p:nvPr/>
        </p:nvSpPr>
        <p:spPr>
          <a:xfrm>
            <a:off x="2373548" y="3475125"/>
            <a:ext cx="3112851" cy="1313396"/>
          </a:xfrm>
          <a:prstGeom prst="rect">
            <a:avLst/>
          </a:prstGeom>
          <a:noFill/>
          <a:ln>
            <a:noFill/>
          </a:ln>
        </p:spPr>
        <p:txBody>
          <a:bodyPr spcFirstLastPara="1" wrap="square" lIns="91425" tIns="45700" rIns="91425" bIns="45700" anchor="t" anchorCtr="0">
            <a:spAutoFit/>
          </a:bodyPr>
          <a:lstStyle/>
          <a:p>
            <a:pPr lvl="0" algn="just">
              <a:lnSpc>
                <a:spcPct val="115000"/>
              </a:lnSpc>
              <a:buSzPts val="2300"/>
            </a:pPr>
            <a:r>
              <a:rPr lang="en-US" sz="23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vi-VN" sz="2300" b="1" dirty="0" smtClean="0">
                <a:solidFill>
                  <a:srgbClr val="0070C0"/>
                </a:solidFill>
                <a:latin typeface="Cambria" panose="02040503050406030204" pitchFamily="18" charset="0"/>
                <a:ea typeface="Cambria" panose="02040503050406030204" pitchFamily="18" charset="0"/>
                <a:cs typeface="Times New Roman"/>
                <a:sym typeface="Times New Roman"/>
              </a:rPr>
              <a:t>Kết </a:t>
            </a:r>
            <a:r>
              <a:rPr lang="vi-VN" sz="2300" b="1" dirty="0">
                <a:solidFill>
                  <a:srgbClr val="0070C0"/>
                </a:solidFill>
                <a:latin typeface="Cambria" panose="02040503050406030204" pitchFamily="18" charset="0"/>
                <a:ea typeface="Cambria" panose="02040503050406030204" pitchFamily="18" charset="0"/>
                <a:cs typeface="Times New Roman"/>
                <a:sym typeface="Times New Roman"/>
              </a:rPr>
              <a:t>hợp với miêu tả và tự sự để hỗ trợ cho việc </a:t>
            </a:r>
            <a:r>
              <a:rPr lang="vi-VN" sz="2300" b="1" dirty="0" smtClean="0">
                <a:solidFill>
                  <a:srgbClr val="0070C0"/>
                </a:solidFill>
                <a:latin typeface="Cambria" panose="02040503050406030204" pitchFamily="18" charset="0"/>
                <a:ea typeface="Cambria" panose="02040503050406030204" pitchFamily="18" charset="0"/>
                <a:cs typeface="Times New Roman"/>
                <a:sym typeface="Times New Roman"/>
              </a:rPr>
              <a:t>cảm </a:t>
            </a:r>
            <a:r>
              <a:rPr lang="vi-VN" sz="2300" b="1" dirty="0">
                <a:solidFill>
                  <a:srgbClr val="0070C0"/>
                </a:solidFill>
                <a:latin typeface="Cambria" panose="02040503050406030204" pitchFamily="18" charset="0"/>
                <a:ea typeface="Cambria" panose="02040503050406030204" pitchFamily="18" charset="0"/>
                <a:cs typeface="Times New Roman"/>
                <a:sym typeface="Times New Roman"/>
              </a:rPr>
              <a:t>xúc</a:t>
            </a:r>
          </a:p>
        </p:txBody>
      </p:sp>
      <p:pic>
        <p:nvPicPr>
          <p:cNvPr id="7" name="Picture 6">
            <a:extLst>
              <a:ext uri="{FF2B5EF4-FFF2-40B4-BE49-F238E27FC236}">
                <a16:creationId xmlns="" xmlns:a16="http://schemas.microsoft.com/office/drawing/2014/main" id="{814D07C0-B851-7E6C-1A23-1B6F815DF1DB}"/>
              </a:ext>
            </a:extLst>
          </p:cNvPr>
          <p:cNvPicPr>
            <a:picLocks noChangeAspect="1"/>
          </p:cNvPicPr>
          <p:nvPr/>
        </p:nvPicPr>
        <p:blipFill>
          <a:blip r:embed="rId3"/>
          <a:stretch>
            <a:fillRect/>
          </a:stretch>
        </p:blipFill>
        <p:spPr>
          <a:xfrm>
            <a:off x="5548062" y="2898858"/>
            <a:ext cx="3595938" cy="2034732"/>
          </a:xfrm>
          <a:prstGeom prst="rect">
            <a:avLst/>
          </a:prstGeom>
        </p:spPr>
      </p:pic>
      <p:sp>
        <p:nvSpPr>
          <p:cNvPr id="8" name="Google Shape;520;p5">
            <a:extLst>
              <a:ext uri="{FF2B5EF4-FFF2-40B4-BE49-F238E27FC236}">
                <a16:creationId xmlns="" xmlns:a16="http://schemas.microsoft.com/office/drawing/2014/main" id="{771137C7-1447-7C15-65A9-253FB4CBAE87}"/>
              </a:ext>
            </a:extLst>
          </p:cNvPr>
          <p:cNvSpPr/>
          <p:nvPr/>
        </p:nvSpPr>
        <p:spPr>
          <a:xfrm>
            <a:off x="5776635" y="3259526"/>
            <a:ext cx="3112851" cy="1313396"/>
          </a:xfrm>
          <a:prstGeom prst="rect">
            <a:avLst/>
          </a:prstGeom>
          <a:noFill/>
          <a:ln>
            <a:noFill/>
          </a:ln>
        </p:spPr>
        <p:txBody>
          <a:bodyPr spcFirstLastPara="1" wrap="square" lIns="91425" tIns="45700" rIns="91425" bIns="45700" anchor="t" anchorCtr="0">
            <a:spAutoFit/>
          </a:bodyPr>
          <a:lstStyle/>
          <a:p>
            <a:pPr lvl="0" algn="just">
              <a:lnSpc>
                <a:spcPct val="115000"/>
              </a:lnSpc>
              <a:buSzPts val="2300"/>
            </a:pPr>
            <a:r>
              <a:rPr lang="vi-VN" sz="2300" b="1" dirty="0">
                <a:solidFill>
                  <a:srgbClr val="0070C0"/>
                </a:solidFill>
                <a:latin typeface="Cambria" panose="02040503050406030204" pitchFamily="18" charset="0"/>
                <a:ea typeface="Cambria" panose="02040503050406030204" pitchFamily="18" charset="0"/>
                <a:cs typeface="Times New Roman"/>
                <a:sym typeface="Times New Roman"/>
              </a:rPr>
              <a:t>Bố cục bài viết gồm ba phần: mở bài, thân bài, kết </a:t>
            </a:r>
            <a:r>
              <a:rPr lang="vi-VN" sz="2300" b="1" dirty="0" smtClean="0">
                <a:solidFill>
                  <a:srgbClr val="0070C0"/>
                </a:solidFill>
                <a:latin typeface="Cambria" panose="02040503050406030204" pitchFamily="18" charset="0"/>
                <a:ea typeface="Cambria" panose="02040503050406030204" pitchFamily="18" charset="0"/>
                <a:cs typeface="Times New Roman"/>
                <a:sym typeface="Times New Roman"/>
              </a:rPr>
              <a:t>bài</a:t>
            </a:r>
            <a:r>
              <a:rPr lang="en-US" sz="2300" b="1" dirty="0" smtClean="0">
                <a:solidFill>
                  <a:srgbClr val="0070C0"/>
                </a:solidFill>
                <a:latin typeface="Cambria" panose="02040503050406030204" pitchFamily="18" charset="0"/>
                <a:ea typeface="Cambria" panose="02040503050406030204" pitchFamily="18" charset="0"/>
                <a:cs typeface="Times New Roman"/>
                <a:sym typeface="Times New Roman"/>
              </a:rPr>
              <a:t>.</a:t>
            </a:r>
            <a:endParaRPr lang="vi-VN" sz="2300" b="1" dirty="0">
              <a:solidFill>
                <a:srgbClr val="0070C0"/>
              </a:solidFill>
              <a:latin typeface="Cambria" panose="02040503050406030204" pitchFamily="18" charset="0"/>
              <a:ea typeface="Cambria" panose="02040503050406030204" pitchFamily="18" charset="0"/>
              <a:cs typeface="Times New Roman"/>
              <a:sym typeface="Times New Roman"/>
            </a:endParaRPr>
          </a:p>
        </p:txBody>
      </p:sp>
    </p:spTree>
    <p:extLst>
      <p:ext uri="{BB962C8B-B14F-4D97-AF65-F5344CB8AC3E}">
        <p14:creationId xmlns:p14="http://schemas.microsoft.com/office/powerpoint/2010/main" val="325831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fade">
                                      <p:cBhvr>
                                        <p:cTn id="7" dur="500"/>
                                        <p:tgtEl>
                                          <p:spTgt spid="518"/>
                                        </p:tgtEl>
                                      </p:cBhvr>
                                    </p:animEffect>
                                  </p:childTnLst>
                                </p:cTn>
                              </p:par>
                              <p:par>
                                <p:cTn id="8" presetID="10" presetClass="entr" presetSubtype="0" fill="hold" nodeType="withEffect">
                                  <p:stCondLst>
                                    <p:cond delay="0"/>
                                  </p:stCondLst>
                                  <p:childTnLst>
                                    <p:set>
                                      <p:cBhvr>
                                        <p:cTn id="9" dur="1" fill="hold">
                                          <p:stCondLst>
                                            <p:cond delay="0"/>
                                          </p:stCondLst>
                                        </p:cTn>
                                        <p:tgtEl>
                                          <p:spTgt spid="520"/>
                                        </p:tgtEl>
                                        <p:attrNameLst>
                                          <p:attrName>style.visibility</p:attrName>
                                        </p:attrNameLst>
                                      </p:cBhvr>
                                      <p:to>
                                        <p:strVal val="visible"/>
                                      </p:to>
                                    </p:set>
                                    <p:animEffect transition="in" filter="fade">
                                      <p:cBhvr>
                                        <p:cTn id="10" dur="500"/>
                                        <p:tgtEl>
                                          <p:spTgt spid="520"/>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6"/>
        <p:cNvGrpSpPr/>
        <p:nvPr/>
      </p:nvGrpSpPr>
      <p:grpSpPr>
        <a:xfrm>
          <a:off x="0" y="0"/>
          <a:ext cx="0" cy="0"/>
          <a:chOff x="0" y="0"/>
          <a:chExt cx="0" cy="0"/>
        </a:xfrm>
      </p:grpSpPr>
      <p:sp>
        <p:nvSpPr>
          <p:cNvPr id="447" name="Google Shape;447;p1"/>
          <p:cNvSpPr txBox="1">
            <a:spLocks noGrp="1"/>
          </p:cNvSpPr>
          <p:nvPr>
            <p:ph type="ctrTitle"/>
          </p:nvPr>
        </p:nvSpPr>
        <p:spPr>
          <a:xfrm>
            <a:off x="904351" y="1042879"/>
            <a:ext cx="7486023" cy="2052600"/>
          </a:xfrm>
          <a:prstGeom prst="rect">
            <a:avLst/>
          </a:prstGeom>
          <a:noFill/>
          <a:ln>
            <a:noFill/>
          </a:ln>
        </p:spPr>
        <p:txBody>
          <a:bodyPr spcFirstLastPara="1" wrap="square" lIns="91425" tIns="91425" rIns="91425" bIns="91425" anchor="ctr" anchorCtr="0">
            <a:noAutofit/>
          </a:bodyPr>
          <a:lstStyle/>
          <a:p>
            <a:pPr lvl="0" algn="ctr"/>
            <a:r>
              <a:rPr lang="vi-VN" sz="6000" b="1" dirty="0">
                <a:solidFill>
                  <a:srgbClr val="FF0000"/>
                </a:solidFill>
                <a:latin typeface="Cambria" panose="02040503050406030204" pitchFamily="18" charset="0"/>
                <a:ea typeface="Cambria" panose="02040503050406030204" pitchFamily="18" charset="0"/>
                <a:cs typeface="Times New Roman"/>
                <a:sym typeface="Times New Roman"/>
              </a:rPr>
              <a:t>III. </a:t>
            </a:r>
            <a:r>
              <a:rPr lang="vi-VN" sz="6000" b="1" u="sng" dirty="0">
                <a:solidFill>
                  <a:srgbClr val="FF0000"/>
                </a:solidFill>
                <a:latin typeface="Cambria" panose="02040503050406030204" pitchFamily="18" charset="0"/>
                <a:ea typeface="Cambria" panose="02040503050406030204" pitchFamily="18" charset="0"/>
                <a:cs typeface="Times New Roman"/>
                <a:sym typeface="Times New Roman"/>
              </a:rPr>
              <a:t>Hướng dẫn </a:t>
            </a:r>
            <a:r>
              <a:rPr lang="en-US" sz="6000" b="1" u="sng" dirty="0" smtClean="0">
                <a:solidFill>
                  <a:srgbClr val="FF0000"/>
                </a:solidFill>
                <a:latin typeface="Cambria" panose="02040503050406030204" pitchFamily="18" charset="0"/>
                <a:ea typeface="Cambria" panose="02040503050406030204" pitchFamily="18" charset="0"/>
                <a:cs typeface="Times New Roman"/>
                <a:sym typeface="Times New Roman"/>
              </a:rPr>
              <a:t/>
            </a:r>
            <a:br>
              <a:rPr lang="en-US" sz="6000" b="1" u="sng" dirty="0" smtClean="0">
                <a:solidFill>
                  <a:srgbClr val="FF0000"/>
                </a:solidFill>
                <a:latin typeface="Cambria" panose="02040503050406030204" pitchFamily="18" charset="0"/>
                <a:ea typeface="Cambria" panose="02040503050406030204" pitchFamily="18" charset="0"/>
                <a:cs typeface="Times New Roman"/>
                <a:sym typeface="Times New Roman"/>
              </a:rPr>
            </a:br>
            <a:r>
              <a:rPr lang="en-US" sz="6000" b="1" dirty="0" smtClean="0">
                <a:solidFill>
                  <a:srgbClr val="FF0000"/>
                </a:solidFill>
                <a:latin typeface="Cambria" panose="02040503050406030204" pitchFamily="18" charset="0"/>
                <a:ea typeface="Cambria" panose="02040503050406030204" pitchFamily="18" charset="0"/>
                <a:cs typeface="Times New Roman"/>
                <a:sym typeface="Times New Roman"/>
              </a:rPr>
              <a:t>               </a:t>
            </a:r>
            <a:r>
              <a:rPr lang="vi-VN" sz="6000" b="1" u="sng" dirty="0" smtClean="0">
                <a:solidFill>
                  <a:srgbClr val="FF0000"/>
                </a:solidFill>
                <a:latin typeface="Cambria" panose="02040503050406030204" pitchFamily="18" charset="0"/>
                <a:ea typeface="Cambria" panose="02040503050406030204" pitchFamily="18" charset="0"/>
                <a:cs typeface="Times New Roman"/>
                <a:sym typeface="Times New Roman"/>
              </a:rPr>
              <a:t>quy </a:t>
            </a:r>
            <a:r>
              <a:rPr lang="vi-VN" sz="6000" b="1" u="sng" dirty="0">
                <a:solidFill>
                  <a:srgbClr val="FF0000"/>
                </a:solidFill>
                <a:latin typeface="Cambria" panose="02040503050406030204" pitchFamily="18" charset="0"/>
                <a:ea typeface="Cambria" panose="02040503050406030204" pitchFamily="18" charset="0"/>
                <a:cs typeface="Times New Roman"/>
                <a:sym typeface="Times New Roman"/>
              </a:rPr>
              <a:t>trình viết</a:t>
            </a:r>
            <a:endParaRPr lang="en-US" sz="6000" b="1" u="sng" dirty="0">
              <a:solidFill>
                <a:srgbClr val="FF0000"/>
              </a:solidFill>
              <a:latin typeface="Cambria" panose="02040503050406030204" pitchFamily="18" charset="0"/>
              <a:ea typeface="Cambria" panose="02040503050406030204" pitchFamily="18" charset="0"/>
              <a:cs typeface="Times New Roman"/>
              <a:sym typeface="Times New Roman"/>
            </a:endParaRPr>
          </a:p>
        </p:txBody>
      </p:sp>
      <p:sp>
        <p:nvSpPr>
          <p:cNvPr id="448" name="Google Shape;448;p1"/>
          <p:cNvSpPr/>
          <p:nvPr/>
        </p:nvSpPr>
        <p:spPr>
          <a:xfrm>
            <a:off x="6726531" y="3471681"/>
            <a:ext cx="18525" cy="7360"/>
          </a:xfrm>
          <a:custGeom>
            <a:avLst/>
            <a:gdLst/>
            <a:ahLst/>
            <a:cxnLst/>
            <a:rect l="l" t="t" r="r" b="b"/>
            <a:pathLst>
              <a:path w="224" h="89" fill="none" extrusionOk="0">
                <a:moveTo>
                  <a:pt x="1" y="89"/>
                </a:moveTo>
                <a:lnTo>
                  <a:pt x="1" y="89"/>
                </a:lnTo>
                <a:lnTo>
                  <a:pt x="223" y="0"/>
                </a:lnTo>
                <a:lnTo>
                  <a:pt x="223" y="0"/>
                </a:lnTo>
                <a:lnTo>
                  <a:pt x="1" y="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49" name="Google Shape;449;p1"/>
          <p:cNvSpPr/>
          <p:nvPr/>
        </p:nvSpPr>
        <p:spPr>
          <a:xfrm>
            <a:off x="6792774" y="3434880"/>
            <a:ext cx="33163" cy="14803"/>
          </a:xfrm>
          <a:custGeom>
            <a:avLst/>
            <a:gdLst/>
            <a:ahLst/>
            <a:cxnLst/>
            <a:rect l="l" t="t" r="r" b="b"/>
            <a:pathLst>
              <a:path w="401" h="179" fill="none" extrusionOk="0">
                <a:moveTo>
                  <a:pt x="0" y="178"/>
                </a:moveTo>
                <a:lnTo>
                  <a:pt x="0" y="178"/>
                </a:lnTo>
                <a:lnTo>
                  <a:pt x="401" y="0"/>
                </a:lnTo>
                <a:lnTo>
                  <a:pt x="401" y="0"/>
                </a:lnTo>
                <a:lnTo>
                  <a:pt x="0" y="17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0" name="Google Shape;450;p1"/>
          <p:cNvSpPr/>
          <p:nvPr/>
        </p:nvSpPr>
        <p:spPr>
          <a:xfrm>
            <a:off x="6757792" y="3348376"/>
            <a:ext cx="35065" cy="12984"/>
          </a:xfrm>
          <a:custGeom>
            <a:avLst/>
            <a:gdLst/>
            <a:ahLst/>
            <a:cxnLst/>
            <a:rect l="l" t="t" r="r" b="b"/>
            <a:pathLst>
              <a:path w="424" h="157" fill="none" extrusionOk="0">
                <a:moveTo>
                  <a:pt x="1" y="156"/>
                </a:moveTo>
                <a:lnTo>
                  <a:pt x="1" y="156"/>
                </a:lnTo>
                <a:lnTo>
                  <a:pt x="423" y="1"/>
                </a:lnTo>
                <a:lnTo>
                  <a:pt x="423" y="1"/>
                </a:lnTo>
                <a:lnTo>
                  <a:pt x="1" y="156"/>
                </a:lnTo>
                <a:lnTo>
                  <a:pt x="1" y="15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1" name="Google Shape;451;p1"/>
          <p:cNvSpPr/>
          <p:nvPr/>
        </p:nvSpPr>
        <p:spPr>
          <a:xfrm>
            <a:off x="6715532" y="3460599"/>
            <a:ext cx="42342" cy="31343"/>
          </a:xfrm>
          <a:custGeom>
            <a:avLst/>
            <a:gdLst/>
            <a:ahLst/>
            <a:cxnLst/>
            <a:rect l="l" t="t" r="r" b="b"/>
            <a:pathLst>
              <a:path w="512" h="379" extrusionOk="0">
                <a:moveTo>
                  <a:pt x="312" y="1"/>
                </a:moveTo>
                <a:lnTo>
                  <a:pt x="89" y="112"/>
                </a:lnTo>
                <a:lnTo>
                  <a:pt x="22" y="134"/>
                </a:lnTo>
                <a:lnTo>
                  <a:pt x="0" y="179"/>
                </a:lnTo>
                <a:lnTo>
                  <a:pt x="0" y="245"/>
                </a:lnTo>
                <a:lnTo>
                  <a:pt x="0" y="290"/>
                </a:lnTo>
                <a:lnTo>
                  <a:pt x="45" y="334"/>
                </a:lnTo>
                <a:lnTo>
                  <a:pt x="89" y="379"/>
                </a:lnTo>
                <a:lnTo>
                  <a:pt x="178" y="379"/>
                </a:lnTo>
                <a:lnTo>
                  <a:pt x="423" y="267"/>
                </a:lnTo>
                <a:lnTo>
                  <a:pt x="467" y="245"/>
                </a:lnTo>
                <a:lnTo>
                  <a:pt x="490" y="201"/>
                </a:lnTo>
                <a:lnTo>
                  <a:pt x="512" y="134"/>
                </a:lnTo>
                <a:lnTo>
                  <a:pt x="490" y="90"/>
                </a:lnTo>
                <a:lnTo>
                  <a:pt x="467" y="45"/>
                </a:lnTo>
                <a:lnTo>
                  <a:pt x="4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2" name="Google Shape;452;p1"/>
          <p:cNvSpPr/>
          <p:nvPr/>
        </p:nvSpPr>
        <p:spPr>
          <a:xfrm>
            <a:off x="6783594" y="3423798"/>
            <a:ext cx="55244" cy="38704"/>
          </a:xfrm>
          <a:custGeom>
            <a:avLst/>
            <a:gdLst/>
            <a:ahLst/>
            <a:cxnLst/>
            <a:rect l="l" t="t" r="r" b="b"/>
            <a:pathLst>
              <a:path w="668" h="468" extrusionOk="0">
                <a:moveTo>
                  <a:pt x="467" y="1"/>
                </a:moveTo>
                <a:lnTo>
                  <a:pt x="67" y="179"/>
                </a:lnTo>
                <a:lnTo>
                  <a:pt x="22" y="223"/>
                </a:lnTo>
                <a:lnTo>
                  <a:pt x="0" y="268"/>
                </a:lnTo>
                <a:lnTo>
                  <a:pt x="0" y="334"/>
                </a:lnTo>
                <a:lnTo>
                  <a:pt x="0" y="379"/>
                </a:lnTo>
                <a:lnTo>
                  <a:pt x="45" y="423"/>
                </a:lnTo>
                <a:lnTo>
                  <a:pt x="67" y="468"/>
                </a:lnTo>
                <a:lnTo>
                  <a:pt x="178" y="468"/>
                </a:lnTo>
                <a:lnTo>
                  <a:pt x="579" y="268"/>
                </a:lnTo>
                <a:lnTo>
                  <a:pt x="623" y="245"/>
                </a:lnTo>
                <a:lnTo>
                  <a:pt x="645" y="201"/>
                </a:lnTo>
                <a:lnTo>
                  <a:pt x="667" y="134"/>
                </a:lnTo>
                <a:lnTo>
                  <a:pt x="645" y="90"/>
                </a:lnTo>
                <a:lnTo>
                  <a:pt x="623" y="45"/>
                </a:lnTo>
                <a:lnTo>
                  <a:pt x="5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3" name="Google Shape;453;p1"/>
          <p:cNvSpPr/>
          <p:nvPr/>
        </p:nvSpPr>
        <p:spPr>
          <a:xfrm>
            <a:off x="6748612" y="3337376"/>
            <a:ext cx="57146" cy="36884"/>
          </a:xfrm>
          <a:custGeom>
            <a:avLst/>
            <a:gdLst/>
            <a:ahLst/>
            <a:cxnLst/>
            <a:rect l="l" t="t" r="r" b="b"/>
            <a:pathLst>
              <a:path w="691" h="446" extrusionOk="0">
                <a:moveTo>
                  <a:pt x="490" y="0"/>
                </a:moveTo>
                <a:lnTo>
                  <a:pt x="90" y="156"/>
                </a:lnTo>
                <a:lnTo>
                  <a:pt x="23" y="200"/>
                </a:lnTo>
                <a:lnTo>
                  <a:pt x="1" y="245"/>
                </a:lnTo>
                <a:lnTo>
                  <a:pt x="1" y="289"/>
                </a:lnTo>
                <a:lnTo>
                  <a:pt x="1" y="334"/>
                </a:lnTo>
                <a:lnTo>
                  <a:pt x="45" y="378"/>
                </a:lnTo>
                <a:lnTo>
                  <a:pt x="67" y="423"/>
                </a:lnTo>
                <a:lnTo>
                  <a:pt x="134" y="445"/>
                </a:lnTo>
                <a:lnTo>
                  <a:pt x="179" y="423"/>
                </a:lnTo>
                <a:lnTo>
                  <a:pt x="601" y="267"/>
                </a:lnTo>
                <a:lnTo>
                  <a:pt x="668" y="245"/>
                </a:lnTo>
                <a:lnTo>
                  <a:pt x="690" y="200"/>
                </a:lnTo>
                <a:lnTo>
                  <a:pt x="690" y="156"/>
                </a:lnTo>
                <a:lnTo>
                  <a:pt x="690" y="89"/>
                </a:lnTo>
                <a:lnTo>
                  <a:pt x="646" y="45"/>
                </a:lnTo>
                <a:lnTo>
                  <a:pt x="623" y="23"/>
                </a:lnTo>
                <a:lnTo>
                  <a:pt x="5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4" name="Google Shape;454;p1"/>
          <p:cNvSpPr/>
          <p:nvPr/>
        </p:nvSpPr>
        <p:spPr>
          <a:xfrm>
            <a:off x="6492903" y="3444059"/>
            <a:ext cx="23983" cy="25802"/>
          </a:xfrm>
          <a:custGeom>
            <a:avLst/>
            <a:gdLst/>
            <a:ahLst/>
            <a:cxnLst/>
            <a:rect l="l" t="t" r="r" b="b"/>
            <a:pathLst>
              <a:path w="290" h="312" extrusionOk="0">
                <a:moveTo>
                  <a:pt x="134" y="0"/>
                </a:moveTo>
                <a:lnTo>
                  <a:pt x="68" y="23"/>
                </a:lnTo>
                <a:lnTo>
                  <a:pt x="23" y="45"/>
                </a:lnTo>
                <a:lnTo>
                  <a:pt x="23" y="45"/>
                </a:lnTo>
                <a:lnTo>
                  <a:pt x="1" y="89"/>
                </a:lnTo>
                <a:lnTo>
                  <a:pt x="1" y="156"/>
                </a:lnTo>
                <a:lnTo>
                  <a:pt x="1" y="178"/>
                </a:lnTo>
                <a:lnTo>
                  <a:pt x="23" y="223"/>
                </a:lnTo>
                <a:lnTo>
                  <a:pt x="45" y="267"/>
                </a:lnTo>
                <a:lnTo>
                  <a:pt x="90" y="290"/>
                </a:lnTo>
                <a:lnTo>
                  <a:pt x="134" y="312"/>
                </a:lnTo>
                <a:lnTo>
                  <a:pt x="201" y="290"/>
                </a:lnTo>
                <a:lnTo>
                  <a:pt x="223" y="290"/>
                </a:lnTo>
                <a:lnTo>
                  <a:pt x="268" y="245"/>
                </a:lnTo>
                <a:lnTo>
                  <a:pt x="290" y="201"/>
                </a:lnTo>
                <a:lnTo>
                  <a:pt x="290" y="156"/>
                </a:lnTo>
                <a:lnTo>
                  <a:pt x="290" y="112"/>
                </a:lnTo>
                <a:lnTo>
                  <a:pt x="268" y="45"/>
                </a:lnTo>
                <a:lnTo>
                  <a:pt x="223" y="23"/>
                </a:lnTo>
                <a:lnTo>
                  <a:pt x="1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5" name="Google Shape;455;p1"/>
          <p:cNvSpPr/>
          <p:nvPr/>
        </p:nvSpPr>
        <p:spPr>
          <a:xfrm>
            <a:off x="6478183" y="3455059"/>
            <a:ext cx="167468" cy="88406"/>
          </a:xfrm>
          <a:custGeom>
            <a:avLst/>
            <a:gdLst/>
            <a:ahLst/>
            <a:cxnLst/>
            <a:rect l="l" t="t" r="r" b="b"/>
            <a:pathLst>
              <a:path w="2025" h="1069" extrusionOk="0">
                <a:moveTo>
                  <a:pt x="1892" y="1"/>
                </a:moveTo>
                <a:lnTo>
                  <a:pt x="1825" y="23"/>
                </a:lnTo>
                <a:lnTo>
                  <a:pt x="1380" y="201"/>
                </a:lnTo>
                <a:lnTo>
                  <a:pt x="957" y="401"/>
                </a:lnTo>
                <a:lnTo>
                  <a:pt x="90" y="802"/>
                </a:lnTo>
                <a:lnTo>
                  <a:pt x="45" y="824"/>
                </a:lnTo>
                <a:lnTo>
                  <a:pt x="23" y="891"/>
                </a:lnTo>
                <a:lnTo>
                  <a:pt x="1" y="935"/>
                </a:lnTo>
                <a:lnTo>
                  <a:pt x="23" y="980"/>
                </a:lnTo>
                <a:lnTo>
                  <a:pt x="45" y="1024"/>
                </a:lnTo>
                <a:lnTo>
                  <a:pt x="90" y="1068"/>
                </a:lnTo>
                <a:lnTo>
                  <a:pt x="201" y="1068"/>
                </a:lnTo>
                <a:lnTo>
                  <a:pt x="1069" y="668"/>
                </a:lnTo>
                <a:lnTo>
                  <a:pt x="1491" y="468"/>
                </a:lnTo>
                <a:lnTo>
                  <a:pt x="1936" y="290"/>
                </a:lnTo>
                <a:lnTo>
                  <a:pt x="1981" y="268"/>
                </a:lnTo>
                <a:lnTo>
                  <a:pt x="2003" y="201"/>
                </a:lnTo>
                <a:lnTo>
                  <a:pt x="2025" y="157"/>
                </a:lnTo>
                <a:lnTo>
                  <a:pt x="2003" y="112"/>
                </a:lnTo>
                <a:lnTo>
                  <a:pt x="1981" y="68"/>
                </a:lnTo>
                <a:lnTo>
                  <a:pt x="1936" y="23"/>
                </a:lnTo>
                <a:lnTo>
                  <a:pt x="189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6" name="Google Shape;456;p1"/>
          <p:cNvSpPr/>
          <p:nvPr/>
        </p:nvSpPr>
        <p:spPr>
          <a:xfrm>
            <a:off x="6097432" y="3186532"/>
            <a:ext cx="268692" cy="697244"/>
          </a:xfrm>
          <a:custGeom>
            <a:avLst/>
            <a:gdLst/>
            <a:ahLst/>
            <a:cxnLst/>
            <a:rect l="l" t="t" r="r" b="b"/>
            <a:pathLst>
              <a:path w="3249" h="8431" fill="none" extrusionOk="0">
                <a:moveTo>
                  <a:pt x="1091" y="45"/>
                </a:moveTo>
                <a:lnTo>
                  <a:pt x="1" y="0"/>
                </a:lnTo>
                <a:lnTo>
                  <a:pt x="1" y="0"/>
                </a:lnTo>
                <a:lnTo>
                  <a:pt x="512" y="2047"/>
                </a:lnTo>
                <a:lnTo>
                  <a:pt x="1202" y="4605"/>
                </a:lnTo>
                <a:lnTo>
                  <a:pt x="1202" y="4605"/>
                </a:lnTo>
                <a:lnTo>
                  <a:pt x="1736" y="6740"/>
                </a:lnTo>
                <a:lnTo>
                  <a:pt x="2158" y="8430"/>
                </a:lnTo>
                <a:lnTo>
                  <a:pt x="2158" y="8430"/>
                </a:lnTo>
                <a:lnTo>
                  <a:pt x="2648" y="8430"/>
                </a:lnTo>
                <a:lnTo>
                  <a:pt x="3137" y="8386"/>
                </a:lnTo>
                <a:lnTo>
                  <a:pt x="3137" y="8386"/>
                </a:lnTo>
                <a:lnTo>
                  <a:pt x="3248" y="8341"/>
                </a:lnTo>
                <a:lnTo>
                  <a:pt x="3248" y="8341"/>
                </a:lnTo>
                <a:lnTo>
                  <a:pt x="2825" y="6651"/>
                </a:lnTo>
                <a:lnTo>
                  <a:pt x="2269" y="4538"/>
                </a:lnTo>
                <a:lnTo>
                  <a:pt x="2269" y="4538"/>
                </a:lnTo>
                <a:lnTo>
                  <a:pt x="1091" y="45"/>
                </a:lnTo>
                <a:lnTo>
                  <a:pt x="1091" y="45"/>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7" name="Google Shape;457;p1"/>
          <p:cNvSpPr/>
          <p:nvPr/>
        </p:nvSpPr>
        <p:spPr>
          <a:xfrm>
            <a:off x="6266636" y="3883693"/>
            <a:ext cx="7443" cy="1902"/>
          </a:xfrm>
          <a:custGeom>
            <a:avLst/>
            <a:gdLst/>
            <a:ahLst/>
            <a:cxnLst/>
            <a:rect l="l" t="t" r="r" b="b"/>
            <a:pathLst>
              <a:path w="90" h="23" extrusionOk="0">
                <a:moveTo>
                  <a:pt x="1" y="23"/>
                </a:moveTo>
                <a:lnTo>
                  <a:pt x="1" y="23"/>
                </a:lnTo>
                <a:lnTo>
                  <a:pt x="1" y="23"/>
                </a:lnTo>
                <a:lnTo>
                  <a:pt x="90" y="0"/>
                </a:lnTo>
                <a:lnTo>
                  <a:pt x="90" y="0"/>
                </a:lnTo>
                <a:lnTo>
                  <a:pt x="1" y="23"/>
                </a:lnTo>
                <a:lnTo>
                  <a:pt x="1" y="23"/>
                </a:lnTo>
                <a:close/>
              </a:path>
            </a:pathLst>
          </a:custGeom>
          <a:solidFill>
            <a:srgbClr val="A3C9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8" name="Google Shape;458;p1"/>
          <p:cNvSpPr/>
          <p:nvPr/>
        </p:nvSpPr>
        <p:spPr>
          <a:xfrm>
            <a:off x="6904998" y="3602265"/>
            <a:ext cx="362474" cy="351392"/>
          </a:xfrm>
          <a:custGeom>
            <a:avLst/>
            <a:gdLst/>
            <a:ahLst/>
            <a:cxnLst/>
            <a:rect l="l" t="t" r="r" b="b"/>
            <a:pathLst>
              <a:path w="4383" h="4249" fill="none" extrusionOk="0">
                <a:moveTo>
                  <a:pt x="3870" y="445"/>
                </a:moveTo>
                <a:lnTo>
                  <a:pt x="3870" y="445"/>
                </a:lnTo>
                <a:lnTo>
                  <a:pt x="3737" y="334"/>
                </a:lnTo>
                <a:lnTo>
                  <a:pt x="3581" y="223"/>
                </a:lnTo>
                <a:lnTo>
                  <a:pt x="3403" y="134"/>
                </a:lnTo>
                <a:lnTo>
                  <a:pt x="3203" y="67"/>
                </a:lnTo>
                <a:lnTo>
                  <a:pt x="3003" y="23"/>
                </a:lnTo>
                <a:lnTo>
                  <a:pt x="2758" y="0"/>
                </a:lnTo>
                <a:lnTo>
                  <a:pt x="2514" y="0"/>
                </a:lnTo>
                <a:lnTo>
                  <a:pt x="2247" y="0"/>
                </a:lnTo>
                <a:lnTo>
                  <a:pt x="0" y="200"/>
                </a:lnTo>
                <a:lnTo>
                  <a:pt x="0" y="200"/>
                </a:lnTo>
                <a:lnTo>
                  <a:pt x="267" y="245"/>
                </a:lnTo>
                <a:lnTo>
                  <a:pt x="512" y="289"/>
                </a:lnTo>
                <a:lnTo>
                  <a:pt x="734" y="334"/>
                </a:lnTo>
                <a:lnTo>
                  <a:pt x="957" y="401"/>
                </a:lnTo>
                <a:lnTo>
                  <a:pt x="1135" y="490"/>
                </a:lnTo>
                <a:lnTo>
                  <a:pt x="1313" y="579"/>
                </a:lnTo>
                <a:lnTo>
                  <a:pt x="1468" y="668"/>
                </a:lnTo>
                <a:lnTo>
                  <a:pt x="1624" y="779"/>
                </a:lnTo>
                <a:lnTo>
                  <a:pt x="1624" y="779"/>
                </a:lnTo>
                <a:lnTo>
                  <a:pt x="1735" y="912"/>
                </a:lnTo>
                <a:lnTo>
                  <a:pt x="1846" y="1068"/>
                </a:lnTo>
                <a:lnTo>
                  <a:pt x="1935" y="1246"/>
                </a:lnTo>
                <a:lnTo>
                  <a:pt x="2024" y="1468"/>
                </a:lnTo>
                <a:lnTo>
                  <a:pt x="2091" y="1691"/>
                </a:lnTo>
                <a:lnTo>
                  <a:pt x="2136" y="1958"/>
                </a:lnTo>
                <a:lnTo>
                  <a:pt x="2158" y="2247"/>
                </a:lnTo>
                <a:lnTo>
                  <a:pt x="2180" y="2558"/>
                </a:lnTo>
                <a:lnTo>
                  <a:pt x="2180" y="2558"/>
                </a:lnTo>
                <a:lnTo>
                  <a:pt x="2158" y="2803"/>
                </a:lnTo>
                <a:lnTo>
                  <a:pt x="2113" y="3048"/>
                </a:lnTo>
                <a:lnTo>
                  <a:pt x="2002" y="3270"/>
                </a:lnTo>
                <a:lnTo>
                  <a:pt x="1869" y="3470"/>
                </a:lnTo>
                <a:lnTo>
                  <a:pt x="1691" y="3648"/>
                </a:lnTo>
                <a:lnTo>
                  <a:pt x="1490" y="3826"/>
                </a:lnTo>
                <a:lnTo>
                  <a:pt x="1224" y="3982"/>
                </a:lnTo>
                <a:lnTo>
                  <a:pt x="934" y="4115"/>
                </a:lnTo>
                <a:lnTo>
                  <a:pt x="934" y="4115"/>
                </a:lnTo>
                <a:lnTo>
                  <a:pt x="734" y="4204"/>
                </a:lnTo>
                <a:lnTo>
                  <a:pt x="556" y="4249"/>
                </a:lnTo>
                <a:lnTo>
                  <a:pt x="556" y="4249"/>
                </a:lnTo>
                <a:lnTo>
                  <a:pt x="1446" y="4115"/>
                </a:lnTo>
                <a:lnTo>
                  <a:pt x="2202" y="3959"/>
                </a:lnTo>
                <a:lnTo>
                  <a:pt x="2558" y="3871"/>
                </a:lnTo>
                <a:lnTo>
                  <a:pt x="2870" y="3782"/>
                </a:lnTo>
                <a:lnTo>
                  <a:pt x="3159" y="3670"/>
                </a:lnTo>
                <a:lnTo>
                  <a:pt x="3403" y="3559"/>
                </a:lnTo>
                <a:lnTo>
                  <a:pt x="3626" y="3426"/>
                </a:lnTo>
                <a:lnTo>
                  <a:pt x="3826" y="3314"/>
                </a:lnTo>
                <a:lnTo>
                  <a:pt x="3982" y="3159"/>
                </a:lnTo>
                <a:lnTo>
                  <a:pt x="4137" y="3025"/>
                </a:lnTo>
                <a:lnTo>
                  <a:pt x="4226" y="2870"/>
                </a:lnTo>
                <a:lnTo>
                  <a:pt x="4315" y="2714"/>
                </a:lnTo>
                <a:lnTo>
                  <a:pt x="4360" y="2536"/>
                </a:lnTo>
                <a:lnTo>
                  <a:pt x="4382" y="2380"/>
                </a:lnTo>
                <a:lnTo>
                  <a:pt x="4382" y="2380"/>
                </a:lnTo>
                <a:lnTo>
                  <a:pt x="4382" y="2024"/>
                </a:lnTo>
                <a:lnTo>
                  <a:pt x="4360" y="1735"/>
                </a:lnTo>
                <a:lnTo>
                  <a:pt x="4315" y="1446"/>
                </a:lnTo>
                <a:lnTo>
                  <a:pt x="4271" y="1201"/>
                </a:lnTo>
                <a:lnTo>
                  <a:pt x="4182" y="957"/>
                </a:lnTo>
                <a:lnTo>
                  <a:pt x="4093" y="757"/>
                </a:lnTo>
                <a:lnTo>
                  <a:pt x="4004" y="601"/>
                </a:lnTo>
                <a:lnTo>
                  <a:pt x="3870" y="445"/>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9" name="Google Shape;459;p1"/>
          <p:cNvSpPr/>
          <p:nvPr/>
        </p:nvSpPr>
        <p:spPr>
          <a:xfrm>
            <a:off x="6755972" y="3276675"/>
            <a:ext cx="507778" cy="342213"/>
          </a:xfrm>
          <a:custGeom>
            <a:avLst/>
            <a:gdLst/>
            <a:ahLst/>
            <a:cxnLst/>
            <a:rect l="l" t="t" r="r" b="b"/>
            <a:pathLst>
              <a:path w="6140" h="4138" fill="none" extrusionOk="0">
                <a:moveTo>
                  <a:pt x="1" y="67"/>
                </a:moveTo>
                <a:lnTo>
                  <a:pt x="1" y="67"/>
                </a:lnTo>
                <a:lnTo>
                  <a:pt x="579" y="89"/>
                </a:lnTo>
                <a:lnTo>
                  <a:pt x="579" y="89"/>
                </a:lnTo>
                <a:lnTo>
                  <a:pt x="979" y="111"/>
                </a:lnTo>
                <a:lnTo>
                  <a:pt x="1357" y="178"/>
                </a:lnTo>
                <a:lnTo>
                  <a:pt x="1735" y="245"/>
                </a:lnTo>
                <a:lnTo>
                  <a:pt x="2069" y="356"/>
                </a:lnTo>
                <a:lnTo>
                  <a:pt x="2381" y="490"/>
                </a:lnTo>
                <a:lnTo>
                  <a:pt x="2670" y="645"/>
                </a:lnTo>
                <a:lnTo>
                  <a:pt x="2937" y="823"/>
                </a:lnTo>
                <a:lnTo>
                  <a:pt x="3181" y="1023"/>
                </a:lnTo>
                <a:lnTo>
                  <a:pt x="3181" y="1023"/>
                </a:lnTo>
                <a:lnTo>
                  <a:pt x="3337" y="1179"/>
                </a:lnTo>
                <a:lnTo>
                  <a:pt x="3470" y="1357"/>
                </a:lnTo>
                <a:lnTo>
                  <a:pt x="3604" y="1535"/>
                </a:lnTo>
                <a:lnTo>
                  <a:pt x="3693" y="1713"/>
                </a:lnTo>
                <a:lnTo>
                  <a:pt x="3782" y="1913"/>
                </a:lnTo>
                <a:lnTo>
                  <a:pt x="3826" y="2113"/>
                </a:lnTo>
                <a:lnTo>
                  <a:pt x="3849" y="2291"/>
                </a:lnTo>
                <a:lnTo>
                  <a:pt x="3871" y="2491"/>
                </a:lnTo>
                <a:lnTo>
                  <a:pt x="3871" y="2491"/>
                </a:lnTo>
                <a:lnTo>
                  <a:pt x="3849" y="2625"/>
                </a:lnTo>
                <a:lnTo>
                  <a:pt x="3826" y="2758"/>
                </a:lnTo>
                <a:lnTo>
                  <a:pt x="3804" y="2870"/>
                </a:lnTo>
                <a:lnTo>
                  <a:pt x="3737" y="2981"/>
                </a:lnTo>
                <a:lnTo>
                  <a:pt x="3671" y="3092"/>
                </a:lnTo>
                <a:lnTo>
                  <a:pt x="3582" y="3203"/>
                </a:lnTo>
                <a:lnTo>
                  <a:pt x="3359" y="3426"/>
                </a:lnTo>
                <a:lnTo>
                  <a:pt x="3070" y="3626"/>
                </a:lnTo>
                <a:lnTo>
                  <a:pt x="2714" y="3804"/>
                </a:lnTo>
                <a:lnTo>
                  <a:pt x="2292" y="3982"/>
                </a:lnTo>
                <a:lnTo>
                  <a:pt x="1802" y="4137"/>
                </a:lnTo>
                <a:lnTo>
                  <a:pt x="4049" y="3937"/>
                </a:lnTo>
                <a:lnTo>
                  <a:pt x="4049" y="3937"/>
                </a:lnTo>
                <a:lnTo>
                  <a:pt x="4538" y="3737"/>
                </a:lnTo>
                <a:lnTo>
                  <a:pt x="4961" y="3537"/>
                </a:lnTo>
                <a:lnTo>
                  <a:pt x="5317" y="3314"/>
                </a:lnTo>
                <a:lnTo>
                  <a:pt x="5628" y="3092"/>
                </a:lnTo>
                <a:lnTo>
                  <a:pt x="5850" y="2870"/>
                </a:lnTo>
                <a:lnTo>
                  <a:pt x="5939" y="2758"/>
                </a:lnTo>
                <a:lnTo>
                  <a:pt x="6006" y="2625"/>
                </a:lnTo>
                <a:lnTo>
                  <a:pt x="6073" y="2514"/>
                </a:lnTo>
                <a:lnTo>
                  <a:pt x="6117" y="2380"/>
                </a:lnTo>
                <a:lnTo>
                  <a:pt x="6140" y="2269"/>
                </a:lnTo>
                <a:lnTo>
                  <a:pt x="6140" y="2136"/>
                </a:lnTo>
                <a:lnTo>
                  <a:pt x="6140" y="2136"/>
                </a:lnTo>
                <a:lnTo>
                  <a:pt x="6140" y="1935"/>
                </a:lnTo>
                <a:lnTo>
                  <a:pt x="6095" y="1735"/>
                </a:lnTo>
                <a:lnTo>
                  <a:pt x="6028" y="1557"/>
                </a:lnTo>
                <a:lnTo>
                  <a:pt x="5939" y="1357"/>
                </a:lnTo>
                <a:lnTo>
                  <a:pt x="5828" y="1179"/>
                </a:lnTo>
                <a:lnTo>
                  <a:pt x="5695" y="1001"/>
                </a:lnTo>
                <a:lnTo>
                  <a:pt x="5539" y="846"/>
                </a:lnTo>
                <a:lnTo>
                  <a:pt x="5339" y="690"/>
                </a:lnTo>
                <a:lnTo>
                  <a:pt x="5339" y="690"/>
                </a:lnTo>
                <a:lnTo>
                  <a:pt x="5116" y="534"/>
                </a:lnTo>
                <a:lnTo>
                  <a:pt x="4872" y="378"/>
                </a:lnTo>
                <a:lnTo>
                  <a:pt x="4605" y="267"/>
                </a:lnTo>
                <a:lnTo>
                  <a:pt x="4316" y="178"/>
                </a:lnTo>
                <a:lnTo>
                  <a:pt x="3982" y="111"/>
                </a:lnTo>
                <a:lnTo>
                  <a:pt x="3626" y="45"/>
                </a:lnTo>
                <a:lnTo>
                  <a:pt x="3248" y="23"/>
                </a:lnTo>
                <a:lnTo>
                  <a:pt x="2848" y="0"/>
                </a:lnTo>
                <a:lnTo>
                  <a:pt x="2848" y="0"/>
                </a:lnTo>
                <a:lnTo>
                  <a:pt x="1357" y="23"/>
                </a:lnTo>
                <a:lnTo>
                  <a:pt x="1" y="67"/>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0" name="Google Shape;460;p1"/>
          <p:cNvSpPr/>
          <p:nvPr/>
        </p:nvSpPr>
        <p:spPr>
          <a:xfrm>
            <a:off x="6722892" y="3697866"/>
            <a:ext cx="141665" cy="191450"/>
          </a:xfrm>
          <a:custGeom>
            <a:avLst/>
            <a:gdLst/>
            <a:ahLst/>
            <a:cxnLst/>
            <a:rect l="l" t="t" r="r" b="b"/>
            <a:pathLst>
              <a:path w="1713" h="2315" fill="none" extrusionOk="0">
                <a:moveTo>
                  <a:pt x="1401" y="45"/>
                </a:moveTo>
                <a:lnTo>
                  <a:pt x="1401" y="45"/>
                </a:lnTo>
                <a:lnTo>
                  <a:pt x="1001" y="1"/>
                </a:lnTo>
                <a:lnTo>
                  <a:pt x="1001" y="1"/>
                </a:lnTo>
                <a:lnTo>
                  <a:pt x="801" y="1"/>
                </a:lnTo>
                <a:lnTo>
                  <a:pt x="556" y="23"/>
                </a:lnTo>
                <a:lnTo>
                  <a:pt x="0" y="90"/>
                </a:lnTo>
                <a:lnTo>
                  <a:pt x="0" y="90"/>
                </a:lnTo>
                <a:lnTo>
                  <a:pt x="200" y="1246"/>
                </a:lnTo>
                <a:lnTo>
                  <a:pt x="356" y="2314"/>
                </a:lnTo>
                <a:lnTo>
                  <a:pt x="356" y="2314"/>
                </a:lnTo>
                <a:lnTo>
                  <a:pt x="623" y="2314"/>
                </a:lnTo>
                <a:lnTo>
                  <a:pt x="890" y="2270"/>
                </a:lnTo>
                <a:lnTo>
                  <a:pt x="1179" y="2203"/>
                </a:lnTo>
                <a:lnTo>
                  <a:pt x="1513" y="2114"/>
                </a:lnTo>
                <a:lnTo>
                  <a:pt x="1513" y="2114"/>
                </a:lnTo>
                <a:lnTo>
                  <a:pt x="1668" y="2047"/>
                </a:lnTo>
                <a:lnTo>
                  <a:pt x="1691" y="2047"/>
                </a:lnTo>
                <a:lnTo>
                  <a:pt x="1691" y="2047"/>
                </a:lnTo>
                <a:lnTo>
                  <a:pt x="1713" y="2047"/>
                </a:lnTo>
                <a:lnTo>
                  <a:pt x="1713" y="2047"/>
                </a:lnTo>
                <a:lnTo>
                  <a:pt x="1668" y="1803"/>
                </a:lnTo>
                <a:lnTo>
                  <a:pt x="1668" y="1803"/>
                </a:lnTo>
                <a:lnTo>
                  <a:pt x="1535" y="935"/>
                </a:lnTo>
                <a:lnTo>
                  <a:pt x="1401" y="45"/>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1" name="Google Shape;461;p1"/>
          <p:cNvSpPr/>
          <p:nvPr/>
        </p:nvSpPr>
        <p:spPr>
          <a:xfrm>
            <a:off x="6676911" y="3392537"/>
            <a:ext cx="141665" cy="191368"/>
          </a:xfrm>
          <a:custGeom>
            <a:avLst/>
            <a:gdLst/>
            <a:ahLst/>
            <a:cxnLst/>
            <a:rect l="l" t="t" r="r" b="b"/>
            <a:pathLst>
              <a:path w="1713" h="2314" fill="none" extrusionOk="0">
                <a:moveTo>
                  <a:pt x="1001" y="1"/>
                </a:moveTo>
                <a:lnTo>
                  <a:pt x="1001" y="1"/>
                </a:lnTo>
                <a:lnTo>
                  <a:pt x="779" y="1"/>
                </a:lnTo>
                <a:lnTo>
                  <a:pt x="556" y="1"/>
                </a:lnTo>
                <a:lnTo>
                  <a:pt x="289" y="45"/>
                </a:lnTo>
                <a:lnTo>
                  <a:pt x="0" y="90"/>
                </a:lnTo>
                <a:lnTo>
                  <a:pt x="0" y="90"/>
                </a:lnTo>
                <a:lnTo>
                  <a:pt x="200" y="1224"/>
                </a:lnTo>
                <a:lnTo>
                  <a:pt x="356" y="2314"/>
                </a:lnTo>
                <a:lnTo>
                  <a:pt x="356" y="2314"/>
                </a:lnTo>
                <a:lnTo>
                  <a:pt x="601" y="2292"/>
                </a:lnTo>
                <a:lnTo>
                  <a:pt x="890" y="2269"/>
                </a:lnTo>
                <a:lnTo>
                  <a:pt x="1179" y="2203"/>
                </a:lnTo>
                <a:lnTo>
                  <a:pt x="1513" y="2114"/>
                </a:lnTo>
                <a:lnTo>
                  <a:pt x="1513" y="2114"/>
                </a:lnTo>
                <a:lnTo>
                  <a:pt x="1646" y="2047"/>
                </a:lnTo>
                <a:lnTo>
                  <a:pt x="1691" y="2047"/>
                </a:lnTo>
                <a:lnTo>
                  <a:pt x="1691" y="2047"/>
                </a:lnTo>
                <a:lnTo>
                  <a:pt x="1713" y="2047"/>
                </a:lnTo>
                <a:lnTo>
                  <a:pt x="1713" y="2047"/>
                </a:lnTo>
                <a:lnTo>
                  <a:pt x="1691" y="1913"/>
                </a:lnTo>
                <a:lnTo>
                  <a:pt x="1646" y="1780"/>
                </a:lnTo>
                <a:lnTo>
                  <a:pt x="1646" y="1780"/>
                </a:lnTo>
                <a:lnTo>
                  <a:pt x="1535" y="913"/>
                </a:lnTo>
                <a:lnTo>
                  <a:pt x="1379" y="23"/>
                </a:lnTo>
                <a:lnTo>
                  <a:pt x="1379" y="23"/>
                </a:lnTo>
                <a:lnTo>
                  <a:pt x="1201" y="23"/>
                </a:lnTo>
                <a:lnTo>
                  <a:pt x="1001" y="1"/>
                </a:lnTo>
                <a:lnTo>
                  <a:pt x="100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2" name="Google Shape;462;p1"/>
          <p:cNvSpPr/>
          <p:nvPr/>
        </p:nvSpPr>
        <p:spPr>
          <a:xfrm>
            <a:off x="6533427" y="3282216"/>
            <a:ext cx="551857" cy="702702"/>
          </a:xfrm>
          <a:custGeom>
            <a:avLst/>
            <a:gdLst/>
            <a:ahLst/>
            <a:cxnLst/>
            <a:rect l="l" t="t" r="r" b="b"/>
            <a:pathLst>
              <a:path w="6673" h="8497" fill="none" extrusionOk="0">
                <a:moveTo>
                  <a:pt x="2692" y="0"/>
                </a:moveTo>
                <a:lnTo>
                  <a:pt x="2558" y="22"/>
                </a:lnTo>
                <a:lnTo>
                  <a:pt x="2558" y="22"/>
                </a:lnTo>
                <a:lnTo>
                  <a:pt x="2514" y="22"/>
                </a:lnTo>
                <a:lnTo>
                  <a:pt x="2469" y="22"/>
                </a:lnTo>
                <a:lnTo>
                  <a:pt x="2469" y="22"/>
                </a:lnTo>
                <a:lnTo>
                  <a:pt x="2269" y="22"/>
                </a:lnTo>
                <a:lnTo>
                  <a:pt x="2269" y="22"/>
                </a:lnTo>
                <a:lnTo>
                  <a:pt x="1668" y="67"/>
                </a:lnTo>
                <a:lnTo>
                  <a:pt x="1090" y="156"/>
                </a:lnTo>
                <a:lnTo>
                  <a:pt x="534" y="289"/>
                </a:lnTo>
                <a:lnTo>
                  <a:pt x="0" y="467"/>
                </a:lnTo>
                <a:lnTo>
                  <a:pt x="0" y="467"/>
                </a:lnTo>
                <a:lnTo>
                  <a:pt x="156" y="2069"/>
                </a:lnTo>
                <a:lnTo>
                  <a:pt x="378" y="4604"/>
                </a:lnTo>
                <a:lnTo>
                  <a:pt x="378" y="4604"/>
                </a:lnTo>
                <a:lnTo>
                  <a:pt x="623" y="7007"/>
                </a:lnTo>
                <a:lnTo>
                  <a:pt x="801" y="8497"/>
                </a:lnTo>
                <a:lnTo>
                  <a:pt x="801" y="8497"/>
                </a:lnTo>
                <a:lnTo>
                  <a:pt x="2336" y="8430"/>
                </a:lnTo>
                <a:lnTo>
                  <a:pt x="3492" y="8341"/>
                </a:lnTo>
                <a:lnTo>
                  <a:pt x="4293" y="8274"/>
                </a:lnTo>
                <a:lnTo>
                  <a:pt x="4738" y="8208"/>
                </a:lnTo>
                <a:lnTo>
                  <a:pt x="4738" y="8208"/>
                </a:lnTo>
                <a:lnTo>
                  <a:pt x="4805" y="8185"/>
                </a:lnTo>
                <a:lnTo>
                  <a:pt x="4805" y="8185"/>
                </a:lnTo>
                <a:lnTo>
                  <a:pt x="5049" y="8119"/>
                </a:lnTo>
                <a:lnTo>
                  <a:pt x="5049" y="8119"/>
                </a:lnTo>
                <a:lnTo>
                  <a:pt x="5227" y="8074"/>
                </a:lnTo>
                <a:lnTo>
                  <a:pt x="5427" y="7985"/>
                </a:lnTo>
                <a:lnTo>
                  <a:pt x="5427" y="7985"/>
                </a:lnTo>
                <a:lnTo>
                  <a:pt x="5717" y="7852"/>
                </a:lnTo>
                <a:lnTo>
                  <a:pt x="5983" y="7696"/>
                </a:lnTo>
                <a:lnTo>
                  <a:pt x="6184" y="7518"/>
                </a:lnTo>
                <a:lnTo>
                  <a:pt x="6362" y="7340"/>
                </a:lnTo>
                <a:lnTo>
                  <a:pt x="6495" y="7140"/>
                </a:lnTo>
                <a:lnTo>
                  <a:pt x="6606" y="6918"/>
                </a:lnTo>
                <a:lnTo>
                  <a:pt x="6651" y="6673"/>
                </a:lnTo>
                <a:lnTo>
                  <a:pt x="6673" y="6428"/>
                </a:lnTo>
                <a:lnTo>
                  <a:pt x="6673" y="6428"/>
                </a:lnTo>
                <a:lnTo>
                  <a:pt x="6651" y="6117"/>
                </a:lnTo>
                <a:lnTo>
                  <a:pt x="6629" y="5828"/>
                </a:lnTo>
                <a:lnTo>
                  <a:pt x="6584" y="5561"/>
                </a:lnTo>
                <a:lnTo>
                  <a:pt x="6517" y="5338"/>
                </a:lnTo>
                <a:lnTo>
                  <a:pt x="6428" y="5116"/>
                </a:lnTo>
                <a:lnTo>
                  <a:pt x="6339" y="4938"/>
                </a:lnTo>
                <a:lnTo>
                  <a:pt x="6228" y="4782"/>
                </a:lnTo>
                <a:lnTo>
                  <a:pt x="6117" y="4649"/>
                </a:lnTo>
                <a:lnTo>
                  <a:pt x="6117" y="4649"/>
                </a:lnTo>
                <a:lnTo>
                  <a:pt x="5961" y="4538"/>
                </a:lnTo>
                <a:lnTo>
                  <a:pt x="5806" y="4449"/>
                </a:lnTo>
                <a:lnTo>
                  <a:pt x="5628" y="4360"/>
                </a:lnTo>
                <a:lnTo>
                  <a:pt x="5450" y="4271"/>
                </a:lnTo>
                <a:lnTo>
                  <a:pt x="5227" y="4204"/>
                </a:lnTo>
                <a:lnTo>
                  <a:pt x="5005" y="4159"/>
                </a:lnTo>
                <a:lnTo>
                  <a:pt x="4760" y="4115"/>
                </a:lnTo>
                <a:lnTo>
                  <a:pt x="4493" y="4070"/>
                </a:lnTo>
                <a:lnTo>
                  <a:pt x="4493" y="4070"/>
                </a:lnTo>
                <a:lnTo>
                  <a:pt x="4983" y="3915"/>
                </a:lnTo>
                <a:lnTo>
                  <a:pt x="5405" y="3737"/>
                </a:lnTo>
                <a:lnTo>
                  <a:pt x="5761" y="3559"/>
                </a:lnTo>
                <a:lnTo>
                  <a:pt x="6050" y="3359"/>
                </a:lnTo>
                <a:lnTo>
                  <a:pt x="6273" y="3136"/>
                </a:lnTo>
                <a:lnTo>
                  <a:pt x="6362" y="3025"/>
                </a:lnTo>
                <a:lnTo>
                  <a:pt x="6428" y="2914"/>
                </a:lnTo>
                <a:lnTo>
                  <a:pt x="6495" y="2803"/>
                </a:lnTo>
                <a:lnTo>
                  <a:pt x="6517" y="2691"/>
                </a:lnTo>
                <a:lnTo>
                  <a:pt x="6540" y="2558"/>
                </a:lnTo>
                <a:lnTo>
                  <a:pt x="6562" y="2424"/>
                </a:lnTo>
                <a:lnTo>
                  <a:pt x="6562" y="2424"/>
                </a:lnTo>
                <a:lnTo>
                  <a:pt x="6540" y="2224"/>
                </a:lnTo>
                <a:lnTo>
                  <a:pt x="6517" y="2046"/>
                </a:lnTo>
                <a:lnTo>
                  <a:pt x="6473" y="1846"/>
                </a:lnTo>
                <a:lnTo>
                  <a:pt x="6384" y="1646"/>
                </a:lnTo>
                <a:lnTo>
                  <a:pt x="6295" y="1468"/>
                </a:lnTo>
                <a:lnTo>
                  <a:pt x="6161" y="1290"/>
                </a:lnTo>
                <a:lnTo>
                  <a:pt x="6028" y="1112"/>
                </a:lnTo>
                <a:lnTo>
                  <a:pt x="5872" y="956"/>
                </a:lnTo>
                <a:lnTo>
                  <a:pt x="5872" y="956"/>
                </a:lnTo>
                <a:lnTo>
                  <a:pt x="5628" y="756"/>
                </a:lnTo>
                <a:lnTo>
                  <a:pt x="5361" y="578"/>
                </a:lnTo>
                <a:lnTo>
                  <a:pt x="5072" y="423"/>
                </a:lnTo>
                <a:lnTo>
                  <a:pt x="4760" y="289"/>
                </a:lnTo>
                <a:lnTo>
                  <a:pt x="4426" y="178"/>
                </a:lnTo>
                <a:lnTo>
                  <a:pt x="4048" y="111"/>
                </a:lnTo>
                <a:lnTo>
                  <a:pt x="3670" y="44"/>
                </a:lnTo>
                <a:lnTo>
                  <a:pt x="3270" y="22"/>
                </a:lnTo>
                <a:lnTo>
                  <a:pt x="3270" y="22"/>
                </a:lnTo>
                <a:lnTo>
                  <a:pt x="2692"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3" name="Google Shape;463;p1"/>
          <p:cNvSpPr/>
          <p:nvPr/>
        </p:nvSpPr>
        <p:spPr>
          <a:xfrm>
            <a:off x="6676911" y="3392537"/>
            <a:ext cx="215268" cy="191368"/>
          </a:xfrm>
          <a:custGeom>
            <a:avLst/>
            <a:gdLst/>
            <a:ahLst/>
            <a:cxnLst/>
            <a:rect l="l" t="t" r="r" b="b"/>
            <a:pathLst>
              <a:path w="2603" h="2314" fill="none" extrusionOk="0">
                <a:moveTo>
                  <a:pt x="0" y="90"/>
                </a:moveTo>
                <a:lnTo>
                  <a:pt x="0" y="90"/>
                </a:lnTo>
                <a:lnTo>
                  <a:pt x="289" y="45"/>
                </a:lnTo>
                <a:lnTo>
                  <a:pt x="556" y="1"/>
                </a:lnTo>
                <a:lnTo>
                  <a:pt x="779" y="1"/>
                </a:lnTo>
                <a:lnTo>
                  <a:pt x="1001" y="1"/>
                </a:lnTo>
                <a:lnTo>
                  <a:pt x="1001" y="1"/>
                </a:lnTo>
                <a:lnTo>
                  <a:pt x="1201" y="23"/>
                </a:lnTo>
                <a:lnTo>
                  <a:pt x="1379" y="23"/>
                </a:lnTo>
                <a:lnTo>
                  <a:pt x="1379" y="23"/>
                </a:lnTo>
                <a:lnTo>
                  <a:pt x="1713" y="90"/>
                </a:lnTo>
                <a:lnTo>
                  <a:pt x="2002" y="179"/>
                </a:lnTo>
                <a:lnTo>
                  <a:pt x="2202" y="312"/>
                </a:lnTo>
                <a:lnTo>
                  <a:pt x="2313" y="379"/>
                </a:lnTo>
                <a:lnTo>
                  <a:pt x="2380" y="445"/>
                </a:lnTo>
                <a:lnTo>
                  <a:pt x="2380" y="445"/>
                </a:lnTo>
                <a:lnTo>
                  <a:pt x="2491" y="579"/>
                </a:lnTo>
                <a:lnTo>
                  <a:pt x="2558" y="735"/>
                </a:lnTo>
                <a:lnTo>
                  <a:pt x="2603" y="913"/>
                </a:lnTo>
                <a:lnTo>
                  <a:pt x="2603" y="1090"/>
                </a:lnTo>
                <a:lnTo>
                  <a:pt x="2603" y="1090"/>
                </a:lnTo>
                <a:lnTo>
                  <a:pt x="2603" y="1246"/>
                </a:lnTo>
                <a:lnTo>
                  <a:pt x="2558" y="1380"/>
                </a:lnTo>
                <a:lnTo>
                  <a:pt x="2491" y="1513"/>
                </a:lnTo>
                <a:lnTo>
                  <a:pt x="2380" y="1624"/>
                </a:lnTo>
                <a:lnTo>
                  <a:pt x="2247" y="1736"/>
                </a:lnTo>
                <a:lnTo>
                  <a:pt x="2091" y="1847"/>
                </a:lnTo>
                <a:lnTo>
                  <a:pt x="1913" y="1958"/>
                </a:lnTo>
                <a:lnTo>
                  <a:pt x="1713" y="2047"/>
                </a:lnTo>
                <a:lnTo>
                  <a:pt x="1713" y="2047"/>
                </a:lnTo>
                <a:lnTo>
                  <a:pt x="1691" y="2047"/>
                </a:lnTo>
                <a:lnTo>
                  <a:pt x="1646" y="2047"/>
                </a:lnTo>
                <a:lnTo>
                  <a:pt x="1646" y="2047"/>
                </a:lnTo>
                <a:lnTo>
                  <a:pt x="1513" y="2114"/>
                </a:lnTo>
                <a:lnTo>
                  <a:pt x="1513" y="2114"/>
                </a:lnTo>
                <a:lnTo>
                  <a:pt x="1179" y="2203"/>
                </a:lnTo>
                <a:lnTo>
                  <a:pt x="890" y="2269"/>
                </a:lnTo>
                <a:lnTo>
                  <a:pt x="601" y="2292"/>
                </a:lnTo>
                <a:lnTo>
                  <a:pt x="356" y="2314"/>
                </a:lnTo>
                <a:lnTo>
                  <a:pt x="356" y="2314"/>
                </a:lnTo>
                <a:lnTo>
                  <a:pt x="200" y="1224"/>
                </a:lnTo>
                <a:lnTo>
                  <a:pt x="0" y="9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4" name="Google Shape;464;p1"/>
          <p:cNvSpPr/>
          <p:nvPr/>
        </p:nvSpPr>
        <p:spPr>
          <a:xfrm>
            <a:off x="6722892" y="3697866"/>
            <a:ext cx="217088" cy="191450"/>
          </a:xfrm>
          <a:custGeom>
            <a:avLst/>
            <a:gdLst/>
            <a:ahLst/>
            <a:cxnLst/>
            <a:rect l="l" t="t" r="r" b="b"/>
            <a:pathLst>
              <a:path w="2625" h="2315" fill="none" extrusionOk="0">
                <a:moveTo>
                  <a:pt x="2402" y="468"/>
                </a:moveTo>
                <a:lnTo>
                  <a:pt x="2402" y="468"/>
                </a:lnTo>
                <a:lnTo>
                  <a:pt x="2491" y="601"/>
                </a:lnTo>
                <a:lnTo>
                  <a:pt x="2558" y="757"/>
                </a:lnTo>
                <a:lnTo>
                  <a:pt x="2603" y="935"/>
                </a:lnTo>
                <a:lnTo>
                  <a:pt x="2625" y="1135"/>
                </a:lnTo>
                <a:lnTo>
                  <a:pt x="2625" y="1135"/>
                </a:lnTo>
                <a:lnTo>
                  <a:pt x="2603" y="1269"/>
                </a:lnTo>
                <a:lnTo>
                  <a:pt x="2580" y="1402"/>
                </a:lnTo>
                <a:lnTo>
                  <a:pt x="2491" y="1513"/>
                </a:lnTo>
                <a:lnTo>
                  <a:pt x="2402" y="1647"/>
                </a:lnTo>
                <a:lnTo>
                  <a:pt x="2269" y="1758"/>
                </a:lnTo>
                <a:lnTo>
                  <a:pt x="2113" y="1847"/>
                </a:lnTo>
                <a:lnTo>
                  <a:pt x="1935" y="1958"/>
                </a:lnTo>
                <a:lnTo>
                  <a:pt x="1713" y="2047"/>
                </a:lnTo>
                <a:lnTo>
                  <a:pt x="1713" y="2047"/>
                </a:lnTo>
                <a:lnTo>
                  <a:pt x="1691" y="2047"/>
                </a:lnTo>
                <a:lnTo>
                  <a:pt x="1668" y="2047"/>
                </a:lnTo>
                <a:lnTo>
                  <a:pt x="1668" y="2047"/>
                </a:lnTo>
                <a:lnTo>
                  <a:pt x="1513" y="2114"/>
                </a:lnTo>
                <a:lnTo>
                  <a:pt x="1513" y="2114"/>
                </a:lnTo>
                <a:lnTo>
                  <a:pt x="1179" y="2203"/>
                </a:lnTo>
                <a:lnTo>
                  <a:pt x="890" y="2270"/>
                </a:lnTo>
                <a:lnTo>
                  <a:pt x="623" y="2314"/>
                </a:lnTo>
                <a:lnTo>
                  <a:pt x="356" y="2314"/>
                </a:lnTo>
                <a:lnTo>
                  <a:pt x="356" y="2314"/>
                </a:lnTo>
                <a:lnTo>
                  <a:pt x="200" y="1246"/>
                </a:lnTo>
                <a:lnTo>
                  <a:pt x="0" y="90"/>
                </a:lnTo>
                <a:lnTo>
                  <a:pt x="0" y="90"/>
                </a:lnTo>
                <a:lnTo>
                  <a:pt x="556" y="23"/>
                </a:lnTo>
                <a:lnTo>
                  <a:pt x="801" y="1"/>
                </a:lnTo>
                <a:lnTo>
                  <a:pt x="1001" y="1"/>
                </a:lnTo>
                <a:lnTo>
                  <a:pt x="1001" y="1"/>
                </a:lnTo>
                <a:lnTo>
                  <a:pt x="1401" y="45"/>
                </a:lnTo>
                <a:lnTo>
                  <a:pt x="1401" y="45"/>
                </a:lnTo>
                <a:lnTo>
                  <a:pt x="1713" y="112"/>
                </a:lnTo>
                <a:lnTo>
                  <a:pt x="2002" y="201"/>
                </a:lnTo>
                <a:lnTo>
                  <a:pt x="2224" y="312"/>
                </a:lnTo>
                <a:lnTo>
                  <a:pt x="2313" y="379"/>
                </a:lnTo>
                <a:lnTo>
                  <a:pt x="2402" y="468"/>
                </a:lnTo>
                <a:lnTo>
                  <a:pt x="2402" y="46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40631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anim calcmode="lin" valueType="num">
                                      <p:cBhvr additive="base">
                                        <p:cTn id="7" dur="500"/>
                                        <p:tgtEl>
                                          <p:spTgt spid="447"/>
                                        </p:tgtEl>
                                        <p:attrNameLst>
                                          <p:attrName>ppt_w</p:attrName>
                                        </p:attrNameLst>
                                      </p:cBhvr>
                                      <p:tavLst>
                                        <p:tav tm="0">
                                          <p:val>
                                            <p:strVal val="0"/>
                                          </p:val>
                                        </p:tav>
                                        <p:tav tm="100000">
                                          <p:val>
                                            <p:strVal val="#ppt_w"/>
                                          </p:val>
                                        </p:tav>
                                      </p:tavLst>
                                    </p:anim>
                                    <p:anim calcmode="lin" valueType="num">
                                      <p:cBhvr additive="base">
                                        <p:cTn id="8" dur="500"/>
                                        <p:tgtEl>
                                          <p:spTgt spid="44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54CA335-BE78-4539-B134-2F98218BAED3}"/>
              </a:ext>
            </a:extLst>
          </p:cNvPr>
          <p:cNvSpPr/>
          <p:nvPr/>
        </p:nvSpPr>
        <p:spPr>
          <a:xfrm>
            <a:off x="819717" y="468443"/>
            <a:ext cx="1719797" cy="384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6336" rtl="0" eaLnBrk="1" fontAlgn="base" latinLnBrk="0" hangingPunct="1">
              <a:lnSpc>
                <a:spcPct val="100000"/>
              </a:lnSpc>
              <a:spcBef>
                <a:spcPct val="0"/>
              </a:spcBef>
              <a:spcAft>
                <a:spcPct val="0"/>
              </a:spcAft>
              <a:buClrTx/>
              <a:buSzTx/>
              <a:buFont typeface="Arial"/>
              <a:buNone/>
              <a:tabLst/>
              <a:defRPr/>
            </a:pPr>
            <a:endParaRPr kumimoji="0" lang="en-US" sz="1628" b="0" i="0" u="none" strike="noStrike" kern="1200" cap="none" spc="0" normalizeH="0" baseline="0" noProof="0">
              <a:ln>
                <a:noFill/>
              </a:ln>
              <a:solidFill>
                <a:srgbClr val="FFFFFF"/>
              </a:solidFill>
              <a:effectLst/>
              <a:uLnTx/>
              <a:uFillTx/>
              <a:latin typeface="Arial"/>
              <a:ea typeface="宋体"/>
              <a:cs typeface="+mn-cs"/>
              <a:sym typeface="Arial"/>
            </a:endParaRPr>
          </a:p>
        </p:txBody>
      </p:sp>
      <p:pic>
        <p:nvPicPr>
          <p:cNvPr id="4100" name="图片 4099" descr="12"/>
          <p:cNvPicPr>
            <a:picLocks noChangeAspect="1"/>
          </p:cNvPicPr>
          <p:nvPr/>
        </p:nvPicPr>
        <p:blipFill>
          <a:blip r:embed="rId3"/>
          <a:stretch>
            <a:fillRect/>
          </a:stretch>
        </p:blipFill>
        <p:spPr>
          <a:xfrm>
            <a:off x="18335" y="4336947"/>
            <a:ext cx="9107330" cy="806553"/>
          </a:xfrm>
          <a:prstGeom prst="rect">
            <a:avLst/>
          </a:prstGeom>
          <a:noFill/>
          <a:ln w="9525">
            <a:noFill/>
          </a:ln>
        </p:spPr>
      </p:pic>
      <p:pic>
        <p:nvPicPr>
          <p:cNvPr id="4101" name="图片 4100" descr="14"/>
          <p:cNvPicPr>
            <a:picLocks noChangeAspect="1"/>
          </p:cNvPicPr>
          <p:nvPr/>
        </p:nvPicPr>
        <p:blipFill>
          <a:blip r:embed="rId4"/>
          <a:stretch>
            <a:fillRect/>
          </a:stretch>
        </p:blipFill>
        <p:spPr>
          <a:xfrm>
            <a:off x="18335" y="2108585"/>
            <a:ext cx="3908681" cy="3034915"/>
          </a:xfrm>
          <a:prstGeom prst="rect">
            <a:avLst/>
          </a:prstGeom>
          <a:noFill/>
          <a:ln w="9525">
            <a:noFill/>
          </a:ln>
        </p:spPr>
      </p:pic>
      <p:pic>
        <p:nvPicPr>
          <p:cNvPr id="4102" name="图片 4101" descr="13"/>
          <p:cNvPicPr>
            <a:picLocks noChangeAspect="1"/>
          </p:cNvPicPr>
          <p:nvPr/>
        </p:nvPicPr>
        <p:blipFill>
          <a:blip r:embed="rId5"/>
          <a:stretch>
            <a:fillRect/>
          </a:stretch>
        </p:blipFill>
        <p:spPr>
          <a:xfrm>
            <a:off x="3067049" y="-81815"/>
            <a:ext cx="5892801" cy="4764223"/>
          </a:xfrm>
          <a:prstGeom prst="rect">
            <a:avLst/>
          </a:prstGeom>
          <a:noFill/>
          <a:ln w="9525">
            <a:noFill/>
          </a:ln>
        </p:spPr>
      </p:pic>
      <p:sp>
        <p:nvSpPr>
          <p:cNvPr id="4103" name="文本框 4102"/>
          <p:cNvSpPr txBox="1"/>
          <p:nvPr/>
        </p:nvSpPr>
        <p:spPr>
          <a:xfrm>
            <a:off x="3414409" y="1584174"/>
            <a:ext cx="3926191" cy="1815882"/>
          </a:xfrm>
          <a:prstGeom prst="rect">
            <a:avLst/>
          </a:prstGeom>
          <a:noFill/>
          <a:ln w="9525">
            <a:noFill/>
          </a:ln>
        </p:spPr>
        <p:txBody>
          <a:bodyPr wrap="square">
            <a:spAutoFit/>
          </a:bodyPr>
          <a:lstStyle/>
          <a:p>
            <a:pPr marL="0" marR="0" lvl="0" indent="0" algn="just" defTabSz="814474" rtl="0" eaLnBrk="1" fontAlgn="base" latinLnBrk="0" hangingPunct="1">
              <a:lnSpc>
                <a:spcPct val="100000"/>
              </a:lnSpc>
              <a:spcBef>
                <a:spcPct val="50000"/>
              </a:spcBef>
              <a:spcAft>
                <a:spcPct val="0"/>
              </a:spcAft>
              <a:buClrTx/>
              <a:buSzTx/>
              <a:buFont typeface="Arial"/>
              <a:buNone/>
              <a:tabLst/>
              <a:defRPr/>
            </a:pPr>
            <a:r>
              <a:rPr kumimoji="0" lang="vi-VN" altLang="zh-CN"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Viết bài văn trình bày cảm xúc đối với một sự việc để lại cho em ấn tượng sâu </a:t>
            </a:r>
            <a:r>
              <a:rPr kumimoji="0" lang="vi-VN" altLang="zh-CN" sz="2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sắc</a:t>
            </a:r>
            <a:r>
              <a:rPr kumimoji="0" lang="en-US" altLang="zh-CN" sz="2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zh-CN"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6" name="文本框 4102">
            <a:extLst>
              <a:ext uri="{FF2B5EF4-FFF2-40B4-BE49-F238E27FC236}">
                <a16:creationId xmlns="" xmlns:a16="http://schemas.microsoft.com/office/drawing/2014/main" id="{7A5C8198-74B1-471A-8C03-71582770B028}"/>
              </a:ext>
            </a:extLst>
          </p:cNvPr>
          <p:cNvSpPr txBox="1"/>
          <p:nvPr/>
        </p:nvSpPr>
        <p:spPr>
          <a:xfrm>
            <a:off x="819718" y="461092"/>
            <a:ext cx="2051712" cy="426399"/>
          </a:xfrm>
          <a:prstGeom prst="rect">
            <a:avLst/>
          </a:prstGeom>
          <a:noFill/>
          <a:ln w="9525">
            <a:noFill/>
          </a:ln>
        </p:spPr>
        <p:txBody>
          <a:bodyPr wrap="square">
            <a:spAutoFit/>
          </a:bodyPr>
          <a:lstStyle/>
          <a:p>
            <a:pPr marL="0" marR="0" lvl="0" indent="0" algn="l" defTabSz="814474" rtl="0" eaLnBrk="1" fontAlgn="base" latinLnBrk="0" hangingPunct="1">
              <a:lnSpc>
                <a:spcPct val="100000"/>
              </a:lnSpc>
              <a:spcBef>
                <a:spcPct val="50000"/>
              </a:spcBef>
              <a:spcAft>
                <a:spcPct val="0"/>
              </a:spcAft>
              <a:buClrTx/>
              <a:buSzTx/>
              <a:buFont typeface="Arial"/>
              <a:buNone/>
              <a:tabLst/>
              <a:defRPr/>
            </a:pPr>
            <a:r>
              <a:rPr kumimoji="0" lang="en-US" altLang="zh-CN" sz="2171"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a:t>
            </a:r>
            <a:endParaRPr kumimoji="0" lang="zh-CN" altLang="en-US" sz="2171"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Tree>
    <p:extLst>
      <p:ext uri="{BB962C8B-B14F-4D97-AF65-F5344CB8AC3E}">
        <p14:creationId xmlns:p14="http://schemas.microsoft.com/office/powerpoint/2010/main" val="4125770812"/>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5"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6">
                                            <p:txEl>
                                              <p:pRg st="0" end="0"/>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103"/>
                                        </p:tgtEl>
                                        <p:attrNameLst>
                                          <p:attrName>style.visibility</p:attrName>
                                        </p:attrNameLst>
                                      </p:cBhvr>
                                      <p:to>
                                        <p:strVal val="visible"/>
                                      </p:to>
                                    </p:set>
                                    <p:anim calcmode="lin" valueType="num">
                                      <p:cBhvr>
                                        <p:cTn id="32" dur="500" fill="hold"/>
                                        <p:tgtEl>
                                          <p:spTgt spid="4103"/>
                                        </p:tgtEl>
                                        <p:attrNameLst>
                                          <p:attrName>ppt_w</p:attrName>
                                        </p:attrNameLst>
                                      </p:cBhvr>
                                      <p:tavLst>
                                        <p:tav tm="0">
                                          <p:val>
                                            <p:fltVal val="0"/>
                                          </p:val>
                                        </p:tav>
                                        <p:tav tm="100000">
                                          <p:val>
                                            <p:strVal val="#ppt_w"/>
                                          </p:val>
                                        </p:tav>
                                      </p:tavLst>
                                    </p:anim>
                                    <p:anim calcmode="lin" valueType="num">
                                      <p:cBhvr>
                                        <p:cTn id="33" dur="500" fill="hold"/>
                                        <p:tgtEl>
                                          <p:spTgt spid="4103"/>
                                        </p:tgtEl>
                                        <p:attrNameLst>
                                          <p:attrName>ppt_h</p:attrName>
                                        </p:attrNameLst>
                                      </p:cBhvr>
                                      <p:tavLst>
                                        <p:tav tm="0">
                                          <p:val>
                                            <p:fltVal val="0"/>
                                          </p:val>
                                        </p:tav>
                                        <p:tav tm="100000">
                                          <p:val>
                                            <p:strVal val="#ppt_h"/>
                                          </p:val>
                                        </p:tav>
                                      </p:tavLst>
                                    </p:anim>
                                    <p:animEffect transition="in" filter="fade">
                                      <p:cBhvr>
                                        <p:cTn id="34"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6"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54CA335-BE78-4539-B134-2F98218BAED3}"/>
              </a:ext>
            </a:extLst>
          </p:cNvPr>
          <p:cNvSpPr/>
          <p:nvPr/>
        </p:nvSpPr>
        <p:spPr>
          <a:xfrm>
            <a:off x="1048721" y="176343"/>
            <a:ext cx="2348529" cy="384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6336" rtl="0" eaLnBrk="1" fontAlgn="base" latinLnBrk="0" hangingPunct="1">
              <a:lnSpc>
                <a:spcPct val="100000"/>
              </a:lnSpc>
              <a:spcBef>
                <a:spcPct val="0"/>
              </a:spcBef>
              <a:spcAft>
                <a:spcPct val="0"/>
              </a:spcAft>
              <a:buClrTx/>
              <a:buSzTx/>
              <a:buFont typeface="Arial"/>
              <a:buNone/>
              <a:tabLst/>
              <a:defRPr/>
            </a:pPr>
            <a:endParaRPr kumimoji="0" lang="en-US" sz="1628" b="0" i="0" u="none" strike="noStrike" kern="1200" cap="none" spc="0" normalizeH="0" baseline="0" noProof="0">
              <a:ln>
                <a:noFill/>
              </a:ln>
              <a:solidFill>
                <a:srgbClr val="FFFFFF"/>
              </a:solidFill>
              <a:effectLst/>
              <a:uLnTx/>
              <a:uFillTx/>
              <a:latin typeface="Arial"/>
              <a:ea typeface="宋体"/>
              <a:cs typeface="+mn-cs"/>
              <a:sym typeface="Arial"/>
            </a:endParaRPr>
          </a:p>
        </p:txBody>
      </p:sp>
      <p:pic>
        <p:nvPicPr>
          <p:cNvPr id="4100" name="图片 4099" descr="12"/>
          <p:cNvPicPr>
            <a:picLocks noChangeAspect="1"/>
          </p:cNvPicPr>
          <p:nvPr/>
        </p:nvPicPr>
        <p:blipFill>
          <a:blip r:embed="rId3"/>
          <a:stretch>
            <a:fillRect/>
          </a:stretch>
        </p:blipFill>
        <p:spPr>
          <a:xfrm>
            <a:off x="18335" y="4336947"/>
            <a:ext cx="9107330" cy="806553"/>
          </a:xfrm>
          <a:prstGeom prst="rect">
            <a:avLst/>
          </a:prstGeom>
          <a:noFill/>
          <a:ln w="9525">
            <a:noFill/>
          </a:ln>
        </p:spPr>
      </p:pic>
      <p:pic>
        <p:nvPicPr>
          <p:cNvPr id="4101" name="图片 4100" descr="14"/>
          <p:cNvPicPr>
            <a:picLocks noChangeAspect="1"/>
          </p:cNvPicPr>
          <p:nvPr/>
        </p:nvPicPr>
        <p:blipFill>
          <a:blip r:embed="rId4"/>
          <a:stretch>
            <a:fillRect/>
          </a:stretch>
        </p:blipFill>
        <p:spPr>
          <a:xfrm>
            <a:off x="18335" y="2108585"/>
            <a:ext cx="3908681" cy="3034915"/>
          </a:xfrm>
          <a:prstGeom prst="rect">
            <a:avLst/>
          </a:prstGeom>
          <a:noFill/>
          <a:ln w="9525">
            <a:noFill/>
          </a:ln>
        </p:spPr>
      </p:pic>
      <p:pic>
        <p:nvPicPr>
          <p:cNvPr id="4102" name="图片 4101" descr="13"/>
          <p:cNvPicPr>
            <a:picLocks noChangeAspect="1"/>
          </p:cNvPicPr>
          <p:nvPr/>
        </p:nvPicPr>
        <p:blipFill>
          <a:blip r:embed="rId5"/>
          <a:stretch>
            <a:fillRect/>
          </a:stretch>
        </p:blipFill>
        <p:spPr>
          <a:xfrm>
            <a:off x="3067049" y="-81815"/>
            <a:ext cx="5892801" cy="4764223"/>
          </a:xfrm>
          <a:prstGeom prst="rect">
            <a:avLst/>
          </a:prstGeom>
          <a:noFill/>
          <a:ln w="9525">
            <a:noFill/>
          </a:ln>
        </p:spPr>
      </p:pic>
      <p:sp>
        <p:nvSpPr>
          <p:cNvPr id="4103" name="文本框 4102"/>
          <p:cNvSpPr txBox="1"/>
          <p:nvPr/>
        </p:nvSpPr>
        <p:spPr>
          <a:xfrm>
            <a:off x="3638550" y="1520674"/>
            <a:ext cx="3486150" cy="523220"/>
          </a:xfrm>
          <a:prstGeom prst="rect">
            <a:avLst/>
          </a:prstGeom>
          <a:noFill/>
          <a:ln w="9525">
            <a:noFill/>
          </a:ln>
        </p:spPr>
        <p:txBody>
          <a:bodyPr wrap="square">
            <a:spAutoFit/>
          </a:bodyPr>
          <a:lstStyle/>
          <a:p>
            <a:pPr lvl="0" algn="just" defTabSz="814474" fontAlgn="base">
              <a:spcBef>
                <a:spcPct val="50000"/>
              </a:spcBef>
              <a:spcAft>
                <a:spcPct val="0"/>
              </a:spcAft>
              <a:buClrTx/>
              <a:defRPr/>
            </a:pPr>
            <a:r>
              <a:rPr lang="vi-VN" altLang="zh-CN" sz="2800" b="1" dirty="0">
                <a:latin typeface="Times New Roman" panose="02020603050405020304" pitchFamily="18" charset="0"/>
                <a:cs typeface="Times New Roman" panose="02020603050405020304" pitchFamily="18" charset="0"/>
              </a:rPr>
              <a:t>a. Xác định đề tài</a:t>
            </a:r>
            <a:endParaRPr kumimoji="0" lang="zh-CN"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6" name="文本框 4102">
            <a:extLst>
              <a:ext uri="{FF2B5EF4-FFF2-40B4-BE49-F238E27FC236}">
                <a16:creationId xmlns="" xmlns:a16="http://schemas.microsoft.com/office/drawing/2014/main" id="{7A5C8198-74B1-471A-8C03-71582770B028}"/>
              </a:ext>
            </a:extLst>
          </p:cNvPr>
          <p:cNvSpPr txBox="1"/>
          <p:nvPr/>
        </p:nvSpPr>
        <p:spPr>
          <a:xfrm>
            <a:off x="1048721" y="96182"/>
            <a:ext cx="4415454" cy="523220"/>
          </a:xfrm>
          <a:prstGeom prst="rect">
            <a:avLst/>
          </a:prstGeom>
          <a:solidFill>
            <a:srgbClr val="FFFF00"/>
          </a:solidFill>
          <a:ln w="9525">
            <a:noFill/>
          </a:ln>
        </p:spPr>
        <p:txBody>
          <a:bodyPr wrap="square">
            <a:spAutoFit/>
          </a:bodyPr>
          <a:lstStyle/>
          <a:p>
            <a:pPr lvl="0" defTabSz="814474" fontAlgn="base">
              <a:spcBef>
                <a:spcPct val="50000"/>
              </a:spcBef>
              <a:spcAft>
                <a:spcPct val="0"/>
              </a:spcAft>
              <a:buClrTx/>
              <a:defRPr/>
            </a:pPr>
            <a:r>
              <a:rPr lang="vi-VN" altLang="zh-CN" sz="2800" b="1"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1. Chuẩn bị trước khi viết</a:t>
            </a:r>
            <a:endParaRPr kumimoji="0" lang="zh-C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3" name="文本框 4102">
            <a:extLst>
              <a:ext uri="{FF2B5EF4-FFF2-40B4-BE49-F238E27FC236}">
                <a16:creationId xmlns="" xmlns:a16="http://schemas.microsoft.com/office/drawing/2014/main" id="{00A4A00D-741F-AE8A-29F6-3074D0E58CBB}"/>
              </a:ext>
            </a:extLst>
          </p:cNvPr>
          <p:cNvSpPr txBox="1"/>
          <p:nvPr/>
        </p:nvSpPr>
        <p:spPr>
          <a:xfrm>
            <a:off x="3721100" y="2405590"/>
            <a:ext cx="3486150" cy="523220"/>
          </a:xfrm>
          <a:prstGeom prst="rect">
            <a:avLst/>
          </a:prstGeom>
          <a:noFill/>
          <a:ln w="9525">
            <a:noFill/>
          </a:ln>
        </p:spPr>
        <p:txBody>
          <a:bodyPr wrap="square">
            <a:spAutoFit/>
          </a:bodyPr>
          <a:lstStyle/>
          <a:p>
            <a:pPr lvl="0" algn="just" defTabSz="814474" fontAlgn="base">
              <a:spcBef>
                <a:spcPct val="50000"/>
              </a:spcBef>
              <a:spcAft>
                <a:spcPct val="0"/>
              </a:spcAft>
              <a:buClrTx/>
              <a:defRPr/>
            </a:pPr>
            <a:r>
              <a:rPr lang="vi-VN" altLang="zh-CN" sz="2800" b="1" dirty="0">
                <a:latin typeface="Times New Roman" panose="02020603050405020304" pitchFamily="18" charset="0"/>
                <a:cs typeface="Times New Roman" panose="02020603050405020304" pitchFamily="18" charset="0"/>
              </a:rPr>
              <a:t>b. Thu thập tư liệu</a:t>
            </a:r>
            <a:endParaRPr kumimoji="0" lang="zh-CN"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968445501"/>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6">
                                            <p:bg/>
                                          </p:spTgt>
                                        </p:tgtEl>
                                        <p:attrNameLst>
                                          <p:attrName>style.visibility</p:attrName>
                                        </p:attrNameLst>
                                      </p:cBhvr>
                                      <p:to>
                                        <p:strVal val="visible"/>
                                      </p:to>
                                    </p:set>
                                    <p:anim calcmode="discrete" valueType="clr">
                                      <p:cBhvr override="childStyle">
                                        <p:cTn id="25" dur="80"/>
                                        <p:tgtEl>
                                          <p:spTgt spid="6">
                                            <p:bg/>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6">
                                            <p:bg/>
                                          </p:spTgt>
                                        </p:tgtEl>
                                        <p:attrNameLst>
                                          <p:attrName>fillcolor</p:attrName>
                                        </p:attrNameLst>
                                      </p:cBhvr>
                                      <p:tavLst>
                                        <p:tav tm="0">
                                          <p:val>
                                            <p:clrVal>
                                              <a:schemeClr val="accent2"/>
                                            </p:clrVal>
                                          </p:val>
                                        </p:tav>
                                        <p:tav tm="50000">
                                          <p:val>
                                            <p:clrVal>
                                              <a:schemeClr val="hlink"/>
                                            </p:clrVal>
                                          </p:val>
                                        </p:tav>
                                      </p:tavLst>
                                    </p:anim>
                                    <p:set>
                                      <p:cBhvr>
                                        <p:cTn id="27" dur="80"/>
                                        <p:tgtEl>
                                          <p:spTgt spid="6">
                                            <p:bg/>
                                          </p:spTgt>
                                        </p:tgtEl>
                                        <p:attrNameLst>
                                          <p:attrName>fill.type</p:attrName>
                                        </p:attrNameLst>
                                      </p:cBhvr>
                                      <p:to>
                                        <p:strVal val="solid"/>
                                      </p:to>
                                    </p:set>
                                  </p:childTnLst>
                                </p:cTn>
                              </p:par>
                              <p:par>
                                <p:cTn id="28" presetID="27" presetClass="entr" presetSubtype="0" fill="hold" grpId="0" nodeType="withEffect">
                                  <p:stCondLst>
                                    <p:cond delay="0"/>
                                  </p:stCondLst>
                                  <p:iterate type="lt">
                                    <p:tmPct val="50000"/>
                                  </p:iterate>
                                  <p:childTnLst>
                                    <p:set>
                                      <p:cBhvr>
                                        <p:cTn id="29"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30"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2" dur="80"/>
                                        <p:tgtEl>
                                          <p:spTgt spid="6">
                                            <p:txEl>
                                              <p:pRg st="0" end="0"/>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103"/>
                                        </p:tgtEl>
                                        <p:attrNameLst>
                                          <p:attrName>style.visibility</p:attrName>
                                        </p:attrNameLst>
                                      </p:cBhvr>
                                      <p:to>
                                        <p:strVal val="visible"/>
                                      </p:to>
                                    </p:set>
                                    <p:anim calcmode="lin" valueType="num">
                                      <p:cBhvr>
                                        <p:cTn id="37" dur="500" fill="hold"/>
                                        <p:tgtEl>
                                          <p:spTgt spid="4103"/>
                                        </p:tgtEl>
                                        <p:attrNameLst>
                                          <p:attrName>ppt_w</p:attrName>
                                        </p:attrNameLst>
                                      </p:cBhvr>
                                      <p:tavLst>
                                        <p:tav tm="0">
                                          <p:val>
                                            <p:fltVal val="0"/>
                                          </p:val>
                                        </p:tav>
                                        <p:tav tm="100000">
                                          <p:val>
                                            <p:strVal val="#ppt_w"/>
                                          </p:val>
                                        </p:tav>
                                      </p:tavLst>
                                    </p:anim>
                                    <p:anim calcmode="lin" valueType="num">
                                      <p:cBhvr>
                                        <p:cTn id="38" dur="500" fill="hold"/>
                                        <p:tgtEl>
                                          <p:spTgt spid="4103"/>
                                        </p:tgtEl>
                                        <p:attrNameLst>
                                          <p:attrName>ppt_h</p:attrName>
                                        </p:attrNameLst>
                                      </p:cBhvr>
                                      <p:tavLst>
                                        <p:tav tm="0">
                                          <p:val>
                                            <p:fltVal val="0"/>
                                          </p:val>
                                        </p:tav>
                                        <p:tav tm="100000">
                                          <p:val>
                                            <p:strVal val="#ppt_h"/>
                                          </p:val>
                                        </p:tav>
                                      </p:tavLst>
                                    </p:anim>
                                    <p:animEffect transition="in" filter="fade">
                                      <p:cBhvr>
                                        <p:cTn id="39" dur="500"/>
                                        <p:tgtEl>
                                          <p:spTgt spid="410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6" grpId="0" build="allAtOnce"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2638818-37EB-252A-4FB9-818DE6C8617F}"/>
              </a:ext>
            </a:extLst>
          </p:cNvPr>
          <p:cNvPicPr>
            <a:picLocks noChangeAspect="1"/>
          </p:cNvPicPr>
          <p:nvPr/>
        </p:nvPicPr>
        <p:blipFill>
          <a:blip r:embed="rId3"/>
          <a:stretch>
            <a:fillRect/>
          </a:stretch>
        </p:blipFill>
        <p:spPr>
          <a:xfrm>
            <a:off x="6762" y="0"/>
            <a:ext cx="9130475" cy="5143500"/>
          </a:xfrm>
          <a:prstGeom prst="rect">
            <a:avLst/>
          </a:prstGeom>
        </p:spPr>
      </p:pic>
      <p:pic>
        <p:nvPicPr>
          <p:cNvPr id="3076" name="图片 3075" descr="5"/>
          <p:cNvPicPr>
            <a:picLocks noChangeAspect="1"/>
          </p:cNvPicPr>
          <p:nvPr/>
        </p:nvPicPr>
        <p:blipFill>
          <a:blip r:embed="rId4"/>
          <a:stretch>
            <a:fillRect/>
          </a:stretch>
        </p:blipFill>
        <p:spPr>
          <a:xfrm>
            <a:off x="545697" y="148212"/>
            <a:ext cx="8130160" cy="4901362"/>
          </a:xfrm>
          <a:prstGeom prst="rect">
            <a:avLst/>
          </a:prstGeom>
          <a:noFill/>
          <a:ln w="9525">
            <a:noFill/>
          </a:ln>
        </p:spPr>
      </p:pic>
      <p:pic>
        <p:nvPicPr>
          <p:cNvPr id="3079" name="图片 3078" descr="11"/>
          <p:cNvPicPr>
            <a:picLocks noChangeAspect="1"/>
          </p:cNvPicPr>
          <p:nvPr/>
        </p:nvPicPr>
        <p:blipFill>
          <a:blip r:embed="rId5"/>
          <a:stretch>
            <a:fillRect/>
          </a:stretch>
        </p:blipFill>
        <p:spPr>
          <a:xfrm>
            <a:off x="2173794" y="1725867"/>
            <a:ext cx="5929346" cy="1194752"/>
          </a:xfrm>
          <a:prstGeom prst="rect">
            <a:avLst/>
          </a:prstGeom>
          <a:noFill/>
          <a:ln w="9525">
            <a:noFill/>
          </a:ln>
        </p:spPr>
      </p:pic>
      <p:pic>
        <p:nvPicPr>
          <p:cNvPr id="3080" name="图片 3079" descr="8"/>
          <p:cNvPicPr>
            <a:picLocks noChangeAspect="1"/>
          </p:cNvPicPr>
          <p:nvPr/>
        </p:nvPicPr>
        <p:blipFill>
          <a:blip r:embed="rId6"/>
          <a:stretch>
            <a:fillRect/>
          </a:stretch>
        </p:blipFill>
        <p:spPr>
          <a:xfrm>
            <a:off x="2030840" y="472400"/>
            <a:ext cx="6072299" cy="1194752"/>
          </a:xfrm>
          <a:prstGeom prst="rect">
            <a:avLst/>
          </a:prstGeom>
          <a:noFill/>
          <a:ln w="9525">
            <a:noFill/>
          </a:ln>
        </p:spPr>
      </p:pic>
      <p:pic>
        <p:nvPicPr>
          <p:cNvPr id="3077" name="图片 3076" descr="6"/>
          <p:cNvPicPr>
            <a:picLocks noChangeAspect="1"/>
          </p:cNvPicPr>
          <p:nvPr/>
        </p:nvPicPr>
        <p:blipFill>
          <a:blip r:embed="rId7"/>
          <a:stretch>
            <a:fillRect/>
          </a:stretch>
        </p:blipFill>
        <p:spPr>
          <a:xfrm>
            <a:off x="6469704" y="3417632"/>
            <a:ext cx="2482093" cy="1525527"/>
          </a:xfrm>
          <a:prstGeom prst="rect">
            <a:avLst/>
          </a:prstGeom>
          <a:noFill/>
          <a:ln w="9525">
            <a:noFill/>
          </a:ln>
        </p:spPr>
      </p:pic>
      <p:sp>
        <p:nvSpPr>
          <p:cNvPr id="3083" name="文本框 3082"/>
          <p:cNvSpPr txBox="1"/>
          <p:nvPr/>
        </p:nvSpPr>
        <p:spPr>
          <a:xfrm>
            <a:off x="2207490" y="535073"/>
            <a:ext cx="4552373" cy="954107"/>
          </a:xfrm>
          <a:prstGeom prst="rect">
            <a:avLst/>
          </a:prstGeom>
          <a:noFill/>
          <a:ln w="9525">
            <a:noFill/>
          </a:ln>
        </p:spPr>
        <p:txBody>
          <a:bodyPr wrap="square">
            <a:spAutoFit/>
          </a:bodyPr>
          <a:lstStyle/>
          <a:p>
            <a:pPr algn="just" defTabSz="814474" fontAlgn="base">
              <a:spcBef>
                <a:spcPct val="50000"/>
              </a:spcBef>
              <a:spcAft>
                <a:spcPct val="0"/>
              </a:spcAft>
              <a:buClrTx/>
            </a:pPr>
            <a:r>
              <a:rPr lang="vi-VN" altLang="zh-CN" sz="2800" b="1"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Mục đích: </a:t>
            </a:r>
            <a:r>
              <a:rPr lang="vi-VN" altLang="zh-CN" sz="2800" b="1" kern="12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Trình bày cảm xúc về một sự việc</a:t>
            </a:r>
            <a:endParaRPr lang="zh-CN" altLang="en-US" sz="2800" b="1" kern="1200" dirty="0">
              <a:solidFill>
                <a:srgbClr val="0070C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3084" name="文本框 3083"/>
          <p:cNvSpPr txBox="1"/>
          <p:nvPr/>
        </p:nvSpPr>
        <p:spPr>
          <a:xfrm>
            <a:off x="1433250" y="652638"/>
            <a:ext cx="552139" cy="3784415"/>
          </a:xfrm>
          <a:prstGeom prst="rect">
            <a:avLst/>
          </a:prstGeom>
          <a:noFill/>
          <a:ln w="9525">
            <a:noFill/>
          </a:ln>
        </p:spPr>
        <p:txBody>
          <a:bodyPr vert="vert270" wrap="square">
            <a:spAutoFit/>
          </a:bodyPr>
          <a:lstStyle/>
          <a:p>
            <a:pPr algn="ctr" defTabSz="814474" fontAlgn="base">
              <a:spcBef>
                <a:spcPct val="50000"/>
              </a:spcBef>
              <a:spcAft>
                <a:spcPct val="0"/>
              </a:spcAft>
              <a:buClrTx/>
            </a:pPr>
            <a:r>
              <a:rPr lang="vi-VN" altLang="zh-CN" sz="2388" b="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1. Chuẩn bị trước khi viết</a:t>
            </a:r>
          </a:p>
        </p:txBody>
      </p:sp>
      <p:sp>
        <p:nvSpPr>
          <p:cNvPr id="3087" name="文本框 3086"/>
          <p:cNvSpPr txBox="1"/>
          <p:nvPr/>
        </p:nvSpPr>
        <p:spPr>
          <a:xfrm>
            <a:off x="2324720" y="1835137"/>
            <a:ext cx="5525501" cy="523220"/>
          </a:xfrm>
          <a:prstGeom prst="rect">
            <a:avLst/>
          </a:prstGeom>
          <a:noFill/>
          <a:ln w="9525">
            <a:noFill/>
          </a:ln>
        </p:spPr>
        <p:txBody>
          <a:bodyPr wrap="square">
            <a:spAutoFit/>
          </a:bodyPr>
          <a:lstStyle/>
          <a:p>
            <a:pPr algn="just" defTabSz="814474" fontAlgn="base">
              <a:spcBef>
                <a:spcPct val="50000"/>
              </a:spcBef>
              <a:spcAft>
                <a:spcPct val="0"/>
              </a:spcAft>
              <a:buClrTx/>
            </a:pPr>
            <a:r>
              <a:rPr lang="vi-VN" altLang="zh-CN" sz="2800" b="1"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Người đọc: </a:t>
            </a:r>
            <a:r>
              <a:rPr lang="vi-VN" altLang="zh-CN" sz="2800" b="1" kern="12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Thầy cô, bạn bè…</a:t>
            </a:r>
            <a:endParaRPr lang="zh-CN" altLang="en-US" sz="2800" b="1" kern="1200" dirty="0">
              <a:solidFill>
                <a:srgbClr val="0070C0"/>
              </a:solidFill>
              <a:latin typeface="Times New Roman" panose="02020603050405020304" pitchFamily="18" charset="0"/>
              <a:ea typeface="黑体" panose="02010609060101010101" pitchFamily="2" charset="-122"/>
              <a:cs typeface="Times New Roman" panose="02020603050405020304" pitchFamily="18" charset="0"/>
            </a:endParaRPr>
          </a:p>
        </p:txBody>
      </p:sp>
      <p:pic>
        <p:nvPicPr>
          <p:cNvPr id="14" name="图片 3078" descr="11">
            <a:extLst>
              <a:ext uri="{FF2B5EF4-FFF2-40B4-BE49-F238E27FC236}">
                <a16:creationId xmlns="" xmlns:a16="http://schemas.microsoft.com/office/drawing/2014/main" id="{0898ACEC-AB84-488A-8992-5DBD7663D034}"/>
              </a:ext>
            </a:extLst>
          </p:cNvPr>
          <p:cNvPicPr>
            <a:picLocks noChangeAspect="1"/>
          </p:cNvPicPr>
          <p:nvPr/>
        </p:nvPicPr>
        <p:blipFill>
          <a:blip r:embed="rId5">
            <a:duotone>
              <a:prstClr val="black"/>
              <a:schemeClr val="accent1">
                <a:tint val="45000"/>
                <a:satMod val="400000"/>
              </a:schemeClr>
            </a:duotone>
          </a:blip>
          <a:stretch>
            <a:fillRect/>
          </a:stretch>
        </p:blipFill>
        <p:spPr>
          <a:xfrm>
            <a:off x="2173794" y="3020174"/>
            <a:ext cx="5913912" cy="1740638"/>
          </a:xfrm>
          <a:prstGeom prst="rect">
            <a:avLst/>
          </a:prstGeom>
          <a:noFill/>
          <a:ln w="9525">
            <a:noFill/>
          </a:ln>
        </p:spPr>
      </p:pic>
      <p:sp>
        <p:nvSpPr>
          <p:cNvPr id="15" name="文本框 3086">
            <a:extLst>
              <a:ext uri="{FF2B5EF4-FFF2-40B4-BE49-F238E27FC236}">
                <a16:creationId xmlns="" xmlns:a16="http://schemas.microsoft.com/office/drawing/2014/main" id="{3E6E00CB-36A5-484F-B70B-8DED0F57E64F}"/>
              </a:ext>
            </a:extLst>
          </p:cNvPr>
          <p:cNvSpPr txBox="1"/>
          <p:nvPr/>
        </p:nvSpPr>
        <p:spPr>
          <a:xfrm>
            <a:off x="2422187" y="3074859"/>
            <a:ext cx="4705281" cy="1384995"/>
          </a:xfrm>
          <a:prstGeom prst="rect">
            <a:avLst/>
          </a:prstGeom>
          <a:noFill/>
          <a:ln w="9525">
            <a:noFill/>
          </a:ln>
        </p:spPr>
        <p:txBody>
          <a:bodyPr wrap="square">
            <a:spAutoFit/>
          </a:bodyPr>
          <a:lstStyle/>
          <a:p>
            <a:pPr algn="just" defTabSz="814474" fontAlgn="base">
              <a:spcBef>
                <a:spcPct val="50000"/>
              </a:spcBef>
              <a:spcAft>
                <a:spcPct val="0"/>
              </a:spcAft>
              <a:buClrTx/>
            </a:pPr>
            <a:r>
              <a:rPr lang="vi-VN" altLang="zh-CN" sz="2800" b="1"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Đề tài: </a:t>
            </a:r>
            <a:r>
              <a:rPr lang="vi-VN" altLang="zh-CN" sz="2800" b="1" kern="12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cảm xúc đối với một sự việc để lại cho em ấn tượng sâu sắc</a:t>
            </a:r>
            <a:endParaRPr lang="zh-CN" altLang="en-US" sz="2800" b="1" kern="1200" dirty="0">
              <a:solidFill>
                <a:srgbClr val="0070C0"/>
              </a:solidFill>
              <a:latin typeface="Times New Roman" panose="02020603050405020304" pitchFamily="18" charset="0"/>
              <a:ea typeface="黑体" panose="02010609060101010101" pitchFamily="2" charset="-122"/>
              <a:cs typeface="Times New Roman" panose="02020603050405020304" pitchFamily="18" charset="0"/>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additive="base">
                                        <p:cTn id="12" dur="500" fill="hold"/>
                                        <p:tgtEl>
                                          <p:spTgt spid="3077"/>
                                        </p:tgtEl>
                                        <p:attrNameLst>
                                          <p:attrName>ppt_x</p:attrName>
                                        </p:attrNameLst>
                                      </p:cBhvr>
                                      <p:tavLst>
                                        <p:tav tm="0">
                                          <p:val>
                                            <p:strVal val="#ppt_x"/>
                                          </p:val>
                                        </p:tav>
                                        <p:tav tm="100000">
                                          <p:val>
                                            <p:strVal val="#ppt_x"/>
                                          </p:val>
                                        </p:tav>
                                      </p:tavLst>
                                    </p:anim>
                                    <p:anim calcmode="lin" valueType="num">
                                      <p:cBhvr additive="base">
                                        <p:cTn id="13" dur="500" fill="hold"/>
                                        <p:tgtEl>
                                          <p:spTgt spid="307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084"/>
                                        </p:tgtEl>
                                        <p:attrNameLst>
                                          <p:attrName>style.visibility</p:attrName>
                                        </p:attrNameLst>
                                      </p:cBhvr>
                                      <p:to>
                                        <p:strVal val="visible"/>
                                      </p:to>
                                    </p:set>
                                    <p:animEffect transition="in" filter="fade">
                                      <p:cBhvr>
                                        <p:cTn id="17" dur="1000"/>
                                        <p:tgtEl>
                                          <p:spTgt spid="3084"/>
                                        </p:tgtEl>
                                      </p:cBhvr>
                                    </p:animEffect>
                                    <p:anim calcmode="lin" valueType="num">
                                      <p:cBhvr>
                                        <p:cTn id="18" dur="1000" fill="hold"/>
                                        <p:tgtEl>
                                          <p:spTgt spid="3084"/>
                                        </p:tgtEl>
                                        <p:attrNameLst>
                                          <p:attrName>ppt_x</p:attrName>
                                        </p:attrNameLst>
                                      </p:cBhvr>
                                      <p:tavLst>
                                        <p:tav tm="0">
                                          <p:val>
                                            <p:strVal val="#ppt_x"/>
                                          </p:val>
                                        </p:tav>
                                        <p:tav tm="100000">
                                          <p:val>
                                            <p:strVal val="#ppt_x"/>
                                          </p:val>
                                        </p:tav>
                                      </p:tavLst>
                                    </p:anim>
                                    <p:anim calcmode="lin" valueType="num">
                                      <p:cBhvr>
                                        <p:cTn id="19" dur="1000" fill="hold"/>
                                        <p:tgtEl>
                                          <p:spTgt spid="308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9" presetClass="entr" presetSubtype="0" fill="hold" nodeType="afterEffect">
                                  <p:stCondLst>
                                    <p:cond delay="0"/>
                                  </p:stCondLst>
                                  <p:childTnLst>
                                    <p:set>
                                      <p:cBhvr>
                                        <p:cTn id="22" dur="1" fill="hold">
                                          <p:stCondLst>
                                            <p:cond delay="0"/>
                                          </p:stCondLst>
                                        </p:cTn>
                                        <p:tgtEl>
                                          <p:spTgt spid="3080"/>
                                        </p:tgtEl>
                                        <p:attrNameLst>
                                          <p:attrName>style.visibility</p:attrName>
                                        </p:attrNameLst>
                                      </p:cBhvr>
                                      <p:to>
                                        <p:strVal val="visible"/>
                                      </p:to>
                                    </p:set>
                                    <p:anim calcmode="lin" valueType="num">
                                      <p:cBhvr>
                                        <p:cTn id="23" dur="1000" fill="hold"/>
                                        <p:tgtEl>
                                          <p:spTgt spid="3080"/>
                                        </p:tgtEl>
                                        <p:attrNameLst>
                                          <p:attrName>ppt_x</p:attrName>
                                        </p:attrNameLst>
                                      </p:cBhvr>
                                      <p:tavLst>
                                        <p:tav tm="0">
                                          <p:val>
                                            <p:strVal val="#ppt_x-.2"/>
                                          </p:val>
                                        </p:tav>
                                        <p:tav tm="100000">
                                          <p:val>
                                            <p:strVal val="#ppt_x"/>
                                          </p:val>
                                        </p:tav>
                                      </p:tavLst>
                                    </p:anim>
                                    <p:anim calcmode="lin" valueType="num">
                                      <p:cBhvr>
                                        <p:cTn id="24" dur="1000" fill="hold"/>
                                        <p:tgtEl>
                                          <p:spTgt spid="3080"/>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080"/>
                                        </p:tgtEl>
                                      </p:cBhvr>
                                    </p:animEffect>
                                  </p:childTnLst>
                                </p:cTn>
                              </p:par>
                            </p:childTnLst>
                          </p:cTn>
                        </p:par>
                        <p:par>
                          <p:cTn id="26" fill="hold">
                            <p:stCondLst>
                              <p:cond delay="3000"/>
                            </p:stCondLst>
                            <p:childTnLst>
                              <p:par>
                                <p:cTn id="27" presetID="29" presetClass="entr" presetSubtype="0" fill="hold" grpId="0" nodeType="afterEffect">
                                  <p:stCondLst>
                                    <p:cond delay="0"/>
                                  </p:stCondLst>
                                  <p:childTnLst>
                                    <p:set>
                                      <p:cBhvr>
                                        <p:cTn id="28" dur="1" fill="hold">
                                          <p:stCondLst>
                                            <p:cond delay="0"/>
                                          </p:stCondLst>
                                        </p:cTn>
                                        <p:tgtEl>
                                          <p:spTgt spid="3083"/>
                                        </p:tgtEl>
                                        <p:attrNameLst>
                                          <p:attrName>style.visibility</p:attrName>
                                        </p:attrNameLst>
                                      </p:cBhvr>
                                      <p:to>
                                        <p:strVal val="visible"/>
                                      </p:to>
                                    </p:set>
                                    <p:anim calcmode="lin" valueType="num">
                                      <p:cBhvr>
                                        <p:cTn id="29" dur="1000" fill="hold"/>
                                        <p:tgtEl>
                                          <p:spTgt spid="3083"/>
                                        </p:tgtEl>
                                        <p:attrNameLst>
                                          <p:attrName>ppt_x</p:attrName>
                                        </p:attrNameLst>
                                      </p:cBhvr>
                                      <p:tavLst>
                                        <p:tav tm="0">
                                          <p:val>
                                            <p:strVal val="#ppt_x-.2"/>
                                          </p:val>
                                        </p:tav>
                                        <p:tav tm="100000">
                                          <p:val>
                                            <p:strVal val="#ppt_x"/>
                                          </p:val>
                                        </p:tav>
                                      </p:tavLst>
                                    </p:anim>
                                    <p:anim calcmode="lin" valueType="num">
                                      <p:cBhvr>
                                        <p:cTn id="30" dur="1000" fill="hold"/>
                                        <p:tgtEl>
                                          <p:spTgt spid="3083"/>
                                        </p:tgtEl>
                                        <p:attrNameLst>
                                          <p:attrName>ppt_y</p:attrName>
                                        </p:attrNameLst>
                                      </p:cBhvr>
                                      <p:tavLst>
                                        <p:tav tm="0">
                                          <p:val>
                                            <p:strVal val="#ppt_y"/>
                                          </p:val>
                                        </p:tav>
                                        <p:tav tm="100000">
                                          <p:val>
                                            <p:strVal val="#ppt_y"/>
                                          </p:val>
                                        </p:tav>
                                      </p:tavLst>
                                    </p:anim>
                                    <p:animEffect transition="in" filter="wipe(right)" prLst="gradientSize: 0.1">
                                      <p:cBhvr>
                                        <p:cTn id="31" dur="1000"/>
                                        <p:tgtEl>
                                          <p:spTgt spid="3083"/>
                                        </p:tgtEl>
                                      </p:cBhvr>
                                    </p:animEffect>
                                  </p:childTnLst>
                                </p:cTn>
                              </p:par>
                            </p:childTnLst>
                          </p:cTn>
                        </p:par>
                        <p:par>
                          <p:cTn id="32" fill="hold">
                            <p:stCondLst>
                              <p:cond delay="4000"/>
                            </p:stCondLst>
                            <p:childTnLst>
                              <p:par>
                                <p:cTn id="33" presetID="29" presetClass="entr" presetSubtype="0" fill="hold" nodeType="afterEffect">
                                  <p:stCondLst>
                                    <p:cond delay="0"/>
                                  </p:stCondLst>
                                  <p:childTnLst>
                                    <p:set>
                                      <p:cBhvr>
                                        <p:cTn id="34" dur="1" fill="hold">
                                          <p:stCondLst>
                                            <p:cond delay="0"/>
                                          </p:stCondLst>
                                        </p:cTn>
                                        <p:tgtEl>
                                          <p:spTgt spid="3079"/>
                                        </p:tgtEl>
                                        <p:attrNameLst>
                                          <p:attrName>style.visibility</p:attrName>
                                        </p:attrNameLst>
                                      </p:cBhvr>
                                      <p:to>
                                        <p:strVal val="visible"/>
                                      </p:to>
                                    </p:set>
                                    <p:anim calcmode="lin" valueType="num">
                                      <p:cBhvr>
                                        <p:cTn id="35" dur="1000" fill="hold"/>
                                        <p:tgtEl>
                                          <p:spTgt spid="3079"/>
                                        </p:tgtEl>
                                        <p:attrNameLst>
                                          <p:attrName>ppt_x</p:attrName>
                                        </p:attrNameLst>
                                      </p:cBhvr>
                                      <p:tavLst>
                                        <p:tav tm="0">
                                          <p:val>
                                            <p:strVal val="#ppt_x-.2"/>
                                          </p:val>
                                        </p:tav>
                                        <p:tav tm="100000">
                                          <p:val>
                                            <p:strVal val="#ppt_x"/>
                                          </p:val>
                                        </p:tav>
                                      </p:tavLst>
                                    </p:anim>
                                    <p:anim calcmode="lin" valueType="num">
                                      <p:cBhvr>
                                        <p:cTn id="36" dur="1000" fill="hold"/>
                                        <p:tgtEl>
                                          <p:spTgt spid="307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079"/>
                                        </p:tgtEl>
                                      </p:cBhvr>
                                    </p:animEffect>
                                  </p:childTnLst>
                                </p:cTn>
                              </p:par>
                            </p:childTnLst>
                          </p:cTn>
                        </p:par>
                        <p:par>
                          <p:cTn id="38" fill="hold">
                            <p:stCondLst>
                              <p:cond delay="5000"/>
                            </p:stCondLst>
                            <p:childTnLst>
                              <p:par>
                                <p:cTn id="39" presetID="29" presetClass="entr" presetSubtype="0" fill="hold" grpId="0" nodeType="afterEffect">
                                  <p:stCondLst>
                                    <p:cond delay="0"/>
                                  </p:stCondLst>
                                  <p:childTnLst>
                                    <p:set>
                                      <p:cBhvr>
                                        <p:cTn id="40" dur="1" fill="hold">
                                          <p:stCondLst>
                                            <p:cond delay="0"/>
                                          </p:stCondLst>
                                        </p:cTn>
                                        <p:tgtEl>
                                          <p:spTgt spid="3087"/>
                                        </p:tgtEl>
                                        <p:attrNameLst>
                                          <p:attrName>style.visibility</p:attrName>
                                        </p:attrNameLst>
                                      </p:cBhvr>
                                      <p:to>
                                        <p:strVal val="visible"/>
                                      </p:to>
                                    </p:set>
                                    <p:anim calcmode="lin" valueType="num">
                                      <p:cBhvr>
                                        <p:cTn id="41" dur="1000" fill="hold"/>
                                        <p:tgtEl>
                                          <p:spTgt spid="3087"/>
                                        </p:tgtEl>
                                        <p:attrNameLst>
                                          <p:attrName>ppt_x</p:attrName>
                                        </p:attrNameLst>
                                      </p:cBhvr>
                                      <p:tavLst>
                                        <p:tav tm="0">
                                          <p:val>
                                            <p:strVal val="#ppt_x-.2"/>
                                          </p:val>
                                        </p:tav>
                                        <p:tav tm="100000">
                                          <p:val>
                                            <p:strVal val="#ppt_x"/>
                                          </p:val>
                                        </p:tav>
                                      </p:tavLst>
                                    </p:anim>
                                    <p:anim calcmode="lin" valueType="num">
                                      <p:cBhvr>
                                        <p:cTn id="42" dur="1000" fill="hold"/>
                                        <p:tgtEl>
                                          <p:spTgt spid="3087"/>
                                        </p:tgtEl>
                                        <p:attrNameLst>
                                          <p:attrName>ppt_y</p:attrName>
                                        </p:attrNameLst>
                                      </p:cBhvr>
                                      <p:tavLst>
                                        <p:tav tm="0">
                                          <p:val>
                                            <p:strVal val="#ppt_y"/>
                                          </p:val>
                                        </p:tav>
                                        <p:tav tm="100000">
                                          <p:val>
                                            <p:strVal val="#ppt_y"/>
                                          </p:val>
                                        </p:tav>
                                      </p:tavLst>
                                    </p:anim>
                                    <p:animEffect transition="in" filter="wipe(right)" prLst="gradientSize: 0.1">
                                      <p:cBhvr>
                                        <p:cTn id="43" dur="1000"/>
                                        <p:tgtEl>
                                          <p:spTgt spid="3087"/>
                                        </p:tgtEl>
                                      </p:cBhvr>
                                    </p:animEffect>
                                  </p:childTnLst>
                                </p:cTn>
                              </p:par>
                            </p:childTnLst>
                          </p:cTn>
                        </p:par>
                        <p:par>
                          <p:cTn id="44" fill="hold">
                            <p:stCondLst>
                              <p:cond delay="6000"/>
                            </p:stCondLst>
                            <p:childTnLst>
                              <p:par>
                                <p:cTn id="45" presetID="29" presetClass="entr" presetSubtype="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ppt_x</p:attrName>
                                        </p:attrNameLst>
                                      </p:cBhvr>
                                      <p:tavLst>
                                        <p:tav tm="0">
                                          <p:val>
                                            <p:strVal val="#ppt_x-.2"/>
                                          </p:val>
                                        </p:tav>
                                        <p:tav tm="100000">
                                          <p:val>
                                            <p:strVal val="#ppt_x"/>
                                          </p:val>
                                        </p:tav>
                                      </p:tavLst>
                                    </p:anim>
                                    <p:anim calcmode="lin" valueType="num">
                                      <p:cBhvr>
                                        <p:cTn id="4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4"/>
                                        </p:tgtEl>
                                      </p:cBhvr>
                                    </p:animEffect>
                                  </p:childTnLst>
                                </p:cTn>
                              </p:par>
                            </p:childTnLst>
                          </p:cTn>
                        </p:par>
                        <p:par>
                          <p:cTn id="50" fill="hold">
                            <p:stCondLst>
                              <p:cond delay="7000"/>
                            </p:stCondLst>
                            <p:childTnLst>
                              <p:par>
                                <p:cTn id="51" presetID="29"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1000" fill="hold"/>
                                        <p:tgtEl>
                                          <p:spTgt spid="15"/>
                                        </p:tgtEl>
                                        <p:attrNameLst>
                                          <p:attrName>ppt_x</p:attrName>
                                        </p:attrNameLst>
                                      </p:cBhvr>
                                      <p:tavLst>
                                        <p:tav tm="0">
                                          <p:val>
                                            <p:strVal val="#ppt_x-.2"/>
                                          </p:val>
                                        </p:tav>
                                        <p:tav tm="100000">
                                          <p:val>
                                            <p:strVal val="#ppt_x"/>
                                          </p:val>
                                        </p:tav>
                                      </p:tavLst>
                                    </p:anim>
                                    <p:anim calcmode="lin" valueType="num">
                                      <p:cBhvr>
                                        <p:cTn id="54"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4" grpId="0"/>
      <p:bldP spid="3087"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CDE0D85-C3B8-0559-25A8-6ED9A455AEBA}"/>
              </a:ext>
            </a:extLst>
          </p:cNvPr>
          <p:cNvSpPr txBox="1"/>
          <p:nvPr/>
        </p:nvSpPr>
        <p:spPr>
          <a:xfrm>
            <a:off x="2253575" y="-97690"/>
            <a:ext cx="5272390" cy="74283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b. Thu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thập</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tư</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liệu</a:t>
            </a:r>
            <a:endParaRPr kumimoji="0" lang="en-US" sz="3200" b="0" i="0" u="none" strike="noStrike" kern="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sym typeface="Arial"/>
            </a:endParaRPr>
          </a:p>
        </p:txBody>
      </p:sp>
      <p:graphicFrame>
        <p:nvGraphicFramePr>
          <p:cNvPr id="6" name="Table 5">
            <a:extLst>
              <a:ext uri="{FF2B5EF4-FFF2-40B4-BE49-F238E27FC236}">
                <a16:creationId xmlns="" xmlns:a16="http://schemas.microsoft.com/office/drawing/2014/main" id="{365EA693-34EC-D1F1-22C3-10847762EEB3}"/>
              </a:ext>
            </a:extLst>
          </p:cNvPr>
          <p:cNvGraphicFramePr>
            <a:graphicFrameLocks noGrp="1"/>
          </p:cNvGraphicFramePr>
          <p:nvPr>
            <p:extLst>
              <p:ext uri="{D42A27DB-BD31-4B8C-83A1-F6EECF244321}">
                <p14:modId xmlns:p14="http://schemas.microsoft.com/office/powerpoint/2010/main" val="712974397"/>
              </p:ext>
            </p:extLst>
          </p:nvPr>
        </p:nvGraphicFramePr>
        <p:xfrm>
          <a:off x="180871" y="546129"/>
          <a:ext cx="7748170" cy="4106292"/>
        </p:xfrm>
        <a:graphic>
          <a:graphicData uri="http://schemas.openxmlformats.org/drawingml/2006/table">
            <a:tbl>
              <a:tblPr firstRow="1" firstCol="1" bandRow="1"/>
              <a:tblGrid>
                <a:gridCol w="3135085">
                  <a:extLst>
                    <a:ext uri="{9D8B030D-6E8A-4147-A177-3AD203B41FA5}">
                      <a16:colId xmlns="" xmlns:a16="http://schemas.microsoft.com/office/drawing/2014/main" val="3448547779"/>
                    </a:ext>
                  </a:extLst>
                </a:gridCol>
                <a:gridCol w="1014884">
                  <a:extLst>
                    <a:ext uri="{9D8B030D-6E8A-4147-A177-3AD203B41FA5}">
                      <a16:colId xmlns="" xmlns:a16="http://schemas.microsoft.com/office/drawing/2014/main" val="620399596"/>
                    </a:ext>
                  </a:extLst>
                </a:gridCol>
                <a:gridCol w="3598201">
                  <a:extLst>
                    <a:ext uri="{9D8B030D-6E8A-4147-A177-3AD203B41FA5}">
                      <a16:colId xmlns="" xmlns:a16="http://schemas.microsoft.com/office/drawing/2014/main" val="1501652131"/>
                    </a:ext>
                  </a:extLst>
                </a:gridCol>
              </a:tblGrid>
              <a:tr h="0">
                <a:tc gridSpan="3">
                  <a:txBody>
                    <a:bodyPr/>
                    <a:lstStyle/>
                    <a:p>
                      <a:pPr algn="ctr">
                        <a:lnSpc>
                          <a:spcPct val="150000"/>
                        </a:lnSpc>
                      </a:pP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4293356030"/>
                  </a:ext>
                </a:extLst>
              </a:tr>
              <a:tr h="0">
                <a:tc gridSpan="2">
                  <a:txBody>
                    <a:bodyPr/>
                    <a:lstStyle/>
                    <a:p>
                      <a:pPr algn="just">
                        <a:lnSpc>
                          <a:spcPct val="150000"/>
                        </a:lnSpc>
                      </a:pPr>
                      <a:r>
                        <a:rPr lang="en-US" sz="2800" b="1" i="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b="1" i="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1" i="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tin</a:t>
                      </a:r>
                      <a:endParaRPr lang="en-US" sz="2800" b="1" i="0"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lnSpc>
                          <a:spcPct val="150000"/>
                        </a:lnSpc>
                      </a:pPr>
                      <a:r>
                        <a:rPr lang="en-US" sz="2800" b="1" i="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i="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i="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b="1" i="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endParaRPr lang="en-US" sz="2800" b="1" i="0"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9343820"/>
                  </a:ext>
                </a:extLst>
              </a:tr>
              <a:tr h="0">
                <a:tc>
                  <a:txBody>
                    <a:bodyPr/>
                    <a:lstStyle/>
                    <a:p>
                      <a:pPr algn="just">
                        <a:lnSpc>
                          <a:spcPct val="150000"/>
                        </a:lnSpc>
                      </a:pP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Quan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tế</a:t>
                      </a:r>
                      <a:endParaRPr lang="en-US" sz="2800"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32985156"/>
                  </a:ext>
                </a:extLst>
              </a:tr>
              <a:tr h="684881">
                <a:tc>
                  <a:txBody>
                    <a:bodyPr/>
                    <a:lstStyle/>
                    <a:p>
                      <a:pPr algn="just">
                        <a:lnSpc>
                          <a:spcPct val="150000"/>
                        </a:lnSpc>
                      </a:pP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kể</a:t>
                      </a:r>
                      <a:endParaRPr lang="en-US" sz="2800"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2800"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05757727"/>
                  </a:ext>
                </a:extLst>
              </a:tr>
              <a:tr h="0">
                <a:tc>
                  <a:txBody>
                    <a:bodyPr/>
                    <a:lstStyle/>
                    <a:p>
                      <a:pPr algn="just">
                        <a:lnSpc>
                          <a:spcPct val="150000"/>
                        </a:lnSpc>
                      </a:pP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báo</a:t>
                      </a:r>
                      <a:endParaRPr lang="en-US" sz="2800"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2800"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05920563"/>
                  </a:ext>
                </a:extLst>
              </a:tr>
            </a:tbl>
          </a:graphicData>
        </a:graphic>
      </p:graphicFrame>
    </p:spTree>
    <p:extLst>
      <p:ext uri="{BB962C8B-B14F-4D97-AF65-F5344CB8AC3E}">
        <p14:creationId xmlns:p14="http://schemas.microsoft.com/office/powerpoint/2010/main" val="78872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54CA335-BE78-4539-B134-2F98218BAED3}"/>
              </a:ext>
            </a:extLst>
          </p:cNvPr>
          <p:cNvSpPr/>
          <p:nvPr/>
        </p:nvSpPr>
        <p:spPr>
          <a:xfrm>
            <a:off x="114867" y="176343"/>
            <a:ext cx="5099159" cy="384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6336" rtl="0" eaLnBrk="1" fontAlgn="base" latinLnBrk="0" hangingPunct="1">
              <a:lnSpc>
                <a:spcPct val="100000"/>
              </a:lnSpc>
              <a:spcBef>
                <a:spcPct val="0"/>
              </a:spcBef>
              <a:spcAft>
                <a:spcPct val="0"/>
              </a:spcAft>
              <a:buClrTx/>
              <a:buSzTx/>
              <a:buFont typeface="Arial"/>
              <a:buNone/>
              <a:tabLst/>
              <a:defRPr/>
            </a:pPr>
            <a:endParaRPr kumimoji="0" lang="en-US" sz="1628" b="0" i="0" u="none" strike="noStrike" kern="1200" cap="none" spc="0" normalizeH="0" baseline="0" noProof="0">
              <a:ln>
                <a:noFill/>
              </a:ln>
              <a:solidFill>
                <a:srgbClr val="FFFFFF"/>
              </a:solidFill>
              <a:effectLst/>
              <a:uLnTx/>
              <a:uFillTx/>
              <a:latin typeface="Arial"/>
              <a:ea typeface="宋体"/>
              <a:cs typeface="+mn-cs"/>
              <a:sym typeface="Arial"/>
            </a:endParaRPr>
          </a:p>
        </p:txBody>
      </p:sp>
      <p:pic>
        <p:nvPicPr>
          <p:cNvPr id="4100" name="图片 4099" descr="12"/>
          <p:cNvPicPr>
            <a:picLocks noChangeAspect="1"/>
          </p:cNvPicPr>
          <p:nvPr/>
        </p:nvPicPr>
        <p:blipFill>
          <a:blip r:embed="rId3"/>
          <a:stretch>
            <a:fillRect/>
          </a:stretch>
        </p:blipFill>
        <p:spPr>
          <a:xfrm>
            <a:off x="18335" y="4336947"/>
            <a:ext cx="9107330" cy="806553"/>
          </a:xfrm>
          <a:prstGeom prst="rect">
            <a:avLst/>
          </a:prstGeom>
          <a:noFill/>
          <a:ln w="9525">
            <a:noFill/>
          </a:ln>
        </p:spPr>
      </p:pic>
      <p:pic>
        <p:nvPicPr>
          <p:cNvPr id="4101" name="图片 4100" descr="14"/>
          <p:cNvPicPr>
            <a:picLocks noChangeAspect="1"/>
          </p:cNvPicPr>
          <p:nvPr/>
        </p:nvPicPr>
        <p:blipFill>
          <a:blip r:embed="rId4"/>
          <a:stretch>
            <a:fillRect/>
          </a:stretch>
        </p:blipFill>
        <p:spPr>
          <a:xfrm>
            <a:off x="18335" y="2108585"/>
            <a:ext cx="3908681" cy="3034915"/>
          </a:xfrm>
          <a:prstGeom prst="rect">
            <a:avLst/>
          </a:prstGeom>
          <a:noFill/>
          <a:ln w="9525">
            <a:noFill/>
          </a:ln>
        </p:spPr>
      </p:pic>
      <p:pic>
        <p:nvPicPr>
          <p:cNvPr id="4102" name="图片 4101" descr="13"/>
          <p:cNvPicPr>
            <a:picLocks noChangeAspect="1"/>
          </p:cNvPicPr>
          <p:nvPr/>
        </p:nvPicPr>
        <p:blipFill>
          <a:blip r:embed="rId5"/>
          <a:stretch>
            <a:fillRect/>
          </a:stretch>
        </p:blipFill>
        <p:spPr>
          <a:xfrm>
            <a:off x="2889114" y="-24000"/>
            <a:ext cx="6479297" cy="4764223"/>
          </a:xfrm>
          <a:prstGeom prst="rect">
            <a:avLst/>
          </a:prstGeom>
          <a:noFill/>
          <a:ln w="9525">
            <a:noFill/>
          </a:ln>
        </p:spPr>
      </p:pic>
      <p:sp>
        <p:nvSpPr>
          <p:cNvPr id="4103" name="文本框 4102"/>
          <p:cNvSpPr txBox="1"/>
          <p:nvPr/>
        </p:nvSpPr>
        <p:spPr>
          <a:xfrm>
            <a:off x="3397251" y="2054074"/>
            <a:ext cx="5143634" cy="1169551"/>
          </a:xfrm>
          <a:prstGeom prst="rect">
            <a:avLst/>
          </a:prstGeom>
          <a:noFill/>
          <a:ln w="9525">
            <a:noFill/>
          </a:ln>
        </p:spPr>
        <p:txBody>
          <a:bodyPr wrap="square">
            <a:spAutoFit/>
          </a:bodyPr>
          <a:lstStyle/>
          <a:p>
            <a:pPr lvl="0" algn="just" defTabSz="814474" fontAlgn="base">
              <a:spcBef>
                <a:spcPct val="50000"/>
              </a:spcBef>
              <a:spcAft>
                <a:spcPct val="0"/>
              </a:spcAft>
              <a:buClrTx/>
              <a:defRPr/>
            </a:pPr>
            <a:r>
              <a:rPr lang="vi-VN" altLang="zh-CN" sz="2800" b="1" dirty="0">
                <a:solidFill>
                  <a:srgbClr val="0070C0"/>
                </a:solidFill>
                <a:latin typeface="Times New Roman" panose="02020603050405020304" pitchFamily="18" charset="0"/>
                <a:cs typeface="Times New Roman" panose="02020603050405020304" pitchFamily="18" charset="0"/>
              </a:rPr>
              <a:t>PHT số </a:t>
            </a:r>
            <a:r>
              <a:rPr lang="vi-VN" altLang="zh-CN" sz="2800" b="1" dirty="0" smtClean="0">
                <a:solidFill>
                  <a:srgbClr val="0070C0"/>
                </a:solidFill>
                <a:latin typeface="Times New Roman" panose="02020603050405020304" pitchFamily="18" charset="0"/>
                <a:cs typeface="Times New Roman" panose="02020603050405020304" pitchFamily="18" charset="0"/>
              </a:rPr>
              <a:t>2</a:t>
            </a:r>
            <a:r>
              <a:rPr lang="en-US" altLang="zh-CN" sz="2800" b="1" dirty="0" smtClean="0">
                <a:solidFill>
                  <a:srgbClr val="0070C0"/>
                </a:solidFill>
                <a:latin typeface="Times New Roman" panose="02020603050405020304" pitchFamily="18" charset="0"/>
                <a:cs typeface="Times New Roman" panose="02020603050405020304" pitchFamily="18" charset="0"/>
              </a:rPr>
              <a:t>: T</a:t>
            </a:r>
            <a:r>
              <a:rPr lang="vi-VN" altLang="zh-CN" sz="2800" b="1" dirty="0" smtClean="0">
                <a:solidFill>
                  <a:srgbClr val="0070C0"/>
                </a:solidFill>
                <a:latin typeface="Times New Roman" panose="02020603050405020304" pitchFamily="18" charset="0"/>
                <a:cs typeface="Times New Roman" panose="02020603050405020304" pitchFamily="18" charset="0"/>
              </a:rPr>
              <a:t>ìm </a:t>
            </a:r>
            <a:r>
              <a:rPr lang="vi-VN" altLang="zh-CN" sz="2800" b="1" dirty="0">
                <a:solidFill>
                  <a:srgbClr val="0070C0"/>
                </a:solidFill>
                <a:latin typeface="Times New Roman" panose="02020603050405020304" pitchFamily="18" charset="0"/>
                <a:cs typeface="Times New Roman" panose="02020603050405020304" pitchFamily="18" charset="0"/>
              </a:rPr>
              <a:t>ý cho bài </a:t>
            </a:r>
            <a:r>
              <a:rPr lang="vi-VN" altLang="zh-CN" sz="2800" b="1" dirty="0" smtClean="0">
                <a:solidFill>
                  <a:srgbClr val="0070C0"/>
                </a:solidFill>
                <a:latin typeface="Times New Roman" panose="02020603050405020304" pitchFamily="18" charset="0"/>
                <a:cs typeface="Times New Roman" panose="02020603050405020304" pitchFamily="18" charset="0"/>
              </a:rPr>
              <a:t>viết</a:t>
            </a:r>
            <a:endParaRPr lang="en-US" altLang="zh-CN" sz="2800" b="1" dirty="0" smtClean="0">
              <a:solidFill>
                <a:srgbClr val="0070C0"/>
              </a:solidFill>
              <a:latin typeface="Times New Roman" panose="02020603050405020304" pitchFamily="18" charset="0"/>
              <a:cs typeface="Times New Roman" panose="02020603050405020304" pitchFamily="18" charset="0"/>
            </a:endParaRPr>
          </a:p>
          <a:p>
            <a:pPr lvl="0" algn="just" defTabSz="814474" fontAlgn="base">
              <a:spcBef>
                <a:spcPct val="50000"/>
              </a:spcBef>
              <a:spcAft>
                <a:spcPct val="0"/>
              </a:spcAft>
              <a:buClrTx/>
              <a:defRPr/>
            </a:pPr>
            <a:r>
              <a:rPr lang="vi-VN" altLang="zh-CN" sz="2800" b="1" dirty="0" smtClean="0">
                <a:solidFill>
                  <a:srgbClr val="0070C0"/>
                </a:solidFill>
                <a:latin typeface="Times New Roman" panose="02020603050405020304" pitchFamily="18" charset="0"/>
                <a:cs typeface="Times New Roman" panose="02020603050405020304" pitchFamily="18" charset="0"/>
              </a:rPr>
              <a:t>PHT </a:t>
            </a:r>
            <a:r>
              <a:rPr lang="vi-VN" altLang="zh-CN" sz="2800" b="1" dirty="0">
                <a:solidFill>
                  <a:srgbClr val="0070C0"/>
                </a:solidFill>
                <a:latin typeface="Times New Roman" panose="02020603050405020304" pitchFamily="18" charset="0"/>
                <a:cs typeface="Times New Roman" panose="02020603050405020304" pitchFamily="18" charset="0"/>
              </a:rPr>
              <a:t>số </a:t>
            </a:r>
            <a:r>
              <a:rPr lang="vi-VN" altLang="zh-CN" sz="2800" b="1" dirty="0" smtClean="0">
                <a:solidFill>
                  <a:srgbClr val="0070C0"/>
                </a:solidFill>
                <a:latin typeface="Times New Roman" panose="02020603050405020304" pitchFamily="18" charset="0"/>
                <a:cs typeface="Times New Roman" panose="02020603050405020304" pitchFamily="18" charset="0"/>
              </a:rPr>
              <a:t>3</a:t>
            </a:r>
            <a:r>
              <a:rPr lang="en-US" altLang="zh-CN" sz="2800" b="1" dirty="0" smtClean="0">
                <a:solidFill>
                  <a:srgbClr val="0070C0"/>
                </a:solidFill>
                <a:latin typeface="Times New Roman" panose="02020603050405020304" pitchFamily="18" charset="0"/>
                <a:cs typeface="Times New Roman" panose="02020603050405020304" pitchFamily="18" charset="0"/>
              </a:rPr>
              <a:t>:</a:t>
            </a:r>
            <a:r>
              <a:rPr lang="vi-VN" altLang="zh-CN" sz="2800" b="1" dirty="0" smtClean="0">
                <a:solidFill>
                  <a:srgbClr val="0070C0"/>
                </a:solidFill>
                <a:latin typeface="Times New Roman" panose="02020603050405020304" pitchFamily="18" charset="0"/>
                <a:cs typeface="Times New Roman" panose="02020603050405020304" pitchFamily="18" charset="0"/>
              </a:rPr>
              <a:t> </a:t>
            </a:r>
            <a:r>
              <a:rPr lang="en-US" altLang="zh-CN" sz="2800" b="1" dirty="0" smtClean="0">
                <a:solidFill>
                  <a:srgbClr val="0070C0"/>
                </a:solidFill>
                <a:latin typeface="Times New Roman" panose="02020603050405020304" pitchFamily="18" charset="0"/>
                <a:cs typeface="Times New Roman" panose="02020603050405020304" pitchFamily="18" charset="0"/>
              </a:rPr>
              <a:t>L</a:t>
            </a:r>
            <a:r>
              <a:rPr lang="vi-VN" altLang="zh-CN" sz="2800" b="1" dirty="0" smtClean="0">
                <a:solidFill>
                  <a:srgbClr val="0070C0"/>
                </a:solidFill>
                <a:latin typeface="Times New Roman" panose="02020603050405020304" pitchFamily="18" charset="0"/>
                <a:cs typeface="Times New Roman" panose="02020603050405020304" pitchFamily="18" charset="0"/>
              </a:rPr>
              <a:t>ập </a:t>
            </a:r>
            <a:r>
              <a:rPr lang="vi-VN" altLang="zh-CN" sz="2800" b="1" dirty="0">
                <a:solidFill>
                  <a:srgbClr val="0070C0"/>
                </a:solidFill>
                <a:latin typeface="Times New Roman" panose="02020603050405020304" pitchFamily="18" charset="0"/>
                <a:cs typeface="Times New Roman" panose="02020603050405020304" pitchFamily="18" charset="0"/>
              </a:rPr>
              <a:t>dàn ý</a:t>
            </a:r>
            <a:r>
              <a:rPr lang="en-US" altLang="zh-CN" sz="2800" b="1" dirty="0">
                <a:solidFill>
                  <a:srgbClr val="0070C0"/>
                </a:solidFill>
                <a:latin typeface="Times New Roman" panose="02020603050405020304" pitchFamily="18" charset="0"/>
                <a:cs typeface="Times New Roman" panose="02020603050405020304" pitchFamily="18" charset="0"/>
              </a:rPr>
              <a:t>.</a:t>
            </a:r>
            <a:endParaRPr kumimoji="0" lang="zh-CN" alt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
        <p:nvSpPr>
          <p:cNvPr id="6" name="文本框 4102">
            <a:extLst>
              <a:ext uri="{FF2B5EF4-FFF2-40B4-BE49-F238E27FC236}">
                <a16:creationId xmlns="" xmlns:a16="http://schemas.microsoft.com/office/drawing/2014/main" id="{7A5C8198-74B1-471A-8C03-71582770B028}"/>
              </a:ext>
            </a:extLst>
          </p:cNvPr>
          <p:cNvSpPr txBox="1"/>
          <p:nvPr/>
        </p:nvSpPr>
        <p:spPr>
          <a:xfrm>
            <a:off x="747164" y="114451"/>
            <a:ext cx="5157525" cy="523220"/>
          </a:xfrm>
          <a:prstGeom prst="rect">
            <a:avLst/>
          </a:prstGeom>
          <a:noFill/>
          <a:ln w="9525">
            <a:noFill/>
          </a:ln>
        </p:spPr>
        <p:txBody>
          <a:bodyPr wrap="square">
            <a:spAutoFit/>
          </a:bodyPr>
          <a:lstStyle/>
          <a:p>
            <a:pPr marL="0" marR="0" lvl="0" indent="0" algn="l" defTabSz="814474" rtl="0" eaLnBrk="1" fontAlgn="base" latinLnBrk="0" hangingPunct="1">
              <a:lnSpc>
                <a:spcPct val="100000"/>
              </a:lnSpc>
              <a:spcBef>
                <a:spcPct val="50000"/>
              </a:spcBef>
              <a:spcAft>
                <a:spcPct val="0"/>
              </a:spcAft>
              <a:buClrTx/>
              <a:buSzTx/>
              <a:buFont typeface="Arial"/>
              <a:buNone/>
              <a:tabLst/>
              <a:defRPr/>
            </a:pPr>
            <a:r>
              <a:rPr kumimoji="0" lang="en-US" altLang="zh-CN"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Bước</a:t>
            </a:r>
            <a:r>
              <a:rPr kumimoji="0" lang="en-US" altLang="zh-CN" sz="2800" b="1" i="0" u="none" strike="noStrike" kern="1200" cap="none" spc="0" normalizeH="0" noProof="0" dirty="0" smtClean="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vi-VN" altLang="zh-CN"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2</a:t>
            </a:r>
            <a:r>
              <a:rPr kumimoji="0" lang="vi-VN"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Tìm ý, lập dàn ý</a:t>
            </a:r>
            <a:endParaRPr kumimoji="0" lang="zh-C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Tree>
    <p:extLst>
      <p:ext uri="{BB962C8B-B14F-4D97-AF65-F5344CB8AC3E}">
        <p14:creationId xmlns:p14="http://schemas.microsoft.com/office/powerpoint/2010/main" val="1024549833"/>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5"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6">
                                            <p:txEl>
                                              <p:pRg st="0" end="0"/>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103"/>
                                        </p:tgtEl>
                                        <p:attrNameLst>
                                          <p:attrName>style.visibility</p:attrName>
                                        </p:attrNameLst>
                                      </p:cBhvr>
                                      <p:to>
                                        <p:strVal val="visible"/>
                                      </p:to>
                                    </p:set>
                                    <p:anim calcmode="lin" valueType="num">
                                      <p:cBhvr>
                                        <p:cTn id="32" dur="500" fill="hold"/>
                                        <p:tgtEl>
                                          <p:spTgt spid="4103"/>
                                        </p:tgtEl>
                                        <p:attrNameLst>
                                          <p:attrName>ppt_w</p:attrName>
                                        </p:attrNameLst>
                                      </p:cBhvr>
                                      <p:tavLst>
                                        <p:tav tm="0">
                                          <p:val>
                                            <p:fltVal val="0"/>
                                          </p:val>
                                        </p:tav>
                                        <p:tav tm="100000">
                                          <p:val>
                                            <p:strVal val="#ppt_w"/>
                                          </p:val>
                                        </p:tav>
                                      </p:tavLst>
                                    </p:anim>
                                    <p:anim calcmode="lin" valueType="num">
                                      <p:cBhvr>
                                        <p:cTn id="33" dur="500" fill="hold"/>
                                        <p:tgtEl>
                                          <p:spTgt spid="4103"/>
                                        </p:tgtEl>
                                        <p:attrNameLst>
                                          <p:attrName>ppt_h</p:attrName>
                                        </p:attrNameLst>
                                      </p:cBhvr>
                                      <p:tavLst>
                                        <p:tav tm="0">
                                          <p:val>
                                            <p:fltVal val="0"/>
                                          </p:val>
                                        </p:tav>
                                        <p:tav tm="100000">
                                          <p:val>
                                            <p:strVal val="#ppt_h"/>
                                          </p:val>
                                        </p:tav>
                                      </p:tavLst>
                                    </p:anim>
                                    <p:animEffect transition="in" filter="fade">
                                      <p:cBhvr>
                                        <p:cTn id="34"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6"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CDE0D85-C3B8-0559-25A8-6ED9A455AEBA}"/>
              </a:ext>
            </a:extLst>
          </p:cNvPr>
          <p:cNvSpPr txBox="1"/>
          <p:nvPr/>
        </p:nvSpPr>
        <p:spPr>
          <a:xfrm>
            <a:off x="2253575" y="-97690"/>
            <a:ext cx="5272390" cy="742832"/>
          </a:xfrm>
          <a:prstGeom prst="rect">
            <a:avLst/>
          </a:prstGeom>
          <a:noFill/>
        </p:spPr>
        <p:txBody>
          <a:bodyPr wrap="square">
            <a:spAutoFit/>
          </a:bodyPr>
          <a:lstStyle/>
          <a:p>
            <a:pPr algn="just">
              <a:lnSpc>
                <a:spcPct val="150000"/>
              </a:lnSpc>
            </a:pP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32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3200"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 xmlns:a16="http://schemas.microsoft.com/office/drawing/2014/main" id="{31C05EBA-4752-DC58-D45F-2DBAA59FEC4B}"/>
              </a:ext>
            </a:extLst>
          </p:cNvPr>
          <p:cNvGraphicFramePr>
            <a:graphicFrameLocks noGrp="1"/>
          </p:cNvGraphicFramePr>
          <p:nvPr>
            <p:extLst>
              <p:ext uri="{D42A27DB-BD31-4B8C-83A1-F6EECF244321}">
                <p14:modId xmlns:p14="http://schemas.microsoft.com/office/powerpoint/2010/main" val="471359957"/>
              </p:ext>
            </p:extLst>
          </p:nvPr>
        </p:nvGraphicFramePr>
        <p:xfrm>
          <a:off x="358211" y="763674"/>
          <a:ext cx="8383854" cy="4267200"/>
        </p:xfrm>
        <a:graphic>
          <a:graphicData uri="http://schemas.openxmlformats.org/drawingml/2006/table">
            <a:tbl>
              <a:tblPr firstRow="1" firstCol="1" bandRow="1"/>
              <a:tblGrid>
                <a:gridCol w="4191927">
                  <a:extLst>
                    <a:ext uri="{9D8B030D-6E8A-4147-A177-3AD203B41FA5}">
                      <a16:colId xmlns="" xmlns:a16="http://schemas.microsoft.com/office/drawing/2014/main" val="460067643"/>
                    </a:ext>
                  </a:extLst>
                </a:gridCol>
                <a:gridCol w="4191927">
                  <a:extLst>
                    <a:ext uri="{9D8B030D-6E8A-4147-A177-3AD203B41FA5}">
                      <a16:colId xmlns="" xmlns:a16="http://schemas.microsoft.com/office/drawing/2014/main" val="2504855325"/>
                    </a:ext>
                  </a:extLst>
                </a:gridCol>
              </a:tblGrid>
              <a:tr h="1276888">
                <a:tc>
                  <a:txBody>
                    <a:bodyPr/>
                    <a:lstStyle/>
                    <a:p>
                      <a:pPr algn="just">
                        <a:lnSpc>
                          <a:spcPct val="100000"/>
                        </a:lnSpc>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2800" b="1"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83021880"/>
                  </a:ext>
                </a:extLst>
              </a:tr>
              <a:tr h="851259">
                <a:tc>
                  <a:txBody>
                    <a:bodyPr/>
                    <a:lstStyle/>
                    <a:p>
                      <a:pPr algn="just">
                        <a:lnSpc>
                          <a:spcPct val="100000"/>
                        </a:lnSpc>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34348706"/>
                  </a:ext>
                </a:extLst>
              </a:tr>
              <a:tr h="851259">
                <a:tc>
                  <a:txBody>
                    <a:bodyPr/>
                    <a:lstStyle/>
                    <a:p>
                      <a:pPr algn="just">
                        <a:lnSpc>
                          <a:spcPct val="100000"/>
                        </a:lnSpc>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endParaRPr lang="en-US" sz="2800" b="1"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2040929"/>
                  </a:ext>
                </a:extLst>
              </a:tr>
              <a:tr h="851259">
                <a:tc>
                  <a:txBody>
                    <a:bodyPr/>
                    <a:lstStyle/>
                    <a:p>
                      <a:pPr algn="just">
                        <a:lnSpc>
                          <a:spcPct val="100000"/>
                        </a:lnSpc>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Khung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09147412"/>
                  </a:ext>
                </a:extLst>
              </a:tr>
              <a:tr h="425629">
                <a:tc>
                  <a:txBody>
                    <a:bodyPr/>
                    <a:lstStyle/>
                    <a:p>
                      <a:pPr algn="just">
                        <a:lnSpc>
                          <a:spcPct val="100000"/>
                        </a:lnSpc>
                      </a:pPr>
                      <a:r>
                        <a:rPr lang="en-US" sz="2800" b="1" baseline="0"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baseline="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baseline="0"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baseline="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baseline="0"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baseline="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baseline="0"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baseline="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baseline="0"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baseline="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baseline="0"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baseline="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79730768"/>
                  </a:ext>
                </a:extLst>
              </a:tr>
            </a:tbl>
          </a:graphicData>
        </a:graphic>
      </p:graphicFrame>
    </p:spTree>
    <p:extLst>
      <p:ext uri="{BB962C8B-B14F-4D97-AF65-F5344CB8AC3E}">
        <p14:creationId xmlns:p14="http://schemas.microsoft.com/office/powerpoint/2010/main" val="385903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CDE0D85-C3B8-0559-25A8-6ED9A455AEBA}"/>
              </a:ext>
            </a:extLst>
          </p:cNvPr>
          <p:cNvSpPr txBox="1"/>
          <p:nvPr/>
        </p:nvSpPr>
        <p:spPr>
          <a:xfrm>
            <a:off x="2253575" y="-97690"/>
            <a:ext cx="5533898" cy="646331"/>
          </a:xfrm>
          <a:prstGeom prst="rect">
            <a:avLst/>
          </a:prstGeom>
          <a:noFill/>
        </p:spPr>
        <p:txBody>
          <a:bodyPr wrap="square">
            <a:spAutoFit/>
          </a:bodyPr>
          <a:lstStyle/>
          <a:p>
            <a:pPr algn="just">
              <a:lnSpc>
                <a:spcPct val="150000"/>
              </a:lnSpc>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PHT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b="1"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4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4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 xmlns:a16="http://schemas.microsoft.com/office/drawing/2014/main" id="{2F90FF35-30D9-06E7-7B2D-1E0A0D7B753C}"/>
              </a:ext>
            </a:extLst>
          </p:cNvPr>
          <p:cNvGraphicFramePr>
            <a:graphicFrameLocks noGrp="1"/>
          </p:cNvGraphicFramePr>
          <p:nvPr>
            <p:extLst>
              <p:ext uri="{D42A27DB-BD31-4B8C-83A1-F6EECF244321}">
                <p14:modId xmlns:p14="http://schemas.microsoft.com/office/powerpoint/2010/main" val="3333954539"/>
              </p:ext>
            </p:extLst>
          </p:nvPr>
        </p:nvGraphicFramePr>
        <p:xfrm>
          <a:off x="773566" y="548641"/>
          <a:ext cx="7576614" cy="4511040"/>
        </p:xfrm>
        <a:graphic>
          <a:graphicData uri="http://schemas.openxmlformats.org/drawingml/2006/table">
            <a:tbl>
              <a:tblPr firstRow="1" firstCol="1" bandRow="1"/>
              <a:tblGrid>
                <a:gridCol w="954687">
                  <a:extLst>
                    <a:ext uri="{9D8B030D-6E8A-4147-A177-3AD203B41FA5}">
                      <a16:colId xmlns="" xmlns:a16="http://schemas.microsoft.com/office/drawing/2014/main" val="3096178028"/>
                    </a:ext>
                  </a:extLst>
                </a:gridCol>
                <a:gridCol w="6621927">
                  <a:extLst>
                    <a:ext uri="{9D8B030D-6E8A-4147-A177-3AD203B41FA5}">
                      <a16:colId xmlns="" xmlns:a16="http://schemas.microsoft.com/office/drawing/2014/main" val="2328531859"/>
                    </a:ext>
                  </a:extLst>
                </a:gridCol>
              </a:tblGrid>
              <a:tr h="0">
                <a:tc>
                  <a:txBody>
                    <a:bodyPr/>
                    <a:lstStyle/>
                    <a:p>
                      <a:pPr algn="ct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lộ</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con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78596337"/>
                  </a:ext>
                </a:extLst>
              </a:tr>
              <a:tr h="0">
                <a:tc>
                  <a:txBody>
                    <a:bodyPr/>
                    <a:lstStyle/>
                    <a:p>
                      <a:pPr algn="ct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a:t>
                      </a:r>
                      <a:b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kỷ</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000" b="1"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thứ</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baseline="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a:t>
                      </a:r>
                      <a:b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kỷ</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sắc</a:t>
                      </a:r>
                      <a:r>
                        <a:rPr lang="en-US" sz="2000" b="1"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0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FontTx/>
                        <a:buNone/>
                      </a:pP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Lý</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69656146"/>
                  </a:ext>
                </a:extLst>
              </a:tr>
              <a:tr h="0">
                <a:tc>
                  <a:txBody>
                    <a:bodyPr/>
                    <a:lstStyle/>
                    <a:p>
                      <a:pPr algn="ct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thân</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8051872"/>
                  </a:ext>
                </a:extLst>
              </a:tr>
            </a:tbl>
          </a:graphicData>
        </a:graphic>
      </p:graphicFrame>
    </p:spTree>
    <p:extLst>
      <p:ext uri="{BB962C8B-B14F-4D97-AF65-F5344CB8AC3E}">
        <p14:creationId xmlns:p14="http://schemas.microsoft.com/office/powerpoint/2010/main" val="228870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
          <p:cNvSpPr/>
          <p:nvPr/>
        </p:nvSpPr>
        <p:spPr>
          <a:xfrm>
            <a:off x="291992" y="906716"/>
            <a:ext cx="4187800" cy="4023312"/>
          </a:xfrm>
          <a:prstGeom prst="roundRect">
            <a:avLst>
              <a:gd name="adj" fmla="val 16667"/>
            </a:avLst>
          </a:prstGeom>
          <a:solidFill>
            <a:srgbClr val="FFF9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mbria" panose="02040503050406030204" pitchFamily="18" charset="0"/>
              <a:ea typeface="Cambria" panose="02040503050406030204" pitchFamily="18" charset="0"/>
              <a:sym typeface="Arial"/>
            </a:endParaRPr>
          </a:p>
        </p:txBody>
      </p:sp>
      <p:sp>
        <p:nvSpPr>
          <p:cNvPr id="518" name="Google Shape;518;p5"/>
          <p:cNvSpPr txBox="1"/>
          <p:nvPr/>
        </p:nvSpPr>
        <p:spPr>
          <a:xfrm>
            <a:off x="1183584" y="328316"/>
            <a:ext cx="3296208" cy="578400"/>
          </a:xfrm>
          <a:prstGeom prst="rect">
            <a:avLst/>
          </a:prstGeom>
          <a:noFill/>
          <a:ln>
            <a:noFill/>
          </a:ln>
        </p:spPr>
        <p:txBody>
          <a:bodyPr spcFirstLastPara="1" wrap="square" lIns="91425" tIns="91425" rIns="91425" bIns="91425" anchor="t" anchorCtr="0">
            <a:noAutofit/>
          </a:bodyPr>
          <a:lstStyle/>
          <a:p>
            <a:pPr lvl="0" algn="ctr">
              <a:lnSpc>
                <a:spcPct val="115000"/>
              </a:lnSpc>
              <a:buClr>
                <a:schemeClr val="dk1"/>
              </a:buClr>
              <a:buSzPts val="1500"/>
            </a:pPr>
            <a:r>
              <a:rPr lang="en-US" sz="2800" b="1" dirty="0" err="1" smtClean="0">
                <a:solidFill>
                  <a:srgbClr val="FF0000"/>
                </a:solidFill>
                <a:latin typeface="Cambria" panose="02040503050406030204" pitchFamily="18" charset="0"/>
                <a:ea typeface="Cambria" panose="02040503050406030204" pitchFamily="18" charset="0"/>
                <a:cs typeface="Times New Roman"/>
                <a:sym typeface="Times New Roman"/>
              </a:rPr>
              <a:t>Bước</a:t>
            </a:r>
            <a:r>
              <a:rPr lang="en-US" sz="2800" b="1" dirty="0" smtClean="0">
                <a:solidFill>
                  <a:srgbClr val="FF0000"/>
                </a:solidFill>
                <a:latin typeface="Cambria" panose="02040503050406030204" pitchFamily="18" charset="0"/>
                <a:ea typeface="Cambria" panose="02040503050406030204" pitchFamily="18" charset="0"/>
                <a:cs typeface="Times New Roman"/>
                <a:sym typeface="Times New Roman"/>
              </a:rPr>
              <a:t> 3</a:t>
            </a:r>
            <a:r>
              <a:rPr lang="en-US" sz="2800" b="1"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800" b="1" dirty="0" err="1">
                <a:solidFill>
                  <a:srgbClr val="FF0000"/>
                </a:solidFill>
                <a:latin typeface="Cambria" panose="02040503050406030204" pitchFamily="18" charset="0"/>
                <a:ea typeface="Cambria" panose="02040503050406030204" pitchFamily="18" charset="0"/>
                <a:cs typeface="Times New Roman"/>
                <a:sym typeface="Times New Roman"/>
              </a:rPr>
              <a:t>Viết</a:t>
            </a:r>
            <a:r>
              <a:rPr lang="en-US" sz="2800" b="1"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800" b="1" dirty="0" err="1">
                <a:solidFill>
                  <a:srgbClr val="FF0000"/>
                </a:solidFill>
                <a:latin typeface="Cambria" panose="02040503050406030204" pitchFamily="18" charset="0"/>
                <a:ea typeface="Cambria" panose="02040503050406030204" pitchFamily="18" charset="0"/>
                <a:cs typeface="Times New Roman"/>
                <a:sym typeface="Times New Roman"/>
              </a:rPr>
              <a:t>bài</a:t>
            </a:r>
            <a:endParaRPr sz="2800" b="1"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endParaRPr>
          </a:p>
        </p:txBody>
      </p:sp>
      <p:sp>
        <p:nvSpPr>
          <p:cNvPr id="520" name="Google Shape;520;p5"/>
          <p:cNvSpPr/>
          <p:nvPr/>
        </p:nvSpPr>
        <p:spPr>
          <a:xfrm>
            <a:off x="522513" y="2012010"/>
            <a:ext cx="3726758" cy="499327"/>
          </a:xfrm>
          <a:prstGeom prst="rect">
            <a:avLst/>
          </a:prstGeom>
          <a:noFill/>
          <a:ln>
            <a:noFill/>
          </a:ln>
        </p:spPr>
        <p:txBody>
          <a:bodyPr spcFirstLastPara="1" wrap="square" lIns="91425" tIns="45700" rIns="91425" bIns="45700" anchor="t" anchorCtr="0">
            <a:spAutoFit/>
          </a:bodyPr>
          <a:lstStyle/>
          <a:p>
            <a:pPr marL="342900" lvl="0" indent="-342900" algn="just">
              <a:lnSpc>
                <a:spcPct val="115000"/>
              </a:lnSpc>
              <a:buSzPts val="2300"/>
              <a:buFont typeface="Arial"/>
              <a:buChar char="•"/>
            </a:pPr>
            <a:r>
              <a:rPr lang="en-US" sz="2300" b="1" dirty="0" err="1">
                <a:solidFill>
                  <a:srgbClr val="0070C0"/>
                </a:solidFill>
                <a:latin typeface="Cambria" panose="02040503050406030204" pitchFamily="18" charset="0"/>
                <a:ea typeface="Cambria" panose="02040503050406030204" pitchFamily="18" charset="0"/>
                <a:cs typeface="Times New Roman"/>
                <a:sym typeface="Times New Roman"/>
              </a:rPr>
              <a:t>T</a:t>
            </a:r>
            <a:r>
              <a:rPr lang="en-US" sz="2300" b="1" dirty="0" err="1" smtClean="0">
                <a:solidFill>
                  <a:srgbClr val="0070C0"/>
                </a:solidFill>
                <a:latin typeface="Cambria" panose="02040503050406030204" pitchFamily="18" charset="0"/>
                <a:ea typeface="Cambria" panose="02040503050406030204" pitchFamily="18" charset="0"/>
                <a:cs typeface="Times New Roman"/>
                <a:sym typeface="Times New Roman"/>
              </a:rPr>
              <a:t>rình</a:t>
            </a:r>
            <a:r>
              <a:rPr lang="en-US" sz="23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a:solidFill>
                  <a:srgbClr val="0070C0"/>
                </a:solidFill>
                <a:latin typeface="Cambria" panose="02040503050406030204" pitchFamily="18" charset="0"/>
                <a:ea typeface="Cambria" panose="02040503050406030204" pitchFamily="18" charset="0"/>
                <a:cs typeface="Times New Roman"/>
                <a:sym typeface="Times New Roman"/>
              </a:rPr>
              <a:t>chiếu</a:t>
            </a:r>
            <a:r>
              <a:rPr lang="en-US" sz="2300" b="1" dirty="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a:solidFill>
                  <a:srgbClr val="0070C0"/>
                </a:solidFill>
                <a:latin typeface="Cambria" panose="02040503050406030204" pitchFamily="18" charset="0"/>
                <a:ea typeface="Cambria" panose="02040503050406030204" pitchFamily="18" charset="0"/>
                <a:cs typeface="Times New Roman"/>
                <a:sym typeface="Times New Roman"/>
              </a:rPr>
              <a:t>bảng</a:t>
            </a:r>
            <a:r>
              <a:rPr lang="en-US" sz="2300" b="1" dirty="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a:solidFill>
                  <a:srgbClr val="0070C0"/>
                </a:solidFill>
                <a:latin typeface="Cambria" panose="02040503050406030204" pitchFamily="18" charset="0"/>
                <a:ea typeface="Cambria" panose="02040503050406030204" pitchFamily="18" charset="0"/>
                <a:cs typeface="Times New Roman"/>
                <a:sym typeface="Times New Roman"/>
              </a:rPr>
              <a:t>kiểm</a:t>
            </a:r>
            <a:endParaRPr sz="2300" b="1" i="0" u="none" strike="noStrike" cap="none" dirty="0">
              <a:solidFill>
                <a:srgbClr val="0070C0"/>
              </a:solidFill>
              <a:latin typeface="Cambria" panose="02040503050406030204" pitchFamily="18" charset="0"/>
              <a:ea typeface="Cambria" panose="02040503050406030204" pitchFamily="18" charset="0"/>
              <a:sym typeface="Arial"/>
            </a:endParaRPr>
          </a:p>
        </p:txBody>
      </p:sp>
      <p:sp>
        <p:nvSpPr>
          <p:cNvPr id="521" name="Google Shape;521;p5"/>
          <p:cNvSpPr/>
          <p:nvPr/>
        </p:nvSpPr>
        <p:spPr>
          <a:xfrm>
            <a:off x="4719917" y="920362"/>
            <a:ext cx="4078301" cy="4023312"/>
          </a:xfrm>
          <a:prstGeom prst="roundRect">
            <a:avLst>
              <a:gd name="adj" fmla="val 16667"/>
            </a:avLst>
          </a:prstGeom>
          <a:solidFill>
            <a:srgbClr val="FFF9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Cambria" panose="02040503050406030204" pitchFamily="18" charset="0"/>
              <a:ea typeface="Cambria" panose="02040503050406030204" pitchFamily="18" charset="0"/>
              <a:sym typeface="Arial"/>
            </a:endParaRPr>
          </a:p>
        </p:txBody>
      </p:sp>
      <p:sp>
        <p:nvSpPr>
          <p:cNvPr id="522" name="Google Shape;522;p5"/>
          <p:cNvSpPr/>
          <p:nvPr/>
        </p:nvSpPr>
        <p:spPr>
          <a:xfrm>
            <a:off x="4903596" y="1426866"/>
            <a:ext cx="3894621" cy="2127465"/>
          </a:xfrm>
          <a:prstGeom prst="rect">
            <a:avLst/>
          </a:prstGeom>
          <a:noFill/>
          <a:ln>
            <a:noFill/>
          </a:ln>
        </p:spPr>
        <p:txBody>
          <a:bodyPr spcFirstLastPara="1" wrap="square" lIns="91425" tIns="45700" rIns="91425" bIns="45700" anchor="t" anchorCtr="0">
            <a:spAutoFit/>
          </a:bodyPr>
          <a:lstStyle/>
          <a:p>
            <a:pPr lvl="0" algn="just">
              <a:lnSpc>
                <a:spcPct val="115000"/>
              </a:lnSpc>
              <a:buSzPts val="2300"/>
            </a:pPr>
            <a:r>
              <a:rPr lang="en-US" sz="2300" b="1" dirty="0" err="1" smtClean="0">
                <a:solidFill>
                  <a:srgbClr val="0070C0"/>
                </a:solidFill>
                <a:latin typeface="Cambria" panose="02040503050406030204" pitchFamily="18" charset="0"/>
                <a:ea typeface="Cambria" panose="02040503050406030204" pitchFamily="18" charset="0"/>
                <a:cs typeface="Times New Roman"/>
                <a:sym typeface="Times New Roman"/>
              </a:rPr>
              <a:t>Các</a:t>
            </a:r>
            <a:r>
              <a:rPr lang="en-US" sz="23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smtClean="0">
                <a:solidFill>
                  <a:srgbClr val="0070C0"/>
                </a:solidFill>
                <a:latin typeface="Cambria" panose="02040503050406030204" pitchFamily="18" charset="0"/>
                <a:ea typeface="Cambria" panose="02040503050406030204" pitchFamily="18" charset="0"/>
                <a:cs typeface="Times New Roman"/>
                <a:sym typeface="Times New Roman"/>
              </a:rPr>
              <a:t>em</a:t>
            </a:r>
            <a:r>
              <a:rPr lang="en-US" sz="23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smtClean="0">
                <a:solidFill>
                  <a:srgbClr val="0070C0"/>
                </a:solidFill>
                <a:latin typeface="Cambria" panose="02040503050406030204" pitchFamily="18" charset="0"/>
                <a:ea typeface="Cambria" panose="02040503050406030204" pitchFamily="18" charset="0"/>
                <a:cs typeface="Times New Roman"/>
                <a:sym typeface="Times New Roman"/>
              </a:rPr>
              <a:t>đối</a:t>
            </a:r>
            <a:r>
              <a:rPr lang="en-US" sz="23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smtClean="0">
                <a:solidFill>
                  <a:srgbClr val="0070C0"/>
                </a:solidFill>
                <a:latin typeface="Cambria" panose="02040503050406030204" pitchFamily="18" charset="0"/>
                <a:ea typeface="Cambria" panose="02040503050406030204" pitchFamily="18" charset="0"/>
                <a:cs typeface="Times New Roman"/>
                <a:sym typeface="Times New Roman"/>
              </a:rPr>
              <a:t>chiếu</a:t>
            </a:r>
            <a:r>
              <a:rPr lang="en-US" sz="23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a:solidFill>
                  <a:srgbClr val="0070C0"/>
                </a:solidFill>
                <a:latin typeface="Cambria" panose="02040503050406030204" pitchFamily="18" charset="0"/>
                <a:ea typeface="Cambria" panose="02040503050406030204" pitchFamily="18" charset="0"/>
                <a:cs typeface="Times New Roman"/>
                <a:sym typeface="Times New Roman"/>
              </a:rPr>
              <a:t>bảng</a:t>
            </a:r>
            <a:r>
              <a:rPr lang="en-US" sz="2300" b="1" dirty="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a:solidFill>
                  <a:srgbClr val="0070C0"/>
                </a:solidFill>
                <a:latin typeface="Cambria" panose="02040503050406030204" pitchFamily="18" charset="0"/>
                <a:ea typeface="Cambria" panose="02040503050406030204" pitchFamily="18" charset="0"/>
                <a:cs typeface="Times New Roman"/>
                <a:sym typeface="Times New Roman"/>
              </a:rPr>
              <a:t>kiểm</a:t>
            </a:r>
            <a:r>
              <a:rPr lang="en-US" sz="2300" b="1" dirty="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a:solidFill>
                  <a:srgbClr val="0070C0"/>
                </a:solidFill>
                <a:latin typeface="Cambria" panose="02040503050406030204" pitchFamily="18" charset="0"/>
                <a:ea typeface="Cambria" panose="02040503050406030204" pitchFamily="18" charset="0"/>
                <a:cs typeface="Times New Roman"/>
                <a:sym typeface="Times New Roman"/>
              </a:rPr>
              <a:t>để</a:t>
            </a:r>
            <a:r>
              <a:rPr lang="en-US" sz="2300" b="1" dirty="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a:solidFill>
                  <a:srgbClr val="0070C0"/>
                </a:solidFill>
                <a:latin typeface="Cambria" panose="02040503050406030204" pitchFamily="18" charset="0"/>
                <a:ea typeface="Cambria" panose="02040503050406030204" pitchFamily="18" charset="0"/>
                <a:cs typeface="Times New Roman"/>
                <a:sym typeface="Times New Roman"/>
              </a:rPr>
              <a:t>tự</a:t>
            </a:r>
            <a:r>
              <a:rPr lang="en-US" sz="2300" b="1" dirty="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a:solidFill>
                  <a:srgbClr val="0070C0"/>
                </a:solidFill>
                <a:latin typeface="Cambria" panose="02040503050406030204" pitchFamily="18" charset="0"/>
                <a:ea typeface="Cambria" panose="02040503050406030204" pitchFamily="18" charset="0"/>
                <a:cs typeface="Times New Roman"/>
                <a:sym typeface="Times New Roman"/>
              </a:rPr>
              <a:t>đánh</a:t>
            </a:r>
            <a:r>
              <a:rPr lang="en-US" sz="2300" b="1" dirty="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a:solidFill>
                  <a:srgbClr val="0070C0"/>
                </a:solidFill>
                <a:latin typeface="Cambria" panose="02040503050406030204" pitchFamily="18" charset="0"/>
                <a:ea typeface="Cambria" panose="02040503050406030204" pitchFamily="18" charset="0"/>
                <a:cs typeface="Times New Roman"/>
                <a:sym typeface="Times New Roman"/>
              </a:rPr>
              <a:t>giá</a:t>
            </a:r>
            <a:r>
              <a:rPr lang="en-US" sz="2300" b="1" dirty="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a:solidFill>
                  <a:srgbClr val="0070C0"/>
                </a:solidFill>
                <a:latin typeface="Cambria" panose="02040503050406030204" pitchFamily="18" charset="0"/>
                <a:ea typeface="Cambria" panose="02040503050406030204" pitchFamily="18" charset="0"/>
                <a:cs typeface="Times New Roman"/>
                <a:sym typeface="Times New Roman"/>
              </a:rPr>
              <a:t>bài</a:t>
            </a:r>
            <a:r>
              <a:rPr lang="en-US" sz="2300" b="1" dirty="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a:solidFill>
                  <a:srgbClr val="0070C0"/>
                </a:solidFill>
                <a:latin typeface="Cambria" panose="02040503050406030204" pitchFamily="18" charset="0"/>
                <a:ea typeface="Cambria" panose="02040503050406030204" pitchFamily="18" charset="0"/>
                <a:cs typeface="Times New Roman"/>
                <a:sym typeface="Times New Roman"/>
              </a:rPr>
              <a:t>làm</a:t>
            </a:r>
            <a:r>
              <a:rPr lang="en-US" sz="2300" b="1" dirty="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a:solidFill>
                  <a:srgbClr val="0070C0"/>
                </a:solidFill>
                <a:latin typeface="Cambria" panose="02040503050406030204" pitchFamily="18" charset="0"/>
                <a:ea typeface="Cambria" panose="02040503050406030204" pitchFamily="18" charset="0"/>
                <a:cs typeface="Times New Roman"/>
                <a:sym typeface="Times New Roman"/>
              </a:rPr>
              <a:t>của</a:t>
            </a:r>
            <a:r>
              <a:rPr lang="en-US" sz="2300" b="1" dirty="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smtClean="0">
                <a:solidFill>
                  <a:srgbClr val="0070C0"/>
                </a:solidFill>
                <a:latin typeface="Cambria" panose="02040503050406030204" pitchFamily="18" charset="0"/>
                <a:ea typeface="Cambria" panose="02040503050406030204" pitchFamily="18" charset="0"/>
                <a:cs typeface="Times New Roman"/>
                <a:sym typeface="Times New Roman"/>
              </a:rPr>
              <a:t>mình</a:t>
            </a:r>
            <a:r>
              <a:rPr lang="en-US" sz="23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a:solidFill>
                  <a:srgbClr val="0070C0"/>
                </a:solidFill>
                <a:latin typeface="Cambria" panose="02040503050406030204" pitchFamily="18" charset="0"/>
                <a:ea typeface="Cambria" panose="02040503050406030204" pitchFamily="18" charset="0"/>
                <a:cs typeface="Times New Roman"/>
                <a:sym typeface="Times New Roman"/>
              </a:rPr>
              <a:t>S</a:t>
            </a:r>
            <a:r>
              <a:rPr lang="en-US" sz="2300" b="1" dirty="0" err="1" smtClean="0">
                <a:solidFill>
                  <a:srgbClr val="0070C0"/>
                </a:solidFill>
                <a:latin typeface="Cambria" panose="02040503050406030204" pitchFamily="18" charset="0"/>
                <a:ea typeface="Cambria" panose="02040503050406030204" pitchFamily="18" charset="0"/>
                <a:cs typeface="Times New Roman"/>
                <a:sym typeface="Times New Roman"/>
              </a:rPr>
              <a:t>au</a:t>
            </a:r>
            <a:r>
              <a:rPr lang="en-US" sz="23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a:solidFill>
                  <a:srgbClr val="0070C0"/>
                </a:solidFill>
                <a:latin typeface="Cambria" panose="02040503050406030204" pitchFamily="18" charset="0"/>
                <a:ea typeface="Cambria" panose="02040503050406030204" pitchFamily="18" charset="0"/>
                <a:cs typeface="Times New Roman"/>
                <a:sym typeface="Times New Roman"/>
              </a:rPr>
              <a:t>đó</a:t>
            </a:r>
            <a:r>
              <a:rPr lang="en-US" sz="2300" b="1" dirty="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a:solidFill>
                  <a:srgbClr val="0070C0"/>
                </a:solidFill>
                <a:latin typeface="Cambria" panose="02040503050406030204" pitchFamily="18" charset="0"/>
                <a:ea typeface="Cambria" panose="02040503050406030204" pitchFamily="18" charset="0"/>
                <a:cs typeface="Times New Roman"/>
                <a:sym typeface="Times New Roman"/>
              </a:rPr>
              <a:t>dùng</a:t>
            </a:r>
            <a:r>
              <a:rPr lang="en-US" sz="2300" b="1" dirty="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a:solidFill>
                  <a:srgbClr val="0070C0"/>
                </a:solidFill>
                <a:latin typeface="Cambria" panose="02040503050406030204" pitchFamily="18" charset="0"/>
                <a:ea typeface="Cambria" panose="02040503050406030204" pitchFamily="18" charset="0"/>
                <a:cs typeface="Times New Roman"/>
                <a:sym typeface="Times New Roman"/>
              </a:rPr>
              <a:t>bảng</a:t>
            </a:r>
            <a:r>
              <a:rPr lang="en-US" sz="2300" b="1" dirty="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smtClean="0">
                <a:solidFill>
                  <a:srgbClr val="0070C0"/>
                </a:solidFill>
                <a:latin typeface="Cambria" panose="02040503050406030204" pitchFamily="18" charset="0"/>
                <a:ea typeface="Cambria" panose="02040503050406030204" pitchFamily="18" charset="0"/>
                <a:cs typeface="Times New Roman"/>
                <a:sym typeface="Times New Roman"/>
              </a:rPr>
              <a:t>kiểm</a:t>
            </a:r>
            <a:r>
              <a:rPr lang="en-US" sz="23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smtClean="0">
                <a:solidFill>
                  <a:srgbClr val="0070C0"/>
                </a:solidFill>
                <a:latin typeface="Cambria" panose="02040503050406030204" pitchFamily="18" charset="0"/>
                <a:ea typeface="Cambria" panose="02040503050406030204" pitchFamily="18" charset="0"/>
                <a:cs typeface="Times New Roman"/>
                <a:sym typeface="Times New Roman"/>
              </a:rPr>
              <a:t>để</a:t>
            </a:r>
            <a:r>
              <a:rPr lang="en-US" sz="23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a:solidFill>
                  <a:srgbClr val="0070C0"/>
                </a:solidFill>
                <a:latin typeface="Cambria" panose="02040503050406030204" pitchFamily="18" charset="0"/>
                <a:ea typeface="Cambria" panose="02040503050406030204" pitchFamily="18" charset="0"/>
                <a:cs typeface="Times New Roman"/>
                <a:sym typeface="Times New Roman"/>
              </a:rPr>
              <a:t>đánh</a:t>
            </a:r>
            <a:r>
              <a:rPr lang="en-US" sz="2300" b="1" dirty="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a:solidFill>
                  <a:srgbClr val="0070C0"/>
                </a:solidFill>
                <a:latin typeface="Cambria" panose="02040503050406030204" pitchFamily="18" charset="0"/>
                <a:ea typeface="Cambria" panose="02040503050406030204" pitchFamily="18" charset="0"/>
                <a:cs typeface="Times New Roman"/>
                <a:sym typeface="Times New Roman"/>
              </a:rPr>
              <a:t>giá</a:t>
            </a:r>
            <a:r>
              <a:rPr lang="en-US" sz="2300" b="1" dirty="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smtClean="0">
                <a:solidFill>
                  <a:srgbClr val="0070C0"/>
                </a:solidFill>
                <a:latin typeface="Cambria" panose="02040503050406030204" pitchFamily="18" charset="0"/>
                <a:ea typeface="Cambria" panose="02040503050406030204" pitchFamily="18" charset="0"/>
                <a:cs typeface="Times New Roman"/>
                <a:sym typeface="Times New Roman"/>
              </a:rPr>
              <a:t>bài</a:t>
            </a:r>
            <a:r>
              <a:rPr lang="en-US" sz="23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smtClean="0">
                <a:solidFill>
                  <a:srgbClr val="0070C0"/>
                </a:solidFill>
                <a:latin typeface="Cambria" panose="02040503050406030204" pitchFamily="18" charset="0"/>
                <a:ea typeface="Cambria" panose="02040503050406030204" pitchFamily="18" charset="0"/>
                <a:cs typeface="Times New Roman"/>
                <a:sym typeface="Times New Roman"/>
              </a:rPr>
              <a:t>viết</a:t>
            </a:r>
            <a:r>
              <a:rPr lang="en-US" sz="23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smtClean="0">
                <a:solidFill>
                  <a:srgbClr val="0070C0"/>
                </a:solidFill>
                <a:latin typeface="Cambria" panose="02040503050406030204" pitchFamily="18" charset="0"/>
                <a:ea typeface="Cambria" panose="02040503050406030204" pitchFamily="18" charset="0"/>
                <a:cs typeface="Times New Roman"/>
                <a:sym typeface="Times New Roman"/>
              </a:rPr>
              <a:t>của</a:t>
            </a:r>
            <a:r>
              <a:rPr lang="en-US" sz="23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smtClean="0">
                <a:solidFill>
                  <a:srgbClr val="0070C0"/>
                </a:solidFill>
                <a:latin typeface="Cambria" panose="02040503050406030204" pitchFamily="18" charset="0"/>
                <a:ea typeface="Cambria" panose="02040503050406030204" pitchFamily="18" charset="0"/>
                <a:cs typeface="Times New Roman"/>
                <a:sym typeface="Times New Roman"/>
              </a:rPr>
              <a:t>bạn</a:t>
            </a:r>
            <a:r>
              <a:rPr lang="en-US" sz="23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smtClean="0">
                <a:solidFill>
                  <a:srgbClr val="0070C0"/>
                </a:solidFill>
                <a:latin typeface="Cambria" panose="02040503050406030204" pitchFamily="18" charset="0"/>
                <a:ea typeface="Cambria" panose="02040503050406030204" pitchFamily="18" charset="0"/>
                <a:cs typeface="Times New Roman"/>
                <a:sym typeface="Times New Roman"/>
              </a:rPr>
              <a:t>đổi</a:t>
            </a:r>
            <a:r>
              <a:rPr lang="en-US" sz="23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300" b="1" dirty="0" err="1" smtClean="0">
                <a:solidFill>
                  <a:srgbClr val="0070C0"/>
                </a:solidFill>
                <a:latin typeface="Cambria" panose="02040503050406030204" pitchFamily="18" charset="0"/>
                <a:ea typeface="Cambria" panose="02040503050406030204" pitchFamily="18" charset="0"/>
                <a:cs typeface="Times New Roman"/>
                <a:sym typeface="Times New Roman"/>
              </a:rPr>
              <a:t>chéo</a:t>
            </a:r>
            <a:r>
              <a:rPr lang="en-US" sz="2300" b="1" dirty="0" smtClean="0">
                <a:solidFill>
                  <a:srgbClr val="0070C0"/>
                </a:solidFill>
                <a:latin typeface="Cambria" panose="02040503050406030204" pitchFamily="18" charset="0"/>
                <a:ea typeface="Cambria" panose="02040503050406030204" pitchFamily="18" charset="0"/>
                <a:cs typeface="Times New Roman"/>
                <a:sym typeface="Times New Roman"/>
              </a:rPr>
              <a:t>)</a:t>
            </a:r>
            <a:endParaRPr sz="2300" b="1" i="0" u="none" strike="noStrike" cap="none" dirty="0">
              <a:solidFill>
                <a:srgbClr val="0070C0"/>
              </a:solidFill>
              <a:latin typeface="Cambria" panose="02040503050406030204" pitchFamily="18" charset="0"/>
              <a:ea typeface="Cambria" panose="020405030504060302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fade">
                                      <p:cBhvr>
                                        <p:cTn id="7" dur="500"/>
                                        <p:tgtEl>
                                          <p:spTgt spid="518"/>
                                        </p:tgtEl>
                                      </p:cBhvr>
                                    </p:animEffect>
                                  </p:childTnLst>
                                </p:cTn>
                              </p:par>
                              <p:par>
                                <p:cTn id="8" presetID="10" presetClass="entr" presetSubtype="0" fill="hold" nodeType="withEffect">
                                  <p:stCondLst>
                                    <p:cond delay="0"/>
                                  </p:stCondLst>
                                  <p:childTnLst>
                                    <p:set>
                                      <p:cBhvr>
                                        <p:cTn id="9" dur="1" fill="hold">
                                          <p:stCondLst>
                                            <p:cond delay="0"/>
                                          </p:stCondLst>
                                        </p:cTn>
                                        <p:tgtEl>
                                          <p:spTgt spid="517"/>
                                        </p:tgtEl>
                                        <p:attrNameLst>
                                          <p:attrName>style.visibility</p:attrName>
                                        </p:attrNameLst>
                                      </p:cBhvr>
                                      <p:to>
                                        <p:strVal val="visible"/>
                                      </p:to>
                                    </p:set>
                                    <p:animEffect transition="in" filter="fade">
                                      <p:cBhvr>
                                        <p:cTn id="10" dur="500"/>
                                        <p:tgtEl>
                                          <p:spTgt spid="517"/>
                                        </p:tgtEl>
                                      </p:cBhvr>
                                    </p:animEffect>
                                  </p:childTnLst>
                                </p:cTn>
                              </p:par>
                              <p:par>
                                <p:cTn id="11" presetID="10" presetClass="entr" presetSubtype="0" fill="hold" nodeType="withEffect">
                                  <p:stCondLst>
                                    <p:cond delay="0"/>
                                  </p:stCondLst>
                                  <p:childTnLst>
                                    <p:set>
                                      <p:cBhvr>
                                        <p:cTn id="12" dur="1" fill="hold">
                                          <p:stCondLst>
                                            <p:cond delay="0"/>
                                          </p:stCondLst>
                                        </p:cTn>
                                        <p:tgtEl>
                                          <p:spTgt spid="520"/>
                                        </p:tgtEl>
                                        <p:attrNameLst>
                                          <p:attrName>style.visibility</p:attrName>
                                        </p:attrNameLst>
                                      </p:cBhvr>
                                      <p:to>
                                        <p:strVal val="visible"/>
                                      </p:to>
                                    </p:set>
                                    <p:animEffect transition="in" filter="fade">
                                      <p:cBhvr>
                                        <p:cTn id="13" dur="500"/>
                                        <p:tgtEl>
                                          <p:spTgt spid="520"/>
                                        </p:tgtEl>
                                      </p:cBhvr>
                                    </p:animEffect>
                                  </p:childTnLst>
                                </p:cTn>
                              </p:par>
                              <p:par>
                                <p:cTn id="14" presetID="10" presetClass="entr" presetSubtype="0" fill="hold" nodeType="withEffect">
                                  <p:stCondLst>
                                    <p:cond delay="0"/>
                                  </p:stCondLst>
                                  <p:childTnLst>
                                    <p:set>
                                      <p:cBhvr>
                                        <p:cTn id="15" dur="1" fill="hold">
                                          <p:stCondLst>
                                            <p:cond delay="0"/>
                                          </p:stCondLst>
                                        </p:cTn>
                                        <p:tgtEl>
                                          <p:spTgt spid="522"/>
                                        </p:tgtEl>
                                        <p:attrNameLst>
                                          <p:attrName>style.visibility</p:attrName>
                                        </p:attrNameLst>
                                      </p:cBhvr>
                                      <p:to>
                                        <p:strVal val="visible"/>
                                      </p:to>
                                    </p:set>
                                    <p:animEffect transition="in" filter="fade">
                                      <p:cBhvr>
                                        <p:cTn id="16" dur="500"/>
                                        <p:tgtEl>
                                          <p:spTgt spid="522"/>
                                        </p:tgtEl>
                                      </p:cBhvr>
                                    </p:animEffect>
                                  </p:childTnLst>
                                </p:cTn>
                              </p:par>
                              <p:par>
                                <p:cTn id="17" presetID="10" presetClass="entr" presetSubtype="0" fill="hold" nodeType="withEffect">
                                  <p:stCondLst>
                                    <p:cond delay="0"/>
                                  </p:stCondLst>
                                  <p:childTnLst>
                                    <p:set>
                                      <p:cBhvr>
                                        <p:cTn id="18" dur="1" fill="hold">
                                          <p:stCondLst>
                                            <p:cond delay="0"/>
                                          </p:stCondLst>
                                        </p:cTn>
                                        <p:tgtEl>
                                          <p:spTgt spid="521"/>
                                        </p:tgtEl>
                                        <p:attrNameLst>
                                          <p:attrName>style.visibility</p:attrName>
                                        </p:attrNameLst>
                                      </p:cBhvr>
                                      <p:to>
                                        <p:strVal val="visible"/>
                                      </p:to>
                                    </p:set>
                                    <p:animEffect transition="in" filter="fade">
                                      <p:cBhvr>
                                        <p:cTn id="19" dur="500"/>
                                        <p:tgtEl>
                                          <p:spTgt spid="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图片 4099" descr="12"/>
          <p:cNvPicPr>
            <a:picLocks noChangeAspect="1"/>
          </p:cNvPicPr>
          <p:nvPr/>
        </p:nvPicPr>
        <p:blipFill>
          <a:blip r:embed="rId3"/>
          <a:stretch>
            <a:fillRect/>
          </a:stretch>
        </p:blipFill>
        <p:spPr>
          <a:xfrm>
            <a:off x="18335" y="4336947"/>
            <a:ext cx="9107330" cy="806553"/>
          </a:xfrm>
          <a:prstGeom prst="rect">
            <a:avLst/>
          </a:prstGeom>
          <a:noFill/>
          <a:ln w="9525">
            <a:noFill/>
          </a:ln>
        </p:spPr>
      </p:pic>
      <p:pic>
        <p:nvPicPr>
          <p:cNvPr id="4101" name="图片 4100" descr="14"/>
          <p:cNvPicPr>
            <a:picLocks noChangeAspect="1"/>
          </p:cNvPicPr>
          <p:nvPr/>
        </p:nvPicPr>
        <p:blipFill>
          <a:blip r:embed="rId4"/>
          <a:stretch>
            <a:fillRect/>
          </a:stretch>
        </p:blipFill>
        <p:spPr>
          <a:xfrm>
            <a:off x="18335" y="2108585"/>
            <a:ext cx="2199571" cy="3034915"/>
          </a:xfrm>
          <a:prstGeom prst="rect">
            <a:avLst/>
          </a:prstGeom>
          <a:noFill/>
          <a:ln w="9525">
            <a:noFill/>
          </a:ln>
        </p:spPr>
      </p:pic>
      <p:pic>
        <p:nvPicPr>
          <p:cNvPr id="4102" name="图片 4101" descr="13"/>
          <p:cNvPicPr>
            <a:picLocks noChangeAspect="1"/>
          </p:cNvPicPr>
          <p:nvPr/>
        </p:nvPicPr>
        <p:blipFill>
          <a:blip r:embed="rId5"/>
          <a:stretch>
            <a:fillRect/>
          </a:stretch>
        </p:blipFill>
        <p:spPr>
          <a:xfrm>
            <a:off x="2023353" y="-1723"/>
            <a:ext cx="7102312" cy="5145224"/>
          </a:xfrm>
          <a:prstGeom prst="rect">
            <a:avLst/>
          </a:prstGeom>
          <a:noFill/>
          <a:ln w="9525">
            <a:noFill/>
          </a:ln>
        </p:spPr>
      </p:pic>
      <p:sp>
        <p:nvSpPr>
          <p:cNvPr id="4103" name="文本框 4102"/>
          <p:cNvSpPr txBox="1"/>
          <p:nvPr/>
        </p:nvSpPr>
        <p:spPr>
          <a:xfrm>
            <a:off x="2548648" y="1640977"/>
            <a:ext cx="4729614" cy="2497863"/>
          </a:xfrm>
          <a:prstGeom prst="rect">
            <a:avLst/>
          </a:prstGeom>
          <a:noFill/>
          <a:ln w="9525">
            <a:noFill/>
          </a:ln>
        </p:spPr>
        <p:txBody>
          <a:bodyPr wrap="square">
            <a:spAutoFit/>
          </a:bodyPr>
          <a:lstStyle/>
          <a:p>
            <a:pPr algn="just" defTabSz="814474" fontAlgn="base">
              <a:spcBef>
                <a:spcPct val="50000"/>
              </a:spcBef>
              <a:spcAft>
                <a:spcPct val="0"/>
              </a:spcAft>
              <a:buClrTx/>
              <a:defRPr/>
            </a:pPr>
            <a:r>
              <a:rPr lang="en-US" altLang="zh-CN" sz="3908" b="1" dirty="0" smtClean="0">
                <a:latin typeface="Times New Roman" panose="02020603050405020304" pitchFamily="18" charset="0"/>
                <a:cs typeface="Times New Roman" panose="02020603050405020304" pitchFamily="18" charset="0"/>
              </a:rPr>
              <a:t>   </a:t>
            </a:r>
            <a:r>
              <a:rPr lang="vi-VN" altLang="zh-CN" sz="3908" b="1" i="1" dirty="0" smtClean="0">
                <a:solidFill>
                  <a:srgbClr val="0070C0"/>
                </a:solidFill>
                <a:latin typeface="Times New Roman" panose="02020603050405020304" pitchFamily="18" charset="0"/>
                <a:cs typeface="Times New Roman" panose="02020603050405020304" pitchFamily="18" charset="0"/>
              </a:rPr>
              <a:t>Kể </a:t>
            </a:r>
            <a:r>
              <a:rPr lang="vi-VN" altLang="zh-CN" sz="3908" b="1" i="1" dirty="0" smtClean="0">
                <a:solidFill>
                  <a:srgbClr val="0070C0"/>
                </a:solidFill>
                <a:latin typeface="Times New Roman" panose="02020603050405020304" pitchFamily="18" charset="0"/>
                <a:cs typeface="Times New Roman" panose="02020603050405020304" pitchFamily="18" charset="0"/>
              </a:rPr>
              <a:t>tên </a:t>
            </a:r>
            <a:r>
              <a:rPr lang="vi-VN" altLang="zh-CN" sz="3908" b="1" i="1" dirty="0">
                <a:solidFill>
                  <a:srgbClr val="0070C0"/>
                </a:solidFill>
                <a:latin typeface="Times New Roman" panose="02020603050405020304" pitchFamily="18" charset="0"/>
                <a:cs typeface="Times New Roman" panose="02020603050405020304" pitchFamily="18" charset="0"/>
              </a:rPr>
              <a:t>các </a:t>
            </a:r>
            <a:r>
              <a:rPr lang="vi-VN" altLang="zh-CN" sz="3908" b="1" i="1" dirty="0" smtClean="0">
                <a:solidFill>
                  <a:srgbClr val="0070C0"/>
                </a:solidFill>
                <a:latin typeface="Times New Roman" panose="02020603050405020304" pitchFamily="18" charset="0"/>
                <a:cs typeface="Times New Roman" panose="02020603050405020304" pitchFamily="18" charset="0"/>
              </a:rPr>
              <a:t>sự</a:t>
            </a:r>
            <a:r>
              <a:rPr lang="en-US" altLang="zh-CN" sz="3908" b="1" i="1" dirty="0" smtClean="0">
                <a:solidFill>
                  <a:srgbClr val="0070C0"/>
                </a:solidFill>
                <a:latin typeface="Times New Roman" panose="02020603050405020304" pitchFamily="18" charset="0"/>
                <a:cs typeface="Times New Roman" panose="02020603050405020304" pitchFamily="18" charset="0"/>
              </a:rPr>
              <a:t> </a:t>
            </a:r>
            <a:r>
              <a:rPr lang="en-US" altLang="zh-CN" sz="3908" b="1" i="1" dirty="0" err="1" smtClean="0">
                <a:solidFill>
                  <a:srgbClr val="0070C0"/>
                </a:solidFill>
                <a:latin typeface="Times New Roman" panose="02020603050405020304" pitchFamily="18" charset="0"/>
                <a:cs typeface="Times New Roman" panose="02020603050405020304" pitchFamily="18" charset="0"/>
              </a:rPr>
              <a:t>việc</a:t>
            </a:r>
            <a:r>
              <a:rPr lang="en-US" altLang="zh-CN" sz="3908" b="1" i="1" dirty="0" smtClean="0">
                <a:solidFill>
                  <a:srgbClr val="0070C0"/>
                </a:solidFill>
                <a:latin typeface="Times New Roman" panose="02020603050405020304" pitchFamily="18" charset="0"/>
                <a:cs typeface="Times New Roman" panose="02020603050405020304" pitchFamily="18" charset="0"/>
              </a:rPr>
              <a:t> </a:t>
            </a:r>
            <a:r>
              <a:rPr lang="en-US" altLang="zh-CN" sz="3908" b="1" i="1" dirty="0" err="1" smtClean="0">
                <a:solidFill>
                  <a:srgbClr val="0070C0"/>
                </a:solidFill>
                <a:latin typeface="Times New Roman" panose="02020603050405020304" pitchFamily="18" charset="0"/>
                <a:cs typeface="Times New Roman" panose="02020603050405020304" pitchFamily="18" charset="0"/>
              </a:rPr>
              <a:t>mà</a:t>
            </a:r>
            <a:r>
              <a:rPr lang="vi-VN" altLang="zh-CN" sz="3908" b="1" i="1" dirty="0" smtClean="0">
                <a:solidFill>
                  <a:srgbClr val="0070C0"/>
                </a:solidFill>
                <a:latin typeface="Times New Roman" panose="02020603050405020304" pitchFamily="18" charset="0"/>
                <a:cs typeface="Times New Roman" panose="02020603050405020304" pitchFamily="18" charset="0"/>
              </a:rPr>
              <a:t> </a:t>
            </a:r>
            <a:r>
              <a:rPr lang="vi-VN" altLang="zh-CN" sz="3908" b="1" i="1" dirty="0">
                <a:solidFill>
                  <a:srgbClr val="0070C0"/>
                </a:solidFill>
                <a:latin typeface="Times New Roman" panose="02020603050405020304" pitchFamily="18" charset="0"/>
                <a:cs typeface="Times New Roman" panose="02020603050405020304" pitchFamily="18" charset="0"/>
              </a:rPr>
              <a:t>em đã trải qua hoặc chứng kiến để lại </a:t>
            </a:r>
            <a:r>
              <a:rPr lang="vi-VN" altLang="zh-CN" sz="3908" b="1" i="1" dirty="0" smtClean="0">
                <a:solidFill>
                  <a:srgbClr val="0070C0"/>
                </a:solidFill>
                <a:latin typeface="Times New Roman" panose="02020603050405020304" pitchFamily="18" charset="0"/>
                <a:cs typeface="Times New Roman" panose="02020603050405020304" pitchFamily="18" charset="0"/>
              </a:rPr>
              <a:t> </a:t>
            </a:r>
            <a:r>
              <a:rPr lang="vi-VN" altLang="zh-CN" sz="3908" b="1" i="1" dirty="0">
                <a:solidFill>
                  <a:srgbClr val="0070C0"/>
                </a:solidFill>
                <a:latin typeface="Times New Roman" panose="02020603050405020304" pitchFamily="18" charset="0"/>
                <a:cs typeface="Times New Roman" panose="02020603050405020304" pitchFamily="18" charset="0"/>
              </a:rPr>
              <a:t>ấn tượng sâu </a:t>
            </a:r>
            <a:r>
              <a:rPr lang="vi-VN" altLang="zh-CN" sz="3908" b="1" i="1" dirty="0" smtClean="0">
                <a:solidFill>
                  <a:srgbClr val="0070C0"/>
                </a:solidFill>
                <a:latin typeface="Times New Roman" panose="02020603050405020304" pitchFamily="18" charset="0"/>
                <a:cs typeface="Times New Roman" panose="02020603050405020304" pitchFamily="18" charset="0"/>
              </a:rPr>
              <a:t>sắc</a:t>
            </a:r>
            <a:r>
              <a:rPr lang="en-US" altLang="zh-CN" sz="3908" b="1" i="1" dirty="0" smtClean="0">
                <a:solidFill>
                  <a:srgbClr val="0070C0"/>
                </a:solidFill>
                <a:latin typeface="Times New Roman" panose="02020603050405020304" pitchFamily="18" charset="0"/>
                <a:cs typeface="Times New Roman" panose="02020603050405020304" pitchFamily="18" charset="0"/>
              </a:rPr>
              <a:t>.</a:t>
            </a:r>
            <a:endParaRPr lang="zh-CN" altLang="en-US" sz="3908" b="1" i="1" kern="1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099513"/>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4103">
                                            <p:txEl>
                                              <p:pRg st="0" end="0"/>
                                            </p:txEl>
                                          </p:spTgt>
                                        </p:tgtEl>
                                        <p:attrNameLst>
                                          <p:attrName>style.visibility</p:attrName>
                                        </p:attrNameLst>
                                      </p:cBhvr>
                                      <p:to>
                                        <p:strVal val="visible"/>
                                      </p:to>
                                    </p:set>
                                    <p:anim calcmode="discrete" valueType="clr">
                                      <p:cBhvr override="childStyle">
                                        <p:cTn id="25" dur="80"/>
                                        <p:tgtEl>
                                          <p:spTgt spid="41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4103">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410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7F8F1199-3821-9DAE-FDC5-187E9D2207FB}"/>
              </a:ext>
            </a:extLst>
          </p:cNvPr>
          <p:cNvGraphicFramePr>
            <a:graphicFrameLocks noGrp="1"/>
          </p:cNvGraphicFramePr>
          <p:nvPr>
            <p:extLst>
              <p:ext uri="{D42A27DB-BD31-4B8C-83A1-F6EECF244321}">
                <p14:modId xmlns:p14="http://schemas.microsoft.com/office/powerpoint/2010/main" val="2838827796"/>
              </p:ext>
            </p:extLst>
          </p:nvPr>
        </p:nvGraphicFramePr>
        <p:xfrm>
          <a:off x="974691" y="572757"/>
          <a:ext cx="6772589" cy="4387864"/>
        </p:xfrm>
        <a:graphic>
          <a:graphicData uri="http://schemas.openxmlformats.org/drawingml/2006/table">
            <a:tbl>
              <a:tblPr firstRow="1" firstCol="1" bandRow="1"/>
              <a:tblGrid>
                <a:gridCol w="1245996">
                  <a:extLst>
                    <a:ext uri="{9D8B030D-6E8A-4147-A177-3AD203B41FA5}">
                      <a16:colId xmlns="" xmlns:a16="http://schemas.microsoft.com/office/drawing/2014/main" val="2173663651"/>
                    </a:ext>
                  </a:extLst>
                </a:gridCol>
                <a:gridCol w="4190162">
                  <a:extLst>
                    <a:ext uri="{9D8B030D-6E8A-4147-A177-3AD203B41FA5}">
                      <a16:colId xmlns="" xmlns:a16="http://schemas.microsoft.com/office/drawing/2014/main" val="213991359"/>
                    </a:ext>
                  </a:extLst>
                </a:gridCol>
                <a:gridCol w="579234">
                  <a:extLst>
                    <a:ext uri="{9D8B030D-6E8A-4147-A177-3AD203B41FA5}">
                      <a16:colId xmlns="" xmlns:a16="http://schemas.microsoft.com/office/drawing/2014/main" val="2157534575"/>
                    </a:ext>
                  </a:extLst>
                </a:gridCol>
                <a:gridCol w="757197">
                  <a:extLst>
                    <a:ext uri="{9D8B030D-6E8A-4147-A177-3AD203B41FA5}">
                      <a16:colId xmlns="" xmlns:a16="http://schemas.microsoft.com/office/drawing/2014/main" val="1183154965"/>
                    </a:ext>
                  </a:extLst>
                </a:gridCol>
              </a:tblGrid>
              <a:tr h="730264">
                <a:tc>
                  <a:txBody>
                    <a:bodyPr/>
                    <a:lstStyle/>
                    <a:p>
                      <a:pPr algn="ct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a:t>
                      </a:r>
                      <a:endParaRPr lang="en-US" sz="18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Đạt</a:t>
                      </a:r>
                      <a:endParaRPr lang="en-US" sz="18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đạt</a:t>
                      </a:r>
                      <a:endParaRPr lang="en-US" sz="18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36062862"/>
                  </a:ext>
                </a:extLst>
              </a:tr>
              <a:tr h="361950">
                <a:tc rowSpan="2">
                  <a:txBody>
                    <a:bodyPr/>
                    <a:lstStyle/>
                    <a:p>
                      <a:pPr algn="ct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2000" b="1"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lộ</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9413828"/>
                  </a:ext>
                </a:extLst>
              </a:tr>
              <a:tr h="342900">
                <a:tc vMerge="1">
                  <a:txBody>
                    <a:bodyPr/>
                    <a:lstStyle/>
                    <a:p>
                      <a:endParaRPr lang="en-US"/>
                    </a:p>
                  </a:txBody>
                  <a:tcPr/>
                </a:tc>
                <a:tc>
                  <a:txBody>
                    <a:bodyPr/>
                    <a:lstStyle/>
                    <a:p>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91379246"/>
                  </a:ext>
                </a:extLst>
              </a:tr>
              <a:tr h="253365">
                <a:tc rowSpan="3">
                  <a:txBody>
                    <a:bodyPr/>
                    <a:lstStyle/>
                    <a:p>
                      <a:pPr algn="ct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2000" b="1"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lộ</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ít</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viết</a:t>
                      </a:r>
                      <a:endParaRPr lang="en-US" sz="2000" b="1"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3262030"/>
                  </a:ext>
                </a:extLst>
              </a:tr>
              <a:tr h="347980">
                <a:tc vMerge="1">
                  <a:txBody>
                    <a:bodyPr/>
                    <a:lstStyle/>
                    <a:p>
                      <a:endParaRPr lang="en-US"/>
                    </a:p>
                  </a:txBody>
                  <a:tcPr/>
                </a:tc>
                <a:tc>
                  <a:txBody>
                    <a:bodyPr/>
                    <a:lstStyle/>
                    <a:p>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miêu</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hỗ</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trợ</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24220847"/>
                  </a:ext>
                </a:extLst>
              </a:tr>
              <a:tr h="353695">
                <a:tc vMerge="1">
                  <a:txBody>
                    <a:bodyPr/>
                    <a:lstStyle/>
                    <a:p>
                      <a:endParaRPr lang="en-US"/>
                    </a:p>
                  </a:txBody>
                  <a:tcPr/>
                </a:tc>
                <a:tc>
                  <a:txBody>
                    <a:bodyPr/>
                    <a:lstStyle/>
                    <a:p>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hỗ</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trợ</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0946200"/>
                  </a:ext>
                </a:extLst>
              </a:tr>
              <a:tr h="247650">
                <a:tc rowSpan="2">
                  <a:txBody>
                    <a:bodyPr/>
                    <a:lstStyle/>
                    <a:p>
                      <a:pPr algn="ct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2000" b="1"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07105090"/>
                  </a:ext>
                </a:extLst>
              </a:tr>
              <a:tr h="266700">
                <a:tc vMerge="1">
                  <a:txBody>
                    <a:bodyPr/>
                    <a:lstStyle/>
                    <a:p>
                      <a:endParaRPr lang="en-US"/>
                    </a:p>
                  </a:txBody>
                  <a:tcPr/>
                </a:tc>
                <a:tc>
                  <a:txBody>
                    <a:bodyPr/>
                    <a:lstStyle/>
                    <a:p>
                      <a:r>
                        <a:rPr lang="en-US" sz="20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0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63547920"/>
                  </a:ext>
                </a:extLst>
              </a:tr>
            </a:tbl>
          </a:graphicData>
        </a:graphic>
      </p:graphicFrame>
      <p:sp>
        <p:nvSpPr>
          <p:cNvPr id="3" name="TextBox 2"/>
          <p:cNvSpPr txBox="1"/>
          <p:nvPr/>
        </p:nvSpPr>
        <p:spPr>
          <a:xfrm>
            <a:off x="994787" y="120581"/>
            <a:ext cx="6752492" cy="461665"/>
          </a:xfrm>
          <a:prstGeom prst="rect">
            <a:avLst/>
          </a:prstGeom>
          <a:noFill/>
        </p:spPr>
        <p:txBody>
          <a:bodyPr wrap="square" rtlCol="0">
            <a:spAutoFit/>
          </a:bodyPr>
          <a:lstStyle/>
          <a:p>
            <a:r>
              <a:rPr lang="en-US" sz="2400" b="1" dirty="0" smtClean="0">
                <a:solidFill>
                  <a:srgbClr val="FF0000"/>
                </a:solidFill>
              </a:rPr>
              <a:t>BẢNG KIỂM BÀI VĂN BIỂU CẢM VỀ SỰ VIỆC</a:t>
            </a:r>
            <a:endParaRPr lang="en-US" sz="2400" b="1" dirty="0">
              <a:solidFill>
                <a:srgbClr val="FF0000"/>
              </a:solidFill>
            </a:endParaRPr>
          </a:p>
        </p:txBody>
      </p:sp>
    </p:spTree>
    <p:extLst>
      <p:ext uri="{BB962C8B-B14F-4D97-AF65-F5344CB8AC3E}">
        <p14:creationId xmlns:p14="http://schemas.microsoft.com/office/powerpoint/2010/main" val="52549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7"/>
          <p:cNvSpPr/>
          <p:nvPr/>
        </p:nvSpPr>
        <p:spPr>
          <a:xfrm>
            <a:off x="462224" y="769829"/>
            <a:ext cx="8370277" cy="3108503"/>
          </a:xfrm>
          <a:prstGeom prst="rect">
            <a:avLst/>
          </a:prstGeom>
          <a:noFill/>
          <a:ln>
            <a:noFill/>
          </a:ln>
        </p:spPr>
        <p:txBody>
          <a:bodyPr spcFirstLastPara="1" wrap="square" lIns="91425" tIns="45700" rIns="91425" bIns="45700" anchor="t" anchorCtr="0">
            <a:spAutoFit/>
          </a:bodyPr>
          <a:lstStyle/>
          <a:p>
            <a:pPr lvl="0"/>
            <a:r>
              <a:rPr lang="en-US" sz="2800" b="1" dirty="0" smtClean="0">
                <a:solidFill>
                  <a:srgbClr val="FF0000"/>
                </a:solidFill>
                <a:latin typeface="Cambria" panose="02040503050406030204" pitchFamily="18" charset="0"/>
                <a:ea typeface="Cambria" panose="02040503050406030204" pitchFamily="18" charset="0"/>
                <a:cs typeface="Times New Roman"/>
                <a:sym typeface="Times New Roman"/>
              </a:rPr>
              <a:t>*</a:t>
            </a:r>
            <a:r>
              <a:rPr lang="en-US" sz="2800" b="1" dirty="0" err="1" smtClean="0">
                <a:solidFill>
                  <a:srgbClr val="FF0000"/>
                </a:solidFill>
                <a:latin typeface="Cambria" panose="02040503050406030204" pitchFamily="18" charset="0"/>
                <a:ea typeface="Cambria" panose="02040503050406030204" pitchFamily="18" charset="0"/>
                <a:cs typeface="Times New Roman"/>
                <a:sym typeface="Times New Roman"/>
              </a:rPr>
              <a:t>Bước</a:t>
            </a:r>
            <a:r>
              <a:rPr lang="en-US" sz="2800" b="1" dirty="0" smtClean="0">
                <a:solidFill>
                  <a:srgbClr val="FF0000"/>
                </a:solidFill>
                <a:latin typeface="Cambria" panose="02040503050406030204" pitchFamily="18" charset="0"/>
                <a:ea typeface="Cambria" panose="02040503050406030204" pitchFamily="18" charset="0"/>
                <a:cs typeface="Times New Roman"/>
                <a:sym typeface="Times New Roman"/>
              </a:rPr>
              <a:t> 4</a:t>
            </a:r>
            <a:r>
              <a:rPr lang="en-US" sz="2800" b="1" dirty="0">
                <a:solidFill>
                  <a:srgbClr val="FF0000"/>
                </a:solidFill>
                <a:latin typeface="Cambria" panose="02040503050406030204" pitchFamily="18" charset="0"/>
                <a:ea typeface="Cambria" panose="02040503050406030204" pitchFamily="18" charset="0"/>
                <a:cs typeface="Times New Roman"/>
                <a:sym typeface="Times New Roman"/>
              </a:rPr>
              <a:t>.</a:t>
            </a:r>
            <a:r>
              <a:rPr lang="en-US" sz="2800" b="1"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800" b="1" dirty="0" err="1">
                <a:solidFill>
                  <a:srgbClr val="FF0000"/>
                </a:solidFill>
                <a:latin typeface="Cambria" panose="02040503050406030204" pitchFamily="18" charset="0"/>
                <a:ea typeface="Cambria" panose="02040503050406030204" pitchFamily="18" charset="0"/>
                <a:cs typeface="Times New Roman"/>
                <a:sym typeface="Times New Roman"/>
              </a:rPr>
              <a:t>Xem</a:t>
            </a:r>
            <a:r>
              <a:rPr lang="en-US" sz="2800" b="1"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800" b="1" dirty="0" err="1">
                <a:solidFill>
                  <a:srgbClr val="FF0000"/>
                </a:solidFill>
                <a:latin typeface="Cambria" panose="02040503050406030204" pitchFamily="18" charset="0"/>
                <a:ea typeface="Cambria" panose="02040503050406030204" pitchFamily="18" charset="0"/>
                <a:cs typeface="Times New Roman"/>
                <a:sym typeface="Times New Roman"/>
              </a:rPr>
              <a:t>lại</a:t>
            </a:r>
            <a:r>
              <a:rPr lang="en-US" sz="2800" b="1"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800" b="1" dirty="0" err="1">
                <a:solidFill>
                  <a:srgbClr val="FF0000"/>
                </a:solidFill>
                <a:latin typeface="Cambria" panose="02040503050406030204" pitchFamily="18" charset="0"/>
                <a:ea typeface="Cambria" panose="02040503050406030204" pitchFamily="18" charset="0"/>
                <a:cs typeface="Times New Roman"/>
                <a:sym typeface="Times New Roman"/>
              </a:rPr>
              <a:t>và</a:t>
            </a:r>
            <a:r>
              <a:rPr lang="en-US" sz="2800" b="1"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800" b="1" dirty="0" err="1">
                <a:solidFill>
                  <a:srgbClr val="FF0000"/>
                </a:solidFill>
                <a:latin typeface="Cambria" panose="02040503050406030204" pitchFamily="18" charset="0"/>
                <a:ea typeface="Cambria" panose="02040503050406030204" pitchFamily="18" charset="0"/>
                <a:cs typeface="Times New Roman"/>
                <a:sym typeface="Times New Roman"/>
              </a:rPr>
              <a:t>chỉnh</a:t>
            </a:r>
            <a:r>
              <a:rPr lang="en-US" sz="2800" b="1"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800" b="1" dirty="0" err="1">
                <a:solidFill>
                  <a:srgbClr val="FF0000"/>
                </a:solidFill>
                <a:latin typeface="Cambria" panose="02040503050406030204" pitchFamily="18" charset="0"/>
                <a:ea typeface="Cambria" panose="02040503050406030204" pitchFamily="18" charset="0"/>
                <a:cs typeface="Times New Roman"/>
                <a:sym typeface="Times New Roman"/>
              </a:rPr>
              <a:t>sửa</a:t>
            </a:r>
            <a:r>
              <a:rPr lang="en-US" sz="2800" b="1"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800" b="1" dirty="0" err="1">
                <a:solidFill>
                  <a:srgbClr val="FF0000"/>
                </a:solidFill>
                <a:latin typeface="Cambria" panose="02040503050406030204" pitchFamily="18" charset="0"/>
                <a:ea typeface="Cambria" panose="02040503050406030204" pitchFamily="18" charset="0"/>
                <a:cs typeface="Times New Roman"/>
                <a:sym typeface="Times New Roman"/>
              </a:rPr>
              <a:t>rút</a:t>
            </a:r>
            <a:r>
              <a:rPr lang="en-US" sz="2800" b="1"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800" b="1" dirty="0" err="1">
                <a:solidFill>
                  <a:srgbClr val="FF0000"/>
                </a:solidFill>
                <a:latin typeface="Cambria" panose="02040503050406030204" pitchFamily="18" charset="0"/>
                <a:ea typeface="Cambria" panose="02040503050406030204" pitchFamily="18" charset="0"/>
                <a:cs typeface="Times New Roman"/>
                <a:sym typeface="Times New Roman"/>
              </a:rPr>
              <a:t>kinh</a:t>
            </a:r>
            <a:r>
              <a:rPr lang="en-US" sz="2800" b="1"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800" b="1" dirty="0" err="1" smtClean="0">
                <a:solidFill>
                  <a:srgbClr val="FF0000"/>
                </a:solidFill>
                <a:latin typeface="Cambria" panose="02040503050406030204" pitchFamily="18" charset="0"/>
                <a:ea typeface="Cambria" panose="02040503050406030204" pitchFamily="18" charset="0"/>
                <a:cs typeface="Times New Roman"/>
                <a:sym typeface="Times New Roman"/>
              </a:rPr>
              <a:t>nghiệm</a:t>
            </a:r>
            <a:endParaRPr lang="en-US" sz="2800" b="1" dirty="0" smtClean="0">
              <a:solidFill>
                <a:srgbClr val="FF0000"/>
              </a:solidFill>
              <a:latin typeface="Cambria" panose="02040503050406030204" pitchFamily="18" charset="0"/>
              <a:ea typeface="Cambria" panose="02040503050406030204" pitchFamily="18" charset="0"/>
              <a:cs typeface="Times New Roman"/>
              <a:sym typeface="Times New Roman"/>
            </a:endParaRPr>
          </a:p>
          <a:p>
            <a:pPr lvl="0"/>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Việc</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viết</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bài</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văn</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này</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giúp</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em</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có</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thêm</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kinh</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nghiệm</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gì</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trong</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cách</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viết</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bài</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văn</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biểu</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cảm</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về</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sự</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việc</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p>
          <a:p>
            <a:pPr lvl="0"/>
            <a:r>
              <a:rPr lang="en-US" sz="28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dirty="0" err="1" smtClean="0">
                <a:solidFill>
                  <a:srgbClr val="0070C0"/>
                </a:solidFill>
                <a:latin typeface="Cambria" panose="02040503050406030204" pitchFamily="18" charset="0"/>
                <a:ea typeface="Cambria" panose="02040503050406030204" pitchFamily="18" charset="0"/>
                <a:cs typeface="Times New Roman"/>
                <a:sym typeface="Times New Roman"/>
              </a:rPr>
              <a:t>Em</a:t>
            </a:r>
            <a:r>
              <a:rPr lang="en-US" sz="28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dirty="0" err="1" smtClean="0">
                <a:solidFill>
                  <a:srgbClr val="0070C0"/>
                </a:solidFill>
                <a:latin typeface="Cambria" panose="02040503050406030204" pitchFamily="18" charset="0"/>
                <a:ea typeface="Cambria" panose="02040503050406030204" pitchFamily="18" charset="0"/>
                <a:cs typeface="Times New Roman"/>
                <a:sym typeface="Times New Roman"/>
              </a:rPr>
              <a:t>sẽ</a:t>
            </a:r>
            <a:r>
              <a:rPr lang="en-US" sz="28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dirty="0" err="1" smtClean="0">
                <a:solidFill>
                  <a:srgbClr val="0070C0"/>
                </a:solidFill>
                <a:latin typeface="Cambria" panose="02040503050406030204" pitchFamily="18" charset="0"/>
                <a:ea typeface="Cambria" panose="02040503050406030204" pitchFamily="18" charset="0"/>
                <a:cs typeface="Times New Roman"/>
                <a:sym typeface="Times New Roman"/>
              </a:rPr>
              <a:t>thực</a:t>
            </a:r>
            <a:r>
              <a:rPr lang="en-US" sz="28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dirty="0" err="1" smtClean="0">
                <a:solidFill>
                  <a:srgbClr val="0070C0"/>
                </a:solidFill>
                <a:latin typeface="Cambria" panose="02040503050406030204" pitchFamily="18" charset="0"/>
                <a:ea typeface="Cambria" panose="02040503050406030204" pitchFamily="18" charset="0"/>
                <a:cs typeface="Times New Roman"/>
                <a:sym typeface="Times New Roman"/>
              </a:rPr>
              <a:t>hiện</a:t>
            </a:r>
            <a:r>
              <a:rPr lang="en-US" sz="28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dirty="0" err="1" smtClean="0">
                <a:solidFill>
                  <a:srgbClr val="0070C0"/>
                </a:solidFill>
                <a:latin typeface="Cambria" panose="02040503050406030204" pitchFamily="18" charset="0"/>
                <a:ea typeface="Cambria" panose="02040503050406030204" pitchFamily="18" charset="0"/>
                <a:cs typeface="Times New Roman"/>
                <a:sym typeface="Times New Roman"/>
              </a:rPr>
              <a:t>thế</a:t>
            </a:r>
            <a:r>
              <a:rPr lang="en-US" sz="28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dirty="0" err="1" smtClean="0">
                <a:solidFill>
                  <a:srgbClr val="0070C0"/>
                </a:solidFill>
                <a:latin typeface="Cambria" panose="02040503050406030204" pitchFamily="18" charset="0"/>
                <a:ea typeface="Cambria" panose="02040503050406030204" pitchFamily="18" charset="0"/>
                <a:cs typeface="Times New Roman"/>
                <a:sym typeface="Times New Roman"/>
              </a:rPr>
              <a:t>nào</a:t>
            </a:r>
            <a:r>
              <a:rPr lang="en-US" sz="28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dirty="0" err="1" smtClean="0">
                <a:solidFill>
                  <a:srgbClr val="0070C0"/>
                </a:solidFill>
                <a:latin typeface="Cambria" panose="02040503050406030204" pitchFamily="18" charset="0"/>
                <a:ea typeface="Cambria" panose="02040503050406030204" pitchFamily="18" charset="0"/>
                <a:cs typeface="Times New Roman"/>
                <a:sym typeface="Times New Roman"/>
              </a:rPr>
              <a:t>để</a:t>
            </a:r>
            <a:r>
              <a:rPr lang="en-US" sz="28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dirty="0" err="1" smtClean="0">
                <a:solidFill>
                  <a:srgbClr val="0070C0"/>
                </a:solidFill>
                <a:latin typeface="Cambria" panose="02040503050406030204" pitchFamily="18" charset="0"/>
                <a:ea typeface="Cambria" panose="02040503050406030204" pitchFamily="18" charset="0"/>
                <a:cs typeface="Times New Roman"/>
                <a:sym typeface="Times New Roman"/>
              </a:rPr>
              <a:t>bài</a:t>
            </a:r>
            <a:r>
              <a:rPr lang="en-US" sz="28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dirty="0" err="1" smtClean="0">
                <a:solidFill>
                  <a:srgbClr val="0070C0"/>
                </a:solidFill>
                <a:latin typeface="Cambria" panose="02040503050406030204" pitchFamily="18" charset="0"/>
                <a:ea typeface="Cambria" panose="02040503050406030204" pitchFamily="18" charset="0"/>
                <a:cs typeface="Times New Roman"/>
                <a:sym typeface="Times New Roman"/>
              </a:rPr>
              <a:t>viết</a:t>
            </a:r>
            <a:r>
              <a:rPr lang="en-US" sz="28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dirty="0" err="1" smtClean="0">
                <a:solidFill>
                  <a:srgbClr val="0070C0"/>
                </a:solidFill>
                <a:latin typeface="Cambria" panose="02040503050406030204" pitchFamily="18" charset="0"/>
                <a:ea typeface="Cambria" panose="02040503050406030204" pitchFamily="18" charset="0"/>
                <a:cs typeface="Times New Roman"/>
                <a:sym typeface="Times New Roman"/>
              </a:rPr>
              <a:t>tốt</a:t>
            </a:r>
            <a:r>
              <a:rPr lang="en-US" sz="2800" b="1"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dirty="0" err="1" smtClean="0">
                <a:solidFill>
                  <a:srgbClr val="0070C0"/>
                </a:solidFill>
                <a:latin typeface="Cambria" panose="02040503050406030204" pitchFamily="18" charset="0"/>
                <a:ea typeface="Cambria" panose="02040503050406030204" pitchFamily="18" charset="0"/>
                <a:cs typeface="Times New Roman"/>
                <a:sym typeface="Times New Roman"/>
              </a:rPr>
              <a:t>hơn</a:t>
            </a:r>
            <a:r>
              <a:rPr lang="en-US" sz="2800" b="1" dirty="0" smtClean="0">
                <a:solidFill>
                  <a:srgbClr val="0070C0"/>
                </a:solidFill>
                <a:latin typeface="Cambria" panose="02040503050406030204" pitchFamily="18" charset="0"/>
                <a:ea typeface="Cambria" panose="02040503050406030204" pitchFamily="18" charset="0"/>
                <a:cs typeface="Times New Roman"/>
                <a:sym typeface="Times New Roman"/>
              </a:rPr>
              <a:t> ? </a:t>
            </a:r>
          </a:p>
          <a:p>
            <a:pPr lvl="0"/>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Sau</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khi</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điều</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chỉnh</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bài</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viết</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em</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có</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thể</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chia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sẻ</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với</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bạn</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bè</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người</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rgbClr val="0070C0"/>
                </a:solidFill>
                <a:latin typeface="Cambria" panose="02040503050406030204" pitchFamily="18" charset="0"/>
                <a:ea typeface="Cambria" panose="02040503050406030204" pitchFamily="18" charset="0"/>
                <a:cs typeface="Times New Roman"/>
                <a:sym typeface="Times New Roman"/>
              </a:rPr>
              <a:t>thân</a:t>
            </a:r>
            <a:r>
              <a:rPr lang="en-US" sz="2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a:t>
            </a:r>
            <a:endParaRPr sz="2800" b="0" i="0" u="none" strike="noStrike" cap="none" dirty="0">
              <a:solidFill>
                <a:srgbClr val="0070C0"/>
              </a:solidFill>
              <a:latin typeface="Cambria" panose="02040503050406030204" pitchFamily="18" charset="0"/>
              <a:ea typeface="Cambria" panose="02040503050406030204" pitchFamily="18" charset="0"/>
              <a:cs typeface="Times New Roman"/>
              <a:sym typeface="Times New Roman"/>
            </a:endParaRPr>
          </a:p>
        </p:txBody>
      </p:sp>
      <p:pic>
        <p:nvPicPr>
          <p:cNvPr id="2" name="Picture 1">
            <a:extLst>
              <a:ext uri="{FF2B5EF4-FFF2-40B4-BE49-F238E27FC236}">
                <a16:creationId xmlns="" xmlns:a16="http://schemas.microsoft.com/office/drawing/2014/main" id="{95CAC9BD-1C1A-82F9-5F34-A0546A4B9863}"/>
              </a:ext>
            </a:extLst>
          </p:cNvPr>
          <p:cNvPicPr>
            <a:picLocks noChangeAspect="1"/>
          </p:cNvPicPr>
          <p:nvPr/>
        </p:nvPicPr>
        <p:blipFill>
          <a:blip r:embed="rId3"/>
          <a:stretch>
            <a:fillRect/>
          </a:stretch>
        </p:blipFill>
        <p:spPr>
          <a:xfrm>
            <a:off x="5576835" y="3878332"/>
            <a:ext cx="3567165" cy="12651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1"/>
                                        </p:tgtEl>
                                        <p:attrNameLst>
                                          <p:attrName>style.visibility</p:attrName>
                                        </p:attrNameLst>
                                      </p:cBhvr>
                                      <p:to>
                                        <p:strVal val="visible"/>
                                      </p:to>
                                    </p:set>
                                    <p:anim calcmode="lin" valueType="num">
                                      <p:cBhvr additive="base">
                                        <p:cTn id="7" dur="500"/>
                                        <p:tgtEl>
                                          <p:spTgt spid="5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2638818-37EB-252A-4FB9-818DE6C8617F}"/>
              </a:ext>
            </a:extLst>
          </p:cNvPr>
          <p:cNvPicPr>
            <a:picLocks noChangeAspect="1"/>
          </p:cNvPicPr>
          <p:nvPr/>
        </p:nvPicPr>
        <p:blipFill>
          <a:blip r:embed="rId3"/>
          <a:stretch>
            <a:fillRect/>
          </a:stretch>
        </p:blipFill>
        <p:spPr>
          <a:xfrm>
            <a:off x="6762" y="0"/>
            <a:ext cx="9130475" cy="5143500"/>
          </a:xfrm>
          <a:prstGeom prst="rect">
            <a:avLst/>
          </a:prstGeom>
        </p:spPr>
      </p:pic>
      <p:pic>
        <p:nvPicPr>
          <p:cNvPr id="3076" name="图片 3075" descr="5"/>
          <p:cNvPicPr>
            <a:picLocks noChangeAspect="1"/>
          </p:cNvPicPr>
          <p:nvPr/>
        </p:nvPicPr>
        <p:blipFill>
          <a:blip r:embed="rId4"/>
          <a:stretch>
            <a:fillRect/>
          </a:stretch>
        </p:blipFill>
        <p:spPr>
          <a:xfrm>
            <a:off x="545697" y="148212"/>
            <a:ext cx="8130160" cy="4901362"/>
          </a:xfrm>
          <a:prstGeom prst="rect">
            <a:avLst/>
          </a:prstGeom>
          <a:noFill/>
          <a:ln w="9525">
            <a:noFill/>
          </a:ln>
        </p:spPr>
      </p:pic>
      <p:pic>
        <p:nvPicPr>
          <p:cNvPr id="3078" name="图片 3077" descr="7"/>
          <p:cNvPicPr>
            <a:picLocks noChangeAspect="1"/>
          </p:cNvPicPr>
          <p:nvPr/>
        </p:nvPicPr>
        <p:blipFill>
          <a:blip r:embed="rId5"/>
          <a:stretch>
            <a:fillRect/>
          </a:stretch>
        </p:blipFill>
        <p:spPr>
          <a:xfrm>
            <a:off x="7395798" y="1152405"/>
            <a:ext cx="795351" cy="1146925"/>
          </a:xfrm>
          <a:prstGeom prst="rect">
            <a:avLst/>
          </a:prstGeom>
          <a:noFill/>
          <a:ln w="9525">
            <a:noFill/>
          </a:ln>
        </p:spPr>
      </p:pic>
      <p:pic>
        <p:nvPicPr>
          <p:cNvPr id="3079" name="图片 3078" descr="11"/>
          <p:cNvPicPr>
            <a:picLocks noChangeAspect="1"/>
          </p:cNvPicPr>
          <p:nvPr/>
        </p:nvPicPr>
        <p:blipFill>
          <a:blip r:embed="rId6"/>
          <a:stretch>
            <a:fillRect/>
          </a:stretch>
        </p:blipFill>
        <p:spPr>
          <a:xfrm>
            <a:off x="1992064" y="1433912"/>
            <a:ext cx="5159872" cy="826580"/>
          </a:xfrm>
          <a:prstGeom prst="rect">
            <a:avLst/>
          </a:prstGeom>
          <a:noFill/>
          <a:ln w="9525">
            <a:noFill/>
          </a:ln>
        </p:spPr>
      </p:pic>
      <p:pic>
        <p:nvPicPr>
          <p:cNvPr id="3080" name="图片 3079" descr="8"/>
          <p:cNvPicPr>
            <a:picLocks noChangeAspect="1"/>
          </p:cNvPicPr>
          <p:nvPr/>
        </p:nvPicPr>
        <p:blipFill>
          <a:blip r:embed="rId7"/>
          <a:stretch>
            <a:fillRect/>
          </a:stretch>
        </p:blipFill>
        <p:spPr>
          <a:xfrm>
            <a:off x="1992064" y="472400"/>
            <a:ext cx="5159872" cy="842050"/>
          </a:xfrm>
          <a:prstGeom prst="rect">
            <a:avLst/>
          </a:prstGeom>
          <a:noFill/>
          <a:ln w="9525">
            <a:noFill/>
          </a:ln>
        </p:spPr>
      </p:pic>
      <p:pic>
        <p:nvPicPr>
          <p:cNvPr id="3077" name="图片 3076" descr="6"/>
          <p:cNvPicPr>
            <a:picLocks noChangeAspect="1"/>
          </p:cNvPicPr>
          <p:nvPr/>
        </p:nvPicPr>
        <p:blipFill>
          <a:blip r:embed="rId8"/>
          <a:stretch>
            <a:fillRect/>
          </a:stretch>
        </p:blipFill>
        <p:spPr>
          <a:xfrm>
            <a:off x="6469704" y="3417632"/>
            <a:ext cx="2482093" cy="1525527"/>
          </a:xfrm>
          <a:prstGeom prst="rect">
            <a:avLst/>
          </a:prstGeom>
          <a:noFill/>
          <a:ln w="9525">
            <a:noFill/>
          </a:ln>
        </p:spPr>
      </p:pic>
      <p:sp>
        <p:nvSpPr>
          <p:cNvPr id="3083" name="文本框 3082"/>
          <p:cNvSpPr txBox="1"/>
          <p:nvPr/>
        </p:nvSpPr>
        <p:spPr>
          <a:xfrm>
            <a:off x="2207490" y="535073"/>
            <a:ext cx="4552373" cy="523220"/>
          </a:xfrm>
          <a:prstGeom prst="rect">
            <a:avLst/>
          </a:prstGeom>
          <a:noFill/>
          <a:ln w="9525">
            <a:noFill/>
          </a:ln>
        </p:spPr>
        <p:txBody>
          <a:bodyPr wrap="square">
            <a:spAutoFit/>
          </a:bodyPr>
          <a:lstStyle/>
          <a:p>
            <a:pPr lvl="0" algn="just" defTabSz="814474" fontAlgn="base">
              <a:spcBef>
                <a:spcPct val="50000"/>
              </a:spcBef>
              <a:spcAft>
                <a:spcPct val="0"/>
              </a:spcAft>
              <a:buClrTx/>
            </a:pPr>
            <a:r>
              <a:rPr lang="vi-VN" altLang="zh-CN" sz="2800" b="1" kern="1200">
                <a:latin typeface="Times New Roman" panose="02020603050405020304" pitchFamily="18" charset="0"/>
                <a:ea typeface="Tahoma" panose="020B0604030504040204" pitchFamily="34" charset="0"/>
                <a:cs typeface="Times New Roman" panose="02020603050405020304" pitchFamily="18" charset="0"/>
              </a:rPr>
              <a:t>1. Chuẩn bị trước khi viết</a:t>
            </a:r>
            <a:endParaRPr kumimoji="0" lang="zh-C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Arial"/>
            </a:endParaRPr>
          </a:p>
        </p:txBody>
      </p:sp>
      <p:sp>
        <p:nvSpPr>
          <p:cNvPr id="3084" name="文本框 3083"/>
          <p:cNvSpPr txBox="1"/>
          <p:nvPr/>
        </p:nvSpPr>
        <p:spPr>
          <a:xfrm>
            <a:off x="1358173" y="592131"/>
            <a:ext cx="800219" cy="3784415"/>
          </a:xfrm>
          <a:prstGeom prst="rect">
            <a:avLst/>
          </a:prstGeom>
          <a:noFill/>
          <a:ln w="9525">
            <a:noFill/>
          </a:ln>
        </p:spPr>
        <p:txBody>
          <a:bodyPr vert="vert270" wrap="square">
            <a:spAutoFit/>
          </a:bodyPr>
          <a:lstStyle/>
          <a:p>
            <a:pPr marL="0" marR="0" lvl="0" indent="0" algn="ctr" defTabSz="814474" rtl="0" eaLnBrk="1" fontAlgn="base" latinLnBrk="0" hangingPunct="1">
              <a:lnSpc>
                <a:spcPct val="100000"/>
              </a:lnSpc>
              <a:spcBef>
                <a:spcPct val="50000"/>
              </a:spcBef>
              <a:spcAft>
                <a:spcPct val="0"/>
              </a:spcAft>
              <a:buClrTx/>
              <a:buSzTx/>
              <a:buFont typeface="Arial"/>
              <a:buNone/>
              <a:tabLst/>
              <a:defRPr/>
            </a:pPr>
            <a:r>
              <a:rPr kumimoji="0" lang="en-US" altLang="zh-CN" sz="4000" b="1" i="0" u="none" strike="noStrike" kern="1200" cap="none" spc="0" normalizeH="0" baseline="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Quy</a:t>
            </a:r>
            <a:r>
              <a:rPr kumimoji="0" lang="en-US" altLang="zh-CN" sz="40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 </a:t>
            </a:r>
            <a:r>
              <a:rPr kumimoji="0" lang="en-US" altLang="zh-CN" sz="4000" b="1" i="0" u="none" strike="noStrike" kern="1200" cap="none" spc="0" normalizeH="0" baseline="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trình</a:t>
            </a:r>
            <a:r>
              <a:rPr kumimoji="0" lang="en-US" altLang="zh-CN" sz="4000" b="1"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 </a:t>
            </a:r>
            <a:r>
              <a:rPr kumimoji="0" lang="en-US" altLang="zh-CN" sz="4000" b="1" i="0" u="none" strike="noStrike" kern="1200" cap="none" spc="0" normalizeH="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viết</a:t>
            </a:r>
            <a:endParaRPr kumimoji="0" lang="vi-VN" altLang="zh-CN" sz="40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3087" name="文本框 3086"/>
          <p:cNvSpPr txBox="1"/>
          <p:nvPr/>
        </p:nvSpPr>
        <p:spPr>
          <a:xfrm>
            <a:off x="2324720" y="1548190"/>
            <a:ext cx="4494557" cy="523220"/>
          </a:xfrm>
          <a:prstGeom prst="rect">
            <a:avLst/>
          </a:prstGeom>
          <a:noFill/>
          <a:ln w="9525">
            <a:noFill/>
          </a:ln>
        </p:spPr>
        <p:txBody>
          <a:bodyPr wrap="square">
            <a:spAutoFit/>
          </a:bodyPr>
          <a:lstStyle/>
          <a:p>
            <a:pPr lvl="0" algn="just" defTabSz="814474" fontAlgn="base">
              <a:spcBef>
                <a:spcPct val="50000"/>
              </a:spcBef>
              <a:spcAft>
                <a:spcPct val="0"/>
              </a:spcAft>
              <a:buClrTx/>
            </a:pPr>
            <a:r>
              <a:rPr lang="vi-VN" altLang="zh-CN" sz="2800" b="1" kern="1200" dirty="0">
                <a:latin typeface="Times New Roman" panose="02020603050405020304" pitchFamily="18" charset="0"/>
                <a:ea typeface="Tahoma" panose="020B0604030504040204" pitchFamily="34" charset="0"/>
                <a:cs typeface="Times New Roman" panose="02020603050405020304" pitchFamily="18" charset="0"/>
              </a:rPr>
              <a:t>2. Tìm ý, lập dàn ý</a:t>
            </a:r>
            <a:endParaRPr kumimoji="0" lang="zh-C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Arial"/>
            </a:endParaRPr>
          </a:p>
        </p:txBody>
      </p:sp>
      <p:pic>
        <p:nvPicPr>
          <p:cNvPr id="14" name="图片 3078" descr="11">
            <a:extLst>
              <a:ext uri="{FF2B5EF4-FFF2-40B4-BE49-F238E27FC236}">
                <a16:creationId xmlns="" xmlns:a16="http://schemas.microsoft.com/office/drawing/2014/main" id="{0898ACEC-AB84-488A-8992-5DBD7663D034}"/>
              </a:ext>
            </a:extLst>
          </p:cNvPr>
          <p:cNvPicPr>
            <a:picLocks noChangeAspect="1"/>
          </p:cNvPicPr>
          <p:nvPr/>
        </p:nvPicPr>
        <p:blipFill>
          <a:blip r:embed="rId6">
            <a:duotone>
              <a:prstClr val="black"/>
              <a:schemeClr val="accent1">
                <a:tint val="45000"/>
                <a:satMod val="400000"/>
              </a:schemeClr>
            </a:duotone>
          </a:blip>
          <a:stretch>
            <a:fillRect/>
          </a:stretch>
        </p:blipFill>
        <p:spPr>
          <a:xfrm>
            <a:off x="2050486" y="2304443"/>
            <a:ext cx="5159872" cy="946042"/>
          </a:xfrm>
          <a:prstGeom prst="rect">
            <a:avLst/>
          </a:prstGeom>
          <a:noFill/>
          <a:ln w="9525">
            <a:noFill/>
          </a:ln>
        </p:spPr>
      </p:pic>
      <p:sp>
        <p:nvSpPr>
          <p:cNvPr id="15" name="文本框 3086">
            <a:extLst>
              <a:ext uri="{FF2B5EF4-FFF2-40B4-BE49-F238E27FC236}">
                <a16:creationId xmlns="" xmlns:a16="http://schemas.microsoft.com/office/drawing/2014/main" id="{3E6E00CB-36A5-484F-B70B-8DED0F57E64F}"/>
              </a:ext>
            </a:extLst>
          </p:cNvPr>
          <p:cNvSpPr txBox="1"/>
          <p:nvPr/>
        </p:nvSpPr>
        <p:spPr>
          <a:xfrm>
            <a:off x="2383143" y="2484339"/>
            <a:ext cx="4494557" cy="523220"/>
          </a:xfrm>
          <a:prstGeom prst="rect">
            <a:avLst/>
          </a:prstGeom>
          <a:noFill/>
          <a:ln w="9525">
            <a:noFill/>
          </a:ln>
        </p:spPr>
        <p:txBody>
          <a:bodyPr wrap="square">
            <a:spAutoFit/>
          </a:bodyPr>
          <a:lstStyle/>
          <a:p>
            <a:pPr marL="0" marR="0" lvl="0" indent="0" algn="just" defTabSz="814474" rtl="0" eaLnBrk="1" fontAlgn="base" latinLnBrk="0" hangingPunct="1">
              <a:lnSpc>
                <a:spcPct val="100000"/>
              </a:lnSpc>
              <a:spcBef>
                <a:spcPct val="50000"/>
              </a:spcBef>
              <a:spcAft>
                <a:spcPct val="0"/>
              </a:spcAft>
              <a:buClrTx/>
              <a:buSzTx/>
              <a:buFont typeface="Arial"/>
              <a:buNone/>
              <a:tabLst/>
              <a:defRPr/>
            </a:pPr>
            <a:r>
              <a:rPr kumimoji="0" lang="en-US" altLang="zh-CN" sz="2800" b="1" i="0" u="none" strike="noStrike" kern="1200" cap="none" spc="0" normalizeH="0" baseline="0" noProof="0" dirty="0">
                <a:ln>
                  <a:noFill/>
                </a:ln>
                <a:solidFill>
                  <a:srgbClr val="00000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3. </a:t>
            </a:r>
            <a:r>
              <a:rPr kumimoji="0" lang="en-US" altLang="zh-CN" sz="2800" b="1" i="0" u="none" strike="noStrike" kern="1200" cap="none" spc="0" normalizeH="0" baseline="0" noProof="0" dirty="0" err="1">
                <a:ln>
                  <a:noFill/>
                </a:ln>
                <a:solidFill>
                  <a:srgbClr val="00000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Viết</a:t>
            </a:r>
            <a:r>
              <a:rPr kumimoji="0" lang="en-US" altLang="zh-CN" sz="2800" b="1" i="0" u="none" strike="noStrike" kern="1200" cap="none" spc="0" normalizeH="0" noProof="0" dirty="0">
                <a:ln>
                  <a:noFill/>
                </a:ln>
                <a:solidFill>
                  <a:srgbClr val="00000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 </a:t>
            </a:r>
            <a:r>
              <a:rPr kumimoji="0" lang="en-US" altLang="zh-CN" sz="2800" b="1" i="0" u="none" strike="noStrike" kern="1200" cap="none" spc="0" normalizeH="0" noProof="0" dirty="0" err="1">
                <a:ln>
                  <a:noFill/>
                </a:ln>
                <a:solidFill>
                  <a:srgbClr val="00000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bài</a:t>
            </a:r>
            <a:endParaRPr kumimoji="0" lang="zh-C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Arial"/>
            </a:endParaRPr>
          </a:p>
        </p:txBody>
      </p:sp>
      <p:pic>
        <p:nvPicPr>
          <p:cNvPr id="3" name="图片 3079" descr="8">
            <a:extLst>
              <a:ext uri="{FF2B5EF4-FFF2-40B4-BE49-F238E27FC236}">
                <a16:creationId xmlns="" xmlns:a16="http://schemas.microsoft.com/office/drawing/2014/main" id="{B71B9AF9-B62A-B39E-3544-91666D0B0E24}"/>
              </a:ext>
            </a:extLst>
          </p:cNvPr>
          <p:cNvPicPr>
            <a:picLocks noChangeAspect="1"/>
          </p:cNvPicPr>
          <p:nvPr/>
        </p:nvPicPr>
        <p:blipFill>
          <a:blip r:embed="rId7"/>
          <a:stretch>
            <a:fillRect/>
          </a:stretch>
        </p:blipFill>
        <p:spPr>
          <a:xfrm>
            <a:off x="2050486" y="3244243"/>
            <a:ext cx="5159872" cy="1035534"/>
          </a:xfrm>
          <a:prstGeom prst="rect">
            <a:avLst/>
          </a:prstGeom>
          <a:noFill/>
          <a:ln w="9525">
            <a:noFill/>
          </a:ln>
        </p:spPr>
      </p:pic>
      <p:sp>
        <p:nvSpPr>
          <p:cNvPr id="4" name="文本框 3082">
            <a:extLst>
              <a:ext uri="{FF2B5EF4-FFF2-40B4-BE49-F238E27FC236}">
                <a16:creationId xmlns="" xmlns:a16="http://schemas.microsoft.com/office/drawing/2014/main" id="{FE2CBE48-34B0-8350-E08F-DCCA2A85AD3A}"/>
              </a:ext>
            </a:extLst>
          </p:cNvPr>
          <p:cNvSpPr txBox="1"/>
          <p:nvPr/>
        </p:nvSpPr>
        <p:spPr>
          <a:xfrm>
            <a:off x="2266904" y="3233515"/>
            <a:ext cx="4552373" cy="954107"/>
          </a:xfrm>
          <a:prstGeom prst="rect">
            <a:avLst/>
          </a:prstGeom>
          <a:noFill/>
          <a:ln w="9525">
            <a:noFill/>
          </a:ln>
        </p:spPr>
        <p:txBody>
          <a:bodyPr wrap="square">
            <a:spAutoFit/>
          </a:bodyPr>
          <a:lstStyle/>
          <a:p>
            <a:pPr lvl="0" algn="just" defTabSz="814474" fontAlgn="base">
              <a:spcBef>
                <a:spcPct val="50000"/>
              </a:spcBef>
              <a:spcAft>
                <a:spcPct val="0"/>
              </a:spcAft>
              <a:buClrTx/>
            </a:pPr>
            <a:r>
              <a:rPr lang="vi-VN" altLang="zh-CN" sz="2800" b="1" kern="1200" dirty="0">
                <a:latin typeface="Times New Roman" panose="02020603050405020304" pitchFamily="18" charset="0"/>
                <a:ea typeface="Tahoma" panose="020B0604030504040204" pitchFamily="34" charset="0"/>
                <a:cs typeface="Times New Roman" panose="02020603050405020304" pitchFamily="18" charset="0"/>
              </a:rPr>
              <a:t>4. Xem lại và chỉnh sửa, rút kinh nghiệm</a:t>
            </a:r>
            <a:endParaRPr kumimoji="0" lang="zh-C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Arial"/>
            </a:endParaRPr>
          </a:p>
        </p:txBody>
      </p:sp>
    </p:spTree>
    <p:extLst>
      <p:ext uri="{BB962C8B-B14F-4D97-AF65-F5344CB8AC3E}">
        <p14:creationId xmlns:p14="http://schemas.microsoft.com/office/powerpoint/2010/main" val="3745024317"/>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additive="base">
                                        <p:cTn id="12" dur="500" fill="hold"/>
                                        <p:tgtEl>
                                          <p:spTgt spid="3077"/>
                                        </p:tgtEl>
                                        <p:attrNameLst>
                                          <p:attrName>ppt_x</p:attrName>
                                        </p:attrNameLst>
                                      </p:cBhvr>
                                      <p:tavLst>
                                        <p:tav tm="0">
                                          <p:val>
                                            <p:strVal val="#ppt_x"/>
                                          </p:val>
                                        </p:tav>
                                        <p:tav tm="100000">
                                          <p:val>
                                            <p:strVal val="#ppt_x"/>
                                          </p:val>
                                        </p:tav>
                                      </p:tavLst>
                                    </p:anim>
                                    <p:anim calcmode="lin" valueType="num">
                                      <p:cBhvr additive="base">
                                        <p:cTn id="13" dur="500" fill="hold"/>
                                        <p:tgtEl>
                                          <p:spTgt spid="307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2000"/>
                                        <p:tgtEl>
                                          <p:spTgt spid="3078"/>
                                        </p:tgtEl>
                                      </p:cBhvr>
                                    </p:animEffect>
                                  </p:childTnLst>
                                </p:cTn>
                              </p:par>
                            </p:childTnLst>
                          </p:cTn>
                        </p:par>
                        <p:par>
                          <p:cTn id="18" fill="hold">
                            <p:stCondLst>
                              <p:cond delay="3000"/>
                            </p:stCondLst>
                            <p:childTnLst>
                              <p:par>
                                <p:cTn id="19" presetID="47" presetClass="entr" presetSubtype="0" fill="hold" grpId="0" nodeType="afterEffect">
                                  <p:stCondLst>
                                    <p:cond delay="0"/>
                                  </p:stCondLst>
                                  <p:childTnLst>
                                    <p:set>
                                      <p:cBhvr>
                                        <p:cTn id="20" dur="1" fill="hold">
                                          <p:stCondLst>
                                            <p:cond delay="0"/>
                                          </p:stCondLst>
                                        </p:cTn>
                                        <p:tgtEl>
                                          <p:spTgt spid="3084"/>
                                        </p:tgtEl>
                                        <p:attrNameLst>
                                          <p:attrName>style.visibility</p:attrName>
                                        </p:attrNameLst>
                                      </p:cBhvr>
                                      <p:to>
                                        <p:strVal val="visible"/>
                                      </p:to>
                                    </p:set>
                                    <p:animEffect transition="in" filter="fade">
                                      <p:cBhvr>
                                        <p:cTn id="21" dur="1000"/>
                                        <p:tgtEl>
                                          <p:spTgt spid="3084"/>
                                        </p:tgtEl>
                                      </p:cBhvr>
                                    </p:animEffect>
                                    <p:anim calcmode="lin" valueType="num">
                                      <p:cBhvr>
                                        <p:cTn id="22" dur="1000" fill="hold"/>
                                        <p:tgtEl>
                                          <p:spTgt spid="3084"/>
                                        </p:tgtEl>
                                        <p:attrNameLst>
                                          <p:attrName>ppt_x</p:attrName>
                                        </p:attrNameLst>
                                      </p:cBhvr>
                                      <p:tavLst>
                                        <p:tav tm="0">
                                          <p:val>
                                            <p:strVal val="#ppt_x"/>
                                          </p:val>
                                        </p:tav>
                                        <p:tav tm="100000">
                                          <p:val>
                                            <p:strVal val="#ppt_x"/>
                                          </p:val>
                                        </p:tav>
                                      </p:tavLst>
                                    </p:anim>
                                    <p:anim calcmode="lin" valueType="num">
                                      <p:cBhvr>
                                        <p:cTn id="23" dur="1000" fill="hold"/>
                                        <p:tgtEl>
                                          <p:spTgt spid="3084"/>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9" presetClass="entr" presetSubtype="0" fill="hold" nodeType="afterEffect">
                                  <p:stCondLst>
                                    <p:cond delay="0"/>
                                  </p:stCondLst>
                                  <p:childTnLst>
                                    <p:set>
                                      <p:cBhvr>
                                        <p:cTn id="26" dur="1" fill="hold">
                                          <p:stCondLst>
                                            <p:cond delay="0"/>
                                          </p:stCondLst>
                                        </p:cTn>
                                        <p:tgtEl>
                                          <p:spTgt spid="3080"/>
                                        </p:tgtEl>
                                        <p:attrNameLst>
                                          <p:attrName>style.visibility</p:attrName>
                                        </p:attrNameLst>
                                      </p:cBhvr>
                                      <p:to>
                                        <p:strVal val="visible"/>
                                      </p:to>
                                    </p:set>
                                    <p:anim calcmode="lin" valueType="num">
                                      <p:cBhvr>
                                        <p:cTn id="27" dur="1000" fill="hold"/>
                                        <p:tgtEl>
                                          <p:spTgt spid="3080"/>
                                        </p:tgtEl>
                                        <p:attrNameLst>
                                          <p:attrName>ppt_x</p:attrName>
                                        </p:attrNameLst>
                                      </p:cBhvr>
                                      <p:tavLst>
                                        <p:tav tm="0">
                                          <p:val>
                                            <p:strVal val="#ppt_x-.2"/>
                                          </p:val>
                                        </p:tav>
                                        <p:tav tm="100000">
                                          <p:val>
                                            <p:strVal val="#ppt_x"/>
                                          </p:val>
                                        </p:tav>
                                      </p:tavLst>
                                    </p:anim>
                                    <p:anim calcmode="lin" valueType="num">
                                      <p:cBhvr>
                                        <p:cTn id="28" dur="1000" fill="hold"/>
                                        <p:tgtEl>
                                          <p:spTgt spid="3080"/>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080"/>
                                        </p:tgtEl>
                                      </p:cBhvr>
                                    </p:animEffect>
                                  </p:childTnLst>
                                </p:cTn>
                              </p:par>
                            </p:childTnLst>
                          </p:cTn>
                        </p:par>
                        <p:par>
                          <p:cTn id="30" fill="hold">
                            <p:stCondLst>
                              <p:cond delay="5000"/>
                            </p:stCondLst>
                            <p:childTnLst>
                              <p:par>
                                <p:cTn id="31" presetID="29" presetClass="entr" presetSubtype="0" fill="hold" grpId="0" nodeType="afterEffect">
                                  <p:stCondLst>
                                    <p:cond delay="0"/>
                                  </p:stCondLst>
                                  <p:childTnLst>
                                    <p:set>
                                      <p:cBhvr>
                                        <p:cTn id="32" dur="1" fill="hold">
                                          <p:stCondLst>
                                            <p:cond delay="0"/>
                                          </p:stCondLst>
                                        </p:cTn>
                                        <p:tgtEl>
                                          <p:spTgt spid="3083"/>
                                        </p:tgtEl>
                                        <p:attrNameLst>
                                          <p:attrName>style.visibility</p:attrName>
                                        </p:attrNameLst>
                                      </p:cBhvr>
                                      <p:to>
                                        <p:strVal val="visible"/>
                                      </p:to>
                                    </p:set>
                                    <p:anim calcmode="lin" valueType="num">
                                      <p:cBhvr>
                                        <p:cTn id="33" dur="1000" fill="hold"/>
                                        <p:tgtEl>
                                          <p:spTgt spid="3083"/>
                                        </p:tgtEl>
                                        <p:attrNameLst>
                                          <p:attrName>ppt_x</p:attrName>
                                        </p:attrNameLst>
                                      </p:cBhvr>
                                      <p:tavLst>
                                        <p:tav tm="0">
                                          <p:val>
                                            <p:strVal val="#ppt_x-.2"/>
                                          </p:val>
                                        </p:tav>
                                        <p:tav tm="100000">
                                          <p:val>
                                            <p:strVal val="#ppt_x"/>
                                          </p:val>
                                        </p:tav>
                                      </p:tavLst>
                                    </p:anim>
                                    <p:anim calcmode="lin" valueType="num">
                                      <p:cBhvr>
                                        <p:cTn id="34" dur="1000" fill="hold"/>
                                        <p:tgtEl>
                                          <p:spTgt spid="3083"/>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083"/>
                                        </p:tgtEl>
                                      </p:cBhvr>
                                    </p:animEffect>
                                  </p:childTnLst>
                                </p:cTn>
                              </p:par>
                            </p:childTnLst>
                          </p:cTn>
                        </p:par>
                        <p:par>
                          <p:cTn id="36" fill="hold">
                            <p:stCondLst>
                              <p:cond delay="6000"/>
                            </p:stCondLst>
                            <p:childTnLst>
                              <p:par>
                                <p:cTn id="37" presetID="29" presetClass="entr" presetSubtype="0" fill="hold" nodeType="afterEffect">
                                  <p:stCondLst>
                                    <p:cond delay="0"/>
                                  </p:stCondLst>
                                  <p:childTnLst>
                                    <p:set>
                                      <p:cBhvr>
                                        <p:cTn id="38" dur="1" fill="hold">
                                          <p:stCondLst>
                                            <p:cond delay="0"/>
                                          </p:stCondLst>
                                        </p:cTn>
                                        <p:tgtEl>
                                          <p:spTgt spid="3079"/>
                                        </p:tgtEl>
                                        <p:attrNameLst>
                                          <p:attrName>style.visibility</p:attrName>
                                        </p:attrNameLst>
                                      </p:cBhvr>
                                      <p:to>
                                        <p:strVal val="visible"/>
                                      </p:to>
                                    </p:set>
                                    <p:anim calcmode="lin" valueType="num">
                                      <p:cBhvr>
                                        <p:cTn id="39" dur="1000" fill="hold"/>
                                        <p:tgtEl>
                                          <p:spTgt spid="3079"/>
                                        </p:tgtEl>
                                        <p:attrNameLst>
                                          <p:attrName>ppt_x</p:attrName>
                                        </p:attrNameLst>
                                      </p:cBhvr>
                                      <p:tavLst>
                                        <p:tav tm="0">
                                          <p:val>
                                            <p:strVal val="#ppt_x-.2"/>
                                          </p:val>
                                        </p:tav>
                                        <p:tav tm="100000">
                                          <p:val>
                                            <p:strVal val="#ppt_x"/>
                                          </p:val>
                                        </p:tav>
                                      </p:tavLst>
                                    </p:anim>
                                    <p:anim calcmode="lin" valueType="num">
                                      <p:cBhvr>
                                        <p:cTn id="40" dur="1000" fill="hold"/>
                                        <p:tgtEl>
                                          <p:spTgt spid="3079"/>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079"/>
                                        </p:tgtEl>
                                      </p:cBhvr>
                                    </p:animEffect>
                                  </p:childTnLst>
                                </p:cTn>
                              </p:par>
                            </p:childTnLst>
                          </p:cTn>
                        </p:par>
                        <p:par>
                          <p:cTn id="42" fill="hold">
                            <p:stCondLst>
                              <p:cond delay="7000"/>
                            </p:stCondLst>
                            <p:childTnLst>
                              <p:par>
                                <p:cTn id="43" presetID="29" presetClass="entr" presetSubtype="0" fill="hold" grpId="0" nodeType="afterEffect">
                                  <p:stCondLst>
                                    <p:cond delay="0"/>
                                  </p:stCondLst>
                                  <p:childTnLst>
                                    <p:set>
                                      <p:cBhvr>
                                        <p:cTn id="44" dur="1" fill="hold">
                                          <p:stCondLst>
                                            <p:cond delay="0"/>
                                          </p:stCondLst>
                                        </p:cTn>
                                        <p:tgtEl>
                                          <p:spTgt spid="3087"/>
                                        </p:tgtEl>
                                        <p:attrNameLst>
                                          <p:attrName>style.visibility</p:attrName>
                                        </p:attrNameLst>
                                      </p:cBhvr>
                                      <p:to>
                                        <p:strVal val="visible"/>
                                      </p:to>
                                    </p:set>
                                    <p:anim calcmode="lin" valueType="num">
                                      <p:cBhvr>
                                        <p:cTn id="45" dur="1000" fill="hold"/>
                                        <p:tgtEl>
                                          <p:spTgt spid="3087"/>
                                        </p:tgtEl>
                                        <p:attrNameLst>
                                          <p:attrName>ppt_x</p:attrName>
                                        </p:attrNameLst>
                                      </p:cBhvr>
                                      <p:tavLst>
                                        <p:tav tm="0">
                                          <p:val>
                                            <p:strVal val="#ppt_x-.2"/>
                                          </p:val>
                                        </p:tav>
                                        <p:tav tm="100000">
                                          <p:val>
                                            <p:strVal val="#ppt_x"/>
                                          </p:val>
                                        </p:tav>
                                      </p:tavLst>
                                    </p:anim>
                                    <p:anim calcmode="lin" valueType="num">
                                      <p:cBhvr>
                                        <p:cTn id="46" dur="1000" fill="hold"/>
                                        <p:tgtEl>
                                          <p:spTgt spid="3087"/>
                                        </p:tgtEl>
                                        <p:attrNameLst>
                                          <p:attrName>ppt_y</p:attrName>
                                        </p:attrNameLst>
                                      </p:cBhvr>
                                      <p:tavLst>
                                        <p:tav tm="0">
                                          <p:val>
                                            <p:strVal val="#ppt_y"/>
                                          </p:val>
                                        </p:tav>
                                        <p:tav tm="100000">
                                          <p:val>
                                            <p:strVal val="#ppt_y"/>
                                          </p:val>
                                        </p:tav>
                                      </p:tavLst>
                                    </p:anim>
                                    <p:animEffect transition="in" filter="wipe(right)" prLst="gradientSize: 0.1">
                                      <p:cBhvr>
                                        <p:cTn id="47" dur="1000"/>
                                        <p:tgtEl>
                                          <p:spTgt spid="3087"/>
                                        </p:tgtEl>
                                      </p:cBhvr>
                                    </p:animEffect>
                                  </p:childTnLst>
                                </p:cTn>
                              </p:par>
                            </p:childTnLst>
                          </p:cTn>
                        </p:par>
                        <p:par>
                          <p:cTn id="48" fill="hold">
                            <p:stCondLst>
                              <p:cond delay="8000"/>
                            </p:stCondLst>
                            <p:childTnLst>
                              <p:par>
                                <p:cTn id="49" presetID="29" presetClass="entr" presetSubtype="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1000" fill="hold"/>
                                        <p:tgtEl>
                                          <p:spTgt spid="14"/>
                                        </p:tgtEl>
                                        <p:attrNameLst>
                                          <p:attrName>ppt_x</p:attrName>
                                        </p:attrNameLst>
                                      </p:cBhvr>
                                      <p:tavLst>
                                        <p:tav tm="0">
                                          <p:val>
                                            <p:strVal val="#ppt_x-.2"/>
                                          </p:val>
                                        </p:tav>
                                        <p:tav tm="100000">
                                          <p:val>
                                            <p:strVal val="#ppt_x"/>
                                          </p:val>
                                        </p:tav>
                                      </p:tavLst>
                                    </p:anim>
                                    <p:anim calcmode="lin" valueType="num">
                                      <p:cBhvr>
                                        <p:cTn id="52"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4"/>
                                        </p:tgtEl>
                                      </p:cBhvr>
                                    </p:animEffect>
                                  </p:childTnLst>
                                </p:cTn>
                              </p:par>
                            </p:childTnLst>
                          </p:cTn>
                        </p:par>
                        <p:par>
                          <p:cTn id="54" fill="hold">
                            <p:stCondLst>
                              <p:cond delay="9000"/>
                            </p:stCondLst>
                            <p:childTnLst>
                              <p:par>
                                <p:cTn id="55" presetID="29" presetClass="entr" presetSubtype="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ppt_x</p:attrName>
                                        </p:attrNameLst>
                                      </p:cBhvr>
                                      <p:tavLst>
                                        <p:tav tm="0">
                                          <p:val>
                                            <p:strVal val="#ppt_x-.2"/>
                                          </p:val>
                                        </p:tav>
                                        <p:tav tm="100000">
                                          <p:val>
                                            <p:strVal val="#ppt_x"/>
                                          </p:val>
                                        </p:tav>
                                      </p:tavLst>
                                    </p:anim>
                                    <p:anim calcmode="lin" valueType="num">
                                      <p:cBhvr>
                                        <p:cTn id="5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9" dur="1000"/>
                                        <p:tgtEl>
                                          <p:spTgt spid="15"/>
                                        </p:tgtEl>
                                      </p:cBhvr>
                                    </p:animEffect>
                                  </p:childTnLst>
                                </p:cTn>
                              </p:par>
                            </p:childTnLst>
                          </p:cTn>
                        </p:par>
                        <p:par>
                          <p:cTn id="60" fill="hold">
                            <p:stCondLst>
                              <p:cond delay="10000"/>
                            </p:stCondLst>
                            <p:childTnLst>
                              <p:par>
                                <p:cTn id="61" presetID="29" presetClass="entr" presetSubtype="0" fill="hold" nodeType="after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1000" fill="hold"/>
                                        <p:tgtEl>
                                          <p:spTgt spid="3"/>
                                        </p:tgtEl>
                                        <p:attrNameLst>
                                          <p:attrName>ppt_x</p:attrName>
                                        </p:attrNameLst>
                                      </p:cBhvr>
                                      <p:tavLst>
                                        <p:tav tm="0">
                                          <p:val>
                                            <p:strVal val="#ppt_x-.2"/>
                                          </p:val>
                                        </p:tav>
                                        <p:tav tm="100000">
                                          <p:val>
                                            <p:strVal val="#ppt_x"/>
                                          </p:val>
                                        </p:tav>
                                      </p:tavLst>
                                    </p:anim>
                                    <p:anim calcmode="lin" valueType="num">
                                      <p:cBhvr>
                                        <p:cTn id="6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65" dur="1000"/>
                                        <p:tgtEl>
                                          <p:spTgt spid="3"/>
                                        </p:tgtEl>
                                      </p:cBhvr>
                                    </p:animEffect>
                                  </p:childTnLst>
                                </p:cTn>
                              </p:par>
                            </p:childTnLst>
                          </p:cTn>
                        </p:par>
                        <p:par>
                          <p:cTn id="66" fill="hold">
                            <p:stCondLst>
                              <p:cond delay="11000"/>
                            </p:stCondLst>
                            <p:childTnLst>
                              <p:par>
                                <p:cTn id="67" presetID="29" presetClass="entr" presetSubtype="0" fill="hold" grpId="0" nodeType="after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p:cTn id="69" dur="1000" fill="hold"/>
                                        <p:tgtEl>
                                          <p:spTgt spid="4"/>
                                        </p:tgtEl>
                                        <p:attrNameLst>
                                          <p:attrName>ppt_x</p:attrName>
                                        </p:attrNameLst>
                                      </p:cBhvr>
                                      <p:tavLst>
                                        <p:tav tm="0">
                                          <p:val>
                                            <p:strVal val="#ppt_x-.2"/>
                                          </p:val>
                                        </p:tav>
                                        <p:tav tm="100000">
                                          <p:val>
                                            <p:strVal val="#ppt_x"/>
                                          </p:val>
                                        </p:tav>
                                      </p:tavLst>
                                    </p:anim>
                                    <p:anim calcmode="lin" valueType="num">
                                      <p:cBhvr>
                                        <p:cTn id="7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7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4" grpId="0"/>
      <p:bldP spid="3087" grpId="0"/>
      <p:bldP spid="15"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7"/>
          <p:cNvSpPr/>
          <p:nvPr/>
        </p:nvSpPr>
        <p:spPr>
          <a:xfrm>
            <a:off x="462224" y="769829"/>
            <a:ext cx="8370277" cy="4093388"/>
          </a:xfrm>
          <a:prstGeom prst="rect">
            <a:avLst/>
          </a:prstGeom>
          <a:noFill/>
          <a:ln>
            <a:noFill/>
          </a:ln>
        </p:spPr>
        <p:txBody>
          <a:bodyPr spcFirstLastPara="1" wrap="square" lIns="91425" tIns="45700" rIns="91425" bIns="45700" anchor="t" anchorCtr="0">
            <a:spAutoFit/>
          </a:bodyPr>
          <a:lstStyle/>
          <a:p>
            <a:pPr algn="ctr"/>
            <a:r>
              <a:rPr lang="en-US" sz="6000" b="1" u="sng" dirty="0" smtClean="0">
                <a:solidFill>
                  <a:srgbClr val="FF0000"/>
                </a:solidFill>
                <a:latin typeface="Cambria" panose="02040503050406030204" pitchFamily="18" charset="0"/>
                <a:ea typeface="Cambria" panose="02040503050406030204" pitchFamily="18" charset="0"/>
                <a:cs typeface="Times New Roman"/>
                <a:sym typeface="Times New Roman"/>
              </a:rPr>
              <a:t>VẬN DỤNG</a:t>
            </a:r>
          </a:p>
          <a:p>
            <a:pPr lvl="0" algn="just" defTabSz="814474" fontAlgn="base">
              <a:spcBef>
                <a:spcPct val="50000"/>
              </a:spcBef>
              <a:spcAft>
                <a:spcPct val="0"/>
              </a:spcAft>
              <a:buClrTx/>
              <a:defRPr/>
            </a:pPr>
            <a:r>
              <a:rPr lang="en-US" altLang="zh-CN" sz="4000" b="1" dirty="0" err="1" smtClean="0">
                <a:latin typeface="Times New Roman" panose="02020603050405020304" pitchFamily="18" charset="0"/>
                <a:cs typeface="Times New Roman" panose="02020603050405020304" pitchFamily="18" charset="0"/>
              </a:rPr>
              <a:t>Viết</a:t>
            </a:r>
            <a:r>
              <a:rPr lang="en-US" altLang="zh-CN" sz="4000" b="1" dirty="0" smtClean="0">
                <a:latin typeface="Times New Roman" panose="02020603050405020304" pitchFamily="18" charset="0"/>
                <a:cs typeface="Times New Roman" panose="02020603050405020304" pitchFamily="18" charset="0"/>
              </a:rPr>
              <a:t> </a:t>
            </a:r>
            <a:r>
              <a:rPr lang="en-US" altLang="zh-CN" sz="4000" b="1" dirty="0" err="1" smtClean="0">
                <a:latin typeface="Times New Roman" panose="02020603050405020304" pitchFamily="18" charset="0"/>
                <a:cs typeface="Times New Roman" panose="02020603050405020304" pitchFamily="18" charset="0"/>
              </a:rPr>
              <a:t>bài</a:t>
            </a:r>
            <a:r>
              <a:rPr lang="en-US" altLang="zh-CN" sz="4000" b="1" dirty="0" smtClean="0">
                <a:latin typeface="Times New Roman" panose="02020603050405020304" pitchFamily="18" charset="0"/>
                <a:cs typeface="Times New Roman" panose="02020603050405020304" pitchFamily="18" charset="0"/>
              </a:rPr>
              <a:t> </a:t>
            </a:r>
            <a:r>
              <a:rPr lang="en-US" altLang="zh-CN" sz="4000" b="1" dirty="0" err="1" smtClean="0">
                <a:latin typeface="Times New Roman" panose="02020603050405020304" pitchFamily="18" charset="0"/>
                <a:cs typeface="Times New Roman" panose="02020603050405020304" pitchFamily="18" charset="0"/>
              </a:rPr>
              <a:t>văn</a:t>
            </a:r>
            <a:r>
              <a:rPr lang="en-US" altLang="zh-CN" sz="4000" b="1" dirty="0" smtClean="0">
                <a:latin typeface="Times New Roman" panose="02020603050405020304" pitchFamily="18" charset="0"/>
                <a:cs typeface="Times New Roman" panose="02020603050405020304" pitchFamily="18" charset="0"/>
              </a:rPr>
              <a:t> </a:t>
            </a:r>
            <a:r>
              <a:rPr lang="en-US" altLang="zh-CN" sz="4000" b="1" dirty="0" err="1" smtClean="0">
                <a:latin typeface="Times New Roman" panose="02020603050405020304" pitchFamily="18" charset="0"/>
                <a:cs typeface="Times New Roman" panose="02020603050405020304" pitchFamily="18" charset="0"/>
              </a:rPr>
              <a:t>trình</a:t>
            </a:r>
            <a:r>
              <a:rPr lang="en-US" altLang="zh-CN" sz="4000" b="1" dirty="0" smtClean="0">
                <a:latin typeface="Times New Roman" panose="02020603050405020304" pitchFamily="18" charset="0"/>
                <a:cs typeface="Times New Roman" panose="02020603050405020304" pitchFamily="18" charset="0"/>
              </a:rPr>
              <a:t> </a:t>
            </a:r>
            <a:r>
              <a:rPr lang="en-US" altLang="zh-CN" sz="4000" b="1" dirty="0" err="1" smtClean="0">
                <a:latin typeface="Times New Roman" panose="02020603050405020304" pitchFamily="18" charset="0"/>
                <a:cs typeface="Times New Roman" panose="02020603050405020304" pitchFamily="18" charset="0"/>
              </a:rPr>
              <a:t>bày</a:t>
            </a:r>
            <a:r>
              <a:rPr lang="en-US" altLang="zh-CN" sz="4000" b="1" dirty="0" smtClean="0">
                <a:latin typeface="Times New Roman" panose="02020603050405020304" pitchFamily="18" charset="0"/>
                <a:cs typeface="Times New Roman" panose="02020603050405020304" pitchFamily="18" charset="0"/>
              </a:rPr>
              <a:t> </a:t>
            </a:r>
            <a:r>
              <a:rPr lang="en-US" altLang="zh-CN" sz="4000" b="1" dirty="0" err="1" smtClean="0">
                <a:latin typeface="Times New Roman" panose="02020603050405020304" pitchFamily="18" charset="0"/>
                <a:cs typeface="Times New Roman" panose="02020603050405020304" pitchFamily="18" charset="0"/>
              </a:rPr>
              <a:t>cảm</a:t>
            </a:r>
            <a:r>
              <a:rPr lang="en-US" altLang="zh-CN" sz="4000" b="1" dirty="0" smtClean="0">
                <a:latin typeface="Times New Roman" panose="02020603050405020304" pitchFamily="18" charset="0"/>
                <a:cs typeface="Times New Roman" panose="02020603050405020304" pitchFamily="18" charset="0"/>
              </a:rPr>
              <a:t> </a:t>
            </a:r>
            <a:r>
              <a:rPr lang="en-US" altLang="zh-CN" sz="4000" b="1" dirty="0" err="1" smtClean="0">
                <a:latin typeface="Times New Roman" panose="02020603050405020304" pitchFamily="18" charset="0"/>
                <a:cs typeface="Times New Roman" panose="02020603050405020304" pitchFamily="18" charset="0"/>
              </a:rPr>
              <a:t>nhận</a:t>
            </a:r>
            <a:r>
              <a:rPr lang="en-US" altLang="zh-CN" sz="4000" b="1" dirty="0" smtClean="0">
                <a:latin typeface="Times New Roman" panose="02020603050405020304" pitchFamily="18" charset="0"/>
                <a:cs typeface="Times New Roman" panose="02020603050405020304" pitchFamily="18" charset="0"/>
              </a:rPr>
              <a:t> </a:t>
            </a:r>
            <a:r>
              <a:rPr lang="vi-VN" altLang="zh-CN" sz="4000" b="1" dirty="0" smtClean="0">
                <a:latin typeface="Times New Roman" panose="02020603050405020304" pitchFamily="18" charset="0"/>
                <a:cs typeface="Times New Roman" panose="02020603050405020304" pitchFamily="18" charset="0"/>
              </a:rPr>
              <a:t>về </a:t>
            </a:r>
            <a:r>
              <a:rPr lang="en-US" altLang="zh-CN" sz="4000" b="1" dirty="0" err="1" smtClean="0">
                <a:latin typeface="Times New Roman" panose="02020603050405020304" pitchFamily="18" charset="0"/>
                <a:cs typeface="Times New Roman" panose="02020603050405020304" pitchFamily="18" charset="0"/>
              </a:rPr>
              <a:t>phong</a:t>
            </a:r>
            <a:r>
              <a:rPr lang="en-US" altLang="zh-CN" sz="4000" b="1" dirty="0" smtClean="0">
                <a:latin typeface="Times New Roman" panose="02020603050405020304" pitchFamily="18" charset="0"/>
                <a:cs typeface="Times New Roman" panose="02020603050405020304" pitchFamily="18" charset="0"/>
              </a:rPr>
              <a:t> </a:t>
            </a:r>
            <a:r>
              <a:rPr lang="en-US" altLang="zh-CN" sz="4000" b="1" dirty="0" err="1" smtClean="0">
                <a:latin typeface="Times New Roman" panose="02020603050405020304" pitchFamily="18" charset="0"/>
                <a:cs typeface="Times New Roman" panose="02020603050405020304" pitchFamily="18" charset="0"/>
              </a:rPr>
              <a:t>tục</a:t>
            </a:r>
            <a:r>
              <a:rPr lang="vi-VN" altLang="zh-CN" sz="4000" b="1" dirty="0" smtClean="0">
                <a:latin typeface="Times New Roman" panose="02020603050405020304" pitchFamily="18" charset="0"/>
                <a:cs typeface="Times New Roman" panose="02020603050405020304" pitchFamily="18" charset="0"/>
              </a:rPr>
              <a:t> </a:t>
            </a:r>
            <a:r>
              <a:rPr lang="vi-VN" altLang="zh-CN" sz="4000" b="1" dirty="0">
                <a:latin typeface="Times New Roman" panose="02020603050405020304" pitchFamily="18" charset="0"/>
                <a:cs typeface="Times New Roman" panose="02020603050405020304" pitchFamily="18" charset="0"/>
              </a:rPr>
              <a:t>đón giao thừa </a:t>
            </a:r>
            <a:r>
              <a:rPr lang="en-US" altLang="zh-CN" sz="4000" b="1" dirty="0" smtClean="0">
                <a:latin typeface="Times New Roman" panose="02020603050405020304" pitchFamily="18" charset="0"/>
                <a:cs typeface="Times New Roman" panose="02020603050405020304" pitchFamily="18" charset="0"/>
              </a:rPr>
              <a:t>ở </a:t>
            </a:r>
            <a:r>
              <a:rPr lang="en-US" altLang="zh-CN" sz="4000" b="1" dirty="0" err="1">
                <a:latin typeface="Times New Roman" panose="02020603050405020304" pitchFamily="18" charset="0"/>
                <a:cs typeface="Times New Roman" panose="02020603050405020304" pitchFamily="18" charset="0"/>
              </a:rPr>
              <a:t>Phú</a:t>
            </a:r>
            <a:r>
              <a:rPr lang="en-US" altLang="zh-CN" sz="4000" b="1" dirty="0">
                <a:latin typeface="Times New Roman" panose="02020603050405020304" pitchFamily="18" charset="0"/>
                <a:cs typeface="Times New Roman" panose="02020603050405020304" pitchFamily="18" charset="0"/>
              </a:rPr>
              <a:t> </a:t>
            </a:r>
            <a:r>
              <a:rPr lang="en-US" altLang="zh-CN" sz="4000" b="1" dirty="0" err="1">
                <a:latin typeface="Times New Roman" panose="02020603050405020304" pitchFamily="18" charset="0"/>
                <a:cs typeface="Times New Roman" panose="02020603050405020304" pitchFamily="18" charset="0"/>
              </a:rPr>
              <a:t>Yên</a:t>
            </a:r>
            <a:r>
              <a:rPr lang="en-US" altLang="zh-CN" sz="4000" b="1" dirty="0">
                <a:latin typeface="Times New Roman" panose="02020603050405020304" pitchFamily="18" charset="0"/>
                <a:cs typeface="Times New Roman" panose="02020603050405020304" pitchFamily="18" charset="0"/>
              </a:rPr>
              <a:t> </a:t>
            </a:r>
            <a:r>
              <a:rPr lang="vi-VN" altLang="zh-CN" sz="4000" b="1" dirty="0" smtClean="0">
                <a:latin typeface="Times New Roman" panose="02020603050405020304" pitchFamily="18" charset="0"/>
                <a:cs typeface="Times New Roman" panose="02020603050405020304" pitchFamily="18" charset="0"/>
              </a:rPr>
              <a:t>quê</a:t>
            </a:r>
            <a:r>
              <a:rPr lang="en-US" altLang="zh-CN" sz="4000" b="1" dirty="0" smtClean="0">
                <a:latin typeface="Times New Roman" panose="02020603050405020304" pitchFamily="18" charset="0"/>
                <a:cs typeface="Times New Roman" panose="02020603050405020304" pitchFamily="18" charset="0"/>
              </a:rPr>
              <a:t> </a:t>
            </a:r>
            <a:r>
              <a:rPr lang="en-US" altLang="zh-CN" sz="4000" b="1" dirty="0" err="1" smtClean="0">
                <a:latin typeface="Times New Roman" panose="02020603050405020304" pitchFamily="18" charset="0"/>
                <a:cs typeface="Times New Roman" panose="02020603050405020304" pitchFamily="18" charset="0"/>
              </a:rPr>
              <a:t>hương</a:t>
            </a:r>
            <a:r>
              <a:rPr lang="en-US" altLang="zh-CN" sz="4000" b="1" dirty="0" smtClean="0">
                <a:latin typeface="Times New Roman" panose="02020603050405020304" pitchFamily="18" charset="0"/>
                <a:cs typeface="Times New Roman" panose="02020603050405020304" pitchFamily="18" charset="0"/>
              </a:rPr>
              <a:t> </a:t>
            </a:r>
            <a:r>
              <a:rPr lang="en-US" altLang="zh-CN" sz="4000" b="1" dirty="0" err="1" smtClean="0">
                <a:latin typeface="Times New Roman" panose="02020603050405020304" pitchFamily="18" charset="0"/>
                <a:cs typeface="Times New Roman" panose="02020603050405020304" pitchFamily="18" charset="0"/>
              </a:rPr>
              <a:t>em</a:t>
            </a:r>
            <a:r>
              <a:rPr lang="en-US" altLang="zh-CN" sz="4000" b="1" dirty="0" smtClean="0">
                <a:latin typeface="Times New Roman" panose="02020603050405020304" pitchFamily="18" charset="0"/>
                <a:cs typeface="Times New Roman" panose="02020603050405020304" pitchFamily="18" charset="0"/>
              </a:rPr>
              <a:t>.</a:t>
            </a:r>
            <a:r>
              <a:rPr lang="vi-VN" altLang="zh-CN" sz="4000" b="1" dirty="0" smtClean="0">
                <a:latin typeface="Times New Roman" panose="02020603050405020304" pitchFamily="18" charset="0"/>
                <a:cs typeface="Times New Roman" panose="02020603050405020304" pitchFamily="18" charset="0"/>
              </a:rPr>
              <a:t> </a:t>
            </a:r>
            <a:endParaRPr lang="zh-CN" altLang="en-US" sz="4000" kern="1200" dirty="0">
              <a:latin typeface="Times New Roman" panose="02020603050405020304" pitchFamily="18" charset="0"/>
              <a:cs typeface="Times New Roman" panose="02020603050405020304" pitchFamily="18" charset="0"/>
            </a:endParaRPr>
          </a:p>
          <a:p>
            <a:pPr algn="ctr"/>
            <a:endParaRPr lang="en-US" sz="6000" b="1" u="sng" dirty="0" smtClean="0">
              <a:solidFill>
                <a:srgbClr val="FF0000"/>
              </a:solidFill>
              <a:latin typeface="Cambria" panose="02040503050406030204" pitchFamily="18" charset="0"/>
              <a:ea typeface="Cambria" panose="02040503050406030204" pitchFamily="18" charset="0"/>
              <a:cs typeface="Times New Roman"/>
              <a:sym typeface="Times New Roman"/>
            </a:endParaRPr>
          </a:p>
        </p:txBody>
      </p:sp>
      <p:pic>
        <p:nvPicPr>
          <p:cNvPr id="2" name="Picture 1">
            <a:extLst>
              <a:ext uri="{FF2B5EF4-FFF2-40B4-BE49-F238E27FC236}">
                <a16:creationId xmlns="" xmlns:a16="http://schemas.microsoft.com/office/drawing/2014/main" id="{95CAC9BD-1C1A-82F9-5F34-A0546A4B9863}"/>
              </a:ext>
            </a:extLst>
          </p:cNvPr>
          <p:cNvPicPr>
            <a:picLocks noChangeAspect="1"/>
          </p:cNvPicPr>
          <p:nvPr/>
        </p:nvPicPr>
        <p:blipFill>
          <a:blip r:embed="rId3"/>
          <a:stretch>
            <a:fillRect/>
          </a:stretch>
        </p:blipFill>
        <p:spPr>
          <a:xfrm>
            <a:off x="5576835" y="3878332"/>
            <a:ext cx="3567165" cy="1265167"/>
          </a:xfrm>
          <a:prstGeom prst="rect">
            <a:avLst/>
          </a:prstGeom>
        </p:spPr>
      </p:pic>
    </p:spTree>
    <p:extLst>
      <p:ext uri="{BB962C8B-B14F-4D97-AF65-F5344CB8AC3E}">
        <p14:creationId xmlns:p14="http://schemas.microsoft.com/office/powerpoint/2010/main" val="299482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1"/>
                                        </p:tgtEl>
                                        <p:attrNameLst>
                                          <p:attrName>style.visibility</p:attrName>
                                        </p:attrNameLst>
                                      </p:cBhvr>
                                      <p:to>
                                        <p:strVal val="visible"/>
                                      </p:to>
                                    </p:set>
                                    <p:anim calcmode="lin" valueType="num">
                                      <p:cBhvr additive="base">
                                        <p:cTn id="7" dur="500"/>
                                        <p:tgtEl>
                                          <p:spTgt spid="5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8"/>
          <p:cNvSpPr/>
          <p:nvPr/>
        </p:nvSpPr>
        <p:spPr>
          <a:xfrm>
            <a:off x="783771" y="202494"/>
            <a:ext cx="7634852" cy="584735"/>
          </a:xfrm>
          <a:prstGeom prst="rect">
            <a:avLst/>
          </a:prstGeom>
          <a:solidFill>
            <a:srgbClr val="FFFF00"/>
          </a:solidFill>
          <a:ln>
            <a:noFill/>
          </a:ln>
        </p:spPr>
        <p:txBody>
          <a:bodyPr spcFirstLastPara="1" wrap="square" lIns="91425" tIns="45700" rIns="91425" bIns="45700" anchor="t" anchorCtr="0">
            <a:spAutoFit/>
          </a:bodyPr>
          <a:lstStyle/>
          <a:p>
            <a:pPr algn="ctr">
              <a:defRPr/>
            </a:pPr>
            <a:r>
              <a:rPr lang="en-US" sz="3200" b="1" dirty="0" smtClean="0">
                <a:solidFill>
                  <a:srgbClr val="C00000"/>
                </a:solidFill>
                <a:latin typeface="Cambria" panose="02040503050406030204" pitchFamily="18" charset="0"/>
                <a:ea typeface="Cambria" panose="02040503050406030204" pitchFamily="18" charset="0"/>
                <a:cs typeface="Times New Roman"/>
                <a:sym typeface="Times New Roman"/>
              </a:rPr>
              <a:t>HƯỚNG DẪN TỰ HỌC</a:t>
            </a:r>
            <a:endParaRPr sz="3200" b="1" dirty="0">
              <a:solidFill>
                <a:srgbClr val="C00000"/>
              </a:solidFill>
              <a:latin typeface="Cambria" panose="02040503050406030204" pitchFamily="18" charset="0"/>
              <a:ea typeface="Cambria" panose="02040503050406030204" pitchFamily="18" charset="0"/>
              <a:cs typeface="Times New Roman"/>
              <a:sym typeface="Times New Roman"/>
            </a:endParaRPr>
          </a:p>
        </p:txBody>
      </p:sp>
      <p:sp>
        <p:nvSpPr>
          <p:cNvPr id="550" name="Google Shape;550;p8"/>
          <p:cNvSpPr/>
          <p:nvPr/>
        </p:nvSpPr>
        <p:spPr>
          <a:xfrm>
            <a:off x="765072" y="3323327"/>
            <a:ext cx="7207020" cy="1407877"/>
          </a:xfrm>
          <a:prstGeom prst="rect">
            <a:avLst/>
          </a:prstGeom>
          <a:solidFill>
            <a:srgbClr val="E4EDC2"/>
          </a:solidFill>
          <a:ln>
            <a:noFill/>
          </a:ln>
        </p:spPr>
        <p:txBody>
          <a:bodyPr spcFirstLastPara="1" wrap="square" lIns="91425" tIns="45700" rIns="91425" bIns="45700" anchor="ctr" anchorCtr="0">
            <a:noAutofit/>
          </a:bodyPr>
          <a:lstStyle/>
          <a:p>
            <a:pPr>
              <a:buSzPts val="1800"/>
              <a:defRPr/>
            </a:pPr>
            <a:endParaRPr sz="1800" dirty="0">
              <a:latin typeface="Cambria" panose="02040503050406030204" pitchFamily="18" charset="0"/>
              <a:ea typeface="Cambria" panose="02040503050406030204" pitchFamily="18" charset="0"/>
            </a:endParaRPr>
          </a:p>
        </p:txBody>
      </p:sp>
      <p:sp>
        <p:nvSpPr>
          <p:cNvPr id="552" name="Google Shape;552;p8"/>
          <p:cNvSpPr/>
          <p:nvPr/>
        </p:nvSpPr>
        <p:spPr>
          <a:xfrm>
            <a:off x="765073" y="787230"/>
            <a:ext cx="7225718" cy="1483697"/>
          </a:xfrm>
          <a:prstGeom prst="rect">
            <a:avLst/>
          </a:prstGeom>
          <a:solidFill>
            <a:srgbClr val="CCECFF"/>
          </a:solidFill>
          <a:ln>
            <a:noFill/>
          </a:ln>
        </p:spPr>
        <p:txBody>
          <a:bodyPr spcFirstLastPara="1" wrap="square" lIns="91425" tIns="45700" rIns="91425" bIns="45700" anchor="ctr" anchorCtr="0">
            <a:noAutofit/>
          </a:bodyPr>
          <a:lstStyle/>
          <a:p>
            <a:pPr>
              <a:buSzPts val="1800"/>
              <a:defRPr/>
            </a:pPr>
            <a:endParaRPr sz="1800">
              <a:latin typeface="Cambria" panose="02040503050406030204" pitchFamily="18" charset="0"/>
              <a:ea typeface="Cambria" panose="02040503050406030204" pitchFamily="18" charset="0"/>
            </a:endParaRPr>
          </a:p>
        </p:txBody>
      </p:sp>
      <p:sp>
        <p:nvSpPr>
          <p:cNvPr id="553" name="Google Shape;553;p8"/>
          <p:cNvSpPr/>
          <p:nvPr/>
        </p:nvSpPr>
        <p:spPr>
          <a:xfrm>
            <a:off x="783772" y="787230"/>
            <a:ext cx="7643590" cy="4524275"/>
          </a:xfrm>
          <a:prstGeom prst="rect">
            <a:avLst/>
          </a:prstGeom>
          <a:noFill/>
          <a:ln>
            <a:noFill/>
          </a:ln>
        </p:spPr>
        <p:txBody>
          <a:bodyPr spcFirstLastPara="1" wrap="square" lIns="91425" tIns="45700" rIns="91425" bIns="45700" anchor="t" anchorCtr="0">
            <a:spAutoFit/>
          </a:bodyPr>
          <a:lstStyle/>
          <a:p>
            <a:pPr lvl="0" defTabSz="914264">
              <a:buClrTx/>
            </a:pPr>
            <a:r>
              <a:rPr lang="en-US" altLang="zh-CN" sz="2400" b="1" kern="1200" dirty="0">
                <a:solidFill>
                  <a:srgbClr val="FF0000"/>
                </a:solidFill>
                <a:latin typeface="Times New Roman" panose="02020603050405020304" pitchFamily="18" charset="0"/>
                <a:ea typeface="字魂27号-布丁体" panose="00000505000000000000" pitchFamily="2" charset="-122"/>
                <a:cs typeface="Times New Roman" panose="02020603050405020304" pitchFamily="18" charset="0"/>
              </a:rPr>
              <a:t>1. </a:t>
            </a:r>
            <a:r>
              <a:rPr lang="en-US" altLang="zh-CN" sz="2400" b="1" u="sng" kern="1200" dirty="0" err="1">
                <a:solidFill>
                  <a:srgbClr val="FF0000"/>
                </a:solidFill>
                <a:latin typeface="Times New Roman" panose="02020603050405020304" pitchFamily="18" charset="0"/>
                <a:ea typeface="字魂27号-布丁体" panose="00000505000000000000" pitchFamily="2" charset="-122"/>
                <a:cs typeface="Times New Roman" panose="02020603050405020304" pitchFamily="18" charset="0"/>
              </a:rPr>
              <a:t>Bài</a:t>
            </a:r>
            <a:r>
              <a:rPr lang="en-US" altLang="zh-CN" sz="2400" b="1" u="sng" kern="1200" dirty="0">
                <a:solidFill>
                  <a:srgbClr val="FF0000"/>
                </a:solidFill>
                <a:latin typeface="Times New Roman" panose="02020603050405020304" pitchFamily="18" charset="0"/>
                <a:ea typeface="字魂27号-布丁体" panose="00000505000000000000" pitchFamily="2" charset="-122"/>
                <a:cs typeface="Times New Roman" panose="02020603050405020304" pitchFamily="18" charset="0"/>
              </a:rPr>
              <a:t> </a:t>
            </a:r>
            <a:r>
              <a:rPr lang="en-US" altLang="zh-CN" sz="2400" b="1" u="sng" kern="1200" dirty="0" err="1">
                <a:solidFill>
                  <a:srgbClr val="FF0000"/>
                </a:solidFill>
                <a:latin typeface="Times New Roman" panose="02020603050405020304" pitchFamily="18" charset="0"/>
                <a:ea typeface="字魂27号-布丁体" panose="00000505000000000000" pitchFamily="2" charset="-122"/>
                <a:cs typeface="Times New Roman" panose="02020603050405020304" pitchFamily="18" charset="0"/>
              </a:rPr>
              <a:t>vừa</a:t>
            </a:r>
            <a:r>
              <a:rPr lang="en-US" altLang="zh-CN" sz="2400" b="1" u="sng" kern="1200" dirty="0">
                <a:solidFill>
                  <a:srgbClr val="FF0000"/>
                </a:solidFill>
                <a:latin typeface="Times New Roman" panose="02020603050405020304" pitchFamily="18" charset="0"/>
                <a:ea typeface="字魂27号-布丁体" panose="00000505000000000000" pitchFamily="2" charset="-122"/>
                <a:cs typeface="Times New Roman" panose="02020603050405020304" pitchFamily="18" charset="0"/>
              </a:rPr>
              <a:t> </a:t>
            </a:r>
            <a:r>
              <a:rPr lang="en-US" altLang="zh-CN" sz="2400" b="1" u="sng" kern="1200" dirty="0" err="1">
                <a:solidFill>
                  <a:srgbClr val="FF0000"/>
                </a:solidFill>
                <a:latin typeface="Times New Roman" panose="02020603050405020304" pitchFamily="18" charset="0"/>
                <a:ea typeface="字魂27号-布丁体" panose="00000505000000000000" pitchFamily="2" charset="-122"/>
                <a:cs typeface="Times New Roman" panose="02020603050405020304" pitchFamily="18" charset="0"/>
              </a:rPr>
              <a:t>học</a:t>
            </a:r>
            <a:r>
              <a:rPr lang="en-US" altLang="zh-CN" sz="2400" b="1" kern="1200" dirty="0">
                <a:solidFill>
                  <a:srgbClr val="FF0000"/>
                </a:solidFill>
                <a:latin typeface="Times New Roman" panose="02020603050405020304" pitchFamily="18" charset="0"/>
                <a:ea typeface="字魂27号-布丁体" panose="00000505000000000000" pitchFamily="2" charset="-122"/>
                <a:cs typeface="Times New Roman" panose="02020603050405020304" pitchFamily="18" charset="0"/>
              </a:rPr>
              <a:t>: </a:t>
            </a:r>
          </a:p>
          <a:p>
            <a:pPr lvl="0" defTabSz="914264">
              <a:buClrTx/>
            </a:pPr>
            <a:r>
              <a:rPr lang="vi-VN" sz="2400" b="1" kern="1200" dirty="0" smtClean="0">
                <a:solidFill>
                  <a:srgbClr val="0070C0"/>
                </a:solidFill>
                <a:latin typeface="Times New Roman" panose="02020603050405020304" pitchFamily="18" charset="0"/>
                <a:ea typeface="+mn-ea"/>
                <a:cs typeface="Times New Roman" panose="02020603050405020304" pitchFamily="18" charset="0"/>
              </a:rPr>
              <a:t>+</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Quy</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trình</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viết</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bài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văn</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trình</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bày</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cảm</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xúc</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đối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với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sự</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việc</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con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người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để</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lại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cho</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em</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ấn</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tượng</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sâu</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sắc</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a:t>
            </a:r>
          </a:p>
          <a:p>
            <a:pPr lvl="0" defTabSz="914264">
              <a:buClrTx/>
            </a:pPr>
            <a:r>
              <a:rPr lang="en-US" sz="2400" b="1" kern="1200" dirty="0" smtClean="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smtClean="0">
                <a:solidFill>
                  <a:prstClr val="black"/>
                </a:solidFill>
                <a:latin typeface="Times New Roman" panose="02020603050405020304" pitchFamily="18" charset="0"/>
                <a:ea typeface="+mn-ea"/>
                <a:cs typeface="Times New Roman" panose="02020603050405020304" pitchFamily="18" charset="0"/>
              </a:rPr>
              <a:t>Làm</a:t>
            </a:r>
            <a:r>
              <a:rPr lang="en-US" sz="2400" b="1" kern="1200" dirty="0" smtClean="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smtClean="0">
                <a:solidFill>
                  <a:prstClr val="black"/>
                </a:solidFill>
                <a:latin typeface="Times New Roman" panose="02020603050405020304" pitchFamily="18" charset="0"/>
                <a:ea typeface="+mn-ea"/>
                <a:cs typeface="Times New Roman" panose="02020603050405020304" pitchFamily="18" charset="0"/>
              </a:rPr>
              <a:t>bài</a:t>
            </a:r>
            <a:r>
              <a:rPr lang="en-US" sz="2400" b="1" kern="1200" dirty="0" smtClean="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smtClean="0">
                <a:solidFill>
                  <a:prstClr val="black"/>
                </a:solidFill>
                <a:latin typeface="Times New Roman" panose="02020603050405020304" pitchFamily="18" charset="0"/>
                <a:ea typeface="+mn-ea"/>
                <a:cs typeface="Times New Roman" panose="02020603050405020304" pitchFamily="18" charset="0"/>
              </a:rPr>
              <a:t>tập</a:t>
            </a:r>
            <a:r>
              <a:rPr lang="en-US" sz="2400" b="1" kern="1200" dirty="0" smtClean="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smtClean="0">
                <a:solidFill>
                  <a:prstClr val="black"/>
                </a:solidFill>
                <a:latin typeface="Times New Roman" panose="02020603050405020304" pitchFamily="18" charset="0"/>
                <a:ea typeface="+mn-ea"/>
                <a:cs typeface="Times New Roman" panose="02020603050405020304" pitchFamily="18" charset="0"/>
              </a:rPr>
              <a:t>vận</a:t>
            </a:r>
            <a:r>
              <a:rPr lang="en-US" sz="2400" b="1" kern="1200" dirty="0" smtClean="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smtClean="0">
                <a:solidFill>
                  <a:prstClr val="black"/>
                </a:solidFill>
                <a:latin typeface="Times New Roman" panose="02020603050405020304" pitchFamily="18" charset="0"/>
                <a:ea typeface="+mn-ea"/>
                <a:cs typeface="Times New Roman" panose="02020603050405020304" pitchFamily="18" charset="0"/>
              </a:rPr>
              <a:t>dụng</a:t>
            </a:r>
            <a:r>
              <a:rPr lang="en-US" sz="2400" b="1" kern="1200" dirty="0" smtClean="0">
                <a:solidFill>
                  <a:prstClr val="black"/>
                </a:solidFill>
                <a:latin typeface="Times New Roman" panose="02020603050405020304" pitchFamily="18" charset="0"/>
                <a:ea typeface="+mn-ea"/>
                <a:cs typeface="Times New Roman" panose="02020603050405020304" pitchFamily="18" charset="0"/>
              </a:rPr>
              <a:t>.</a:t>
            </a:r>
          </a:p>
          <a:p>
            <a:pPr lvl="0" defTabSz="914264">
              <a:buClrTx/>
            </a:pPr>
            <a:r>
              <a:rPr lang="en-US" sz="2400" b="1" kern="1200" dirty="0" smtClean="0">
                <a:solidFill>
                  <a:srgbClr val="FF0000"/>
                </a:solidFill>
                <a:latin typeface="Times New Roman" panose="02020603050405020304" pitchFamily="18" charset="0"/>
                <a:ea typeface="+mn-ea"/>
                <a:cs typeface="Times New Roman" panose="02020603050405020304" pitchFamily="18" charset="0"/>
              </a:rPr>
              <a:t>2</a:t>
            </a:r>
            <a:r>
              <a:rPr lang="en-US" sz="2400" b="1" kern="1200" dirty="0">
                <a:solidFill>
                  <a:srgbClr val="FF0000"/>
                </a:solidFill>
                <a:latin typeface="Times New Roman" panose="02020603050405020304" pitchFamily="18" charset="0"/>
                <a:ea typeface="+mn-ea"/>
                <a:cs typeface="Times New Roman" panose="02020603050405020304" pitchFamily="18" charset="0"/>
              </a:rPr>
              <a:t>.</a:t>
            </a:r>
            <a:r>
              <a:rPr lang="en-US" sz="2400" b="1" i="1" kern="1200" dirty="0">
                <a:solidFill>
                  <a:srgbClr val="FF0000"/>
                </a:solidFill>
                <a:latin typeface="Times New Roman" panose="02020603050405020304" pitchFamily="18" charset="0"/>
                <a:ea typeface="+mn-ea"/>
                <a:cs typeface="Times New Roman" panose="02020603050405020304" pitchFamily="18" charset="0"/>
              </a:rPr>
              <a:t> </a:t>
            </a:r>
            <a:r>
              <a:rPr lang="vi-VN" sz="2400" b="1" u="sng" kern="1200" dirty="0">
                <a:solidFill>
                  <a:srgbClr val="FF0000"/>
                </a:solidFill>
                <a:latin typeface="Times New Roman" panose="02020603050405020304" pitchFamily="18" charset="0"/>
                <a:ea typeface="+mn-ea"/>
                <a:cs typeface="Times New Roman" panose="02020603050405020304" pitchFamily="18" charset="0"/>
              </a:rPr>
              <a:t>Bài sắp học</a:t>
            </a:r>
            <a:r>
              <a:rPr lang="vi-VN" sz="2400" kern="1200" dirty="0">
                <a:solidFill>
                  <a:srgbClr val="FF0000"/>
                </a:solidFill>
                <a:latin typeface="Times New Roman" panose="02020603050405020304" pitchFamily="18" charset="0"/>
                <a:ea typeface="+mn-ea"/>
                <a:cs typeface="Times New Roman" panose="02020603050405020304" pitchFamily="18" charset="0"/>
              </a:rPr>
              <a:t>: </a:t>
            </a:r>
            <a:r>
              <a:rPr lang="en-US" sz="2400" b="1" kern="1200" dirty="0">
                <a:solidFill>
                  <a:srgbClr val="FF0000"/>
                </a:solidFill>
                <a:latin typeface="Times New Roman" panose="02020603050405020304" pitchFamily="18" charset="0"/>
                <a:ea typeface="+mn-ea"/>
                <a:cs typeface="Times New Roman" panose="02020603050405020304" pitchFamily="18" charset="0"/>
              </a:rPr>
              <a:t>(TIẾT </a:t>
            </a:r>
            <a:r>
              <a:rPr lang="en-US" sz="2400" b="1" kern="1200" dirty="0" smtClean="0">
                <a:solidFill>
                  <a:srgbClr val="FF0000"/>
                </a:solidFill>
                <a:latin typeface="Times New Roman" panose="02020603050405020304" pitchFamily="18" charset="0"/>
                <a:ea typeface="+mn-ea"/>
                <a:cs typeface="Times New Roman" panose="02020603050405020304" pitchFamily="18" charset="0"/>
              </a:rPr>
              <a:t>55 ) TÓM TẮT Ý CHÍNH </a:t>
            </a:r>
          </a:p>
          <a:p>
            <a:pPr lvl="0" defTabSz="914264">
              <a:buClrTx/>
            </a:pPr>
            <a:r>
              <a:rPr lang="en-US" sz="2400" b="1" kern="1200" dirty="0">
                <a:solidFill>
                  <a:srgbClr val="FF0000"/>
                </a:solidFill>
                <a:latin typeface="Times New Roman" panose="02020603050405020304" pitchFamily="18" charset="0"/>
                <a:ea typeface="+mn-ea"/>
                <a:cs typeface="Times New Roman" panose="02020603050405020304" pitchFamily="18" charset="0"/>
              </a:rPr>
              <a:t> </a:t>
            </a:r>
            <a:r>
              <a:rPr lang="en-US" sz="2400" b="1" kern="1200" dirty="0" smtClean="0">
                <a:solidFill>
                  <a:srgbClr val="FF0000"/>
                </a:solidFill>
                <a:latin typeface="Times New Roman" panose="02020603050405020304" pitchFamily="18" charset="0"/>
                <a:ea typeface="+mn-ea"/>
                <a:cs typeface="Times New Roman" panose="02020603050405020304" pitchFamily="18" charset="0"/>
              </a:rPr>
              <a:t>                                DO NGƯỜI KHÁC TRÌNH BÀY</a:t>
            </a:r>
          </a:p>
          <a:p>
            <a:pPr lvl="0" defTabSz="914264">
              <a:buClrTx/>
            </a:pP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Vận</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dụng</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kĩ</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năng</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tóm</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tắt</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ý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chính</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ở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bài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Lời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cỏ</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cây”để</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tóm</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tắt</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ý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chính</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bài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văn</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biểu</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cảm</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do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bạn</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trình</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bày</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a:t>
            </a:r>
          </a:p>
          <a:p>
            <a:pPr lvl="0" defTabSz="914264">
              <a:buClrTx/>
            </a:pP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Đối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chiếu</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bảng</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kiểm</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tóm</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tắt</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ý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chính</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do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người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khác</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trình</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bày</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(SGK/94)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để</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nhận</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xét</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đánh</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giá</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bài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nói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của</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mình</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và</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của</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bạn</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a:t>
            </a:r>
          </a:p>
          <a:p>
            <a:pPr lvl="0" defTabSz="914264">
              <a:buClrTx/>
            </a:pPr>
            <a:endParaRPr lang="en-US" sz="2400" b="1"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555" name="Google Shape;555;p8"/>
          <p:cNvSpPr/>
          <p:nvPr/>
        </p:nvSpPr>
        <p:spPr>
          <a:xfrm>
            <a:off x="821171" y="3367880"/>
            <a:ext cx="7169620" cy="523180"/>
          </a:xfrm>
          <a:prstGeom prst="rect">
            <a:avLst/>
          </a:prstGeom>
          <a:noFill/>
          <a:ln>
            <a:noFill/>
          </a:ln>
        </p:spPr>
        <p:txBody>
          <a:bodyPr spcFirstLastPara="1" wrap="square" lIns="91425" tIns="45700" rIns="91425" bIns="45700" anchor="t" anchorCtr="0">
            <a:spAutoFit/>
          </a:bodyPr>
          <a:lstStyle/>
          <a:p>
            <a:pPr algn="just"/>
            <a:endParaRPr sz="2800" b="1" dirty="0">
              <a:latin typeface="Cambria" panose="02040503050406030204" pitchFamily="18" charset="0"/>
              <a:ea typeface="Cambria" panose="02040503050406030204" pitchFamily="18" charset="0"/>
            </a:endParaRPr>
          </a:p>
        </p:txBody>
      </p:sp>
      <p:grpSp>
        <p:nvGrpSpPr>
          <p:cNvPr id="556" name="Google Shape;556;p8"/>
          <p:cNvGrpSpPr/>
          <p:nvPr/>
        </p:nvGrpSpPr>
        <p:grpSpPr>
          <a:xfrm>
            <a:off x="8418623" y="4365242"/>
            <a:ext cx="535958" cy="617960"/>
            <a:chOff x="4505050" y="4336350"/>
            <a:chExt cx="69000" cy="79550"/>
          </a:xfrm>
        </p:grpSpPr>
        <p:sp>
          <p:nvSpPr>
            <p:cNvPr id="557" name="Google Shape;557;p8"/>
            <p:cNvSpPr/>
            <p:nvPr/>
          </p:nvSpPr>
          <p:spPr>
            <a:xfrm>
              <a:off x="4541750" y="4337475"/>
              <a:ext cx="23950" cy="22825"/>
            </a:xfrm>
            <a:custGeom>
              <a:avLst/>
              <a:gdLst/>
              <a:ahLst/>
              <a:cxnLst/>
              <a:rect l="l" t="t" r="r" b="b"/>
              <a:pathLst>
                <a:path w="958" h="913" extrusionOk="0">
                  <a:moveTo>
                    <a:pt x="646" y="0"/>
                  </a:moveTo>
                  <a:lnTo>
                    <a:pt x="513" y="23"/>
                  </a:lnTo>
                  <a:lnTo>
                    <a:pt x="357" y="89"/>
                  </a:lnTo>
                  <a:lnTo>
                    <a:pt x="179" y="223"/>
                  </a:lnTo>
                  <a:lnTo>
                    <a:pt x="1" y="401"/>
                  </a:lnTo>
                  <a:lnTo>
                    <a:pt x="579" y="846"/>
                  </a:lnTo>
                  <a:lnTo>
                    <a:pt x="646" y="912"/>
                  </a:lnTo>
                  <a:lnTo>
                    <a:pt x="779" y="734"/>
                  </a:lnTo>
                  <a:lnTo>
                    <a:pt x="868" y="601"/>
                  </a:lnTo>
                  <a:lnTo>
                    <a:pt x="913" y="467"/>
                  </a:lnTo>
                  <a:lnTo>
                    <a:pt x="957" y="312"/>
                  </a:lnTo>
                  <a:lnTo>
                    <a:pt x="957" y="267"/>
                  </a:lnTo>
                  <a:lnTo>
                    <a:pt x="935" y="201"/>
                  </a:lnTo>
                  <a:lnTo>
                    <a:pt x="935" y="178"/>
                  </a:lnTo>
                  <a:lnTo>
                    <a:pt x="891" y="156"/>
                  </a:lnTo>
                  <a:lnTo>
                    <a:pt x="868" y="134"/>
                  </a:lnTo>
                  <a:lnTo>
                    <a:pt x="779" y="45"/>
                  </a:lnTo>
                  <a:lnTo>
                    <a:pt x="713" y="23"/>
                  </a:lnTo>
                  <a:lnTo>
                    <a:pt x="646" y="0"/>
                  </a:lnTo>
                  <a:close/>
                </a:path>
              </a:pathLst>
            </a:custGeom>
            <a:solidFill>
              <a:srgbClr val="9B8D8E"/>
            </a:solidFill>
            <a:ln>
              <a:noFill/>
            </a:ln>
          </p:spPr>
          <p:txBody>
            <a:bodyPr spcFirstLastPara="1" wrap="square" lIns="91425" tIns="91425" rIns="91425" bIns="91425" anchor="ctr" anchorCtr="0">
              <a:noAutofit/>
            </a:bodyPr>
            <a:lstStyle/>
            <a:p>
              <a:pPr>
                <a:buSzPts val="1400"/>
                <a:defRPr/>
              </a:pPr>
              <a:endParaRPr>
                <a:latin typeface="Cambria" panose="02040503050406030204" pitchFamily="18" charset="0"/>
                <a:ea typeface="Cambria" panose="02040503050406030204" pitchFamily="18" charset="0"/>
              </a:endParaRPr>
            </a:p>
          </p:txBody>
        </p:sp>
        <p:sp>
          <p:nvSpPr>
            <p:cNvPr id="558" name="Google Shape;558;p8"/>
            <p:cNvSpPr/>
            <p:nvPr/>
          </p:nvSpPr>
          <p:spPr>
            <a:xfrm>
              <a:off x="4506175" y="4341925"/>
              <a:ext cx="66750" cy="72875"/>
            </a:xfrm>
            <a:custGeom>
              <a:avLst/>
              <a:gdLst/>
              <a:ahLst/>
              <a:cxnLst/>
              <a:rect l="l" t="t" r="r" b="b"/>
              <a:pathLst>
                <a:path w="2670" h="2915" extrusionOk="0">
                  <a:moveTo>
                    <a:pt x="2358" y="0"/>
                  </a:moveTo>
                  <a:lnTo>
                    <a:pt x="2358" y="23"/>
                  </a:lnTo>
                  <a:lnTo>
                    <a:pt x="2380" y="89"/>
                  </a:lnTo>
                  <a:lnTo>
                    <a:pt x="2380" y="134"/>
                  </a:lnTo>
                  <a:lnTo>
                    <a:pt x="2336" y="289"/>
                  </a:lnTo>
                  <a:lnTo>
                    <a:pt x="2291" y="423"/>
                  </a:lnTo>
                  <a:lnTo>
                    <a:pt x="2202" y="556"/>
                  </a:lnTo>
                  <a:lnTo>
                    <a:pt x="2069" y="734"/>
                  </a:lnTo>
                  <a:lnTo>
                    <a:pt x="2158" y="801"/>
                  </a:lnTo>
                  <a:lnTo>
                    <a:pt x="2358" y="1201"/>
                  </a:lnTo>
                  <a:lnTo>
                    <a:pt x="2558" y="935"/>
                  </a:lnTo>
                  <a:lnTo>
                    <a:pt x="2670" y="712"/>
                  </a:lnTo>
                  <a:lnTo>
                    <a:pt x="2670" y="668"/>
                  </a:lnTo>
                  <a:lnTo>
                    <a:pt x="2670" y="601"/>
                  </a:lnTo>
                  <a:lnTo>
                    <a:pt x="2625" y="445"/>
                  </a:lnTo>
                  <a:lnTo>
                    <a:pt x="2514" y="245"/>
                  </a:lnTo>
                  <a:lnTo>
                    <a:pt x="2358" y="0"/>
                  </a:lnTo>
                  <a:close/>
                  <a:moveTo>
                    <a:pt x="0" y="1824"/>
                  </a:moveTo>
                  <a:lnTo>
                    <a:pt x="245" y="2336"/>
                  </a:lnTo>
                  <a:lnTo>
                    <a:pt x="734" y="2714"/>
                  </a:lnTo>
                  <a:lnTo>
                    <a:pt x="1024" y="2914"/>
                  </a:lnTo>
                  <a:lnTo>
                    <a:pt x="779" y="2425"/>
                  </a:lnTo>
                  <a:lnTo>
                    <a:pt x="757" y="2425"/>
                  </a:lnTo>
                  <a:lnTo>
                    <a:pt x="468" y="2202"/>
                  </a:lnTo>
                  <a:lnTo>
                    <a:pt x="0" y="1824"/>
                  </a:lnTo>
                  <a:close/>
                </a:path>
              </a:pathLst>
            </a:custGeom>
            <a:solidFill>
              <a:srgbClr val="887D7D"/>
            </a:solidFill>
            <a:ln>
              <a:noFill/>
            </a:ln>
          </p:spPr>
          <p:txBody>
            <a:bodyPr spcFirstLastPara="1" wrap="square" lIns="91425" tIns="91425" rIns="91425" bIns="91425" anchor="ctr" anchorCtr="0">
              <a:noAutofit/>
            </a:bodyPr>
            <a:lstStyle/>
            <a:p>
              <a:pPr>
                <a:buSzPts val="1400"/>
                <a:defRPr/>
              </a:pPr>
              <a:endParaRPr>
                <a:latin typeface="Cambria" panose="02040503050406030204" pitchFamily="18" charset="0"/>
                <a:ea typeface="Cambria" panose="02040503050406030204" pitchFamily="18" charset="0"/>
              </a:endParaRPr>
            </a:p>
          </p:txBody>
        </p:sp>
        <p:sp>
          <p:nvSpPr>
            <p:cNvPr id="559" name="Google Shape;559;p8"/>
            <p:cNvSpPr/>
            <p:nvPr/>
          </p:nvSpPr>
          <p:spPr>
            <a:xfrm>
              <a:off x="4557875" y="4341925"/>
              <a:ext cx="15050" cy="30050"/>
            </a:xfrm>
            <a:custGeom>
              <a:avLst/>
              <a:gdLst/>
              <a:ahLst/>
              <a:cxnLst/>
              <a:rect l="l" t="t" r="r" b="b"/>
              <a:pathLst>
                <a:path w="602" h="1202" fill="none" extrusionOk="0">
                  <a:moveTo>
                    <a:pt x="290" y="0"/>
                  </a:moveTo>
                  <a:lnTo>
                    <a:pt x="290" y="0"/>
                  </a:lnTo>
                  <a:lnTo>
                    <a:pt x="290" y="23"/>
                  </a:lnTo>
                  <a:lnTo>
                    <a:pt x="290" y="23"/>
                  </a:lnTo>
                  <a:lnTo>
                    <a:pt x="312" y="89"/>
                  </a:lnTo>
                  <a:lnTo>
                    <a:pt x="312" y="134"/>
                  </a:lnTo>
                  <a:lnTo>
                    <a:pt x="268" y="289"/>
                  </a:lnTo>
                  <a:lnTo>
                    <a:pt x="268" y="289"/>
                  </a:lnTo>
                  <a:lnTo>
                    <a:pt x="223" y="423"/>
                  </a:lnTo>
                  <a:lnTo>
                    <a:pt x="134" y="556"/>
                  </a:lnTo>
                  <a:lnTo>
                    <a:pt x="134" y="556"/>
                  </a:lnTo>
                  <a:lnTo>
                    <a:pt x="1" y="734"/>
                  </a:lnTo>
                  <a:lnTo>
                    <a:pt x="1" y="734"/>
                  </a:lnTo>
                  <a:lnTo>
                    <a:pt x="90" y="801"/>
                  </a:lnTo>
                  <a:lnTo>
                    <a:pt x="90" y="801"/>
                  </a:lnTo>
                  <a:lnTo>
                    <a:pt x="290" y="1201"/>
                  </a:lnTo>
                  <a:lnTo>
                    <a:pt x="290" y="1201"/>
                  </a:lnTo>
                  <a:lnTo>
                    <a:pt x="490" y="935"/>
                  </a:lnTo>
                  <a:lnTo>
                    <a:pt x="602" y="712"/>
                  </a:lnTo>
                  <a:lnTo>
                    <a:pt x="602" y="712"/>
                  </a:lnTo>
                  <a:lnTo>
                    <a:pt x="602" y="668"/>
                  </a:lnTo>
                  <a:lnTo>
                    <a:pt x="602" y="601"/>
                  </a:lnTo>
                  <a:lnTo>
                    <a:pt x="557" y="445"/>
                  </a:lnTo>
                  <a:lnTo>
                    <a:pt x="446" y="245"/>
                  </a:lnTo>
                  <a:lnTo>
                    <a:pt x="290" y="0"/>
                  </a:lnTo>
                </a:path>
              </a:pathLst>
            </a:custGeom>
            <a:noFill/>
            <a:ln>
              <a:noFill/>
            </a:ln>
          </p:spPr>
          <p:txBody>
            <a:bodyPr spcFirstLastPara="1" wrap="square" lIns="91425" tIns="91425" rIns="91425" bIns="91425" anchor="ctr" anchorCtr="0">
              <a:noAutofit/>
            </a:bodyPr>
            <a:lstStyle/>
            <a:p>
              <a:pPr>
                <a:buSzPts val="1400"/>
                <a:defRPr/>
              </a:pPr>
              <a:endParaRPr>
                <a:latin typeface="Cambria" panose="02040503050406030204" pitchFamily="18" charset="0"/>
                <a:ea typeface="Cambria" panose="02040503050406030204" pitchFamily="18" charset="0"/>
              </a:endParaRPr>
            </a:p>
          </p:txBody>
        </p:sp>
        <p:sp>
          <p:nvSpPr>
            <p:cNvPr id="560" name="Google Shape;560;p8"/>
            <p:cNvSpPr/>
            <p:nvPr/>
          </p:nvSpPr>
          <p:spPr>
            <a:xfrm>
              <a:off x="4506175" y="4387525"/>
              <a:ext cx="25600" cy="27275"/>
            </a:xfrm>
            <a:custGeom>
              <a:avLst/>
              <a:gdLst/>
              <a:ahLst/>
              <a:cxnLst/>
              <a:rect l="l" t="t" r="r" b="b"/>
              <a:pathLst>
                <a:path w="1024" h="1091" fill="none" extrusionOk="0">
                  <a:moveTo>
                    <a:pt x="779" y="601"/>
                  </a:moveTo>
                  <a:lnTo>
                    <a:pt x="779" y="601"/>
                  </a:lnTo>
                  <a:lnTo>
                    <a:pt x="779" y="601"/>
                  </a:lnTo>
                  <a:lnTo>
                    <a:pt x="779" y="601"/>
                  </a:lnTo>
                  <a:lnTo>
                    <a:pt x="757" y="601"/>
                  </a:lnTo>
                  <a:lnTo>
                    <a:pt x="757" y="601"/>
                  </a:lnTo>
                  <a:lnTo>
                    <a:pt x="468" y="378"/>
                  </a:lnTo>
                  <a:lnTo>
                    <a:pt x="0" y="0"/>
                  </a:lnTo>
                  <a:lnTo>
                    <a:pt x="0" y="0"/>
                  </a:lnTo>
                  <a:lnTo>
                    <a:pt x="245" y="512"/>
                  </a:lnTo>
                  <a:lnTo>
                    <a:pt x="245" y="512"/>
                  </a:lnTo>
                  <a:lnTo>
                    <a:pt x="734" y="890"/>
                  </a:lnTo>
                  <a:lnTo>
                    <a:pt x="1024" y="1090"/>
                  </a:lnTo>
                  <a:lnTo>
                    <a:pt x="1024" y="1090"/>
                  </a:lnTo>
                  <a:lnTo>
                    <a:pt x="779" y="601"/>
                  </a:lnTo>
                  <a:lnTo>
                    <a:pt x="779" y="601"/>
                  </a:lnTo>
                </a:path>
              </a:pathLst>
            </a:custGeom>
            <a:noFill/>
            <a:ln>
              <a:noFill/>
            </a:ln>
          </p:spPr>
          <p:txBody>
            <a:bodyPr spcFirstLastPara="1" wrap="square" lIns="91425" tIns="91425" rIns="91425" bIns="91425" anchor="ctr" anchorCtr="0">
              <a:noAutofit/>
            </a:bodyPr>
            <a:lstStyle/>
            <a:p>
              <a:pPr>
                <a:buSzPts val="1400"/>
                <a:defRPr/>
              </a:pPr>
              <a:endParaRPr>
                <a:latin typeface="Cambria" panose="02040503050406030204" pitchFamily="18" charset="0"/>
                <a:ea typeface="Cambria" panose="02040503050406030204" pitchFamily="18" charset="0"/>
              </a:endParaRPr>
            </a:p>
          </p:txBody>
        </p:sp>
        <p:sp>
          <p:nvSpPr>
            <p:cNvPr id="561" name="Google Shape;561;p8"/>
            <p:cNvSpPr/>
            <p:nvPr/>
          </p:nvSpPr>
          <p:spPr>
            <a:xfrm>
              <a:off x="4525625" y="4361950"/>
              <a:ext cx="41175" cy="52850"/>
            </a:xfrm>
            <a:custGeom>
              <a:avLst/>
              <a:gdLst/>
              <a:ahLst/>
              <a:cxnLst/>
              <a:rect l="l" t="t" r="r" b="b"/>
              <a:pathLst>
                <a:path w="1647" h="2114" extrusionOk="0">
                  <a:moveTo>
                    <a:pt x="1380" y="0"/>
                  </a:moveTo>
                  <a:lnTo>
                    <a:pt x="1113" y="356"/>
                  </a:lnTo>
                  <a:lnTo>
                    <a:pt x="624" y="934"/>
                  </a:lnTo>
                  <a:lnTo>
                    <a:pt x="1" y="1624"/>
                  </a:lnTo>
                  <a:lnTo>
                    <a:pt x="246" y="2113"/>
                  </a:lnTo>
                  <a:lnTo>
                    <a:pt x="268" y="2113"/>
                  </a:lnTo>
                  <a:lnTo>
                    <a:pt x="868" y="1446"/>
                  </a:lnTo>
                  <a:lnTo>
                    <a:pt x="1358" y="868"/>
                  </a:lnTo>
                  <a:lnTo>
                    <a:pt x="1647" y="512"/>
                  </a:lnTo>
                  <a:lnTo>
                    <a:pt x="1580" y="400"/>
                  </a:lnTo>
                  <a:lnTo>
                    <a:pt x="1380" y="0"/>
                  </a:lnTo>
                  <a:close/>
                </a:path>
              </a:pathLst>
            </a:custGeom>
            <a:solidFill>
              <a:srgbClr val="548DC0"/>
            </a:solidFill>
            <a:ln>
              <a:noFill/>
            </a:ln>
          </p:spPr>
          <p:txBody>
            <a:bodyPr spcFirstLastPara="1" wrap="square" lIns="91425" tIns="91425" rIns="91425" bIns="91425" anchor="ctr" anchorCtr="0">
              <a:noAutofit/>
            </a:bodyPr>
            <a:lstStyle/>
            <a:p>
              <a:pPr>
                <a:buSzPts val="1400"/>
                <a:defRPr/>
              </a:pPr>
              <a:endParaRPr>
                <a:latin typeface="Cambria" panose="02040503050406030204" pitchFamily="18" charset="0"/>
                <a:ea typeface="Cambria" panose="02040503050406030204" pitchFamily="18" charset="0"/>
              </a:endParaRPr>
            </a:p>
          </p:txBody>
        </p:sp>
        <p:sp>
          <p:nvSpPr>
            <p:cNvPr id="562" name="Google Shape;562;p8"/>
            <p:cNvSpPr/>
            <p:nvPr/>
          </p:nvSpPr>
          <p:spPr>
            <a:xfrm>
              <a:off x="4506175" y="4346375"/>
              <a:ext cx="53950" cy="56175"/>
            </a:xfrm>
            <a:custGeom>
              <a:avLst/>
              <a:gdLst/>
              <a:ahLst/>
              <a:cxnLst/>
              <a:rect l="l" t="t" r="r" b="b"/>
              <a:pathLst>
                <a:path w="2158" h="2247" extrusionOk="0">
                  <a:moveTo>
                    <a:pt x="1357" y="0"/>
                  </a:moveTo>
                  <a:lnTo>
                    <a:pt x="912" y="556"/>
                  </a:lnTo>
                  <a:lnTo>
                    <a:pt x="0" y="1624"/>
                  </a:lnTo>
                  <a:lnTo>
                    <a:pt x="0" y="1646"/>
                  </a:lnTo>
                  <a:lnTo>
                    <a:pt x="468" y="2024"/>
                  </a:lnTo>
                  <a:lnTo>
                    <a:pt x="757" y="2247"/>
                  </a:lnTo>
                  <a:lnTo>
                    <a:pt x="779" y="2247"/>
                  </a:lnTo>
                  <a:lnTo>
                    <a:pt x="1402" y="1557"/>
                  </a:lnTo>
                  <a:lnTo>
                    <a:pt x="1891" y="979"/>
                  </a:lnTo>
                  <a:lnTo>
                    <a:pt x="2158" y="623"/>
                  </a:lnTo>
                  <a:lnTo>
                    <a:pt x="2069" y="556"/>
                  </a:lnTo>
                  <a:lnTo>
                    <a:pt x="2002" y="490"/>
                  </a:lnTo>
                  <a:lnTo>
                    <a:pt x="1424" y="45"/>
                  </a:lnTo>
                  <a:lnTo>
                    <a:pt x="1357" y="0"/>
                  </a:lnTo>
                  <a:close/>
                </a:path>
              </a:pathLst>
            </a:custGeom>
            <a:solidFill>
              <a:srgbClr val="7AAAD2"/>
            </a:solidFill>
            <a:ln>
              <a:noFill/>
            </a:ln>
          </p:spPr>
          <p:txBody>
            <a:bodyPr spcFirstLastPara="1" wrap="square" lIns="91425" tIns="91425" rIns="91425" bIns="91425" anchor="ctr" anchorCtr="0">
              <a:noAutofit/>
            </a:bodyPr>
            <a:lstStyle/>
            <a:p>
              <a:pPr>
                <a:buSzPts val="1400"/>
                <a:defRPr/>
              </a:pPr>
              <a:endParaRPr>
                <a:latin typeface="Cambria" panose="02040503050406030204" pitchFamily="18" charset="0"/>
                <a:ea typeface="Cambria" panose="02040503050406030204" pitchFamily="18" charset="0"/>
              </a:endParaRPr>
            </a:p>
          </p:txBody>
        </p:sp>
        <p:sp>
          <p:nvSpPr>
            <p:cNvPr id="563" name="Google Shape;563;p8"/>
            <p:cNvSpPr/>
            <p:nvPr/>
          </p:nvSpPr>
          <p:spPr>
            <a:xfrm>
              <a:off x="4539525" y="4345250"/>
              <a:ext cx="3375" cy="3375"/>
            </a:xfrm>
            <a:custGeom>
              <a:avLst/>
              <a:gdLst/>
              <a:ahLst/>
              <a:cxnLst/>
              <a:rect l="l" t="t" r="r" b="b"/>
              <a:pathLst>
                <a:path w="135" h="135" extrusionOk="0">
                  <a:moveTo>
                    <a:pt x="23" y="1"/>
                  </a:moveTo>
                  <a:lnTo>
                    <a:pt x="1" y="23"/>
                  </a:lnTo>
                  <a:lnTo>
                    <a:pt x="23" y="68"/>
                  </a:lnTo>
                  <a:lnTo>
                    <a:pt x="90" y="112"/>
                  </a:lnTo>
                  <a:lnTo>
                    <a:pt x="112" y="134"/>
                  </a:lnTo>
                  <a:lnTo>
                    <a:pt x="134" y="112"/>
                  </a:lnTo>
                  <a:lnTo>
                    <a:pt x="134" y="90"/>
                  </a:lnTo>
                  <a:lnTo>
                    <a:pt x="112" y="68"/>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a:buSzPts val="1400"/>
                <a:defRPr/>
              </a:pPr>
              <a:endParaRPr>
                <a:latin typeface="Cambria" panose="02040503050406030204" pitchFamily="18" charset="0"/>
                <a:ea typeface="Cambria" panose="02040503050406030204" pitchFamily="18" charset="0"/>
              </a:endParaRPr>
            </a:p>
          </p:txBody>
        </p:sp>
        <p:sp>
          <p:nvSpPr>
            <p:cNvPr id="564" name="Google Shape;564;p8"/>
            <p:cNvSpPr/>
            <p:nvPr/>
          </p:nvSpPr>
          <p:spPr>
            <a:xfrm>
              <a:off x="4527850" y="4345250"/>
              <a:ext cx="13375" cy="15600"/>
            </a:xfrm>
            <a:custGeom>
              <a:avLst/>
              <a:gdLst/>
              <a:ahLst/>
              <a:cxnLst/>
              <a:rect l="l" t="t" r="r" b="b"/>
              <a:pathLst>
                <a:path w="535" h="624" extrusionOk="0">
                  <a:moveTo>
                    <a:pt x="468" y="1"/>
                  </a:moveTo>
                  <a:lnTo>
                    <a:pt x="1" y="557"/>
                  </a:lnTo>
                  <a:lnTo>
                    <a:pt x="1" y="579"/>
                  </a:lnTo>
                  <a:lnTo>
                    <a:pt x="23" y="624"/>
                  </a:lnTo>
                  <a:lnTo>
                    <a:pt x="68" y="624"/>
                  </a:lnTo>
                  <a:lnTo>
                    <a:pt x="535" y="68"/>
                  </a:lnTo>
                  <a:lnTo>
                    <a:pt x="535" y="45"/>
                  </a:lnTo>
                  <a:lnTo>
                    <a:pt x="512" y="23"/>
                  </a:lnTo>
                  <a:lnTo>
                    <a:pt x="490" y="1"/>
                  </a:lnTo>
                  <a:close/>
                </a:path>
              </a:pathLst>
            </a:custGeom>
            <a:solidFill>
              <a:schemeClr val="dk1"/>
            </a:solidFill>
            <a:ln>
              <a:noFill/>
            </a:ln>
          </p:spPr>
          <p:txBody>
            <a:bodyPr spcFirstLastPara="1" wrap="square" lIns="91425" tIns="91425" rIns="91425" bIns="91425" anchor="ctr" anchorCtr="0">
              <a:noAutofit/>
            </a:bodyPr>
            <a:lstStyle/>
            <a:p>
              <a:pPr>
                <a:buSzPts val="1400"/>
                <a:defRPr/>
              </a:pPr>
              <a:endParaRPr>
                <a:latin typeface="Cambria" panose="02040503050406030204" pitchFamily="18" charset="0"/>
                <a:ea typeface="Cambria" panose="02040503050406030204" pitchFamily="18" charset="0"/>
              </a:endParaRPr>
            </a:p>
          </p:txBody>
        </p:sp>
        <p:sp>
          <p:nvSpPr>
            <p:cNvPr id="565" name="Google Shape;565;p8"/>
            <p:cNvSpPr/>
            <p:nvPr/>
          </p:nvSpPr>
          <p:spPr>
            <a:xfrm>
              <a:off x="4505050" y="4359150"/>
              <a:ext cx="24500" cy="28950"/>
            </a:xfrm>
            <a:custGeom>
              <a:avLst/>
              <a:gdLst/>
              <a:ahLst/>
              <a:cxnLst/>
              <a:rect l="l" t="t" r="r" b="b"/>
              <a:pathLst>
                <a:path w="980" h="1158" extrusionOk="0">
                  <a:moveTo>
                    <a:pt x="913" y="1"/>
                  </a:moveTo>
                  <a:lnTo>
                    <a:pt x="1" y="1091"/>
                  </a:lnTo>
                  <a:lnTo>
                    <a:pt x="1" y="1113"/>
                  </a:lnTo>
                  <a:lnTo>
                    <a:pt x="23" y="1135"/>
                  </a:lnTo>
                  <a:lnTo>
                    <a:pt x="45" y="1157"/>
                  </a:lnTo>
                  <a:lnTo>
                    <a:pt x="68" y="1157"/>
                  </a:lnTo>
                  <a:lnTo>
                    <a:pt x="980" y="68"/>
                  </a:lnTo>
                  <a:lnTo>
                    <a:pt x="980" y="45"/>
                  </a:lnTo>
                  <a:lnTo>
                    <a:pt x="980" y="23"/>
                  </a:lnTo>
                  <a:lnTo>
                    <a:pt x="935" y="1"/>
                  </a:lnTo>
                  <a:close/>
                </a:path>
              </a:pathLst>
            </a:custGeom>
            <a:solidFill>
              <a:schemeClr val="dk1"/>
            </a:solidFill>
            <a:ln>
              <a:noFill/>
            </a:ln>
          </p:spPr>
          <p:txBody>
            <a:bodyPr spcFirstLastPara="1" wrap="square" lIns="91425" tIns="91425" rIns="91425" bIns="91425" anchor="ctr" anchorCtr="0">
              <a:noAutofit/>
            </a:bodyPr>
            <a:lstStyle/>
            <a:p>
              <a:pPr>
                <a:buSzPts val="1400"/>
                <a:defRPr/>
              </a:pPr>
              <a:endParaRPr>
                <a:latin typeface="Cambria" panose="02040503050406030204" pitchFamily="18" charset="0"/>
                <a:ea typeface="Cambria" panose="02040503050406030204" pitchFamily="18" charset="0"/>
              </a:endParaRPr>
            </a:p>
          </p:txBody>
        </p:sp>
        <p:sp>
          <p:nvSpPr>
            <p:cNvPr id="566" name="Google Shape;566;p8"/>
            <p:cNvSpPr/>
            <p:nvPr/>
          </p:nvSpPr>
          <p:spPr>
            <a:xfrm>
              <a:off x="4505050" y="4336350"/>
              <a:ext cx="69000" cy="79550"/>
            </a:xfrm>
            <a:custGeom>
              <a:avLst/>
              <a:gdLst/>
              <a:ahLst/>
              <a:cxnLst/>
              <a:rect l="l" t="t" r="r" b="b"/>
              <a:pathLst>
                <a:path w="2760" h="3182" extrusionOk="0">
                  <a:moveTo>
                    <a:pt x="2114" y="90"/>
                  </a:moveTo>
                  <a:lnTo>
                    <a:pt x="2203" y="112"/>
                  </a:lnTo>
                  <a:lnTo>
                    <a:pt x="2270" y="157"/>
                  </a:lnTo>
                  <a:lnTo>
                    <a:pt x="2336" y="223"/>
                  </a:lnTo>
                  <a:lnTo>
                    <a:pt x="2470" y="379"/>
                  </a:lnTo>
                  <a:lnTo>
                    <a:pt x="2559" y="512"/>
                  </a:lnTo>
                  <a:lnTo>
                    <a:pt x="2603" y="601"/>
                  </a:lnTo>
                  <a:lnTo>
                    <a:pt x="2648" y="713"/>
                  </a:lnTo>
                  <a:lnTo>
                    <a:pt x="2670" y="802"/>
                  </a:lnTo>
                  <a:lnTo>
                    <a:pt x="2670" y="913"/>
                  </a:lnTo>
                  <a:lnTo>
                    <a:pt x="2626" y="1046"/>
                  </a:lnTo>
                  <a:lnTo>
                    <a:pt x="2537" y="1158"/>
                  </a:lnTo>
                  <a:lnTo>
                    <a:pt x="2381" y="1380"/>
                  </a:lnTo>
                  <a:lnTo>
                    <a:pt x="2381" y="1424"/>
                  </a:lnTo>
                  <a:lnTo>
                    <a:pt x="2403" y="1469"/>
                  </a:lnTo>
                  <a:lnTo>
                    <a:pt x="2381" y="1536"/>
                  </a:lnTo>
                  <a:lnTo>
                    <a:pt x="2336" y="1647"/>
                  </a:lnTo>
                  <a:lnTo>
                    <a:pt x="2158" y="1869"/>
                  </a:lnTo>
                  <a:lnTo>
                    <a:pt x="1869" y="2203"/>
                  </a:lnTo>
                  <a:lnTo>
                    <a:pt x="1224" y="2937"/>
                  </a:lnTo>
                  <a:lnTo>
                    <a:pt x="1135" y="3026"/>
                  </a:lnTo>
                  <a:lnTo>
                    <a:pt x="1069" y="3093"/>
                  </a:lnTo>
                  <a:lnTo>
                    <a:pt x="1024" y="3093"/>
                  </a:lnTo>
                  <a:lnTo>
                    <a:pt x="980" y="3070"/>
                  </a:lnTo>
                  <a:lnTo>
                    <a:pt x="935" y="3004"/>
                  </a:lnTo>
                  <a:lnTo>
                    <a:pt x="624" y="2781"/>
                  </a:lnTo>
                  <a:lnTo>
                    <a:pt x="401" y="2581"/>
                  </a:lnTo>
                  <a:lnTo>
                    <a:pt x="312" y="2470"/>
                  </a:lnTo>
                  <a:lnTo>
                    <a:pt x="223" y="2336"/>
                  </a:lnTo>
                  <a:lnTo>
                    <a:pt x="131" y="2151"/>
                  </a:lnTo>
                  <a:lnTo>
                    <a:pt x="223" y="2225"/>
                  </a:lnTo>
                  <a:lnTo>
                    <a:pt x="490" y="2448"/>
                  </a:lnTo>
                  <a:lnTo>
                    <a:pt x="646" y="2581"/>
                  </a:lnTo>
                  <a:lnTo>
                    <a:pt x="735" y="2648"/>
                  </a:lnTo>
                  <a:lnTo>
                    <a:pt x="824" y="2692"/>
                  </a:lnTo>
                  <a:lnTo>
                    <a:pt x="868" y="2670"/>
                  </a:lnTo>
                  <a:lnTo>
                    <a:pt x="1580" y="1869"/>
                  </a:lnTo>
                  <a:lnTo>
                    <a:pt x="2247" y="1046"/>
                  </a:lnTo>
                  <a:lnTo>
                    <a:pt x="2247" y="1024"/>
                  </a:lnTo>
                  <a:lnTo>
                    <a:pt x="2225" y="1002"/>
                  </a:lnTo>
                  <a:lnTo>
                    <a:pt x="1529" y="453"/>
                  </a:lnTo>
                  <a:lnTo>
                    <a:pt x="1529" y="453"/>
                  </a:lnTo>
                  <a:lnTo>
                    <a:pt x="1625" y="357"/>
                  </a:lnTo>
                  <a:lnTo>
                    <a:pt x="1736" y="246"/>
                  </a:lnTo>
                  <a:lnTo>
                    <a:pt x="1869" y="157"/>
                  </a:lnTo>
                  <a:lnTo>
                    <a:pt x="2025" y="90"/>
                  </a:lnTo>
                  <a:close/>
                  <a:moveTo>
                    <a:pt x="2047" y="1"/>
                  </a:moveTo>
                  <a:lnTo>
                    <a:pt x="1958" y="23"/>
                  </a:lnTo>
                  <a:lnTo>
                    <a:pt x="1869" y="45"/>
                  </a:lnTo>
                  <a:lnTo>
                    <a:pt x="1714" y="157"/>
                  </a:lnTo>
                  <a:lnTo>
                    <a:pt x="1558" y="290"/>
                  </a:lnTo>
                  <a:lnTo>
                    <a:pt x="1447" y="424"/>
                  </a:lnTo>
                  <a:lnTo>
                    <a:pt x="1447" y="446"/>
                  </a:lnTo>
                  <a:lnTo>
                    <a:pt x="1469" y="468"/>
                  </a:lnTo>
                  <a:lnTo>
                    <a:pt x="2157" y="1010"/>
                  </a:lnTo>
                  <a:lnTo>
                    <a:pt x="2157" y="1010"/>
                  </a:lnTo>
                  <a:lnTo>
                    <a:pt x="1691" y="1602"/>
                  </a:lnTo>
                  <a:lnTo>
                    <a:pt x="1180" y="2203"/>
                  </a:lnTo>
                  <a:lnTo>
                    <a:pt x="1046" y="2359"/>
                  </a:lnTo>
                  <a:lnTo>
                    <a:pt x="913" y="2492"/>
                  </a:lnTo>
                  <a:lnTo>
                    <a:pt x="824" y="2559"/>
                  </a:lnTo>
                  <a:lnTo>
                    <a:pt x="779" y="2559"/>
                  </a:lnTo>
                  <a:lnTo>
                    <a:pt x="713" y="2537"/>
                  </a:lnTo>
                  <a:lnTo>
                    <a:pt x="646" y="2492"/>
                  </a:lnTo>
                  <a:lnTo>
                    <a:pt x="424" y="2314"/>
                  </a:lnTo>
                  <a:lnTo>
                    <a:pt x="223" y="2181"/>
                  </a:lnTo>
                  <a:lnTo>
                    <a:pt x="134" y="2114"/>
                  </a:lnTo>
                  <a:lnTo>
                    <a:pt x="68" y="2025"/>
                  </a:lnTo>
                  <a:lnTo>
                    <a:pt x="45" y="2003"/>
                  </a:lnTo>
                  <a:lnTo>
                    <a:pt x="1" y="2003"/>
                  </a:lnTo>
                  <a:lnTo>
                    <a:pt x="1" y="2047"/>
                  </a:lnTo>
                  <a:lnTo>
                    <a:pt x="201" y="2403"/>
                  </a:lnTo>
                  <a:lnTo>
                    <a:pt x="268" y="2514"/>
                  </a:lnTo>
                  <a:lnTo>
                    <a:pt x="335" y="2603"/>
                  </a:lnTo>
                  <a:lnTo>
                    <a:pt x="535" y="2781"/>
                  </a:lnTo>
                  <a:lnTo>
                    <a:pt x="779" y="3004"/>
                  </a:lnTo>
                  <a:lnTo>
                    <a:pt x="935" y="3115"/>
                  </a:lnTo>
                  <a:lnTo>
                    <a:pt x="1091" y="3182"/>
                  </a:lnTo>
                  <a:lnTo>
                    <a:pt x="1113" y="3159"/>
                  </a:lnTo>
                  <a:lnTo>
                    <a:pt x="1469" y="2781"/>
                  </a:lnTo>
                  <a:lnTo>
                    <a:pt x="1825" y="2381"/>
                  </a:lnTo>
                  <a:lnTo>
                    <a:pt x="2514" y="1558"/>
                  </a:lnTo>
                  <a:lnTo>
                    <a:pt x="2492" y="1536"/>
                  </a:lnTo>
                  <a:lnTo>
                    <a:pt x="2492" y="1447"/>
                  </a:lnTo>
                  <a:lnTo>
                    <a:pt x="2492" y="1380"/>
                  </a:lnTo>
                  <a:lnTo>
                    <a:pt x="2537" y="1291"/>
                  </a:lnTo>
                  <a:lnTo>
                    <a:pt x="2581" y="1224"/>
                  </a:lnTo>
                  <a:lnTo>
                    <a:pt x="2692" y="1046"/>
                  </a:lnTo>
                  <a:lnTo>
                    <a:pt x="2737" y="980"/>
                  </a:lnTo>
                  <a:lnTo>
                    <a:pt x="2759" y="891"/>
                  </a:lnTo>
                  <a:lnTo>
                    <a:pt x="2759" y="824"/>
                  </a:lnTo>
                  <a:lnTo>
                    <a:pt x="2737" y="757"/>
                  </a:lnTo>
                  <a:lnTo>
                    <a:pt x="2692" y="601"/>
                  </a:lnTo>
                  <a:lnTo>
                    <a:pt x="2603" y="468"/>
                  </a:lnTo>
                  <a:lnTo>
                    <a:pt x="2514" y="357"/>
                  </a:lnTo>
                  <a:lnTo>
                    <a:pt x="2425" y="223"/>
                  </a:lnTo>
                  <a:lnTo>
                    <a:pt x="2336" y="112"/>
                  </a:lnTo>
                  <a:lnTo>
                    <a:pt x="2270" y="68"/>
                  </a:lnTo>
                  <a:lnTo>
                    <a:pt x="2203" y="45"/>
                  </a:lnTo>
                  <a:lnTo>
                    <a:pt x="2136" y="23"/>
                  </a:lnTo>
                  <a:lnTo>
                    <a:pt x="2047" y="1"/>
                  </a:lnTo>
                  <a:close/>
                </a:path>
              </a:pathLst>
            </a:custGeom>
            <a:solidFill>
              <a:schemeClr val="dk1"/>
            </a:solidFill>
            <a:ln>
              <a:noFill/>
            </a:ln>
          </p:spPr>
          <p:txBody>
            <a:bodyPr spcFirstLastPara="1" wrap="square" lIns="91425" tIns="91425" rIns="91425" bIns="91425" anchor="ctr" anchorCtr="0">
              <a:noAutofit/>
            </a:bodyPr>
            <a:lstStyle/>
            <a:p>
              <a:pPr>
                <a:buSzPts val="1400"/>
                <a:defRPr/>
              </a:pPr>
              <a:endParaRPr>
                <a:latin typeface="Cambria" panose="02040503050406030204" pitchFamily="18" charset="0"/>
                <a:ea typeface="Cambria" panose="02040503050406030204" pitchFamily="18" charset="0"/>
              </a:endParaRPr>
            </a:p>
          </p:txBody>
        </p:sp>
        <p:sp>
          <p:nvSpPr>
            <p:cNvPr id="567" name="Google Shape;567;p8"/>
            <p:cNvSpPr/>
            <p:nvPr/>
          </p:nvSpPr>
          <p:spPr>
            <a:xfrm>
              <a:off x="4523975" y="4401425"/>
              <a:ext cx="8925" cy="14475"/>
            </a:xfrm>
            <a:custGeom>
              <a:avLst/>
              <a:gdLst/>
              <a:ahLst/>
              <a:cxnLst/>
              <a:rect l="l" t="t" r="r" b="b"/>
              <a:pathLst>
                <a:path w="357" h="579" extrusionOk="0">
                  <a:moveTo>
                    <a:pt x="22" y="0"/>
                  </a:moveTo>
                  <a:lnTo>
                    <a:pt x="0" y="23"/>
                  </a:lnTo>
                  <a:lnTo>
                    <a:pt x="0" y="45"/>
                  </a:lnTo>
                  <a:lnTo>
                    <a:pt x="22" y="67"/>
                  </a:lnTo>
                  <a:lnTo>
                    <a:pt x="67" y="89"/>
                  </a:lnTo>
                  <a:lnTo>
                    <a:pt x="67" y="89"/>
                  </a:lnTo>
                  <a:lnTo>
                    <a:pt x="289" y="534"/>
                  </a:lnTo>
                  <a:lnTo>
                    <a:pt x="312" y="556"/>
                  </a:lnTo>
                  <a:lnTo>
                    <a:pt x="334" y="579"/>
                  </a:lnTo>
                  <a:lnTo>
                    <a:pt x="356" y="556"/>
                  </a:lnTo>
                  <a:lnTo>
                    <a:pt x="356" y="534"/>
                  </a:lnTo>
                  <a:lnTo>
                    <a:pt x="111" y="45"/>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a:buSzPts val="1400"/>
                <a:defRPr/>
              </a:pPr>
              <a:endParaRPr>
                <a:latin typeface="Cambria" panose="02040503050406030204" pitchFamily="18" charset="0"/>
                <a:ea typeface="Cambria" panose="02040503050406030204" pitchFamily="18" charset="0"/>
              </a:endParaRPr>
            </a:p>
          </p:txBody>
        </p:sp>
        <p:sp>
          <p:nvSpPr>
            <p:cNvPr id="568" name="Google Shape;568;p8"/>
            <p:cNvSpPr/>
            <p:nvPr/>
          </p:nvSpPr>
          <p:spPr>
            <a:xfrm>
              <a:off x="4564000" y="4341375"/>
              <a:ext cx="2800" cy="8900"/>
            </a:xfrm>
            <a:custGeom>
              <a:avLst/>
              <a:gdLst/>
              <a:ahLst/>
              <a:cxnLst/>
              <a:rect l="l" t="t" r="r" b="b"/>
              <a:pathLst>
                <a:path w="112" h="356" extrusionOk="0">
                  <a:moveTo>
                    <a:pt x="1" y="0"/>
                  </a:moveTo>
                  <a:lnTo>
                    <a:pt x="1" y="45"/>
                  </a:lnTo>
                  <a:lnTo>
                    <a:pt x="23" y="89"/>
                  </a:lnTo>
                  <a:lnTo>
                    <a:pt x="23" y="156"/>
                  </a:lnTo>
                  <a:lnTo>
                    <a:pt x="1" y="289"/>
                  </a:lnTo>
                  <a:lnTo>
                    <a:pt x="1" y="311"/>
                  </a:lnTo>
                  <a:lnTo>
                    <a:pt x="23" y="334"/>
                  </a:lnTo>
                  <a:lnTo>
                    <a:pt x="45" y="356"/>
                  </a:lnTo>
                  <a:lnTo>
                    <a:pt x="67" y="334"/>
                  </a:lnTo>
                  <a:lnTo>
                    <a:pt x="90" y="245"/>
                  </a:lnTo>
                  <a:lnTo>
                    <a:pt x="112" y="178"/>
                  </a:lnTo>
                  <a:lnTo>
                    <a:pt x="90" y="111"/>
                  </a:lnTo>
                  <a:lnTo>
                    <a:pt x="67" y="22"/>
                  </a:lnTo>
                  <a:lnTo>
                    <a:pt x="45" y="0"/>
                  </a:lnTo>
                  <a:close/>
                </a:path>
              </a:pathLst>
            </a:custGeom>
            <a:solidFill>
              <a:schemeClr val="dk1"/>
            </a:solidFill>
            <a:ln>
              <a:noFill/>
            </a:ln>
          </p:spPr>
          <p:txBody>
            <a:bodyPr spcFirstLastPara="1" wrap="square" lIns="91425" tIns="91425" rIns="91425" bIns="91425" anchor="ctr" anchorCtr="0">
              <a:noAutofit/>
            </a:bodyPr>
            <a:lstStyle/>
            <a:p>
              <a:pPr>
                <a:buSzPts val="1400"/>
                <a:defRPr/>
              </a:pPr>
              <a:endParaRPr>
                <a:latin typeface="Cambria" panose="02040503050406030204" pitchFamily="18" charset="0"/>
                <a:ea typeface="Cambria" panose="02040503050406030204" pitchFamily="18" charset="0"/>
              </a:endParaRPr>
            </a:p>
          </p:txBody>
        </p:sp>
        <p:sp>
          <p:nvSpPr>
            <p:cNvPr id="569" name="Google Shape;569;p8"/>
            <p:cNvSpPr/>
            <p:nvPr/>
          </p:nvSpPr>
          <p:spPr>
            <a:xfrm>
              <a:off x="4557325" y="4354700"/>
              <a:ext cx="4475" cy="6150"/>
            </a:xfrm>
            <a:custGeom>
              <a:avLst/>
              <a:gdLst/>
              <a:ahLst/>
              <a:cxnLst/>
              <a:rect l="l" t="t" r="r" b="b"/>
              <a:pathLst>
                <a:path w="179" h="246" extrusionOk="0">
                  <a:moveTo>
                    <a:pt x="134" y="1"/>
                  </a:moveTo>
                  <a:lnTo>
                    <a:pt x="112" y="23"/>
                  </a:lnTo>
                  <a:lnTo>
                    <a:pt x="1" y="179"/>
                  </a:lnTo>
                  <a:lnTo>
                    <a:pt x="1" y="223"/>
                  </a:lnTo>
                  <a:lnTo>
                    <a:pt x="23" y="246"/>
                  </a:lnTo>
                  <a:lnTo>
                    <a:pt x="67" y="246"/>
                  </a:lnTo>
                  <a:lnTo>
                    <a:pt x="179"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a:buSzPts val="1400"/>
                <a:defRPr/>
              </a:pPr>
              <a:endParaRPr>
                <a:latin typeface="Cambria" panose="02040503050406030204" pitchFamily="18" charset="0"/>
                <a:ea typeface="Cambria" panose="02040503050406030204" pitchFamily="18" charset="0"/>
              </a:endParaRPr>
            </a:p>
          </p:txBody>
        </p:sp>
        <p:sp>
          <p:nvSpPr>
            <p:cNvPr id="570" name="Google Shape;570;p8"/>
            <p:cNvSpPr/>
            <p:nvPr/>
          </p:nvSpPr>
          <p:spPr>
            <a:xfrm>
              <a:off x="4559550" y="4360825"/>
              <a:ext cx="6700" cy="11700"/>
            </a:xfrm>
            <a:custGeom>
              <a:avLst/>
              <a:gdLst/>
              <a:ahLst/>
              <a:cxnLst/>
              <a:rect l="l" t="t" r="r" b="b"/>
              <a:pathLst>
                <a:path w="268" h="468" extrusionOk="0">
                  <a:moveTo>
                    <a:pt x="23" y="1"/>
                  </a:moveTo>
                  <a:lnTo>
                    <a:pt x="1" y="23"/>
                  </a:lnTo>
                  <a:lnTo>
                    <a:pt x="1" y="45"/>
                  </a:lnTo>
                  <a:lnTo>
                    <a:pt x="201" y="445"/>
                  </a:lnTo>
                  <a:lnTo>
                    <a:pt x="223" y="468"/>
                  </a:lnTo>
                  <a:lnTo>
                    <a:pt x="268" y="468"/>
                  </a:lnTo>
                  <a:lnTo>
                    <a:pt x="268" y="423"/>
                  </a:lnTo>
                  <a:lnTo>
                    <a:pt x="67" y="23"/>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a:buSzPts val="1400"/>
                <a:defRPr/>
              </a:pPr>
              <a:endParaRPr>
                <a:latin typeface="Cambria" panose="02040503050406030204" pitchFamily="18" charset="0"/>
                <a:ea typeface="Cambria" panose="02040503050406030204" pitchFamily="18" charset="0"/>
              </a:endParaRPr>
            </a:p>
          </p:txBody>
        </p:sp>
      </p:grpSp>
      <p:sp>
        <p:nvSpPr>
          <p:cNvPr id="22" name="Google Shape;555;p8"/>
          <p:cNvSpPr/>
          <p:nvPr/>
        </p:nvSpPr>
        <p:spPr>
          <a:xfrm>
            <a:off x="936172" y="3520280"/>
            <a:ext cx="7169620" cy="523180"/>
          </a:xfrm>
          <a:prstGeom prst="rect">
            <a:avLst/>
          </a:prstGeom>
          <a:noFill/>
          <a:ln>
            <a:noFill/>
          </a:ln>
        </p:spPr>
        <p:txBody>
          <a:bodyPr spcFirstLastPara="1" wrap="square" lIns="91425" tIns="45700" rIns="91425" bIns="45700" anchor="t" anchorCtr="0">
            <a:spAutoFit/>
          </a:bodyPr>
          <a:lstStyle/>
          <a:p>
            <a:pPr algn="just"/>
            <a:endParaRPr sz="2800" b="1" dirty="0">
              <a:latin typeface="Cambria" panose="02040503050406030204" pitchFamily="18" charset="0"/>
              <a:ea typeface="Cambria" panose="02040503050406030204" pitchFamily="18" charset="0"/>
            </a:endParaRPr>
          </a:p>
        </p:txBody>
      </p:sp>
      <p:sp>
        <p:nvSpPr>
          <p:cNvPr id="23" name="Google Shape;555;p8"/>
          <p:cNvSpPr/>
          <p:nvPr/>
        </p:nvSpPr>
        <p:spPr>
          <a:xfrm>
            <a:off x="1088572" y="3672680"/>
            <a:ext cx="7169620" cy="523180"/>
          </a:xfrm>
          <a:prstGeom prst="rect">
            <a:avLst/>
          </a:prstGeom>
          <a:noFill/>
          <a:ln>
            <a:noFill/>
          </a:ln>
        </p:spPr>
        <p:txBody>
          <a:bodyPr spcFirstLastPara="1" wrap="square" lIns="91425" tIns="45700" rIns="91425" bIns="45700" anchor="t" anchorCtr="0">
            <a:spAutoFit/>
          </a:bodyPr>
          <a:lstStyle/>
          <a:p>
            <a:pPr algn="just"/>
            <a:endParaRPr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2841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53"/>
                                        </p:tgtEl>
                                        <p:attrNameLst>
                                          <p:attrName>style.visibility</p:attrName>
                                        </p:attrNameLst>
                                      </p:cBhvr>
                                      <p:to>
                                        <p:strVal val="visible"/>
                                      </p:to>
                                    </p:set>
                                    <p:anim calcmode="lin" valueType="num">
                                      <p:cBhvr additive="base">
                                        <p:cTn id="7" dur="500"/>
                                        <p:tgtEl>
                                          <p:spTgt spid="55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52"/>
                                        </p:tgtEl>
                                        <p:attrNameLst>
                                          <p:attrName>style.visibility</p:attrName>
                                        </p:attrNameLst>
                                      </p:cBhvr>
                                      <p:to>
                                        <p:strVal val="visible"/>
                                      </p:to>
                                    </p:set>
                                    <p:anim calcmode="lin" valueType="num">
                                      <p:cBhvr additive="base">
                                        <p:cTn id="10" dur="500"/>
                                        <p:tgtEl>
                                          <p:spTgt spid="552"/>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555"/>
                                        </p:tgtEl>
                                        <p:attrNameLst>
                                          <p:attrName>style.visibility</p:attrName>
                                        </p:attrNameLst>
                                      </p:cBhvr>
                                      <p:to>
                                        <p:strVal val="visible"/>
                                      </p:to>
                                    </p:set>
                                    <p:anim calcmode="lin" valueType="num">
                                      <p:cBhvr additive="base">
                                        <p:cTn id="13" dur="500"/>
                                        <p:tgtEl>
                                          <p:spTgt spid="555"/>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50"/>
                                        </p:tgtEl>
                                        <p:attrNameLst>
                                          <p:attrName>style.visibility</p:attrName>
                                        </p:attrNameLst>
                                      </p:cBhvr>
                                      <p:to>
                                        <p:strVal val="visible"/>
                                      </p:to>
                                    </p:set>
                                    <p:anim calcmode="lin" valueType="num">
                                      <p:cBhvr additive="base">
                                        <p:cTn id="16" dur="500"/>
                                        <p:tgtEl>
                                          <p:spTgt spid="55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grpSp>
        <p:nvGrpSpPr>
          <p:cNvPr id="975" name="Google Shape;975;p19"/>
          <p:cNvGrpSpPr/>
          <p:nvPr/>
        </p:nvGrpSpPr>
        <p:grpSpPr>
          <a:xfrm>
            <a:off x="7529331" y="1708001"/>
            <a:ext cx="856707" cy="964846"/>
            <a:chOff x="7126132" y="926526"/>
            <a:chExt cx="856707" cy="964846"/>
          </a:xfrm>
        </p:grpSpPr>
        <p:sp>
          <p:nvSpPr>
            <p:cNvPr id="976" name="Google Shape;976;p19"/>
            <p:cNvSpPr/>
            <p:nvPr/>
          </p:nvSpPr>
          <p:spPr>
            <a:xfrm rot="6502557">
              <a:off x="7537153" y="1458517"/>
              <a:ext cx="120971" cy="107013"/>
            </a:xfrm>
            <a:custGeom>
              <a:avLst/>
              <a:gdLst/>
              <a:ahLst/>
              <a:cxnLst/>
              <a:rect l="l" t="t" r="r" b="b"/>
              <a:pathLst>
                <a:path w="780" h="690" extrusionOk="0">
                  <a:moveTo>
                    <a:pt x="357" y="0"/>
                  </a:moveTo>
                  <a:lnTo>
                    <a:pt x="1" y="356"/>
                  </a:lnTo>
                  <a:lnTo>
                    <a:pt x="68" y="467"/>
                  </a:lnTo>
                  <a:lnTo>
                    <a:pt x="156" y="579"/>
                  </a:lnTo>
                  <a:lnTo>
                    <a:pt x="290" y="645"/>
                  </a:lnTo>
                  <a:lnTo>
                    <a:pt x="446" y="690"/>
                  </a:lnTo>
                  <a:lnTo>
                    <a:pt x="779" y="289"/>
                  </a:lnTo>
                  <a:lnTo>
                    <a:pt x="579" y="178"/>
                  </a:lnTo>
                  <a:lnTo>
                    <a:pt x="468" y="112"/>
                  </a:lnTo>
                  <a:lnTo>
                    <a:pt x="379" y="23"/>
                  </a:lnTo>
                  <a:lnTo>
                    <a:pt x="357" y="0"/>
                  </a:lnTo>
                  <a:close/>
                </a:path>
              </a:pathLst>
            </a:custGeom>
            <a:solidFill>
              <a:srgbClr val="E8D5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77" name="Google Shape;977;p19"/>
            <p:cNvSpPr/>
            <p:nvPr/>
          </p:nvSpPr>
          <p:spPr>
            <a:xfrm rot="6502557">
              <a:off x="7206924" y="984268"/>
              <a:ext cx="458914" cy="483108"/>
            </a:xfrm>
            <a:custGeom>
              <a:avLst/>
              <a:gdLst/>
              <a:ahLst/>
              <a:cxnLst/>
              <a:rect l="l" t="t" r="r" b="b"/>
              <a:pathLst>
                <a:path w="2959" h="3115" extrusionOk="0">
                  <a:moveTo>
                    <a:pt x="2514" y="0"/>
                  </a:moveTo>
                  <a:lnTo>
                    <a:pt x="312" y="2269"/>
                  </a:lnTo>
                  <a:lnTo>
                    <a:pt x="134" y="2447"/>
                  </a:lnTo>
                  <a:lnTo>
                    <a:pt x="45" y="2558"/>
                  </a:lnTo>
                  <a:lnTo>
                    <a:pt x="23" y="2625"/>
                  </a:lnTo>
                  <a:lnTo>
                    <a:pt x="0" y="2714"/>
                  </a:lnTo>
                  <a:lnTo>
                    <a:pt x="23" y="2781"/>
                  </a:lnTo>
                  <a:lnTo>
                    <a:pt x="67" y="2870"/>
                  </a:lnTo>
                  <a:lnTo>
                    <a:pt x="112" y="2936"/>
                  </a:lnTo>
                  <a:lnTo>
                    <a:pt x="134" y="2959"/>
                  </a:lnTo>
                  <a:lnTo>
                    <a:pt x="245" y="3047"/>
                  </a:lnTo>
                  <a:lnTo>
                    <a:pt x="356" y="3114"/>
                  </a:lnTo>
                  <a:lnTo>
                    <a:pt x="556" y="3114"/>
                  </a:lnTo>
                  <a:lnTo>
                    <a:pt x="645" y="3070"/>
                  </a:lnTo>
                  <a:lnTo>
                    <a:pt x="734" y="2981"/>
                  </a:lnTo>
                  <a:lnTo>
                    <a:pt x="1758" y="1780"/>
                  </a:lnTo>
                  <a:lnTo>
                    <a:pt x="2959" y="334"/>
                  </a:lnTo>
                  <a:lnTo>
                    <a:pt x="2803" y="289"/>
                  </a:lnTo>
                  <a:lnTo>
                    <a:pt x="2669" y="223"/>
                  </a:lnTo>
                  <a:lnTo>
                    <a:pt x="2581" y="111"/>
                  </a:lnTo>
                  <a:lnTo>
                    <a:pt x="251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78" name="Google Shape;978;p19"/>
            <p:cNvSpPr/>
            <p:nvPr/>
          </p:nvSpPr>
          <p:spPr>
            <a:xfrm rot="6502557">
              <a:off x="7607557" y="1495271"/>
              <a:ext cx="276217" cy="389898"/>
            </a:xfrm>
            <a:custGeom>
              <a:avLst/>
              <a:gdLst/>
              <a:ahLst/>
              <a:cxnLst/>
              <a:rect l="l" t="t" r="r" b="b"/>
              <a:pathLst>
                <a:path w="1781" h="2514" extrusionOk="0">
                  <a:moveTo>
                    <a:pt x="1580" y="1"/>
                  </a:moveTo>
                  <a:lnTo>
                    <a:pt x="1558" y="156"/>
                  </a:lnTo>
                  <a:lnTo>
                    <a:pt x="1491" y="290"/>
                  </a:lnTo>
                  <a:lnTo>
                    <a:pt x="1424" y="423"/>
                  </a:lnTo>
                  <a:lnTo>
                    <a:pt x="1358" y="557"/>
                  </a:lnTo>
                  <a:lnTo>
                    <a:pt x="1247" y="668"/>
                  </a:lnTo>
                  <a:lnTo>
                    <a:pt x="1135" y="779"/>
                  </a:lnTo>
                  <a:lnTo>
                    <a:pt x="1002" y="868"/>
                  </a:lnTo>
                  <a:lnTo>
                    <a:pt x="846" y="957"/>
                  </a:lnTo>
                  <a:lnTo>
                    <a:pt x="535" y="1090"/>
                  </a:lnTo>
                  <a:lnTo>
                    <a:pt x="312" y="1246"/>
                  </a:lnTo>
                  <a:lnTo>
                    <a:pt x="157" y="1402"/>
                  </a:lnTo>
                  <a:lnTo>
                    <a:pt x="68" y="1535"/>
                  </a:lnTo>
                  <a:lnTo>
                    <a:pt x="23" y="1669"/>
                  </a:lnTo>
                  <a:lnTo>
                    <a:pt x="1" y="1802"/>
                  </a:lnTo>
                  <a:lnTo>
                    <a:pt x="1" y="1936"/>
                  </a:lnTo>
                  <a:lnTo>
                    <a:pt x="23" y="2069"/>
                  </a:lnTo>
                  <a:lnTo>
                    <a:pt x="68" y="2180"/>
                  </a:lnTo>
                  <a:lnTo>
                    <a:pt x="90" y="2203"/>
                  </a:lnTo>
                  <a:lnTo>
                    <a:pt x="179" y="2292"/>
                  </a:lnTo>
                  <a:lnTo>
                    <a:pt x="290" y="2358"/>
                  </a:lnTo>
                  <a:lnTo>
                    <a:pt x="490" y="2469"/>
                  </a:lnTo>
                  <a:lnTo>
                    <a:pt x="668" y="2514"/>
                  </a:lnTo>
                  <a:lnTo>
                    <a:pt x="824" y="2514"/>
                  </a:lnTo>
                  <a:lnTo>
                    <a:pt x="980" y="2492"/>
                  </a:lnTo>
                  <a:lnTo>
                    <a:pt x="1113" y="2425"/>
                  </a:lnTo>
                  <a:lnTo>
                    <a:pt x="1247" y="2336"/>
                  </a:lnTo>
                  <a:lnTo>
                    <a:pt x="1380" y="2203"/>
                  </a:lnTo>
                  <a:lnTo>
                    <a:pt x="1491" y="2025"/>
                  </a:lnTo>
                  <a:lnTo>
                    <a:pt x="1580" y="1824"/>
                  </a:lnTo>
                  <a:lnTo>
                    <a:pt x="1669" y="1624"/>
                  </a:lnTo>
                  <a:lnTo>
                    <a:pt x="1736" y="1402"/>
                  </a:lnTo>
                  <a:lnTo>
                    <a:pt x="1780" y="1157"/>
                  </a:lnTo>
                  <a:lnTo>
                    <a:pt x="1780" y="935"/>
                  </a:lnTo>
                  <a:lnTo>
                    <a:pt x="1780" y="712"/>
                  </a:lnTo>
                  <a:lnTo>
                    <a:pt x="1736" y="468"/>
                  </a:lnTo>
                  <a:lnTo>
                    <a:pt x="1669" y="245"/>
                  </a:lnTo>
                  <a:lnTo>
                    <a:pt x="1580" y="1"/>
                  </a:lnTo>
                  <a:close/>
                </a:path>
              </a:pathLst>
            </a:custGeom>
            <a:solidFill>
              <a:srgbClr val="8880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79" name="Google Shape;979;p19"/>
            <p:cNvSpPr/>
            <p:nvPr/>
          </p:nvSpPr>
          <p:spPr>
            <a:xfrm rot="6502557">
              <a:off x="7607557" y="1495271"/>
              <a:ext cx="276217" cy="389898"/>
            </a:xfrm>
            <a:custGeom>
              <a:avLst/>
              <a:gdLst/>
              <a:ahLst/>
              <a:cxnLst/>
              <a:rect l="l" t="t" r="r" b="b"/>
              <a:pathLst>
                <a:path w="1781" h="2514" fill="none" extrusionOk="0">
                  <a:moveTo>
                    <a:pt x="1580" y="1"/>
                  </a:moveTo>
                  <a:lnTo>
                    <a:pt x="1580" y="1"/>
                  </a:lnTo>
                  <a:lnTo>
                    <a:pt x="1558" y="156"/>
                  </a:lnTo>
                  <a:lnTo>
                    <a:pt x="1491" y="290"/>
                  </a:lnTo>
                  <a:lnTo>
                    <a:pt x="1424" y="423"/>
                  </a:lnTo>
                  <a:lnTo>
                    <a:pt x="1358" y="557"/>
                  </a:lnTo>
                  <a:lnTo>
                    <a:pt x="1247" y="668"/>
                  </a:lnTo>
                  <a:lnTo>
                    <a:pt x="1135" y="779"/>
                  </a:lnTo>
                  <a:lnTo>
                    <a:pt x="1002" y="868"/>
                  </a:lnTo>
                  <a:lnTo>
                    <a:pt x="846" y="957"/>
                  </a:lnTo>
                  <a:lnTo>
                    <a:pt x="846" y="957"/>
                  </a:lnTo>
                  <a:lnTo>
                    <a:pt x="535" y="1090"/>
                  </a:lnTo>
                  <a:lnTo>
                    <a:pt x="312" y="1246"/>
                  </a:lnTo>
                  <a:lnTo>
                    <a:pt x="157" y="1402"/>
                  </a:lnTo>
                  <a:lnTo>
                    <a:pt x="68" y="1535"/>
                  </a:lnTo>
                  <a:lnTo>
                    <a:pt x="68" y="1535"/>
                  </a:lnTo>
                  <a:lnTo>
                    <a:pt x="23" y="1669"/>
                  </a:lnTo>
                  <a:lnTo>
                    <a:pt x="1" y="1802"/>
                  </a:lnTo>
                  <a:lnTo>
                    <a:pt x="1" y="1936"/>
                  </a:lnTo>
                  <a:lnTo>
                    <a:pt x="23" y="2069"/>
                  </a:lnTo>
                  <a:lnTo>
                    <a:pt x="23" y="2069"/>
                  </a:lnTo>
                  <a:lnTo>
                    <a:pt x="68" y="2180"/>
                  </a:lnTo>
                  <a:lnTo>
                    <a:pt x="68" y="2180"/>
                  </a:lnTo>
                  <a:lnTo>
                    <a:pt x="90" y="2203"/>
                  </a:lnTo>
                  <a:lnTo>
                    <a:pt x="90" y="2203"/>
                  </a:lnTo>
                  <a:lnTo>
                    <a:pt x="134" y="2047"/>
                  </a:lnTo>
                  <a:lnTo>
                    <a:pt x="179" y="1891"/>
                  </a:lnTo>
                  <a:lnTo>
                    <a:pt x="179" y="1891"/>
                  </a:lnTo>
                  <a:lnTo>
                    <a:pt x="246" y="1735"/>
                  </a:lnTo>
                  <a:lnTo>
                    <a:pt x="312" y="1602"/>
                  </a:lnTo>
                  <a:lnTo>
                    <a:pt x="379" y="1513"/>
                  </a:lnTo>
                  <a:lnTo>
                    <a:pt x="468" y="1446"/>
                  </a:lnTo>
                  <a:lnTo>
                    <a:pt x="468" y="1446"/>
                  </a:lnTo>
                  <a:lnTo>
                    <a:pt x="379" y="1513"/>
                  </a:lnTo>
                  <a:lnTo>
                    <a:pt x="312" y="1602"/>
                  </a:lnTo>
                  <a:lnTo>
                    <a:pt x="246" y="1735"/>
                  </a:lnTo>
                  <a:lnTo>
                    <a:pt x="179" y="1891"/>
                  </a:lnTo>
                  <a:lnTo>
                    <a:pt x="179" y="1891"/>
                  </a:lnTo>
                  <a:lnTo>
                    <a:pt x="134" y="2047"/>
                  </a:lnTo>
                  <a:lnTo>
                    <a:pt x="90" y="2203"/>
                  </a:lnTo>
                  <a:lnTo>
                    <a:pt x="90" y="2203"/>
                  </a:lnTo>
                  <a:lnTo>
                    <a:pt x="179" y="2292"/>
                  </a:lnTo>
                  <a:lnTo>
                    <a:pt x="290" y="2358"/>
                  </a:lnTo>
                  <a:lnTo>
                    <a:pt x="290" y="2358"/>
                  </a:lnTo>
                  <a:lnTo>
                    <a:pt x="424" y="2292"/>
                  </a:lnTo>
                  <a:lnTo>
                    <a:pt x="579" y="2203"/>
                  </a:lnTo>
                  <a:lnTo>
                    <a:pt x="579" y="2203"/>
                  </a:lnTo>
                  <a:lnTo>
                    <a:pt x="735" y="2091"/>
                  </a:lnTo>
                  <a:lnTo>
                    <a:pt x="735" y="2091"/>
                  </a:lnTo>
                  <a:lnTo>
                    <a:pt x="579" y="2203"/>
                  </a:lnTo>
                  <a:lnTo>
                    <a:pt x="579" y="2203"/>
                  </a:lnTo>
                  <a:lnTo>
                    <a:pt x="424" y="2292"/>
                  </a:lnTo>
                  <a:lnTo>
                    <a:pt x="290" y="2358"/>
                  </a:lnTo>
                  <a:lnTo>
                    <a:pt x="290" y="2358"/>
                  </a:lnTo>
                  <a:lnTo>
                    <a:pt x="490" y="2469"/>
                  </a:lnTo>
                  <a:lnTo>
                    <a:pt x="490" y="2469"/>
                  </a:lnTo>
                  <a:lnTo>
                    <a:pt x="490" y="2469"/>
                  </a:lnTo>
                  <a:lnTo>
                    <a:pt x="490" y="2469"/>
                  </a:lnTo>
                  <a:lnTo>
                    <a:pt x="668" y="2514"/>
                  </a:lnTo>
                  <a:lnTo>
                    <a:pt x="824" y="2514"/>
                  </a:lnTo>
                  <a:lnTo>
                    <a:pt x="980" y="2492"/>
                  </a:lnTo>
                  <a:lnTo>
                    <a:pt x="1113" y="2425"/>
                  </a:lnTo>
                  <a:lnTo>
                    <a:pt x="1247" y="2336"/>
                  </a:lnTo>
                  <a:lnTo>
                    <a:pt x="1380" y="2203"/>
                  </a:lnTo>
                  <a:lnTo>
                    <a:pt x="1491" y="2025"/>
                  </a:lnTo>
                  <a:lnTo>
                    <a:pt x="1580" y="1824"/>
                  </a:lnTo>
                  <a:lnTo>
                    <a:pt x="1580" y="1824"/>
                  </a:lnTo>
                  <a:lnTo>
                    <a:pt x="1669" y="1624"/>
                  </a:lnTo>
                  <a:lnTo>
                    <a:pt x="1736" y="1402"/>
                  </a:lnTo>
                  <a:lnTo>
                    <a:pt x="1780" y="1157"/>
                  </a:lnTo>
                  <a:lnTo>
                    <a:pt x="1780" y="935"/>
                  </a:lnTo>
                  <a:lnTo>
                    <a:pt x="1780" y="712"/>
                  </a:lnTo>
                  <a:lnTo>
                    <a:pt x="1736" y="468"/>
                  </a:lnTo>
                  <a:lnTo>
                    <a:pt x="1669" y="245"/>
                  </a:lnTo>
                  <a:lnTo>
                    <a:pt x="158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80" name="Google Shape;980;p19"/>
            <p:cNvSpPr/>
            <p:nvPr/>
          </p:nvSpPr>
          <p:spPr>
            <a:xfrm rot="6502557">
              <a:off x="7644897" y="1651692"/>
              <a:ext cx="10546" cy="17370"/>
            </a:xfrm>
            <a:custGeom>
              <a:avLst/>
              <a:gdLst/>
              <a:ahLst/>
              <a:cxnLst/>
              <a:rect l="l" t="t" r="r" b="b"/>
              <a:pathLst>
                <a:path w="68" h="112" fill="none" extrusionOk="0">
                  <a:moveTo>
                    <a:pt x="67" y="1"/>
                  </a:moveTo>
                  <a:lnTo>
                    <a:pt x="67" y="1"/>
                  </a:lnTo>
                  <a:lnTo>
                    <a:pt x="0" y="112"/>
                  </a:lnTo>
                  <a:lnTo>
                    <a:pt x="0" y="112"/>
                  </a:lnTo>
                  <a:lnTo>
                    <a:pt x="67" y="1"/>
                  </a:lnTo>
                  <a:lnTo>
                    <a:pt x="67"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81" name="Google Shape;981;p19"/>
            <p:cNvSpPr/>
            <p:nvPr/>
          </p:nvSpPr>
          <p:spPr>
            <a:xfrm rot="6502557">
              <a:off x="7602278" y="1490589"/>
              <a:ext cx="289865" cy="400289"/>
            </a:xfrm>
            <a:custGeom>
              <a:avLst/>
              <a:gdLst/>
              <a:ahLst/>
              <a:cxnLst/>
              <a:rect l="l" t="t" r="r" b="b"/>
              <a:pathLst>
                <a:path w="1869" h="2581" extrusionOk="0">
                  <a:moveTo>
                    <a:pt x="1624" y="0"/>
                  </a:moveTo>
                  <a:lnTo>
                    <a:pt x="1602" y="22"/>
                  </a:lnTo>
                  <a:lnTo>
                    <a:pt x="1580" y="45"/>
                  </a:lnTo>
                  <a:lnTo>
                    <a:pt x="1535" y="245"/>
                  </a:lnTo>
                  <a:lnTo>
                    <a:pt x="1424" y="467"/>
                  </a:lnTo>
                  <a:lnTo>
                    <a:pt x="1313" y="645"/>
                  </a:lnTo>
                  <a:lnTo>
                    <a:pt x="1135" y="801"/>
                  </a:lnTo>
                  <a:lnTo>
                    <a:pt x="957" y="912"/>
                  </a:lnTo>
                  <a:lnTo>
                    <a:pt x="757" y="1001"/>
                  </a:lnTo>
                  <a:lnTo>
                    <a:pt x="557" y="1112"/>
                  </a:lnTo>
                  <a:lnTo>
                    <a:pt x="379" y="1223"/>
                  </a:lnTo>
                  <a:lnTo>
                    <a:pt x="267" y="1312"/>
                  </a:lnTo>
                  <a:lnTo>
                    <a:pt x="156" y="1424"/>
                  </a:lnTo>
                  <a:lnTo>
                    <a:pt x="89" y="1557"/>
                  </a:lnTo>
                  <a:lnTo>
                    <a:pt x="23" y="1691"/>
                  </a:lnTo>
                  <a:lnTo>
                    <a:pt x="0" y="1846"/>
                  </a:lnTo>
                  <a:lnTo>
                    <a:pt x="0" y="1980"/>
                  </a:lnTo>
                  <a:lnTo>
                    <a:pt x="23" y="2113"/>
                  </a:lnTo>
                  <a:lnTo>
                    <a:pt x="112" y="2269"/>
                  </a:lnTo>
                  <a:lnTo>
                    <a:pt x="134" y="2291"/>
                  </a:lnTo>
                  <a:lnTo>
                    <a:pt x="156" y="2269"/>
                  </a:lnTo>
                  <a:lnTo>
                    <a:pt x="178" y="2269"/>
                  </a:lnTo>
                  <a:lnTo>
                    <a:pt x="223" y="2069"/>
                  </a:lnTo>
                  <a:lnTo>
                    <a:pt x="290" y="1868"/>
                  </a:lnTo>
                  <a:lnTo>
                    <a:pt x="334" y="1757"/>
                  </a:lnTo>
                  <a:lnTo>
                    <a:pt x="401" y="1668"/>
                  </a:lnTo>
                  <a:lnTo>
                    <a:pt x="468" y="1602"/>
                  </a:lnTo>
                  <a:lnTo>
                    <a:pt x="534" y="1535"/>
                  </a:lnTo>
                  <a:lnTo>
                    <a:pt x="557" y="1513"/>
                  </a:lnTo>
                  <a:lnTo>
                    <a:pt x="534" y="1490"/>
                  </a:lnTo>
                  <a:lnTo>
                    <a:pt x="512" y="1468"/>
                  </a:lnTo>
                  <a:lnTo>
                    <a:pt x="490" y="1468"/>
                  </a:lnTo>
                  <a:lnTo>
                    <a:pt x="401" y="1535"/>
                  </a:lnTo>
                  <a:lnTo>
                    <a:pt x="334" y="1602"/>
                  </a:lnTo>
                  <a:lnTo>
                    <a:pt x="267" y="1713"/>
                  </a:lnTo>
                  <a:lnTo>
                    <a:pt x="223" y="1802"/>
                  </a:lnTo>
                  <a:lnTo>
                    <a:pt x="156" y="2024"/>
                  </a:lnTo>
                  <a:lnTo>
                    <a:pt x="117" y="2142"/>
                  </a:lnTo>
                  <a:lnTo>
                    <a:pt x="117" y="2142"/>
                  </a:lnTo>
                  <a:lnTo>
                    <a:pt x="112" y="2135"/>
                  </a:lnTo>
                  <a:lnTo>
                    <a:pt x="89" y="2024"/>
                  </a:lnTo>
                  <a:lnTo>
                    <a:pt x="67" y="1913"/>
                  </a:lnTo>
                  <a:lnTo>
                    <a:pt x="89" y="1802"/>
                  </a:lnTo>
                  <a:lnTo>
                    <a:pt x="112" y="1691"/>
                  </a:lnTo>
                  <a:lnTo>
                    <a:pt x="156" y="1579"/>
                  </a:lnTo>
                  <a:lnTo>
                    <a:pt x="223" y="1490"/>
                  </a:lnTo>
                  <a:lnTo>
                    <a:pt x="290" y="1401"/>
                  </a:lnTo>
                  <a:lnTo>
                    <a:pt x="468" y="1290"/>
                  </a:lnTo>
                  <a:lnTo>
                    <a:pt x="623" y="1179"/>
                  </a:lnTo>
                  <a:lnTo>
                    <a:pt x="1001" y="979"/>
                  </a:lnTo>
                  <a:lnTo>
                    <a:pt x="1135" y="890"/>
                  </a:lnTo>
                  <a:lnTo>
                    <a:pt x="1246" y="801"/>
                  </a:lnTo>
                  <a:lnTo>
                    <a:pt x="1357" y="712"/>
                  </a:lnTo>
                  <a:lnTo>
                    <a:pt x="1446" y="601"/>
                  </a:lnTo>
                  <a:lnTo>
                    <a:pt x="1513" y="467"/>
                  </a:lnTo>
                  <a:lnTo>
                    <a:pt x="1580" y="334"/>
                  </a:lnTo>
                  <a:lnTo>
                    <a:pt x="1645" y="203"/>
                  </a:lnTo>
                  <a:lnTo>
                    <a:pt x="1669" y="289"/>
                  </a:lnTo>
                  <a:lnTo>
                    <a:pt x="1735" y="512"/>
                  </a:lnTo>
                  <a:lnTo>
                    <a:pt x="1780" y="734"/>
                  </a:lnTo>
                  <a:lnTo>
                    <a:pt x="1780" y="979"/>
                  </a:lnTo>
                  <a:lnTo>
                    <a:pt x="1780" y="1201"/>
                  </a:lnTo>
                  <a:lnTo>
                    <a:pt x="1735" y="1446"/>
                  </a:lnTo>
                  <a:lnTo>
                    <a:pt x="1669" y="1668"/>
                  </a:lnTo>
                  <a:lnTo>
                    <a:pt x="1580" y="1891"/>
                  </a:lnTo>
                  <a:lnTo>
                    <a:pt x="1491" y="2046"/>
                  </a:lnTo>
                  <a:lnTo>
                    <a:pt x="1402" y="2202"/>
                  </a:lnTo>
                  <a:lnTo>
                    <a:pt x="1291" y="2336"/>
                  </a:lnTo>
                  <a:lnTo>
                    <a:pt x="1135" y="2447"/>
                  </a:lnTo>
                  <a:lnTo>
                    <a:pt x="979" y="2491"/>
                  </a:lnTo>
                  <a:lnTo>
                    <a:pt x="846" y="2513"/>
                  </a:lnTo>
                  <a:lnTo>
                    <a:pt x="690" y="2491"/>
                  </a:lnTo>
                  <a:lnTo>
                    <a:pt x="534" y="2469"/>
                  </a:lnTo>
                  <a:lnTo>
                    <a:pt x="490" y="2469"/>
                  </a:lnTo>
                  <a:lnTo>
                    <a:pt x="490" y="2491"/>
                  </a:lnTo>
                  <a:lnTo>
                    <a:pt x="490" y="2513"/>
                  </a:lnTo>
                  <a:lnTo>
                    <a:pt x="534" y="2536"/>
                  </a:lnTo>
                  <a:lnTo>
                    <a:pt x="712" y="2580"/>
                  </a:lnTo>
                  <a:lnTo>
                    <a:pt x="868" y="2580"/>
                  </a:lnTo>
                  <a:lnTo>
                    <a:pt x="1024" y="2558"/>
                  </a:lnTo>
                  <a:lnTo>
                    <a:pt x="1157" y="2513"/>
                  </a:lnTo>
                  <a:lnTo>
                    <a:pt x="1268" y="2447"/>
                  </a:lnTo>
                  <a:lnTo>
                    <a:pt x="1402" y="2336"/>
                  </a:lnTo>
                  <a:lnTo>
                    <a:pt x="1491" y="2202"/>
                  </a:lnTo>
                  <a:lnTo>
                    <a:pt x="1602" y="2046"/>
                  </a:lnTo>
                  <a:lnTo>
                    <a:pt x="1713" y="1824"/>
                  </a:lnTo>
                  <a:lnTo>
                    <a:pt x="1802" y="1557"/>
                  </a:lnTo>
                  <a:lnTo>
                    <a:pt x="1847" y="1312"/>
                  </a:lnTo>
                  <a:lnTo>
                    <a:pt x="1869" y="1045"/>
                  </a:lnTo>
                  <a:lnTo>
                    <a:pt x="1847" y="801"/>
                  </a:lnTo>
                  <a:lnTo>
                    <a:pt x="1824" y="534"/>
                  </a:lnTo>
                  <a:lnTo>
                    <a:pt x="1758" y="289"/>
                  </a:lnTo>
                  <a:lnTo>
                    <a:pt x="1669" y="45"/>
                  </a:lnTo>
                  <a:lnTo>
                    <a:pt x="1646" y="22"/>
                  </a:lnTo>
                  <a:lnTo>
                    <a:pt x="1624"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82" name="Google Shape;982;p19"/>
            <p:cNvSpPr/>
            <p:nvPr/>
          </p:nvSpPr>
          <p:spPr>
            <a:xfrm rot="6502557">
              <a:off x="7201240" y="979083"/>
              <a:ext cx="469305" cy="496911"/>
            </a:xfrm>
            <a:custGeom>
              <a:avLst/>
              <a:gdLst/>
              <a:ahLst/>
              <a:cxnLst/>
              <a:rect l="l" t="t" r="r" b="b"/>
              <a:pathLst>
                <a:path w="3026" h="3204" extrusionOk="0">
                  <a:moveTo>
                    <a:pt x="2540" y="108"/>
                  </a:moveTo>
                  <a:lnTo>
                    <a:pt x="2580" y="201"/>
                  </a:lnTo>
                  <a:lnTo>
                    <a:pt x="2691" y="290"/>
                  </a:lnTo>
                  <a:lnTo>
                    <a:pt x="2825" y="379"/>
                  </a:lnTo>
                  <a:lnTo>
                    <a:pt x="2902" y="401"/>
                  </a:lnTo>
                  <a:lnTo>
                    <a:pt x="2902" y="401"/>
                  </a:lnTo>
                  <a:lnTo>
                    <a:pt x="2558" y="846"/>
                  </a:lnTo>
                  <a:lnTo>
                    <a:pt x="2158" y="1313"/>
                  </a:lnTo>
                  <a:lnTo>
                    <a:pt x="1379" y="2225"/>
                  </a:lnTo>
                  <a:lnTo>
                    <a:pt x="1068" y="2625"/>
                  </a:lnTo>
                  <a:lnTo>
                    <a:pt x="912" y="2803"/>
                  </a:lnTo>
                  <a:lnTo>
                    <a:pt x="734" y="2981"/>
                  </a:lnTo>
                  <a:lnTo>
                    <a:pt x="667" y="3048"/>
                  </a:lnTo>
                  <a:lnTo>
                    <a:pt x="601" y="3092"/>
                  </a:lnTo>
                  <a:lnTo>
                    <a:pt x="512" y="3115"/>
                  </a:lnTo>
                  <a:lnTo>
                    <a:pt x="378" y="3115"/>
                  </a:lnTo>
                  <a:lnTo>
                    <a:pt x="289" y="3070"/>
                  </a:lnTo>
                  <a:lnTo>
                    <a:pt x="223" y="3026"/>
                  </a:lnTo>
                  <a:lnTo>
                    <a:pt x="178" y="2959"/>
                  </a:lnTo>
                  <a:lnTo>
                    <a:pt x="111" y="2870"/>
                  </a:lnTo>
                  <a:lnTo>
                    <a:pt x="89" y="2781"/>
                  </a:lnTo>
                  <a:lnTo>
                    <a:pt x="89" y="2692"/>
                  </a:lnTo>
                  <a:lnTo>
                    <a:pt x="134" y="2603"/>
                  </a:lnTo>
                  <a:lnTo>
                    <a:pt x="267" y="2447"/>
                  </a:lnTo>
                  <a:lnTo>
                    <a:pt x="400" y="2314"/>
                  </a:lnTo>
                  <a:lnTo>
                    <a:pt x="979" y="1691"/>
                  </a:lnTo>
                  <a:lnTo>
                    <a:pt x="2540" y="108"/>
                  </a:lnTo>
                  <a:close/>
                  <a:moveTo>
                    <a:pt x="2514" y="1"/>
                  </a:moveTo>
                  <a:lnTo>
                    <a:pt x="1001" y="1535"/>
                  </a:lnTo>
                  <a:lnTo>
                    <a:pt x="445" y="2136"/>
                  </a:lnTo>
                  <a:lnTo>
                    <a:pt x="178" y="2403"/>
                  </a:lnTo>
                  <a:lnTo>
                    <a:pt x="67" y="2536"/>
                  </a:lnTo>
                  <a:lnTo>
                    <a:pt x="22" y="2625"/>
                  </a:lnTo>
                  <a:lnTo>
                    <a:pt x="0" y="2692"/>
                  </a:lnTo>
                  <a:lnTo>
                    <a:pt x="0" y="2781"/>
                  </a:lnTo>
                  <a:lnTo>
                    <a:pt x="0" y="2848"/>
                  </a:lnTo>
                  <a:lnTo>
                    <a:pt x="89" y="2981"/>
                  </a:lnTo>
                  <a:lnTo>
                    <a:pt x="178" y="3092"/>
                  </a:lnTo>
                  <a:lnTo>
                    <a:pt x="311" y="3159"/>
                  </a:lnTo>
                  <a:lnTo>
                    <a:pt x="378" y="3181"/>
                  </a:lnTo>
                  <a:lnTo>
                    <a:pt x="445" y="3204"/>
                  </a:lnTo>
                  <a:lnTo>
                    <a:pt x="578" y="3181"/>
                  </a:lnTo>
                  <a:lnTo>
                    <a:pt x="712" y="3115"/>
                  </a:lnTo>
                  <a:lnTo>
                    <a:pt x="823" y="3026"/>
                  </a:lnTo>
                  <a:lnTo>
                    <a:pt x="1157" y="2648"/>
                  </a:lnTo>
                  <a:lnTo>
                    <a:pt x="1490" y="2247"/>
                  </a:lnTo>
                  <a:lnTo>
                    <a:pt x="2158" y="1447"/>
                  </a:lnTo>
                  <a:lnTo>
                    <a:pt x="2580" y="935"/>
                  </a:lnTo>
                  <a:lnTo>
                    <a:pt x="3003" y="423"/>
                  </a:lnTo>
                  <a:lnTo>
                    <a:pt x="3025" y="401"/>
                  </a:lnTo>
                  <a:lnTo>
                    <a:pt x="3003" y="379"/>
                  </a:lnTo>
                  <a:lnTo>
                    <a:pt x="2981" y="357"/>
                  </a:lnTo>
                  <a:lnTo>
                    <a:pt x="2847" y="312"/>
                  </a:lnTo>
                  <a:lnTo>
                    <a:pt x="2736" y="245"/>
                  </a:lnTo>
                  <a:lnTo>
                    <a:pt x="2647" y="156"/>
                  </a:lnTo>
                  <a:lnTo>
                    <a:pt x="2580" y="23"/>
                  </a:lnTo>
                  <a:lnTo>
                    <a:pt x="258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83" name="Google Shape;983;p19"/>
            <p:cNvSpPr/>
            <p:nvPr/>
          </p:nvSpPr>
          <p:spPr>
            <a:xfrm rot="6502557">
              <a:off x="7599568" y="1456792"/>
              <a:ext cx="69171" cy="65759"/>
            </a:xfrm>
            <a:custGeom>
              <a:avLst/>
              <a:gdLst/>
              <a:ahLst/>
              <a:cxnLst/>
              <a:rect l="l" t="t" r="r" b="b"/>
              <a:pathLst>
                <a:path w="446" h="424" extrusionOk="0">
                  <a:moveTo>
                    <a:pt x="401" y="1"/>
                  </a:moveTo>
                  <a:lnTo>
                    <a:pt x="378" y="23"/>
                  </a:lnTo>
                  <a:lnTo>
                    <a:pt x="23" y="357"/>
                  </a:lnTo>
                  <a:lnTo>
                    <a:pt x="0" y="401"/>
                  </a:lnTo>
                  <a:lnTo>
                    <a:pt x="23" y="423"/>
                  </a:lnTo>
                  <a:lnTo>
                    <a:pt x="89" y="423"/>
                  </a:lnTo>
                  <a:lnTo>
                    <a:pt x="445" y="68"/>
                  </a:lnTo>
                  <a:lnTo>
                    <a:pt x="445" y="45"/>
                  </a:lnTo>
                  <a:lnTo>
                    <a:pt x="445" y="23"/>
                  </a:lnTo>
                  <a:lnTo>
                    <a:pt x="4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84" name="Google Shape;984;p19"/>
            <p:cNvSpPr/>
            <p:nvPr/>
          </p:nvSpPr>
          <p:spPr>
            <a:xfrm rot="6502557">
              <a:off x="7535520" y="1497591"/>
              <a:ext cx="103601" cy="134774"/>
            </a:xfrm>
            <a:custGeom>
              <a:avLst/>
              <a:gdLst/>
              <a:ahLst/>
              <a:cxnLst/>
              <a:rect l="l" t="t" r="r" b="b"/>
              <a:pathLst>
                <a:path w="668" h="869" extrusionOk="0">
                  <a:moveTo>
                    <a:pt x="601" y="1"/>
                  </a:moveTo>
                  <a:lnTo>
                    <a:pt x="378" y="157"/>
                  </a:lnTo>
                  <a:lnTo>
                    <a:pt x="156" y="290"/>
                  </a:lnTo>
                  <a:lnTo>
                    <a:pt x="134" y="312"/>
                  </a:lnTo>
                  <a:lnTo>
                    <a:pt x="156" y="335"/>
                  </a:lnTo>
                  <a:lnTo>
                    <a:pt x="178" y="357"/>
                  </a:lnTo>
                  <a:lnTo>
                    <a:pt x="302" y="419"/>
                  </a:lnTo>
                  <a:lnTo>
                    <a:pt x="302" y="419"/>
                  </a:lnTo>
                  <a:lnTo>
                    <a:pt x="0" y="802"/>
                  </a:lnTo>
                  <a:lnTo>
                    <a:pt x="0" y="846"/>
                  </a:lnTo>
                  <a:lnTo>
                    <a:pt x="22" y="868"/>
                  </a:lnTo>
                  <a:lnTo>
                    <a:pt x="67" y="868"/>
                  </a:lnTo>
                  <a:lnTo>
                    <a:pt x="401" y="446"/>
                  </a:lnTo>
                  <a:lnTo>
                    <a:pt x="401" y="401"/>
                  </a:lnTo>
                  <a:lnTo>
                    <a:pt x="378" y="379"/>
                  </a:lnTo>
                  <a:lnTo>
                    <a:pt x="273" y="326"/>
                  </a:lnTo>
                  <a:lnTo>
                    <a:pt x="273" y="326"/>
                  </a:lnTo>
                  <a:lnTo>
                    <a:pt x="445" y="223"/>
                  </a:lnTo>
                  <a:lnTo>
                    <a:pt x="645" y="68"/>
                  </a:lnTo>
                  <a:lnTo>
                    <a:pt x="667" y="45"/>
                  </a:lnTo>
                  <a:lnTo>
                    <a:pt x="645" y="23"/>
                  </a:lnTo>
                  <a:lnTo>
                    <a:pt x="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85" name="Google Shape;985;p19"/>
            <p:cNvSpPr/>
            <p:nvPr/>
          </p:nvSpPr>
          <p:spPr>
            <a:xfrm rot="6502557">
              <a:off x="7637946" y="1644692"/>
              <a:ext cx="24349" cy="31173"/>
            </a:xfrm>
            <a:custGeom>
              <a:avLst/>
              <a:gdLst/>
              <a:ahLst/>
              <a:cxnLst/>
              <a:rect l="l" t="t" r="r" b="b"/>
              <a:pathLst>
                <a:path w="157" h="201" extrusionOk="0">
                  <a:moveTo>
                    <a:pt x="112" y="0"/>
                  </a:moveTo>
                  <a:lnTo>
                    <a:pt x="68" y="22"/>
                  </a:lnTo>
                  <a:lnTo>
                    <a:pt x="23" y="111"/>
                  </a:lnTo>
                  <a:lnTo>
                    <a:pt x="1" y="156"/>
                  </a:lnTo>
                  <a:lnTo>
                    <a:pt x="23" y="178"/>
                  </a:lnTo>
                  <a:lnTo>
                    <a:pt x="68" y="200"/>
                  </a:lnTo>
                  <a:lnTo>
                    <a:pt x="90" y="178"/>
                  </a:lnTo>
                  <a:lnTo>
                    <a:pt x="157" y="67"/>
                  </a:lnTo>
                  <a:lnTo>
                    <a:pt x="157" y="22"/>
                  </a:lnTo>
                  <a:lnTo>
                    <a:pt x="134"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86" name="Google Shape;986;p19"/>
            <p:cNvSpPr/>
            <p:nvPr/>
          </p:nvSpPr>
          <p:spPr>
            <a:xfrm rot="6502557">
              <a:off x="7606785" y="1518079"/>
              <a:ext cx="44976" cy="37997"/>
            </a:xfrm>
            <a:custGeom>
              <a:avLst/>
              <a:gdLst/>
              <a:ahLst/>
              <a:cxnLst/>
              <a:rect l="l" t="t" r="r" b="b"/>
              <a:pathLst>
                <a:path w="290" h="245" extrusionOk="0">
                  <a:moveTo>
                    <a:pt x="23" y="0"/>
                  </a:moveTo>
                  <a:lnTo>
                    <a:pt x="0" y="22"/>
                  </a:lnTo>
                  <a:lnTo>
                    <a:pt x="23" y="67"/>
                  </a:lnTo>
                  <a:lnTo>
                    <a:pt x="112" y="156"/>
                  </a:lnTo>
                  <a:lnTo>
                    <a:pt x="245" y="245"/>
                  </a:lnTo>
                  <a:lnTo>
                    <a:pt x="267" y="245"/>
                  </a:lnTo>
                  <a:lnTo>
                    <a:pt x="290" y="223"/>
                  </a:lnTo>
                  <a:lnTo>
                    <a:pt x="290" y="200"/>
                  </a:lnTo>
                  <a:lnTo>
                    <a:pt x="267" y="178"/>
                  </a:lnTo>
                  <a:lnTo>
                    <a:pt x="156" y="111"/>
                  </a:lnTo>
                  <a:lnTo>
                    <a:pt x="89" y="22"/>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grpSp>
      <p:grpSp>
        <p:nvGrpSpPr>
          <p:cNvPr id="987" name="Google Shape;987;p19"/>
          <p:cNvGrpSpPr/>
          <p:nvPr/>
        </p:nvGrpSpPr>
        <p:grpSpPr>
          <a:xfrm>
            <a:off x="5277937" y="3133401"/>
            <a:ext cx="724580" cy="921235"/>
            <a:chOff x="4239813" y="5088163"/>
            <a:chExt cx="116800" cy="148500"/>
          </a:xfrm>
        </p:grpSpPr>
        <p:sp>
          <p:nvSpPr>
            <p:cNvPr id="988" name="Google Shape;988;p19"/>
            <p:cNvSpPr/>
            <p:nvPr/>
          </p:nvSpPr>
          <p:spPr>
            <a:xfrm>
              <a:off x="4335438" y="5207163"/>
              <a:ext cx="20050" cy="25600"/>
            </a:xfrm>
            <a:custGeom>
              <a:avLst/>
              <a:gdLst/>
              <a:ahLst/>
              <a:cxnLst/>
              <a:rect l="l" t="t" r="r" b="b"/>
              <a:pathLst>
                <a:path w="802" h="1024" extrusionOk="0">
                  <a:moveTo>
                    <a:pt x="379" y="1"/>
                  </a:moveTo>
                  <a:lnTo>
                    <a:pt x="268" y="45"/>
                  </a:lnTo>
                  <a:lnTo>
                    <a:pt x="1" y="201"/>
                  </a:lnTo>
                  <a:lnTo>
                    <a:pt x="446" y="1024"/>
                  </a:lnTo>
                  <a:lnTo>
                    <a:pt x="646" y="913"/>
                  </a:lnTo>
                  <a:lnTo>
                    <a:pt x="735" y="824"/>
                  </a:lnTo>
                  <a:lnTo>
                    <a:pt x="802" y="735"/>
                  </a:lnTo>
                  <a:lnTo>
                    <a:pt x="37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89" name="Google Shape;989;p19"/>
            <p:cNvSpPr/>
            <p:nvPr/>
          </p:nvSpPr>
          <p:spPr>
            <a:xfrm>
              <a:off x="4325438" y="5212163"/>
              <a:ext cx="21150" cy="23950"/>
            </a:xfrm>
            <a:custGeom>
              <a:avLst/>
              <a:gdLst/>
              <a:ahLst/>
              <a:cxnLst/>
              <a:rect l="l" t="t" r="r" b="b"/>
              <a:pathLst>
                <a:path w="846" h="958" fill="none" extrusionOk="0">
                  <a:moveTo>
                    <a:pt x="401" y="1"/>
                  </a:moveTo>
                  <a:lnTo>
                    <a:pt x="401" y="1"/>
                  </a:lnTo>
                  <a:lnTo>
                    <a:pt x="379" y="1"/>
                  </a:lnTo>
                  <a:lnTo>
                    <a:pt x="379" y="1"/>
                  </a:lnTo>
                  <a:lnTo>
                    <a:pt x="89" y="179"/>
                  </a:lnTo>
                  <a:lnTo>
                    <a:pt x="89" y="179"/>
                  </a:lnTo>
                  <a:lnTo>
                    <a:pt x="0" y="246"/>
                  </a:lnTo>
                  <a:lnTo>
                    <a:pt x="0" y="246"/>
                  </a:lnTo>
                  <a:lnTo>
                    <a:pt x="512" y="957"/>
                  </a:lnTo>
                  <a:lnTo>
                    <a:pt x="512" y="957"/>
                  </a:lnTo>
                  <a:lnTo>
                    <a:pt x="690" y="891"/>
                  </a:lnTo>
                  <a:lnTo>
                    <a:pt x="846" y="824"/>
                  </a:lnTo>
                  <a:lnTo>
                    <a:pt x="846" y="824"/>
                  </a:lnTo>
                  <a:lnTo>
                    <a:pt x="401"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90" name="Google Shape;990;p19"/>
            <p:cNvSpPr/>
            <p:nvPr/>
          </p:nvSpPr>
          <p:spPr>
            <a:xfrm>
              <a:off x="4304863" y="5172138"/>
              <a:ext cx="34500" cy="25050"/>
            </a:xfrm>
            <a:custGeom>
              <a:avLst/>
              <a:gdLst/>
              <a:ahLst/>
              <a:cxnLst/>
              <a:rect l="l" t="t" r="r" b="b"/>
              <a:pathLst>
                <a:path w="1380" h="1002" fill="none" extrusionOk="0">
                  <a:moveTo>
                    <a:pt x="290" y="868"/>
                  </a:moveTo>
                  <a:lnTo>
                    <a:pt x="290" y="868"/>
                  </a:lnTo>
                  <a:lnTo>
                    <a:pt x="490" y="935"/>
                  </a:lnTo>
                  <a:lnTo>
                    <a:pt x="490" y="935"/>
                  </a:lnTo>
                  <a:lnTo>
                    <a:pt x="534" y="957"/>
                  </a:lnTo>
                  <a:lnTo>
                    <a:pt x="534" y="957"/>
                  </a:lnTo>
                  <a:lnTo>
                    <a:pt x="534" y="957"/>
                  </a:lnTo>
                  <a:lnTo>
                    <a:pt x="712" y="979"/>
                  </a:lnTo>
                  <a:lnTo>
                    <a:pt x="712" y="979"/>
                  </a:lnTo>
                  <a:lnTo>
                    <a:pt x="801" y="1001"/>
                  </a:lnTo>
                  <a:lnTo>
                    <a:pt x="890" y="1001"/>
                  </a:lnTo>
                  <a:lnTo>
                    <a:pt x="957" y="979"/>
                  </a:lnTo>
                  <a:lnTo>
                    <a:pt x="1024" y="957"/>
                  </a:lnTo>
                  <a:lnTo>
                    <a:pt x="1024" y="957"/>
                  </a:lnTo>
                  <a:lnTo>
                    <a:pt x="1179" y="890"/>
                  </a:lnTo>
                  <a:lnTo>
                    <a:pt x="1313" y="779"/>
                  </a:lnTo>
                  <a:lnTo>
                    <a:pt x="1313" y="779"/>
                  </a:lnTo>
                  <a:lnTo>
                    <a:pt x="1380" y="712"/>
                  </a:lnTo>
                  <a:lnTo>
                    <a:pt x="1380" y="712"/>
                  </a:lnTo>
                  <a:lnTo>
                    <a:pt x="1246" y="379"/>
                  </a:lnTo>
                  <a:lnTo>
                    <a:pt x="1046" y="0"/>
                  </a:lnTo>
                  <a:lnTo>
                    <a:pt x="1046" y="0"/>
                  </a:lnTo>
                  <a:lnTo>
                    <a:pt x="690" y="245"/>
                  </a:lnTo>
                  <a:lnTo>
                    <a:pt x="690" y="245"/>
                  </a:lnTo>
                  <a:lnTo>
                    <a:pt x="89" y="579"/>
                  </a:lnTo>
                  <a:lnTo>
                    <a:pt x="89" y="579"/>
                  </a:lnTo>
                  <a:lnTo>
                    <a:pt x="0" y="645"/>
                  </a:lnTo>
                  <a:lnTo>
                    <a:pt x="0" y="645"/>
                  </a:lnTo>
                  <a:lnTo>
                    <a:pt x="45" y="734"/>
                  </a:lnTo>
                  <a:lnTo>
                    <a:pt x="112" y="801"/>
                  </a:lnTo>
                  <a:lnTo>
                    <a:pt x="201" y="846"/>
                  </a:lnTo>
                  <a:lnTo>
                    <a:pt x="290" y="86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91" name="Google Shape;991;p19"/>
            <p:cNvSpPr/>
            <p:nvPr/>
          </p:nvSpPr>
          <p:spPr>
            <a:xfrm>
              <a:off x="4268163" y="5099288"/>
              <a:ext cx="45075" cy="57850"/>
            </a:xfrm>
            <a:custGeom>
              <a:avLst/>
              <a:gdLst/>
              <a:ahLst/>
              <a:cxnLst/>
              <a:rect l="l" t="t" r="r" b="b"/>
              <a:pathLst>
                <a:path w="1803" h="2314" fill="none" extrusionOk="0">
                  <a:moveTo>
                    <a:pt x="1202" y="1958"/>
                  </a:moveTo>
                  <a:lnTo>
                    <a:pt x="1202" y="1958"/>
                  </a:lnTo>
                  <a:lnTo>
                    <a:pt x="1802" y="1624"/>
                  </a:lnTo>
                  <a:lnTo>
                    <a:pt x="1802" y="1624"/>
                  </a:lnTo>
                  <a:lnTo>
                    <a:pt x="1357" y="779"/>
                  </a:lnTo>
                  <a:lnTo>
                    <a:pt x="1357" y="779"/>
                  </a:lnTo>
                  <a:lnTo>
                    <a:pt x="1135" y="334"/>
                  </a:lnTo>
                  <a:lnTo>
                    <a:pt x="1001" y="1"/>
                  </a:lnTo>
                  <a:lnTo>
                    <a:pt x="1001" y="1"/>
                  </a:lnTo>
                  <a:lnTo>
                    <a:pt x="712" y="268"/>
                  </a:lnTo>
                  <a:lnTo>
                    <a:pt x="356" y="579"/>
                  </a:lnTo>
                  <a:lnTo>
                    <a:pt x="356" y="579"/>
                  </a:lnTo>
                  <a:lnTo>
                    <a:pt x="112" y="801"/>
                  </a:lnTo>
                  <a:lnTo>
                    <a:pt x="45" y="890"/>
                  </a:lnTo>
                  <a:lnTo>
                    <a:pt x="0" y="957"/>
                  </a:lnTo>
                  <a:lnTo>
                    <a:pt x="0" y="957"/>
                  </a:lnTo>
                  <a:lnTo>
                    <a:pt x="23" y="1024"/>
                  </a:lnTo>
                  <a:lnTo>
                    <a:pt x="67" y="1179"/>
                  </a:lnTo>
                  <a:lnTo>
                    <a:pt x="334" y="1736"/>
                  </a:lnTo>
                  <a:lnTo>
                    <a:pt x="334" y="1736"/>
                  </a:lnTo>
                  <a:lnTo>
                    <a:pt x="623" y="2314"/>
                  </a:lnTo>
                  <a:lnTo>
                    <a:pt x="623" y="2314"/>
                  </a:lnTo>
                  <a:lnTo>
                    <a:pt x="957" y="2091"/>
                  </a:lnTo>
                  <a:lnTo>
                    <a:pt x="1202" y="1958"/>
                  </a:lnTo>
                  <a:lnTo>
                    <a:pt x="1202" y="195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92" name="Google Shape;992;p19"/>
            <p:cNvSpPr/>
            <p:nvPr/>
          </p:nvSpPr>
          <p:spPr>
            <a:xfrm>
              <a:off x="4240913" y="5089288"/>
              <a:ext cx="101225" cy="127350"/>
            </a:xfrm>
            <a:custGeom>
              <a:avLst/>
              <a:gdLst/>
              <a:ahLst/>
              <a:cxnLst/>
              <a:rect l="l" t="t" r="r" b="b"/>
              <a:pathLst>
                <a:path w="4049" h="5094" extrusionOk="0">
                  <a:moveTo>
                    <a:pt x="1869" y="0"/>
                  </a:moveTo>
                  <a:lnTo>
                    <a:pt x="423" y="912"/>
                  </a:lnTo>
                  <a:lnTo>
                    <a:pt x="201" y="1068"/>
                  </a:lnTo>
                  <a:lnTo>
                    <a:pt x="1" y="1179"/>
                  </a:lnTo>
                  <a:lnTo>
                    <a:pt x="23" y="1268"/>
                  </a:lnTo>
                  <a:lnTo>
                    <a:pt x="67" y="1335"/>
                  </a:lnTo>
                  <a:lnTo>
                    <a:pt x="134" y="1424"/>
                  </a:lnTo>
                  <a:lnTo>
                    <a:pt x="223" y="1468"/>
                  </a:lnTo>
                  <a:lnTo>
                    <a:pt x="445" y="1335"/>
                  </a:lnTo>
                  <a:lnTo>
                    <a:pt x="646" y="1201"/>
                  </a:lnTo>
                  <a:lnTo>
                    <a:pt x="890" y="1046"/>
                  </a:lnTo>
                  <a:lnTo>
                    <a:pt x="1179" y="868"/>
                  </a:lnTo>
                  <a:lnTo>
                    <a:pt x="1268" y="801"/>
                  </a:lnTo>
                  <a:lnTo>
                    <a:pt x="1469" y="690"/>
                  </a:lnTo>
                  <a:lnTo>
                    <a:pt x="1669" y="556"/>
                  </a:lnTo>
                  <a:lnTo>
                    <a:pt x="1869" y="423"/>
                  </a:lnTo>
                  <a:lnTo>
                    <a:pt x="2047" y="312"/>
                  </a:lnTo>
                  <a:lnTo>
                    <a:pt x="1958" y="156"/>
                  </a:lnTo>
                  <a:lnTo>
                    <a:pt x="1869" y="0"/>
                  </a:lnTo>
                  <a:close/>
                  <a:moveTo>
                    <a:pt x="3915" y="4560"/>
                  </a:moveTo>
                  <a:lnTo>
                    <a:pt x="3804" y="4671"/>
                  </a:lnTo>
                  <a:lnTo>
                    <a:pt x="3648" y="4782"/>
                  </a:lnTo>
                  <a:lnTo>
                    <a:pt x="3381" y="4938"/>
                  </a:lnTo>
                  <a:lnTo>
                    <a:pt x="3470" y="5094"/>
                  </a:lnTo>
                  <a:lnTo>
                    <a:pt x="3760" y="4916"/>
                  </a:lnTo>
                  <a:lnTo>
                    <a:pt x="3782" y="4916"/>
                  </a:lnTo>
                  <a:lnTo>
                    <a:pt x="4049" y="4760"/>
                  </a:lnTo>
                  <a:lnTo>
                    <a:pt x="3915" y="4560"/>
                  </a:lnTo>
                  <a:close/>
                </a:path>
              </a:pathLst>
            </a:custGeom>
            <a:solidFill>
              <a:srgbClr val="C7B5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93" name="Google Shape;993;p19"/>
            <p:cNvSpPr/>
            <p:nvPr/>
          </p:nvSpPr>
          <p:spPr>
            <a:xfrm>
              <a:off x="4325438" y="5203288"/>
              <a:ext cx="16700" cy="13350"/>
            </a:xfrm>
            <a:custGeom>
              <a:avLst/>
              <a:gdLst/>
              <a:ahLst/>
              <a:cxnLst/>
              <a:rect l="l" t="t" r="r" b="b"/>
              <a:pathLst>
                <a:path w="668" h="534" fill="none" extrusionOk="0">
                  <a:moveTo>
                    <a:pt x="379" y="356"/>
                  </a:moveTo>
                  <a:lnTo>
                    <a:pt x="379" y="356"/>
                  </a:lnTo>
                  <a:lnTo>
                    <a:pt x="401" y="356"/>
                  </a:lnTo>
                  <a:lnTo>
                    <a:pt x="401" y="356"/>
                  </a:lnTo>
                  <a:lnTo>
                    <a:pt x="668" y="200"/>
                  </a:lnTo>
                  <a:lnTo>
                    <a:pt x="668" y="200"/>
                  </a:lnTo>
                  <a:lnTo>
                    <a:pt x="534" y="0"/>
                  </a:lnTo>
                  <a:lnTo>
                    <a:pt x="534" y="0"/>
                  </a:lnTo>
                  <a:lnTo>
                    <a:pt x="423" y="111"/>
                  </a:lnTo>
                  <a:lnTo>
                    <a:pt x="267" y="222"/>
                  </a:lnTo>
                  <a:lnTo>
                    <a:pt x="267" y="222"/>
                  </a:lnTo>
                  <a:lnTo>
                    <a:pt x="0" y="378"/>
                  </a:lnTo>
                  <a:lnTo>
                    <a:pt x="0" y="378"/>
                  </a:lnTo>
                  <a:lnTo>
                    <a:pt x="89" y="534"/>
                  </a:lnTo>
                  <a:lnTo>
                    <a:pt x="89" y="534"/>
                  </a:lnTo>
                  <a:lnTo>
                    <a:pt x="89" y="534"/>
                  </a:lnTo>
                  <a:lnTo>
                    <a:pt x="89" y="534"/>
                  </a:lnTo>
                  <a:lnTo>
                    <a:pt x="379" y="356"/>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94" name="Google Shape;994;p19"/>
            <p:cNvSpPr/>
            <p:nvPr/>
          </p:nvSpPr>
          <p:spPr>
            <a:xfrm>
              <a:off x="4240913" y="5089288"/>
              <a:ext cx="51175" cy="36725"/>
            </a:xfrm>
            <a:custGeom>
              <a:avLst/>
              <a:gdLst/>
              <a:ahLst/>
              <a:cxnLst/>
              <a:rect l="l" t="t" r="r" b="b"/>
              <a:pathLst>
                <a:path w="2047" h="1469" fill="none" extrusionOk="0">
                  <a:moveTo>
                    <a:pt x="1869" y="423"/>
                  </a:moveTo>
                  <a:lnTo>
                    <a:pt x="1869" y="423"/>
                  </a:lnTo>
                  <a:lnTo>
                    <a:pt x="2047" y="312"/>
                  </a:lnTo>
                  <a:lnTo>
                    <a:pt x="2047" y="312"/>
                  </a:lnTo>
                  <a:lnTo>
                    <a:pt x="1958" y="156"/>
                  </a:lnTo>
                  <a:lnTo>
                    <a:pt x="1869" y="0"/>
                  </a:lnTo>
                  <a:lnTo>
                    <a:pt x="423" y="912"/>
                  </a:lnTo>
                  <a:lnTo>
                    <a:pt x="423" y="912"/>
                  </a:lnTo>
                  <a:lnTo>
                    <a:pt x="512" y="1023"/>
                  </a:lnTo>
                  <a:lnTo>
                    <a:pt x="512" y="1023"/>
                  </a:lnTo>
                  <a:lnTo>
                    <a:pt x="423" y="912"/>
                  </a:lnTo>
                  <a:lnTo>
                    <a:pt x="201" y="1068"/>
                  </a:lnTo>
                  <a:lnTo>
                    <a:pt x="201" y="1068"/>
                  </a:lnTo>
                  <a:lnTo>
                    <a:pt x="267" y="1135"/>
                  </a:lnTo>
                  <a:lnTo>
                    <a:pt x="267" y="1135"/>
                  </a:lnTo>
                  <a:lnTo>
                    <a:pt x="201" y="1068"/>
                  </a:lnTo>
                  <a:lnTo>
                    <a:pt x="1" y="1179"/>
                  </a:lnTo>
                  <a:lnTo>
                    <a:pt x="1" y="1179"/>
                  </a:lnTo>
                  <a:lnTo>
                    <a:pt x="23" y="1268"/>
                  </a:lnTo>
                  <a:lnTo>
                    <a:pt x="67" y="1335"/>
                  </a:lnTo>
                  <a:lnTo>
                    <a:pt x="134" y="1424"/>
                  </a:lnTo>
                  <a:lnTo>
                    <a:pt x="223" y="1468"/>
                  </a:lnTo>
                  <a:lnTo>
                    <a:pt x="223" y="1468"/>
                  </a:lnTo>
                  <a:lnTo>
                    <a:pt x="445" y="1335"/>
                  </a:lnTo>
                  <a:lnTo>
                    <a:pt x="445" y="1335"/>
                  </a:lnTo>
                  <a:lnTo>
                    <a:pt x="423" y="1313"/>
                  </a:lnTo>
                  <a:lnTo>
                    <a:pt x="423" y="1313"/>
                  </a:lnTo>
                  <a:lnTo>
                    <a:pt x="356" y="1246"/>
                  </a:lnTo>
                  <a:lnTo>
                    <a:pt x="356" y="1246"/>
                  </a:lnTo>
                  <a:lnTo>
                    <a:pt x="423" y="1313"/>
                  </a:lnTo>
                  <a:lnTo>
                    <a:pt x="423" y="1313"/>
                  </a:lnTo>
                  <a:lnTo>
                    <a:pt x="445" y="1335"/>
                  </a:lnTo>
                  <a:lnTo>
                    <a:pt x="445" y="1335"/>
                  </a:lnTo>
                  <a:lnTo>
                    <a:pt x="646" y="1201"/>
                  </a:lnTo>
                  <a:lnTo>
                    <a:pt x="646" y="1201"/>
                  </a:lnTo>
                  <a:lnTo>
                    <a:pt x="890" y="1046"/>
                  </a:lnTo>
                  <a:lnTo>
                    <a:pt x="890" y="1046"/>
                  </a:lnTo>
                  <a:lnTo>
                    <a:pt x="757" y="868"/>
                  </a:lnTo>
                  <a:lnTo>
                    <a:pt x="757" y="868"/>
                  </a:lnTo>
                  <a:lnTo>
                    <a:pt x="890" y="1046"/>
                  </a:lnTo>
                  <a:lnTo>
                    <a:pt x="890" y="1046"/>
                  </a:lnTo>
                  <a:lnTo>
                    <a:pt x="1179" y="868"/>
                  </a:lnTo>
                  <a:lnTo>
                    <a:pt x="1179" y="868"/>
                  </a:lnTo>
                  <a:lnTo>
                    <a:pt x="1068" y="712"/>
                  </a:lnTo>
                  <a:lnTo>
                    <a:pt x="1068" y="712"/>
                  </a:lnTo>
                  <a:lnTo>
                    <a:pt x="1179" y="868"/>
                  </a:lnTo>
                  <a:lnTo>
                    <a:pt x="1179" y="868"/>
                  </a:lnTo>
                  <a:lnTo>
                    <a:pt x="1268" y="801"/>
                  </a:lnTo>
                  <a:lnTo>
                    <a:pt x="1268" y="801"/>
                  </a:lnTo>
                  <a:lnTo>
                    <a:pt x="1469" y="690"/>
                  </a:lnTo>
                  <a:lnTo>
                    <a:pt x="1469" y="690"/>
                  </a:lnTo>
                  <a:lnTo>
                    <a:pt x="1446" y="645"/>
                  </a:lnTo>
                  <a:lnTo>
                    <a:pt x="1446" y="645"/>
                  </a:lnTo>
                  <a:lnTo>
                    <a:pt x="1402" y="556"/>
                  </a:lnTo>
                  <a:lnTo>
                    <a:pt x="1402" y="556"/>
                  </a:lnTo>
                  <a:lnTo>
                    <a:pt x="1446" y="645"/>
                  </a:lnTo>
                  <a:lnTo>
                    <a:pt x="1446" y="645"/>
                  </a:lnTo>
                  <a:lnTo>
                    <a:pt x="1469" y="690"/>
                  </a:lnTo>
                  <a:lnTo>
                    <a:pt x="1469" y="690"/>
                  </a:lnTo>
                  <a:lnTo>
                    <a:pt x="1669" y="556"/>
                  </a:lnTo>
                  <a:lnTo>
                    <a:pt x="1669" y="556"/>
                  </a:lnTo>
                  <a:lnTo>
                    <a:pt x="1558" y="401"/>
                  </a:lnTo>
                  <a:lnTo>
                    <a:pt x="1558" y="401"/>
                  </a:lnTo>
                  <a:lnTo>
                    <a:pt x="1669" y="556"/>
                  </a:lnTo>
                  <a:lnTo>
                    <a:pt x="1669" y="556"/>
                  </a:lnTo>
                  <a:lnTo>
                    <a:pt x="1869" y="423"/>
                  </a:lnTo>
                  <a:lnTo>
                    <a:pt x="1869" y="423"/>
                  </a:lnTo>
                  <a:lnTo>
                    <a:pt x="1713" y="223"/>
                  </a:lnTo>
                  <a:lnTo>
                    <a:pt x="1713" y="223"/>
                  </a:lnTo>
                  <a:lnTo>
                    <a:pt x="1869" y="423"/>
                  </a:lnTo>
                  <a:lnTo>
                    <a:pt x="1869" y="423"/>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95" name="Google Shape;995;p19"/>
            <p:cNvSpPr/>
            <p:nvPr/>
          </p:nvSpPr>
          <p:spPr>
            <a:xfrm>
              <a:off x="4246463" y="5097063"/>
              <a:ext cx="94575" cy="116800"/>
            </a:xfrm>
            <a:custGeom>
              <a:avLst/>
              <a:gdLst/>
              <a:ahLst/>
              <a:cxnLst/>
              <a:rect l="l" t="t" r="r" b="b"/>
              <a:pathLst>
                <a:path w="3783" h="4672" extrusionOk="0">
                  <a:moveTo>
                    <a:pt x="1825" y="1"/>
                  </a:moveTo>
                  <a:lnTo>
                    <a:pt x="1647" y="112"/>
                  </a:lnTo>
                  <a:lnTo>
                    <a:pt x="1447" y="245"/>
                  </a:lnTo>
                  <a:lnTo>
                    <a:pt x="1247" y="379"/>
                  </a:lnTo>
                  <a:lnTo>
                    <a:pt x="1046" y="490"/>
                  </a:lnTo>
                  <a:lnTo>
                    <a:pt x="957" y="557"/>
                  </a:lnTo>
                  <a:lnTo>
                    <a:pt x="668" y="735"/>
                  </a:lnTo>
                  <a:lnTo>
                    <a:pt x="424" y="890"/>
                  </a:lnTo>
                  <a:lnTo>
                    <a:pt x="223" y="1024"/>
                  </a:lnTo>
                  <a:lnTo>
                    <a:pt x="1" y="1157"/>
                  </a:lnTo>
                  <a:lnTo>
                    <a:pt x="1135" y="2648"/>
                  </a:lnTo>
                  <a:lnTo>
                    <a:pt x="1447" y="2425"/>
                  </a:lnTo>
                  <a:lnTo>
                    <a:pt x="1491" y="2403"/>
                  </a:lnTo>
                  <a:lnTo>
                    <a:pt x="1202" y="1825"/>
                  </a:lnTo>
                  <a:lnTo>
                    <a:pt x="935" y="1268"/>
                  </a:lnTo>
                  <a:lnTo>
                    <a:pt x="891" y="1113"/>
                  </a:lnTo>
                  <a:lnTo>
                    <a:pt x="868" y="1046"/>
                  </a:lnTo>
                  <a:lnTo>
                    <a:pt x="913" y="979"/>
                  </a:lnTo>
                  <a:lnTo>
                    <a:pt x="980" y="890"/>
                  </a:lnTo>
                  <a:lnTo>
                    <a:pt x="1224" y="668"/>
                  </a:lnTo>
                  <a:lnTo>
                    <a:pt x="1580" y="357"/>
                  </a:lnTo>
                  <a:lnTo>
                    <a:pt x="1869" y="90"/>
                  </a:lnTo>
                  <a:lnTo>
                    <a:pt x="1825" y="1"/>
                  </a:lnTo>
                  <a:close/>
                  <a:moveTo>
                    <a:pt x="2336" y="3648"/>
                  </a:moveTo>
                  <a:lnTo>
                    <a:pt x="2025" y="3826"/>
                  </a:lnTo>
                  <a:lnTo>
                    <a:pt x="2314" y="4205"/>
                  </a:lnTo>
                  <a:lnTo>
                    <a:pt x="2492" y="4427"/>
                  </a:lnTo>
                  <a:lnTo>
                    <a:pt x="2648" y="4560"/>
                  </a:lnTo>
                  <a:lnTo>
                    <a:pt x="2804" y="4649"/>
                  </a:lnTo>
                  <a:lnTo>
                    <a:pt x="2848" y="4672"/>
                  </a:lnTo>
                  <a:lnTo>
                    <a:pt x="2915" y="4672"/>
                  </a:lnTo>
                  <a:lnTo>
                    <a:pt x="3159" y="4627"/>
                  </a:lnTo>
                  <a:lnTo>
                    <a:pt x="3426" y="4471"/>
                  </a:lnTo>
                  <a:lnTo>
                    <a:pt x="3582" y="4360"/>
                  </a:lnTo>
                  <a:lnTo>
                    <a:pt x="3693" y="4249"/>
                  </a:lnTo>
                  <a:lnTo>
                    <a:pt x="3760" y="4160"/>
                  </a:lnTo>
                  <a:lnTo>
                    <a:pt x="3782" y="4049"/>
                  </a:lnTo>
                  <a:lnTo>
                    <a:pt x="3782" y="3938"/>
                  </a:lnTo>
                  <a:lnTo>
                    <a:pt x="3760" y="3826"/>
                  </a:lnTo>
                  <a:lnTo>
                    <a:pt x="3716" y="3715"/>
                  </a:lnTo>
                  <a:lnTo>
                    <a:pt x="3649" y="3782"/>
                  </a:lnTo>
                  <a:lnTo>
                    <a:pt x="3515" y="3893"/>
                  </a:lnTo>
                  <a:lnTo>
                    <a:pt x="3360" y="3960"/>
                  </a:lnTo>
                  <a:lnTo>
                    <a:pt x="3293" y="3982"/>
                  </a:lnTo>
                  <a:lnTo>
                    <a:pt x="3226" y="4004"/>
                  </a:lnTo>
                  <a:lnTo>
                    <a:pt x="3137" y="4004"/>
                  </a:lnTo>
                  <a:lnTo>
                    <a:pt x="3048" y="3982"/>
                  </a:lnTo>
                  <a:lnTo>
                    <a:pt x="2870" y="3960"/>
                  </a:lnTo>
                  <a:lnTo>
                    <a:pt x="2826" y="3938"/>
                  </a:lnTo>
                  <a:lnTo>
                    <a:pt x="2626" y="3871"/>
                  </a:lnTo>
                  <a:lnTo>
                    <a:pt x="2537" y="3849"/>
                  </a:lnTo>
                  <a:lnTo>
                    <a:pt x="2448" y="3804"/>
                  </a:lnTo>
                  <a:lnTo>
                    <a:pt x="2381" y="3737"/>
                  </a:lnTo>
                  <a:lnTo>
                    <a:pt x="2336" y="3648"/>
                  </a:lnTo>
                  <a:close/>
                </a:path>
              </a:pathLst>
            </a:custGeom>
            <a:solidFill>
              <a:srgbClr val="E8D3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96" name="Google Shape;996;p19"/>
            <p:cNvSpPr/>
            <p:nvPr/>
          </p:nvSpPr>
          <p:spPr>
            <a:xfrm>
              <a:off x="4297088" y="5188263"/>
              <a:ext cx="43950" cy="25600"/>
            </a:xfrm>
            <a:custGeom>
              <a:avLst/>
              <a:gdLst/>
              <a:ahLst/>
              <a:cxnLst/>
              <a:rect l="l" t="t" r="r" b="b"/>
              <a:pathLst>
                <a:path w="1758" h="1024" fill="none" extrusionOk="0">
                  <a:moveTo>
                    <a:pt x="801" y="290"/>
                  </a:moveTo>
                  <a:lnTo>
                    <a:pt x="801" y="290"/>
                  </a:lnTo>
                  <a:lnTo>
                    <a:pt x="601" y="223"/>
                  </a:lnTo>
                  <a:lnTo>
                    <a:pt x="601" y="223"/>
                  </a:lnTo>
                  <a:lnTo>
                    <a:pt x="512" y="201"/>
                  </a:lnTo>
                  <a:lnTo>
                    <a:pt x="423" y="156"/>
                  </a:lnTo>
                  <a:lnTo>
                    <a:pt x="356" y="89"/>
                  </a:lnTo>
                  <a:lnTo>
                    <a:pt x="311" y="0"/>
                  </a:lnTo>
                  <a:lnTo>
                    <a:pt x="311" y="0"/>
                  </a:lnTo>
                  <a:lnTo>
                    <a:pt x="0" y="178"/>
                  </a:lnTo>
                  <a:lnTo>
                    <a:pt x="289" y="557"/>
                  </a:lnTo>
                  <a:lnTo>
                    <a:pt x="289" y="557"/>
                  </a:lnTo>
                  <a:lnTo>
                    <a:pt x="467" y="779"/>
                  </a:lnTo>
                  <a:lnTo>
                    <a:pt x="623" y="912"/>
                  </a:lnTo>
                  <a:lnTo>
                    <a:pt x="779" y="1001"/>
                  </a:lnTo>
                  <a:lnTo>
                    <a:pt x="823" y="1024"/>
                  </a:lnTo>
                  <a:lnTo>
                    <a:pt x="890" y="1024"/>
                  </a:lnTo>
                  <a:lnTo>
                    <a:pt x="890" y="1024"/>
                  </a:lnTo>
                  <a:lnTo>
                    <a:pt x="1134" y="979"/>
                  </a:lnTo>
                  <a:lnTo>
                    <a:pt x="1134" y="979"/>
                  </a:lnTo>
                  <a:lnTo>
                    <a:pt x="1401" y="823"/>
                  </a:lnTo>
                  <a:lnTo>
                    <a:pt x="1401" y="823"/>
                  </a:lnTo>
                  <a:lnTo>
                    <a:pt x="1557" y="712"/>
                  </a:lnTo>
                  <a:lnTo>
                    <a:pt x="1668" y="601"/>
                  </a:lnTo>
                  <a:lnTo>
                    <a:pt x="1668" y="601"/>
                  </a:lnTo>
                  <a:lnTo>
                    <a:pt x="1735" y="512"/>
                  </a:lnTo>
                  <a:lnTo>
                    <a:pt x="1757" y="401"/>
                  </a:lnTo>
                  <a:lnTo>
                    <a:pt x="1757" y="290"/>
                  </a:lnTo>
                  <a:lnTo>
                    <a:pt x="1735" y="178"/>
                  </a:lnTo>
                  <a:lnTo>
                    <a:pt x="1735" y="178"/>
                  </a:lnTo>
                  <a:lnTo>
                    <a:pt x="1691" y="67"/>
                  </a:lnTo>
                  <a:lnTo>
                    <a:pt x="1691" y="67"/>
                  </a:lnTo>
                  <a:lnTo>
                    <a:pt x="1624" y="134"/>
                  </a:lnTo>
                  <a:lnTo>
                    <a:pt x="1624" y="134"/>
                  </a:lnTo>
                  <a:lnTo>
                    <a:pt x="1490" y="245"/>
                  </a:lnTo>
                  <a:lnTo>
                    <a:pt x="1335" y="312"/>
                  </a:lnTo>
                  <a:lnTo>
                    <a:pt x="1335" y="312"/>
                  </a:lnTo>
                  <a:lnTo>
                    <a:pt x="1268" y="334"/>
                  </a:lnTo>
                  <a:lnTo>
                    <a:pt x="1201" y="356"/>
                  </a:lnTo>
                  <a:lnTo>
                    <a:pt x="1112" y="356"/>
                  </a:lnTo>
                  <a:lnTo>
                    <a:pt x="1023" y="334"/>
                  </a:lnTo>
                  <a:lnTo>
                    <a:pt x="1023" y="334"/>
                  </a:lnTo>
                  <a:lnTo>
                    <a:pt x="845" y="312"/>
                  </a:lnTo>
                  <a:lnTo>
                    <a:pt x="845" y="312"/>
                  </a:lnTo>
                  <a:lnTo>
                    <a:pt x="845" y="312"/>
                  </a:lnTo>
                  <a:lnTo>
                    <a:pt x="801" y="29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97" name="Google Shape;997;p19"/>
            <p:cNvSpPr/>
            <p:nvPr/>
          </p:nvSpPr>
          <p:spPr>
            <a:xfrm>
              <a:off x="4246463" y="5097063"/>
              <a:ext cx="46750" cy="66200"/>
            </a:xfrm>
            <a:custGeom>
              <a:avLst/>
              <a:gdLst/>
              <a:ahLst/>
              <a:cxnLst/>
              <a:rect l="l" t="t" r="r" b="b"/>
              <a:pathLst>
                <a:path w="1870" h="2648" fill="none" extrusionOk="0">
                  <a:moveTo>
                    <a:pt x="1447" y="2425"/>
                  </a:moveTo>
                  <a:lnTo>
                    <a:pt x="1447" y="2425"/>
                  </a:lnTo>
                  <a:lnTo>
                    <a:pt x="1491" y="2403"/>
                  </a:lnTo>
                  <a:lnTo>
                    <a:pt x="1491" y="2403"/>
                  </a:lnTo>
                  <a:lnTo>
                    <a:pt x="1202" y="1825"/>
                  </a:lnTo>
                  <a:lnTo>
                    <a:pt x="1202" y="1825"/>
                  </a:lnTo>
                  <a:lnTo>
                    <a:pt x="935" y="1268"/>
                  </a:lnTo>
                  <a:lnTo>
                    <a:pt x="891" y="1113"/>
                  </a:lnTo>
                  <a:lnTo>
                    <a:pt x="868" y="1046"/>
                  </a:lnTo>
                  <a:lnTo>
                    <a:pt x="868" y="1046"/>
                  </a:lnTo>
                  <a:lnTo>
                    <a:pt x="913" y="979"/>
                  </a:lnTo>
                  <a:lnTo>
                    <a:pt x="980" y="890"/>
                  </a:lnTo>
                  <a:lnTo>
                    <a:pt x="1224" y="668"/>
                  </a:lnTo>
                  <a:lnTo>
                    <a:pt x="1224" y="668"/>
                  </a:lnTo>
                  <a:lnTo>
                    <a:pt x="1580" y="357"/>
                  </a:lnTo>
                  <a:lnTo>
                    <a:pt x="1869" y="90"/>
                  </a:lnTo>
                  <a:lnTo>
                    <a:pt x="1869" y="90"/>
                  </a:lnTo>
                  <a:lnTo>
                    <a:pt x="1825" y="1"/>
                  </a:lnTo>
                  <a:lnTo>
                    <a:pt x="1825" y="1"/>
                  </a:lnTo>
                  <a:lnTo>
                    <a:pt x="1647" y="112"/>
                  </a:lnTo>
                  <a:lnTo>
                    <a:pt x="1647" y="112"/>
                  </a:lnTo>
                  <a:lnTo>
                    <a:pt x="1447" y="245"/>
                  </a:lnTo>
                  <a:lnTo>
                    <a:pt x="1447" y="245"/>
                  </a:lnTo>
                  <a:lnTo>
                    <a:pt x="1247" y="379"/>
                  </a:lnTo>
                  <a:lnTo>
                    <a:pt x="1247" y="379"/>
                  </a:lnTo>
                  <a:lnTo>
                    <a:pt x="1046" y="490"/>
                  </a:lnTo>
                  <a:lnTo>
                    <a:pt x="1046" y="490"/>
                  </a:lnTo>
                  <a:lnTo>
                    <a:pt x="957" y="557"/>
                  </a:lnTo>
                  <a:lnTo>
                    <a:pt x="957" y="557"/>
                  </a:lnTo>
                  <a:lnTo>
                    <a:pt x="668" y="735"/>
                  </a:lnTo>
                  <a:lnTo>
                    <a:pt x="668" y="735"/>
                  </a:lnTo>
                  <a:lnTo>
                    <a:pt x="424" y="890"/>
                  </a:lnTo>
                  <a:lnTo>
                    <a:pt x="424" y="890"/>
                  </a:lnTo>
                  <a:lnTo>
                    <a:pt x="223" y="1024"/>
                  </a:lnTo>
                  <a:lnTo>
                    <a:pt x="223" y="1024"/>
                  </a:lnTo>
                  <a:lnTo>
                    <a:pt x="1" y="1157"/>
                  </a:lnTo>
                  <a:lnTo>
                    <a:pt x="1135" y="2648"/>
                  </a:lnTo>
                  <a:lnTo>
                    <a:pt x="1135" y="2648"/>
                  </a:lnTo>
                  <a:lnTo>
                    <a:pt x="1447" y="2425"/>
                  </a:lnTo>
                  <a:lnTo>
                    <a:pt x="1447" y="242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98" name="Google Shape;998;p19"/>
            <p:cNvSpPr/>
            <p:nvPr/>
          </p:nvSpPr>
          <p:spPr>
            <a:xfrm>
              <a:off x="4274838" y="5157113"/>
              <a:ext cx="30050" cy="35625"/>
            </a:xfrm>
            <a:custGeom>
              <a:avLst/>
              <a:gdLst/>
              <a:ahLst/>
              <a:cxnLst/>
              <a:rect l="l" t="t" r="r" b="b"/>
              <a:pathLst>
                <a:path w="1202" h="1425" extrusionOk="0">
                  <a:moveTo>
                    <a:pt x="356" y="1"/>
                  </a:moveTo>
                  <a:lnTo>
                    <a:pt x="312" y="23"/>
                  </a:lnTo>
                  <a:lnTo>
                    <a:pt x="0" y="246"/>
                  </a:lnTo>
                  <a:lnTo>
                    <a:pt x="890" y="1424"/>
                  </a:lnTo>
                  <a:lnTo>
                    <a:pt x="1201" y="1246"/>
                  </a:lnTo>
                  <a:lnTo>
                    <a:pt x="1179" y="1246"/>
                  </a:lnTo>
                  <a:lnTo>
                    <a:pt x="1001" y="980"/>
                  </a:lnTo>
                  <a:lnTo>
                    <a:pt x="623" y="423"/>
                  </a:lnTo>
                  <a:lnTo>
                    <a:pt x="356" y="1"/>
                  </a:lnTo>
                  <a:close/>
                </a:path>
              </a:pathLst>
            </a:custGeom>
            <a:solidFill>
              <a:srgbClr val="F8B0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99" name="Google Shape;999;p19"/>
            <p:cNvSpPr/>
            <p:nvPr/>
          </p:nvSpPr>
          <p:spPr>
            <a:xfrm>
              <a:off x="4283738" y="5139888"/>
              <a:ext cx="47275" cy="48400"/>
            </a:xfrm>
            <a:custGeom>
              <a:avLst/>
              <a:gdLst/>
              <a:ahLst/>
              <a:cxnLst/>
              <a:rect l="l" t="t" r="r" b="b"/>
              <a:pathLst>
                <a:path w="1891" h="1936" extrusionOk="0">
                  <a:moveTo>
                    <a:pt x="1179" y="0"/>
                  </a:moveTo>
                  <a:lnTo>
                    <a:pt x="579" y="334"/>
                  </a:lnTo>
                  <a:lnTo>
                    <a:pt x="334" y="467"/>
                  </a:lnTo>
                  <a:lnTo>
                    <a:pt x="0" y="690"/>
                  </a:lnTo>
                  <a:lnTo>
                    <a:pt x="267" y="1112"/>
                  </a:lnTo>
                  <a:lnTo>
                    <a:pt x="645" y="1669"/>
                  </a:lnTo>
                  <a:lnTo>
                    <a:pt x="823" y="1935"/>
                  </a:lnTo>
                  <a:lnTo>
                    <a:pt x="845" y="1935"/>
                  </a:lnTo>
                  <a:lnTo>
                    <a:pt x="934" y="1869"/>
                  </a:lnTo>
                  <a:lnTo>
                    <a:pt x="1535" y="1535"/>
                  </a:lnTo>
                  <a:lnTo>
                    <a:pt x="1891" y="1290"/>
                  </a:lnTo>
                  <a:lnTo>
                    <a:pt x="1846" y="1201"/>
                  </a:lnTo>
                  <a:lnTo>
                    <a:pt x="1379" y="356"/>
                  </a:lnTo>
                  <a:lnTo>
                    <a:pt x="1179" y="0"/>
                  </a:lnTo>
                  <a:close/>
                </a:path>
              </a:pathLst>
            </a:custGeom>
            <a:solidFill>
              <a:srgbClr val="FBC7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00" name="Google Shape;1000;p19"/>
            <p:cNvSpPr/>
            <p:nvPr/>
          </p:nvSpPr>
          <p:spPr>
            <a:xfrm>
              <a:off x="4283188" y="5098738"/>
              <a:ext cx="30600" cy="58975"/>
            </a:xfrm>
            <a:custGeom>
              <a:avLst/>
              <a:gdLst/>
              <a:ahLst/>
              <a:cxnLst/>
              <a:rect l="l" t="t" r="r" b="b"/>
              <a:pathLst>
                <a:path w="1224" h="2359" extrusionOk="0">
                  <a:moveTo>
                    <a:pt x="356" y="0"/>
                  </a:moveTo>
                  <a:lnTo>
                    <a:pt x="356" y="23"/>
                  </a:lnTo>
                  <a:lnTo>
                    <a:pt x="489" y="379"/>
                  </a:lnTo>
                  <a:lnTo>
                    <a:pt x="667" y="712"/>
                  </a:lnTo>
                  <a:lnTo>
                    <a:pt x="1023" y="1379"/>
                  </a:lnTo>
                  <a:lnTo>
                    <a:pt x="1068" y="1468"/>
                  </a:lnTo>
                  <a:lnTo>
                    <a:pt x="1112" y="1535"/>
                  </a:lnTo>
                  <a:lnTo>
                    <a:pt x="1112" y="1557"/>
                  </a:lnTo>
                  <a:lnTo>
                    <a:pt x="1090" y="1624"/>
                  </a:lnTo>
                  <a:lnTo>
                    <a:pt x="1068" y="1669"/>
                  </a:lnTo>
                  <a:lnTo>
                    <a:pt x="956" y="1713"/>
                  </a:lnTo>
                  <a:lnTo>
                    <a:pt x="623" y="1913"/>
                  </a:lnTo>
                  <a:lnTo>
                    <a:pt x="311" y="2091"/>
                  </a:lnTo>
                  <a:lnTo>
                    <a:pt x="0" y="2291"/>
                  </a:lnTo>
                  <a:lnTo>
                    <a:pt x="0" y="2314"/>
                  </a:lnTo>
                  <a:lnTo>
                    <a:pt x="0" y="2358"/>
                  </a:lnTo>
                  <a:lnTo>
                    <a:pt x="67" y="2358"/>
                  </a:lnTo>
                  <a:lnTo>
                    <a:pt x="623" y="2002"/>
                  </a:lnTo>
                  <a:lnTo>
                    <a:pt x="1223" y="1669"/>
                  </a:lnTo>
                  <a:lnTo>
                    <a:pt x="1223" y="1646"/>
                  </a:lnTo>
                  <a:lnTo>
                    <a:pt x="1223" y="1624"/>
                  </a:lnTo>
                  <a:lnTo>
                    <a:pt x="801" y="846"/>
                  </a:lnTo>
                  <a:lnTo>
                    <a:pt x="601" y="445"/>
                  </a:lnTo>
                  <a:lnTo>
                    <a:pt x="423" y="45"/>
                  </a:lnTo>
                  <a:lnTo>
                    <a:pt x="400" y="23"/>
                  </a:lnTo>
                  <a:lnTo>
                    <a:pt x="3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01" name="Google Shape;1001;p19"/>
            <p:cNvSpPr/>
            <p:nvPr/>
          </p:nvSpPr>
          <p:spPr>
            <a:xfrm>
              <a:off x="4303738" y="5138763"/>
              <a:ext cx="28400" cy="50075"/>
            </a:xfrm>
            <a:custGeom>
              <a:avLst/>
              <a:gdLst/>
              <a:ahLst/>
              <a:cxnLst/>
              <a:rect l="l" t="t" r="r" b="b"/>
              <a:pathLst>
                <a:path w="1136" h="2003" extrusionOk="0">
                  <a:moveTo>
                    <a:pt x="357" y="1"/>
                  </a:moveTo>
                  <a:lnTo>
                    <a:pt x="335" y="23"/>
                  </a:lnTo>
                  <a:lnTo>
                    <a:pt x="335" y="45"/>
                  </a:lnTo>
                  <a:lnTo>
                    <a:pt x="668" y="646"/>
                  </a:lnTo>
                  <a:lnTo>
                    <a:pt x="824" y="935"/>
                  </a:lnTo>
                  <a:lnTo>
                    <a:pt x="957" y="1113"/>
                  </a:lnTo>
                  <a:lnTo>
                    <a:pt x="1002" y="1224"/>
                  </a:lnTo>
                  <a:lnTo>
                    <a:pt x="1024" y="1291"/>
                  </a:lnTo>
                  <a:lnTo>
                    <a:pt x="1024" y="1335"/>
                  </a:lnTo>
                  <a:lnTo>
                    <a:pt x="980" y="1380"/>
                  </a:lnTo>
                  <a:lnTo>
                    <a:pt x="846" y="1469"/>
                  </a:lnTo>
                  <a:lnTo>
                    <a:pt x="602" y="1602"/>
                  </a:lnTo>
                  <a:lnTo>
                    <a:pt x="1" y="1936"/>
                  </a:lnTo>
                  <a:lnTo>
                    <a:pt x="1" y="1958"/>
                  </a:lnTo>
                  <a:lnTo>
                    <a:pt x="1" y="2003"/>
                  </a:lnTo>
                  <a:lnTo>
                    <a:pt x="68" y="2003"/>
                  </a:lnTo>
                  <a:lnTo>
                    <a:pt x="602" y="1691"/>
                  </a:lnTo>
                  <a:lnTo>
                    <a:pt x="1113" y="1380"/>
                  </a:lnTo>
                  <a:lnTo>
                    <a:pt x="1135" y="1358"/>
                  </a:lnTo>
                  <a:lnTo>
                    <a:pt x="1135" y="1335"/>
                  </a:lnTo>
                  <a:lnTo>
                    <a:pt x="779" y="690"/>
                  </a:lnTo>
                  <a:lnTo>
                    <a:pt x="401" y="23"/>
                  </a:lnTo>
                  <a:lnTo>
                    <a:pt x="3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02" name="Google Shape;1002;p19"/>
            <p:cNvSpPr/>
            <p:nvPr/>
          </p:nvSpPr>
          <p:spPr>
            <a:xfrm>
              <a:off x="4273713" y="5156013"/>
              <a:ext cx="11150" cy="8375"/>
            </a:xfrm>
            <a:custGeom>
              <a:avLst/>
              <a:gdLst/>
              <a:ahLst/>
              <a:cxnLst/>
              <a:rect l="l" t="t" r="r" b="b"/>
              <a:pathLst>
                <a:path w="446" h="335" extrusionOk="0">
                  <a:moveTo>
                    <a:pt x="379" y="0"/>
                  </a:moveTo>
                  <a:lnTo>
                    <a:pt x="1" y="245"/>
                  </a:lnTo>
                  <a:lnTo>
                    <a:pt x="1" y="290"/>
                  </a:lnTo>
                  <a:lnTo>
                    <a:pt x="1" y="312"/>
                  </a:lnTo>
                  <a:lnTo>
                    <a:pt x="45" y="334"/>
                  </a:lnTo>
                  <a:lnTo>
                    <a:pt x="68" y="312"/>
                  </a:lnTo>
                  <a:lnTo>
                    <a:pt x="446" y="67"/>
                  </a:lnTo>
                  <a:lnTo>
                    <a:pt x="446" y="45"/>
                  </a:lnTo>
                  <a:lnTo>
                    <a:pt x="446" y="23"/>
                  </a:lnTo>
                  <a:lnTo>
                    <a:pt x="4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03" name="Google Shape;1003;p19"/>
            <p:cNvSpPr/>
            <p:nvPr/>
          </p:nvSpPr>
          <p:spPr>
            <a:xfrm>
              <a:off x="4329888" y="5171588"/>
              <a:ext cx="10600" cy="19475"/>
            </a:xfrm>
            <a:custGeom>
              <a:avLst/>
              <a:gdLst/>
              <a:ahLst/>
              <a:cxnLst/>
              <a:rect l="l" t="t" r="r" b="b"/>
              <a:pathLst>
                <a:path w="424" h="779" extrusionOk="0">
                  <a:moveTo>
                    <a:pt x="0" y="0"/>
                  </a:moveTo>
                  <a:lnTo>
                    <a:pt x="23" y="45"/>
                  </a:lnTo>
                  <a:lnTo>
                    <a:pt x="201" y="378"/>
                  </a:lnTo>
                  <a:lnTo>
                    <a:pt x="334" y="734"/>
                  </a:lnTo>
                  <a:lnTo>
                    <a:pt x="356" y="756"/>
                  </a:lnTo>
                  <a:lnTo>
                    <a:pt x="401" y="779"/>
                  </a:lnTo>
                  <a:lnTo>
                    <a:pt x="423" y="779"/>
                  </a:lnTo>
                  <a:lnTo>
                    <a:pt x="423" y="756"/>
                  </a:lnTo>
                  <a:lnTo>
                    <a:pt x="267" y="378"/>
                  </a:lnTo>
                  <a:lnTo>
                    <a:pt x="89" y="22"/>
                  </a:lnTo>
                  <a:lnTo>
                    <a:pt x="6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04" name="Google Shape;1004;p19"/>
            <p:cNvSpPr/>
            <p:nvPr/>
          </p:nvSpPr>
          <p:spPr>
            <a:xfrm>
              <a:off x="4295963" y="5189363"/>
              <a:ext cx="45625" cy="25625"/>
            </a:xfrm>
            <a:custGeom>
              <a:avLst/>
              <a:gdLst/>
              <a:ahLst/>
              <a:cxnLst/>
              <a:rect l="l" t="t" r="r" b="b"/>
              <a:pathLst>
                <a:path w="1825" h="1025" extrusionOk="0">
                  <a:moveTo>
                    <a:pt x="1713" y="1"/>
                  </a:moveTo>
                  <a:lnTo>
                    <a:pt x="1691" y="23"/>
                  </a:lnTo>
                  <a:lnTo>
                    <a:pt x="1736" y="157"/>
                  </a:lnTo>
                  <a:lnTo>
                    <a:pt x="1758" y="290"/>
                  </a:lnTo>
                  <a:lnTo>
                    <a:pt x="1736" y="401"/>
                  </a:lnTo>
                  <a:lnTo>
                    <a:pt x="1691" y="535"/>
                  </a:lnTo>
                  <a:lnTo>
                    <a:pt x="1602" y="602"/>
                  </a:lnTo>
                  <a:lnTo>
                    <a:pt x="1513" y="690"/>
                  </a:lnTo>
                  <a:lnTo>
                    <a:pt x="1335" y="802"/>
                  </a:lnTo>
                  <a:lnTo>
                    <a:pt x="1135" y="891"/>
                  </a:lnTo>
                  <a:lnTo>
                    <a:pt x="1046" y="935"/>
                  </a:lnTo>
                  <a:lnTo>
                    <a:pt x="824" y="935"/>
                  </a:lnTo>
                  <a:lnTo>
                    <a:pt x="735" y="891"/>
                  </a:lnTo>
                  <a:lnTo>
                    <a:pt x="646" y="824"/>
                  </a:lnTo>
                  <a:lnTo>
                    <a:pt x="557" y="735"/>
                  </a:lnTo>
                  <a:lnTo>
                    <a:pt x="423" y="602"/>
                  </a:lnTo>
                  <a:lnTo>
                    <a:pt x="312" y="446"/>
                  </a:lnTo>
                  <a:lnTo>
                    <a:pt x="67" y="134"/>
                  </a:lnTo>
                  <a:lnTo>
                    <a:pt x="45" y="112"/>
                  </a:lnTo>
                  <a:lnTo>
                    <a:pt x="23" y="112"/>
                  </a:lnTo>
                  <a:lnTo>
                    <a:pt x="1" y="134"/>
                  </a:lnTo>
                  <a:lnTo>
                    <a:pt x="23" y="157"/>
                  </a:lnTo>
                  <a:lnTo>
                    <a:pt x="179" y="401"/>
                  </a:lnTo>
                  <a:lnTo>
                    <a:pt x="379" y="646"/>
                  </a:lnTo>
                  <a:lnTo>
                    <a:pt x="468" y="757"/>
                  </a:lnTo>
                  <a:lnTo>
                    <a:pt x="579" y="868"/>
                  </a:lnTo>
                  <a:lnTo>
                    <a:pt x="712" y="935"/>
                  </a:lnTo>
                  <a:lnTo>
                    <a:pt x="824" y="1002"/>
                  </a:lnTo>
                  <a:lnTo>
                    <a:pt x="935" y="1024"/>
                  </a:lnTo>
                  <a:lnTo>
                    <a:pt x="1024" y="1024"/>
                  </a:lnTo>
                  <a:lnTo>
                    <a:pt x="1113" y="1002"/>
                  </a:lnTo>
                  <a:lnTo>
                    <a:pt x="1202" y="957"/>
                  </a:lnTo>
                  <a:lnTo>
                    <a:pt x="1380" y="868"/>
                  </a:lnTo>
                  <a:lnTo>
                    <a:pt x="1535" y="757"/>
                  </a:lnTo>
                  <a:lnTo>
                    <a:pt x="1647" y="690"/>
                  </a:lnTo>
                  <a:lnTo>
                    <a:pt x="1713" y="624"/>
                  </a:lnTo>
                  <a:lnTo>
                    <a:pt x="1758" y="535"/>
                  </a:lnTo>
                  <a:lnTo>
                    <a:pt x="1802" y="446"/>
                  </a:lnTo>
                  <a:lnTo>
                    <a:pt x="1825" y="357"/>
                  </a:lnTo>
                  <a:lnTo>
                    <a:pt x="1825" y="246"/>
                  </a:lnTo>
                  <a:lnTo>
                    <a:pt x="1802" y="157"/>
                  </a:lnTo>
                  <a:lnTo>
                    <a:pt x="1780" y="45"/>
                  </a:lnTo>
                  <a:lnTo>
                    <a:pt x="175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05" name="Google Shape;1005;p19"/>
            <p:cNvSpPr/>
            <p:nvPr/>
          </p:nvSpPr>
          <p:spPr>
            <a:xfrm>
              <a:off x="4295963" y="5187138"/>
              <a:ext cx="9475" cy="6700"/>
            </a:xfrm>
            <a:custGeom>
              <a:avLst/>
              <a:gdLst/>
              <a:ahLst/>
              <a:cxnLst/>
              <a:rect l="l" t="t" r="r" b="b"/>
              <a:pathLst>
                <a:path w="379" h="268" extrusionOk="0">
                  <a:moveTo>
                    <a:pt x="312" y="1"/>
                  </a:moveTo>
                  <a:lnTo>
                    <a:pt x="23" y="201"/>
                  </a:lnTo>
                  <a:lnTo>
                    <a:pt x="1" y="223"/>
                  </a:lnTo>
                  <a:lnTo>
                    <a:pt x="23" y="246"/>
                  </a:lnTo>
                  <a:lnTo>
                    <a:pt x="45" y="268"/>
                  </a:lnTo>
                  <a:lnTo>
                    <a:pt x="67" y="268"/>
                  </a:lnTo>
                  <a:lnTo>
                    <a:pt x="379" y="68"/>
                  </a:lnTo>
                  <a:lnTo>
                    <a:pt x="379" y="45"/>
                  </a:lnTo>
                  <a:lnTo>
                    <a:pt x="379" y="23"/>
                  </a:lnTo>
                  <a:lnTo>
                    <a:pt x="3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06" name="Google Shape;1006;p19"/>
            <p:cNvSpPr/>
            <p:nvPr/>
          </p:nvSpPr>
          <p:spPr>
            <a:xfrm>
              <a:off x="4326538" y="5202713"/>
              <a:ext cx="16725" cy="15050"/>
            </a:xfrm>
            <a:custGeom>
              <a:avLst/>
              <a:gdLst/>
              <a:ahLst/>
              <a:cxnLst/>
              <a:rect l="l" t="t" r="r" b="b"/>
              <a:pathLst>
                <a:path w="669" h="602" extrusionOk="0">
                  <a:moveTo>
                    <a:pt x="468" y="1"/>
                  </a:moveTo>
                  <a:lnTo>
                    <a:pt x="468" y="23"/>
                  </a:lnTo>
                  <a:lnTo>
                    <a:pt x="575" y="215"/>
                  </a:lnTo>
                  <a:lnTo>
                    <a:pt x="575" y="215"/>
                  </a:lnTo>
                  <a:lnTo>
                    <a:pt x="312" y="357"/>
                  </a:lnTo>
                  <a:lnTo>
                    <a:pt x="23" y="535"/>
                  </a:lnTo>
                  <a:lnTo>
                    <a:pt x="1" y="557"/>
                  </a:lnTo>
                  <a:lnTo>
                    <a:pt x="23" y="579"/>
                  </a:lnTo>
                  <a:lnTo>
                    <a:pt x="45" y="601"/>
                  </a:lnTo>
                  <a:lnTo>
                    <a:pt x="68" y="601"/>
                  </a:lnTo>
                  <a:lnTo>
                    <a:pt x="357" y="423"/>
                  </a:lnTo>
                  <a:lnTo>
                    <a:pt x="646" y="268"/>
                  </a:lnTo>
                  <a:lnTo>
                    <a:pt x="668" y="245"/>
                  </a:lnTo>
                  <a:lnTo>
                    <a:pt x="668" y="223"/>
                  </a:lnTo>
                  <a:lnTo>
                    <a:pt x="535" y="23"/>
                  </a:lnTo>
                  <a:lnTo>
                    <a:pt x="51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07" name="Google Shape;1007;p19"/>
            <p:cNvSpPr/>
            <p:nvPr/>
          </p:nvSpPr>
          <p:spPr>
            <a:xfrm>
              <a:off x="4324313" y="5212163"/>
              <a:ext cx="23400" cy="24500"/>
            </a:xfrm>
            <a:custGeom>
              <a:avLst/>
              <a:gdLst/>
              <a:ahLst/>
              <a:cxnLst/>
              <a:rect l="l" t="t" r="r" b="b"/>
              <a:pathLst>
                <a:path w="936" h="980" extrusionOk="0">
                  <a:moveTo>
                    <a:pt x="1" y="1"/>
                  </a:moveTo>
                  <a:lnTo>
                    <a:pt x="1" y="45"/>
                  </a:lnTo>
                  <a:lnTo>
                    <a:pt x="45" y="134"/>
                  </a:lnTo>
                  <a:lnTo>
                    <a:pt x="84" y="173"/>
                  </a:lnTo>
                  <a:lnTo>
                    <a:pt x="84" y="173"/>
                  </a:lnTo>
                  <a:lnTo>
                    <a:pt x="1" y="223"/>
                  </a:lnTo>
                  <a:lnTo>
                    <a:pt x="1" y="246"/>
                  </a:lnTo>
                  <a:lnTo>
                    <a:pt x="23" y="268"/>
                  </a:lnTo>
                  <a:lnTo>
                    <a:pt x="513" y="957"/>
                  </a:lnTo>
                  <a:lnTo>
                    <a:pt x="535" y="980"/>
                  </a:lnTo>
                  <a:lnTo>
                    <a:pt x="579" y="980"/>
                  </a:lnTo>
                  <a:lnTo>
                    <a:pt x="757" y="935"/>
                  </a:lnTo>
                  <a:lnTo>
                    <a:pt x="913" y="868"/>
                  </a:lnTo>
                  <a:lnTo>
                    <a:pt x="935" y="846"/>
                  </a:lnTo>
                  <a:lnTo>
                    <a:pt x="913" y="824"/>
                  </a:lnTo>
                  <a:lnTo>
                    <a:pt x="891" y="802"/>
                  </a:lnTo>
                  <a:lnTo>
                    <a:pt x="868" y="802"/>
                  </a:lnTo>
                  <a:lnTo>
                    <a:pt x="713" y="868"/>
                  </a:lnTo>
                  <a:lnTo>
                    <a:pt x="646" y="891"/>
                  </a:lnTo>
                  <a:lnTo>
                    <a:pt x="557" y="891"/>
                  </a:lnTo>
                  <a:lnTo>
                    <a:pt x="513" y="846"/>
                  </a:lnTo>
                  <a:lnTo>
                    <a:pt x="468" y="779"/>
                  </a:lnTo>
                  <a:lnTo>
                    <a:pt x="379" y="668"/>
                  </a:lnTo>
                  <a:lnTo>
                    <a:pt x="246" y="468"/>
                  </a:lnTo>
                  <a:lnTo>
                    <a:pt x="134" y="335"/>
                  </a:lnTo>
                  <a:lnTo>
                    <a:pt x="112" y="268"/>
                  </a:lnTo>
                  <a:lnTo>
                    <a:pt x="134" y="246"/>
                  </a:lnTo>
                  <a:lnTo>
                    <a:pt x="157" y="223"/>
                  </a:lnTo>
                  <a:lnTo>
                    <a:pt x="179" y="179"/>
                  </a:lnTo>
                  <a:lnTo>
                    <a:pt x="157" y="157"/>
                  </a:lnTo>
                  <a:lnTo>
                    <a:pt x="112" y="90"/>
                  </a:lnTo>
                  <a:lnTo>
                    <a:pt x="68"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08" name="Google Shape;1008;p19"/>
            <p:cNvSpPr/>
            <p:nvPr/>
          </p:nvSpPr>
          <p:spPr>
            <a:xfrm>
              <a:off x="4341013" y="5206063"/>
              <a:ext cx="15600" cy="27825"/>
            </a:xfrm>
            <a:custGeom>
              <a:avLst/>
              <a:gdLst/>
              <a:ahLst/>
              <a:cxnLst/>
              <a:rect l="l" t="t" r="r" b="b"/>
              <a:pathLst>
                <a:path w="624" h="1113" extrusionOk="0">
                  <a:moveTo>
                    <a:pt x="111" y="0"/>
                  </a:moveTo>
                  <a:lnTo>
                    <a:pt x="23" y="67"/>
                  </a:lnTo>
                  <a:lnTo>
                    <a:pt x="0" y="89"/>
                  </a:lnTo>
                  <a:lnTo>
                    <a:pt x="23" y="111"/>
                  </a:lnTo>
                  <a:lnTo>
                    <a:pt x="45" y="134"/>
                  </a:lnTo>
                  <a:lnTo>
                    <a:pt x="67" y="134"/>
                  </a:lnTo>
                  <a:lnTo>
                    <a:pt x="139" y="90"/>
                  </a:lnTo>
                  <a:lnTo>
                    <a:pt x="139" y="90"/>
                  </a:lnTo>
                  <a:lnTo>
                    <a:pt x="356" y="445"/>
                  </a:lnTo>
                  <a:lnTo>
                    <a:pt x="445" y="601"/>
                  </a:lnTo>
                  <a:lnTo>
                    <a:pt x="490" y="690"/>
                  </a:lnTo>
                  <a:lnTo>
                    <a:pt x="512" y="779"/>
                  </a:lnTo>
                  <a:lnTo>
                    <a:pt x="490" y="823"/>
                  </a:lnTo>
                  <a:lnTo>
                    <a:pt x="467" y="868"/>
                  </a:lnTo>
                  <a:lnTo>
                    <a:pt x="378" y="934"/>
                  </a:lnTo>
                  <a:lnTo>
                    <a:pt x="200" y="1046"/>
                  </a:lnTo>
                  <a:lnTo>
                    <a:pt x="178" y="1068"/>
                  </a:lnTo>
                  <a:lnTo>
                    <a:pt x="200" y="1090"/>
                  </a:lnTo>
                  <a:lnTo>
                    <a:pt x="223" y="1112"/>
                  </a:lnTo>
                  <a:lnTo>
                    <a:pt x="245" y="1112"/>
                  </a:lnTo>
                  <a:lnTo>
                    <a:pt x="445" y="979"/>
                  </a:lnTo>
                  <a:lnTo>
                    <a:pt x="534" y="912"/>
                  </a:lnTo>
                  <a:lnTo>
                    <a:pt x="623" y="823"/>
                  </a:lnTo>
                  <a:lnTo>
                    <a:pt x="623" y="779"/>
                  </a:lnTo>
                  <a:lnTo>
                    <a:pt x="178" y="22"/>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09" name="Google Shape;1009;p19"/>
            <p:cNvSpPr/>
            <p:nvPr/>
          </p:nvSpPr>
          <p:spPr>
            <a:xfrm>
              <a:off x="4250363" y="5088163"/>
              <a:ext cx="42850" cy="27825"/>
            </a:xfrm>
            <a:custGeom>
              <a:avLst/>
              <a:gdLst/>
              <a:ahLst/>
              <a:cxnLst/>
              <a:rect l="l" t="t" r="r" b="b"/>
              <a:pathLst>
                <a:path w="1714" h="1113" extrusionOk="0">
                  <a:moveTo>
                    <a:pt x="1469" y="1"/>
                  </a:moveTo>
                  <a:lnTo>
                    <a:pt x="23" y="935"/>
                  </a:lnTo>
                  <a:lnTo>
                    <a:pt x="1" y="957"/>
                  </a:lnTo>
                  <a:lnTo>
                    <a:pt x="23" y="979"/>
                  </a:lnTo>
                  <a:lnTo>
                    <a:pt x="112" y="1091"/>
                  </a:lnTo>
                  <a:lnTo>
                    <a:pt x="134" y="1113"/>
                  </a:lnTo>
                  <a:lnTo>
                    <a:pt x="156" y="1113"/>
                  </a:lnTo>
                  <a:lnTo>
                    <a:pt x="179" y="1091"/>
                  </a:lnTo>
                  <a:lnTo>
                    <a:pt x="179" y="1046"/>
                  </a:lnTo>
                  <a:lnTo>
                    <a:pt x="112" y="1002"/>
                  </a:lnTo>
                  <a:lnTo>
                    <a:pt x="90" y="1002"/>
                  </a:lnTo>
                  <a:lnTo>
                    <a:pt x="90" y="979"/>
                  </a:lnTo>
                  <a:lnTo>
                    <a:pt x="134" y="957"/>
                  </a:lnTo>
                  <a:lnTo>
                    <a:pt x="290" y="868"/>
                  </a:lnTo>
                  <a:lnTo>
                    <a:pt x="779" y="557"/>
                  </a:lnTo>
                  <a:lnTo>
                    <a:pt x="1481" y="89"/>
                  </a:lnTo>
                  <a:lnTo>
                    <a:pt x="1481" y="89"/>
                  </a:lnTo>
                  <a:lnTo>
                    <a:pt x="1535" y="156"/>
                  </a:lnTo>
                  <a:lnTo>
                    <a:pt x="1580" y="268"/>
                  </a:lnTo>
                  <a:lnTo>
                    <a:pt x="1580" y="334"/>
                  </a:lnTo>
                  <a:lnTo>
                    <a:pt x="1558" y="379"/>
                  </a:lnTo>
                  <a:lnTo>
                    <a:pt x="1469" y="446"/>
                  </a:lnTo>
                  <a:lnTo>
                    <a:pt x="1446" y="468"/>
                  </a:lnTo>
                  <a:lnTo>
                    <a:pt x="1469" y="490"/>
                  </a:lnTo>
                  <a:lnTo>
                    <a:pt x="1491" y="512"/>
                  </a:lnTo>
                  <a:lnTo>
                    <a:pt x="1513" y="512"/>
                  </a:lnTo>
                  <a:lnTo>
                    <a:pt x="1691" y="401"/>
                  </a:lnTo>
                  <a:lnTo>
                    <a:pt x="1713" y="379"/>
                  </a:lnTo>
                  <a:lnTo>
                    <a:pt x="1691" y="357"/>
                  </a:lnTo>
                  <a:lnTo>
                    <a:pt x="1624" y="201"/>
                  </a:lnTo>
                  <a:lnTo>
                    <a:pt x="1513" y="45"/>
                  </a:lnTo>
                  <a:lnTo>
                    <a:pt x="149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10" name="Google Shape;1010;p19"/>
            <p:cNvSpPr/>
            <p:nvPr/>
          </p:nvSpPr>
          <p:spPr>
            <a:xfrm>
              <a:off x="4290963" y="5096513"/>
              <a:ext cx="2800" cy="3925"/>
            </a:xfrm>
            <a:custGeom>
              <a:avLst/>
              <a:gdLst/>
              <a:ahLst/>
              <a:cxnLst/>
              <a:rect l="l" t="t" r="r" b="b"/>
              <a:pathLst>
                <a:path w="112" h="157" extrusionOk="0">
                  <a:moveTo>
                    <a:pt x="0" y="0"/>
                  </a:moveTo>
                  <a:lnTo>
                    <a:pt x="0" y="23"/>
                  </a:lnTo>
                  <a:lnTo>
                    <a:pt x="45" y="112"/>
                  </a:lnTo>
                  <a:lnTo>
                    <a:pt x="67" y="134"/>
                  </a:lnTo>
                  <a:lnTo>
                    <a:pt x="89" y="156"/>
                  </a:lnTo>
                  <a:lnTo>
                    <a:pt x="112" y="156"/>
                  </a:lnTo>
                  <a:lnTo>
                    <a:pt x="112" y="134"/>
                  </a:lnTo>
                  <a:lnTo>
                    <a:pt x="89" y="23"/>
                  </a:lnTo>
                  <a:lnTo>
                    <a:pt x="6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11" name="Google Shape;1011;p19"/>
            <p:cNvSpPr/>
            <p:nvPr/>
          </p:nvSpPr>
          <p:spPr>
            <a:xfrm>
              <a:off x="4278738" y="5093738"/>
              <a:ext cx="10025" cy="10575"/>
            </a:xfrm>
            <a:custGeom>
              <a:avLst/>
              <a:gdLst/>
              <a:ahLst/>
              <a:cxnLst/>
              <a:rect l="l" t="t" r="r" b="b"/>
              <a:pathLst>
                <a:path w="401" h="423" extrusionOk="0">
                  <a:moveTo>
                    <a:pt x="178" y="0"/>
                  </a:moveTo>
                  <a:lnTo>
                    <a:pt x="178" y="22"/>
                  </a:lnTo>
                  <a:lnTo>
                    <a:pt x="178" y="67"/>
                  </a:lnTo>
                  <a:lnTo>
                    <a:pt x="310" y="237"/>
                  </a:lnTo>
                  <a:lnTo>
                    <a:pt x="310" y="237"/>
                  </a:lnTo>
                  <a:lnTo>
                    <a:pt x="152" y="332"/>
                  </a:lnTo>
                  <a:lnTo>
                    <a:pt x="152" y="332"/>
                  </a:lnTo>
                  <a:lnTo>
                    <a:pt x="89" y="223"/>
                  </a:lnTo>
                  <a:lnTo>
                    <a:pt x="67" y="200"/>
                  </a:lnTo>
                  <a:lnTo>
                    <a:pt x="0" y="200"/>
                  </a:lnTo>
                  <a:lnTo>
                    <a:pt x="22" y="223"/>
                  </a:lnTo>
                  <a:lnTo>
                    <a:pt x="111" y="378"/>
                  </a:lnTo>
                  <a:lnTo>
                    <a:pt x="134" y="423"/>
                  </a:lnTo>
                  <a:lnTo>
                    <a:pt x="178" y="423"/>
                  </a:lnTo>
                  <a:lnTo>
                    <a:pt x="378" y="289"/>
                  </a:lnTo>
                  <a:lnTo>
                    <a:pt x="400" y="267"/>
                  </a:lnTo>
                  <a:lnTo>
                    <a:pt x="378" y="223"/>
                  </a:lnTo>
                  <a:lnTo>
                    <a:pt x="245" y="22"/>
                  </a:lnTo>
                  <a:lnTo>
                    <a:pt x="20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12" name="Google Shape;1012;p19"/>
            <p:cNvSpPr/>
            <p:nvPr/>
          </p:nvSpPr>
          <p:spPr>
            <a:xfrm>
              <a:off x="4269263" y="5102638"/>
              <a:ext cx="8925" cy="9475"/>
            </a:xfrm>
            <a:custGeom>
              <a:avLst/>
              <a:gdLst/>
              <a:ahLst/>
              <a:cxnLst/>
              <a:rect l="l" t="t" r="r" b="b"/>
              <a:pathLst>
                <a:path w="357" h="379" extrusionOk="0">
                  <a:moveTo>
                    <a:pt x="223" y="0"/>
                  </a:moveTo>
                  <a:lnTo>
                    <a:pt x="223" y="22"/>
                  </a:lnTo>
                  <a:lnTo>
                    <a:pt x="273" y="122"/>
                  </a:lnTo>
                  <a:lnTo>
                    <a:pt x="273" y="122"/>
                  </a:lnTo>
                  <a:lnTo>
                    <a:pt x="1" y="289"/>
                  </a:lnTo>
                  <a:lnTo>
                    <a:pt x="1" y="334"/>
                  </a:lnTo>
                  <a:lnTo>
                    <a:pt x="23" y="356"/>
                  </a:lnTo>
                  <a:lnTo>
                    <a:pt x="45" y="378"/>
                  </a:lnTo>
                  <a:lnTo>
                    <a:pt x="68" y="356"/>
                  </a:lnTo>
                  <a:lnTo>
                    <a:pt x="357" y="178"/>
                  </a:lnTo>
                  <a:lnTo>
                    <a:pt x="357" y="156"/>
                  </a:lnTo>
                  <a:lnTo>
                    <a:pt x="290" y="22"/>
                  </a:lnTo>
                  <a:lnTo>
                    <a:pt x="26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13" name="Google Shape;1013;p19"/>
            <p:cNvSpPr/>
            <p:nvPr/>
          </p:nvSpPr>
          <p:spPr>
            <a:xfrm>
              <a:off x="4276513" y="5102638"/>
              <a:ext cx="6675" cy="5025"/>
            </a:xfrm>
            <a:custGeom>
              <a:avLst/>
              <a:gdLst/>
              <a:ahLst/>
              <a:cxnLst/>
              <a:rect l="l" t="t" r="r" b="b"/>
              <a:pathLst>
                <a:path w="267" h="201" extrusionOk="0">
                  <a:moveTo>
                    <a:pt x="200" y="0"/>
                  </a:moveTo>
                  <a:lnTo>
                    <a:pt x="0" y="111"/>
                  </a:lnTo>
                  <a:lnTo>
                    <a:pt x="0" y="156"/>
                  </a:lnTo>
                  <a:lnTo>
                    <a:pt x="0" y="178"/>
                  </a:lnTo>
                  <a:lnTo>
                    <a:pt x="22" y="200"/>
                  </a:lnTo>
                  <a:lnTo>
                    <a:pt x="67" y="178"/>
                  </a:lnTo>
                  <a:lnTo>
                    <a:pt x="267" y="67"/>
                  </a:lnTo>
                  <a:lnTo>
                    <a:pt x="267" y="45"/>
                  </a:lnTo>
                  <a:lnTo>
                    <a:pt x="26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14" name="Google Shape;1014;p19"/>
            <p:cNvSpPr/>
            <p:nvPr/>
          </p:nvSpPr>
          <p:spPr>
            <a:xfrm>
              <a:off x="4245363" y="5106513"/>
              <a:ext cx="52850" cy="87325"/>
            </a:xfrm>
            <a:custGeom>
              <a:avLst/>
              <a:gdLst/>
              <a:ahLst/>
              <a:cxnLst/>
              <a:rect l="l" t="t" r="r" b="b"/>
              <a:pathLst>
                <a:path w="2114" h="3493" extrusionOk="0">
                  <a:moveTo>
                    <a:pt x="846" y="1"/>
                  </a:moveTo>
                  <a:lnTo>
                    <a:pt x="868" y="45"/>
                  </a:lnTo>
                  <a:lnTo>
                    <a:pt x="912" y="112"/>
                  </a:lnTo>
                  <a:lnTo>
                    <a:pt x="912" y="156"/>
                  </a:lnTo>
                  <a:lnTo>
                    <a:pt x="890" y="201"/>
                  </a:lnTo>
                  <a:lnTo>
                    <a:pt x="823" y="245"/>
                  </a:lnTo>
                  <a:lnTo>
                    <a:pt x="534" y="423"/>
                  </a:lnTo>
                  <a:lnTo>
                    <a:pt x="267" y="579"/>
                  </a:lnTo>
                  <a:lnTo>
                    <a:pt x="1" y="757"/>
                  </a:lnTo>
                  <a:lnTo>
                    <a:pt x="1" y="779"/>
                  </a:lnTo>
                  <a:lnTo>
                    <a:pt x="1" y="802"/>
                  </a:lnTo>
                  <a:lnTo>
                    <a:pt x="2047" y="3471"/>
                  </a:lnTo>
                  <a:lnTo>
                    <a:pt x="2069" y="3493"/>
                  </a:lnTo>
                  <a:lnTo>
                    <a:pt x="2091" y="3493"/>
                  </a:lnTo>
                  <a:lnTo>
                    <a:pt x="2114" y="3471"/>
                  </a:lnTo>
                  <a:lnTo>
                    <a:pt x="2091" y="3448"/>
                  </a:lnTo>
                  <a:lnTo>
                    <a:pt x="178" y="935"/>
                  </a:lnTo>
                  <a:lnTo>
                    <a:pt x="134" y="868"/>
                  </a:lnTo>
                  <a:lnTo>
                    <a:pt x="89" y="802"/>
                  </a:lnTo>
                  <a:lnTo>
                    <a:pt x="67" y="779"/>
                  </a:lnTo>
                  <a:lnTo>
                    <a:pt x="134" y="779"/>
                  </a:lnTo>
                  <a:lnTo>
                    <a:pt x="201" y="735"/>
                  </a:lnTo>
                  <a:lnTo>
                    <a:pt x="1024" y="201"/>
                  </a:lnTo>
                  <a:lnTo>
                    <a:pt x="1024" y="179"/>
                  </a:lnTo>
                  <a:lnTo>
                    <a:pt x="1024" y="156"/>
                  </a:lnTo>
                  <a:lnTo>
                    <a:pt x="9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15" name="Google Shape;1015;p19"/>
            <p:cNvSpPr/>
            <p:nvPr/>
          </p:nvSpPr>
          <p:spPr>
            <a:xfrm>
              <a:off x="4248688" y="5119313"/>
              <a:ext cx="3925" cy="3925"/>
            </a:xfrm>
            <a:custGeom>
              <a:avLst/>
              <a:gdLst/>
              <a:ahLst/>
              <a:cxnLst/>
              <a:rect l="l" t="t" r="r" b="b"/>
              <a:pathLst>
                <a:path w="157" h="157" extrusionOk="0">
                  <a:moveTo>
                    <a:pt x="1" y="0"/>
                  </a:moveTo>
                  <a:lnTo>
                    <a:pt x="1" y="45"/>
                  </a:lnTo>
                  <a:lnTo>
                    <a:pt x="1" y="67"/>
                  </a:lnTo>
                  <a:lnTo>
                    <a:pt x="112" y="156"/>
                  </a:lnTo>
                  <a:lnTo>
                    <a:pt x="157" y="156"/>
                  </a:lnTo>
                  <a:lnTo>
                    <a:pt x="157" y="134"/>
                  </a:lnTo>
                  <a:lnTo>
                    <a:pt x="157" y="112"/>
                  </a:lnTo>
                  <a:lnTo>
                    <a:pt x="68"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16" name="Google Shape;1016;p19"/>
            <p:cNvSpPr/>
            <p:nvPr/>
          </p:nvSpPr>
          <p:spPr>
            <a:xfrm>
              <a:off x="4258713" y="5110413"/>
              <a:ext cx="5025" cy="6150"/>
            </a:xfrm>
            <a:custGeom>
              <a:avLst/>
              <a:gdLst/>
              <a:ahLst/>
              <a:cxnLst/>
              <a:rect l="l" t="t" r="r" b="b"/>
              <a:pathLst>
                <a:path w="201" h="246" extrusionOk="0">
                  <a:moveTo>
                    <a:pt x="23" y="0"/>
                  </a:moveTo>
                  <a:lnTo>
                    <a:pt x="0" y="23"/>
                  </a:lnTo>
                  <a:lnTo>
                    <a:pt x="23" y="45"/>
                  </a:lnTo>
                  <a:lnTo>
                    <a:pt x="134" y="223"/>
                  </a:lnTo>
                  <a:lnTo>
                    <a:pt x="156" y="245"/>
                  </a:lnTo>
                  <a:lnTo>
                    <a:pt x="178" y="245"/>
                  </a:lnTo>
                  <a:lnTo>
                    <a:pt x="201" y="223"/>
                  </a:lnTo>
                  <a:lnTo>
                    <a:pt x="201" y="201"/>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17" name="Google Shape;1017;p19"/>
            <p:cNvSpPr/>
            <p:nvPr/>
          </p:nvSpPr>
          <p:spPr>
            <a:xfrm>
              <a:off x="4239813" y="5114863"/>
              <a:ext cx="7250" cy="12250"/>
            </a:xfrm>
            <a:custGeom>
              <a:avLst/>
              <a:gdLst/>
              <a:ahLst/>
              <a:cxnLst/>
              <a:rect l="l" t="t" r="r" b="b"/>
              <a:pathLst>
                <a:path w="290" h="490" extrusionOk="0">
                  <a:moveTo>
                    <a:pt x="223" y="0"/>
                  </a:moveTo>
                  <a:lnTo>
                    <a:pt x="0" y="134"/>
                  </a:lnTo>
                  <a:lnTo>
                    <a:pt x="0" y="156"/>
                  </a:lnTo>
                  <a:lnTo>
                    <a:pt x="22" y="267"/>
                  </a:lnTo>
                  <a:lnTo>
                    <a:pt x="89" y="356"/>
                  </a:lnTo>
                  <a:lnTo>
                    <a:pt x="156" y="423"/>
                  </a:lnTo>
                  <a:lnTo>
                    <a:pt x="245" y="490"/>
                  </a:lnTo>
                  <a:lnTo>
                    <a:pt x="289" y="490"/>
                  </a:lnTo>
                  <a:lnTo>
                    <a:pt x="289" y="445"/>
                  </a:lnTo>
                  <a:lnTo>
                    <a:pt x="267" y="423"/>
                  </a:lnTo>
                  <a:lnTo>
                    <a:pt x="200" y="379"/>
                  </a:lnTo>
                  <a:lnTo>
                    <a:pt x="134" y="312"/>
                  </a:lnTo>
                  <a:lnTo>
                    <a:pt x="89" y="245"/>
                  </a:lnTo>
                  <a:lnTo>
                    <a:pt x="73" y="197"/>
                  </a:lnTo>
                  <a:lnTo>
                    <a:pt x="267" y="67"/>
                  </a:lnTo>
                  <a:lnTo>
                    <a:pt x="289" y="45"/>
                  </a:lnTo>
                  <a:lnTo>
                    <a:pt x="267" y="23"/>
                  </a:lnTo>
                  <a:lnTo>
                    <a:pt x="2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18" name="Google Shape;1018;p19"/>
            <p:cNvSpPr/>
            <p:nvPr/>
          </p:nvSpPr>
          <p:spPr>
            <a:xfrm>
              <a:off x="4244813" y="5111513"/>
              <a:ext cx="7800" cy="6700"/>
            </a:xfrm>
            <a:custGeom>
              <a:avLst/>
              <a:gdLst/>
              <a:ahLst/>
              <a:cxnLst/>
              <a:rect l="l" t="t" r="r" b="b"/>
              <a:pathLst>
                <a:path w="312" h="268" extrusionOk="0">
                  <a:moveTo>
                    <a:pt x="245" y="1"/>
                  </a:moveTo>
                  <a:lnTo>
                    <a:pt x="23" y="134"/>
                  </a:lnTo>
                  <a:lnTo>
                    <a:pt x="0" y="157"/>
                  </a:lnTo>
                  <a:lnTo>
                    <a:pt x="23" y="179"/>
                  </a:lnTo>
                  <a:lnTo>
                    <a:pt x="67" y="268"/>
                  </a:lnTo>
                  <a:lnTo>
                    <a:pt x="134" y="268"/>
                  </a:lnTo>
                  <a:lnTo>
                    <a:pt x="134" y="223"/>
                  </a:lnTo>
                  <a:lnTo>
                    <a:pt x="95" y="184"/>
                  </a:lnTo>
                  <a:lnTo>
                    <a:pt x="95" y="184"/>
                  </a:lnTo>
                  <a:lnTo>
                    <a:pt x="289" y="68"/>
                  </a:lnTo>
                  <a:lnTo>
                    <a:pt x="312" y="45"/>
                  </a:lnTo>
                  <a:lnTo>
                    <a:pt x="289" y="23"/>
                  </a:lnTo>
                  <a:lnTo>
                    <a:pt x="2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grpSp>
      <p:sp>
        <p:nvSpPr>
          <p:cNvPr id="1019" name="Google Shape;1019;p19"/>
          <p:cNvSpPr/>
          <p:nvPr/>
        </p:nvSpPr>
        <p:spPr>
          <a:xfrm>
            <a:off x="219299" y="1708002"/>
            <a:ext cx="7931110" cy="1578853"/>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3600" b="0" i="0"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a:t>
            </a:r>
            <a:endParaRPr dirty="0">
              <a:latin typeface="Cambria" panose="02040503050406030204" pitchFamily="18" charset="0"/>
              <a:ea typeface="Cambria" panose="02040503050406030204" pitchFamily="18" charset="0"/>
            </a:endParaRPr>
          </a:p>
          <a:p>
            <a:pPr marL="0" marR="0" lvl="0" indent="0" algn="ctr" rtl="0">
              <a:lnSpc>
                <a:spcPct val="115000"/>
              </a:lnSpc>
              <a:spcBef>
                <a:spcPts val="0"/>
              </a:spcBef>
              <a:spcAft>
                <a:spcPts val="0"/>
              </a:spcAft>
              <a:buNone/>
            </a:pPr>
            <a:r>
              <a:rPr lang="en-US" sz="4800" b="1" i="0" u="none" strike="noStrike" cap="none" dirty="0" smtClean="0">
                <a:solidFill>
                  <a:srgbClr val="0070C0"/>
                </a:solidFill>
                <a:latin typeface="Cambria" panose="02040503050406030204" pitchFamily="18" charset="0"/>
                <a:ea typeface="Cambria" panose="02040503050406030204" pitchFamily="18" charset="0"/>
                <a:cs typeface="Times New Roman"/>
                <a:sym typeface="Times New Roman"/>
              </a:rPr>
              <a:t>CHÚC CÁC EM HỌC TỐT !</a:t>
            </a:r>
            <a:endParaRPr sz="4400" b="0" i="0" u="none" strike="noStrike" cap="none" dirty="0">
              <a:solidFill>
                <a:srgbClr val="0070C0"/>
              </a:solidFill>
              <a:latin typeface="Cambria" panose="02040503050406030204" pitchFamily="18" charset="0"/>
              <a:ea typeface="Cambria" panose="02040503050406030204" pitchFamily="18" charset="0"/>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9"/>
                                        </p:tgtEl>
                                        <p:attrNameLst>
                                          <p:attrName>style.visibility</p:attrName>
                                        </p:attrNameLst>
                                      </p:cBhvr>
                                      <p:to>
                                        <p:strVal val="visible"/>
                                      </p:to>
                                    </p:set>
                                    <p:anim calcmode="lin" valueType="num">
                                      <p:cBhvr additive="base">
                                        <p:cTn id="7" dur="500"/>
                                        <p:tgtEl>
                                          <p:spTgt spid="10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54CA335-BE78-4539-B134-2F98218BAED3}"/>
              </a:ext>
            </a:extLst>
          </p:cNvPr>
          <p:cNvSpPr/>
          <p:nvPr/>
        </p:nvSpPr>
        <p:spPr>
          <a:xfrm>
            <a:off x="819717" y="468443"/>
            <a:ext cx="1719797" cy="384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6336" fontAlgn="base">
              <a:spcBef>
                <a:spcPct val="0"/>
              </a:spcBef>
              <a:spcAft>
                <a:spcPct val="0"/>
              </a:spcAft>
              <a:buClrTx/>
              <a:defRPr/>
            </a:pPr>
            <a:endParaRPr lang="en-US" sz="1628" kern="1200">
              <a:solidFill>
                <a:srgbClr val="FFFFFF"/>
              </a:solidFill>
              <a:latin typeface="Arial"/>
              <a:ea typeface="宋体"/>
            </a:endParaRPr>
          </a:p>
        </p:txBody>
      </p:sp>
      <p:pic>
        <p:nvPicPr>
          <p:cNvPr id="4100" name="图片 4099" descr="12"/>
          <p:cNvPicPr>
            <a:picLocks noChangeAspect="1"/>
          </p:cNvPicPr>
          <p:nvPr/>
        </p:nvPicPr>
        <p:blipFill>
          <a:blip r:embed="rId3"/>
          <a:stretch>
            <a:fillRect/>
          </a:stretch>
        </p:blipFill>
        <p:spPr>
          <a:xfrm>
            <a:off x="18335" y="4336947"/>
            <a:ext cx="9107330" cy="806553"/>
          </a:xfrm>
          <a:prstGeom prst="rect">
            <a:avLst/>
          </a:prstGeom>
          <a:noFill/>
          <a:ln w="9525">
            <a:noFill/>
          </a:ln>
        </p:spPr>
      </p:pic>
      <p:pic>
        <p:nvPicPr>
          <p:cNvPr id="4101" name="图片 4100" descr="14"/>
          <p:cNvPicPr>
            <a:picLocks noChangeAspect="1"/>
          </p:cNvPicPr>
          <p:nvPr/>
        </p:nvPicPr>
        <p:blipFill>
          <a:blip r:embed="rId4"/>
          <a:stretch>
            <a:fillRect/>
          </a:stretch>
        </p:blipFill>
        <p:spPr>
          <a:xfrm>
            <a:off x="18335" y="2108585"/>
            <a:ext cx="3908681" cy="3034915"/>
          </a:xfrm>
          <a:prstGeom prst="rect">
            <a:avLst/>
          </a:prstGeom>
          <a:noFill/>
          <a:ln w="9525">
            <a:noFill/>
          </a:ln>
        </p:spPr>
      </p:pic>
      <p:pic>
        <p:nvPicPr>
          <p:cNvPr id="4102" name="图片 4101" descr="13"/>
          <p:cNvPicPr>
            <a:picLocks noChangeAspect="1"/>
          </p:cNvPicPr>
          <p:nvPr/>
        </p:nvPicPr>
        <p:blipFill>
          <a:blip r:embed="rId5"/>
          <a:stretch>
            <a:fillRect/>
          </a:stretch>
        </p:blipFill>
        <p:spPr>
          <a:xfrm>
            <a:off x="1187450" y="-1723"/>
            <a:ext cx="7938215" cy="5145224"/>
          </a:xfrm>
          <a:prstGeom prst="rect">
            <a:avLst/>
          </a:prstGeom>
          <a:noFill/>
          <a:ln w="9525">
            <a:noFill/>
          </a:ln>
        </p:spPr>
      </p:pic>
      <p:sp>
        <p:nvSpPr>
          <p:cNvPr id="4103" name="文本框 4102"/>
          <p:cNvSpPr txBox="1"/>
          <p:nvPr/>
        </p:nvSpPr>
        <p:spPr>
          <a:xfrm>
            <a:off x="1728955" y="1699272"/>
            <a:ext cx="5294415" cy="3416320"/>
          </a:xfrm>
          <a:prstGeom prst="rect">
            <a:avLst/>
          </a:prstGeom>
          <a:noFill/>
          <a:ln w="9525">
            <a:noFill/>
          </a:ln>
        </p:spPr>
        <p:txBody>
          <a:bodyPr wrap="square">
            <a:spAutoFit/>
          </a:bodyPr>
          <a:lstStyle/>
          <a:p>
            <a:pPr algn="just" defTabSz="814474" fontAlgn="base">
              <a:spcBef>
                <a:spcPct val="50000"/>
              </a:spcBef>
              <a:spcAft>
                <a:spcPct val="0"/>
              </a:spcAft>
              <a:buClrTx/>
              <a:defRPr/>
            </a:pPr>
            <a:r>
              <a:rPr lang="en-US" altLang="zh-CN" sz="3600" b="1" i="1" dirty="0" err="1">
                <a:solidFill>
                  <a:srgbClr val="0070C0"/>
                </a:solidFill>
                <a:latin typeface="Times New Roman" panose="02020603050405020304" pitchFamily="18" charset="0"/>
                <a:cs typeface="Times New Roman" panose="02020603050405020304" pitchFamily="18" charset="0"/>
              </a:rPr>
              <a:t>Trong</a:t>
            </a:r>
            <a:r>
              <a:rPr lang="en-US" altLang="zh-CN" sz="3600" b="1" i="1" dirty="0">
                <a:solidFill>
                  <a:srgbClr val="0070C0"/>
                </a:solidFill>
                <a:latin typeface="Times New Roman" panose="02020603050405020304" pitchFamily="18" charset="0"/>
                <a:cs typeface="Times New Roman" panose="02020603050405020304" pitchFamily="18" charset="0"/>
              </a:rPr>
              <a:t> </a:t>
            </a:r>
            <a:r>
              <a:rPr lang="en-US" altLang="zh-CN" sz="3600" b="1" i="1" dirty="0" err="1" smtClean="0">
                <a:solidFill>
                  <a:srgbClr val="0070C0"/>
                </a:solidFill>
                <a:latin typeface="Times New Roman" panose="02020603050405020304" pitchFamily="18" charset="0"/>
                <a:cs typeface="Times New Roman" panose="02020603050405020304" pitchFamily="18" charset="0"/>
              </a:rPr>
              <a:t>gia</a:t>
            </a:r>
            <a:r>
              <a:rPr lang="en-US" altLang="zh-CN" sz="3600" b="1" i="1" dirty="0" smtClean="0">
                <a:solidFill>
                  <a:srgbClr val="0070C0"/>
                </a:solidFill>
                <a:latin typeface="Times New Roman" panose="02020603050405020304" pitchFamily="18" charset="0"/>
                <a:cs typeface="Times New Roman" panose="02020603050405020304" pitchFamily="18" charset="0"/>
              </a:rPr>
              <a:t> </a:t>
            </a:r>
            <a:r>
              <a:rPr lang="en-US" altLang="zh-CN" sz="3600" b="1" i="1" dirty="0" err="1" smtClean="0">
                <a:solidFill>
                  <a:srgbClr val="0070C0"/>
                </a:solidFill>
                <a:latin typeface="Times New Roman" panose="02020603050405020304" pitchFamily="18" charset="0"/>
                <a:cs typeface="Times New Roman" panose="02020603050405020304" pitchFamily="18" charset="0"/>
              </a:rPr>
              <a:t>đình</a:t>
            </a:r>
            <a:r>
              <a:rPr lang="en-US" altLang="zh-CN" sz="3600" b="1" i="1" dirty="0" smtClean="0">
                <a:solidFill>
                  <a:srgbClr val="0070C0"/>
                </a:solidFill>
                <a:latin typeface="Times New Roman" panose="02020603050405020304" pitchFamily="18" charset="0"/>
                <a:cs typeface="Times New Roman" panose="02020603050405020304" pitchFamily="18" charset="0"/>
              </a:rPr>
              <a:t>, </a:t>
            </a:r>
            <a:r>
              <a:rPr lang="en-US" altLang="zh-CN" sz="3600" b="1" i="1" dirty="0" err="1">
                <a:solidFill>
                  <a:srgbClr val="0070C0"/>
                </a:solidFill>
                <a:latin typeface="Times New Roman" panose="02020603050405020304" pitchFamily="18" charset="0"/>
                <a:cs typeface="Times New Roman" panose="02020603050405020304" pitchFamily="18" charset="0"/>
              </a:rPr>
              <a:t>c</a:t>
            </a:r>
            <a:r>
              <a:rPr lang="en-US" altLang="zh-CN" sz="3600" b="1" i="1" dirty="0" err="1" smtClean="0">
                <a:solidFill>
                  <a:srgbClr val="0070C0"/>
                </a:solidFill>
                <a:latin typeface="Times New Roman" panose="02020603050405020304" pitchFamily="18" charset="0"/>
                <a:cs typeface="Times New Roman" panose="02020603050405020304" pitchFamily="18" charset="0"/>
              </a:rPr>
              <a:t>ó</a:t>
            </a:r>
            <a:r>
              <a:rPr lang="en-US" altLang="zh-CN" sz="3600" b="1" i="1" dirty="0" smtClean="0">
                <a:solidFill>
                  <a:srgbClr val="0070C0"/>
                </a:solidFill>
                <a:latin typeface="Times New Roman" panose="02020603050405020304" pitchFamily="18" charset="0"/>
                <a:cs typeface="Times New Roman" panose="02020603050405020304" pitchFamily="18" charset="0"/>
              </a:rPr>
              <a:t> </a:t>
            </a:r>
            <a:r>
              <a:rPr lang="en-US" altLang="zh-CN" sz="3600" b="1" i="1" dirty="0" err="1">
                <a:solidFill>
                  <a:srgbClr val="0070C0"/>
                </a:solidFill>
                <a:latin typeface="Times New Roman" panose="02020603050405020304" pitchFamily="18" charset="0"/>
                <a:cs typeface="Times New Roman" panose="02020603050405020304" pitchFamily="18" charset="0"/>
              </a:rPr>
              <a:t>những</a:t>
            </a:r>
            <a:r>
              <a:rPr lang="en-US" altLang="zh-CN" sz="3600" b="1" i="1" dirty="0">
                <a:solidFill>
                  <a:srgbClr val="0070C0"/>
                </a:solidFill>
                <a:latin typeface="Times New Roman" panose="02020603050405020304" pitchFamily="18" charset="0"/>
                <a:cs typeface="Times New Roman" panose="02020603050405020304" pitchFamily="18" charset="0"/>
              </a:rPr>
              <a:t> </a:t>
            </a:r>
            <a:r>
              <a:rPr lang="en-US" altLang="zh-CN" sz="3600" b="1" i="1" dirty="0" err="1">
                <a:solidFill>
                  <a:srgbClr val="0070C0"/>
                </a:solidFill>
                <a:latin typeface="Times New Roman" panose="02020603050405020304" pitchFamily="18" charset="0"/>
                <a:cs typeface="Times New Roman" panose="02020603050405020304" pitchFamily="18" charset="0"/>
              </a:rPr>
              <a:t>người</a:t>
            </a:r>
            <a:r>
              <a:rPr lang="en-US" altLang="zh-CN" sz="3600" b="1" i="1" dirty="0">
                <a:solidFill>
                  <a:srgbClr val="0070C0"/>
                </a:solidFill>
                <a:latin typeface="Times New Roman" panose="02020603050405020304" pitchFamily="18" charset="0"/>
                <a:cs typeface="Times New Roman" panose="02020603050405020304" pitchFamily="18" charset="0"/>
              </a:rPr>
              <a:t> </a:t>
            </a:r>
            <a:r>
              <a:rPr lang="en-US" altLang="zh-CN" sz="3600" b="1" i="1" dirty="0" err="1">
                <a:solidFill>
                  <a:srgbClr val="0070C0"/>
                </a:solidFill>
                <a:latin typeface="Times New Roman" panose="02020603050405020304" pitchFamily="18" charset="0"/>
                <a:cs typeface="Times New Roman" panose="02020603050405020304" pitchFamily="18" charset="0"/>
              </a:rPr>
              <a:t>em</a:t>
            </a:r>
            <a:r>
              <a:rPr lang="en-US" altLang="zh-CN" sz="3600" b="1" i="1" dirty="0">
                <a:solidFill>
                  <a:srgbClr val="0070C0"/>
                </a:solidFill>
                <a:latin typeface="Times New Roman" panose="02020603050405020304" pitchFamily="18" charset="0"/>
                <a:cs typeface="Times New Roman" panose="02020603050405020304" pitchFamily="18" charset="0"/>
              </a:rPr>
              <a:t> </a:t>
            </a:r>
            <a:r>
              <a:rPr lang="en-US" altLang="zh-CN" sz="3600" b="1" i="1" dirty="0" err="1">
                <a:solidFill>
                  <a:srgbClr val="0070C0"/>
                </a:solidFill>
                <a:latin typeface="Times New Roman" panose="02020603050405020304" pitchFamily="18" charset="0"/>
                <a:cs typeface="Times New Roman" panose="02020603050405020304" pitchFamily="18" charset="0"/>
              </a:rPr>
              <a:t>đã</a:t>
            </a:r>
            <a:r>
              <a:rPr lang="en-US" altLang="zh-CN" sz="3600" b="1" i="1" dirty="0">
                <a:solidFill>
                  <a:srgbClr val="0070C0"/>
                </a:solidFill>
                <a:latin typeface="Times New Roman" panose="02020603050405020304" pitchFamily="18" charset="0"/>
                <a:cs typeface="Times New Roman" panose="02020603050405020304" pitchFamily="18" charset="0"/>
              </a:rPr>
              <a:t> </a:t>
            </a:r>
            <a:r>
              <a:rPr lang="en-US" altLang="zh-CN" sz="3600" b="1" i="1" dirty="0" err="1" smtClean="0">
                <a:solidFill>
                  <a:srgbClr val="0070C0"/>
                </a:solidFill>
                <a:latin typeface="Times New Roman" panose="02020603050405020304" pitchFamily="18" charset="0"/>
                <a:cs typeface="Times New Roman" panose="02020603050405020304" pitchFamily="18" charset="0"/>
              </a:rPr>
              <a:t>gắn</a:t>
            </a:r>
            <a:r>
              <a:rPr lang="en-US" altLang="zh-CN" sz="3600" b="1" i="1" dirty="0" smtClean="0">
                <a:solidFill>
                  <a:srgbClr val="0070C0"/>
                </a:solidFill>
                <a:latin typeface="Times New Roman" panose="02020603050405020304" pitchFamily="18" charset="0"/>
                <a:cs typeface="Times New Roman" panose="02020603050405020304" pitchFamily="18" charset="0"/>
              </a:rPr>
              <a:t> </a:t>
            </a:r>
            <a:r>
              <a:rPr lang="en-US" altLang="zh-CN" sz="3600" b="1" i="1" dirty="0" err="1" smtClean="0">
                <a:solidFill>
                  <a:srgbClr val="0070C0"/>
                </a:solidFill>
                <a:latin typeface="Times New Roman" panose="02020603050405020304" pitchFamily="18" charset="0"/>
                <a:cs typeface="Times New Roman" panose="02020603050405020304" pitchFamily="18" charset="0"/>
              </a:rPr>
              <a:t>bó</a:t>
            </a:r>
            <a:r>
              <a:rPr lang="en-US" altLang="zh-CN" sz="3600" b="1" i="1" dirty="0" smtClean="0">
                <a:solidFill>
                  <a:srgbClr val="0070C0"/>
                </a:solidFill>
                <a:latin typeface="Times New Roman" panose="02020603050405020304" pitchFamily="18" charset="0"/>
                <a:cs typeface="Times New Roman" panose="02020603050405020304" pitchFamily="18" charset="0"/>
              </a:rPr>
              <a:t> </a:t>
            </a:r>
            <a:r>
              <a:rPr lang="en-US" altLang="zh-CN" sz="3600" b="1" i="1" dirty="0" err="1">
                <a:solidFill>
                  <a:srgbClr val="0070C0"/>
                </a:solidFill>
                <a:latin typeface="Times New Roman" panose="02020603050405020304" pitchFamily="18" charset="0"/>
                <a:cs typeface="Times New Roman" panose="02020603050405020304" pitchFamily="18" charset="0"/>
              </a:rPr>
              <a:t>yêu</a:t>
            </a:r>
            <a:r>
              <a:rPr lang="en-US" altLang="zh-CN" sz="3600" b="1" i="1" dirty="0">
                <a:solidFill>
                  <a:srgbClr val="0070C0"/>
                </a:solidFill>
                <a:latin typeface="Times New Roman" panose="02020603050405020304" pitchFamily="18" charset="0"/>
                <a:cs typeface="Times New Roman" panose="02020603050405020304" pitchFamily="18" charset="0"/>
              </a:rPr>
              <a:t> </a:t>
            </a:r>
            <a:r>
              <a:rPr lang="en-US" altLang="zh-CN" sz="3600" b="1" i="1" dirty="0" err="1" smtClean="0">
                <a:solidFill>
                  <a:srgbClr val="0070C0"/>
                </a:solidFill>
                <a:latin typeface="Times New Roman" panose="02020603050405020304" pitchFamily="18" charset="0"/>
                <a:cs typeface="Times New Roman" panose="02020603050405020304" pitchFamily="18" charset="0"/>
              </a:rPr>
              <a:t>thương</a:t>
            </a:r>
            <a:r>
              <a:rPr lang="en-US" altLang="zh-CN" sz="3600" b="1" i="1" dirty="0" smtClean="0">
                <a:solidFill>
                  <a:srgbClr val="0070C0"/>
                </a:solidFill>
                <a:latin typeface="Times New Roman" panose="02020603050405020304" pitchFamily="18" charset="0"/>
                <a:cs typeface="Times New Roman" panose="02020603050405020304" pitchFamily="18" charset="0"/>
              </a:rPr>
              <a:t>. </a:t>
            </a:r>
            <a:r>
              <a:rPr lang="vi-VN" altLang="zh-CN" sz="3600" b="1" i="1" dirty="0" smtClean="0">
                <a:solidFill>
                  <a:srgbClr val="0070C0"/>
                </a:solidFill>
                <a:latin typeface="Times New Roman" panose="02020603050405020304" pitchFamily="18" charset="0"/>
                <a:cs typeface="Times New Roman" panose="02020603050405020304" pitchFamily="18" charset="0"/>
              </a:rPr>
              <a:t>Nếu </a:t>
            </a:r>
            <a:r>
              <a:rPr lang="vi-VN" altLang="zh-CN" sz="3600" b="1" i="1" dirty="0">
                <a:solidFill>
                  <a:srgbClr val="0070C0"/>
                </a:solidFill>
                <a:latin typeface="Times New Roman" panose="02020603050405020304" pitchFamily="18" charset="0"/>
                <a:cs typeface="Times New Roman" panose="02020603050405020304" pitchFamily="18" charset="0"/>
              </a:rPr>
              <a:t>chọn một </a:t>
            </a:r>
            <a:r>
              <a:rPr lang="vi-VN" altLang="zh-CN" sz="3600" b="1" i="1" dirty="0" smtClean="0">
                <a:solidFill>
                  <a:srgbClr val="0070C0"/>
                </a:solidFill>
                <a:latin typeface="Times New Roman" panose="02020603050405020304" pitchFamily="18" charset="0"/>
                <a:cs typeface="Times New Roman" panose="02020603050405020304" pitchFamily="18" charset="0"/>
              </a:rPr>
              <a:t>người</a:t>
            </a:r>
            <a:r>
              <a:rPr lang="en-US" altLang="zh-CN" sz="3600" b="1" i="1" dirty="0" smtClean="0">
                <a:solidFill>
                  <a:srgbClr val="0070C0"/>
                </a:solidFill>
                <a:latin typeface="Times New Roman" panose="02020603050405020304" pitchFamily="18" charset="0"/>
                <a:cs typeface="Times New Roman" panose="02020603050405020304" pitchFamily="18" charset="0"/>
              </a:rPr>
              <a:t> </a:t>
            </a:r>
            <a:r>
              <a:rPr lang="en-US" altLang="zh-CN" sz="3600" b="1" i="1" dirty="0" err="1" smtClean="0">
                <a:solidFill>
                  <a:srgbClr val="0070C0"/>
                </a:solidFill>
                <a:latin typeface="Times New Roman" panose="02020603050405020304" pitchFamily="18" charset="0"/>
                <a:cs typeface="Times New Roman" panose="02020603050405020304" pitchFamily="18" charset="0"/>
              </a:rPr>
              <a:t>thân</a:t>
            </a:r>
            <a:r>
              <a:rPr lang="vi-VN" altLang="zh-CN" sz="3600" b="1" i="1" dirty="0" smtClean="0">
                <a:solidFill>
                  <a:srgbClr val="0070C0"/>
                </a:solidFill>
                <a:latin typeface="Times New Roman" panose="02020603050405020304" pitchFamily="18" charset="0"/>
                <a:cs typeface="Times New Roman" panose="02020603050405020304" pitchFamily="18" charset="0"/>
              </a:rPr>
              <a:t> </a:t>
            </a:r>
            <a:r>
              <a:rPr lang="vi-VN" altLang="zh-CN" sz="3600" b="1" i="1" dirty="0">
                <a:solidFill>
                  <a:srgbClr val="0070C0"/>
                </a:solidFill>
                <a:latin typeface="Times New Roman" panose="02020603050405020304" pitchFamily="18" charset="0"/>
                <a:cs typeface="Times New Roman" panose="02020603050405020304" pitchFamily="18" charset="0"/>
              </a:rPr>
              <a:t>để chia </a:t>
            </a:r>
            <a:r>
              <a:rPr lang="vi-VN" altLang="zh-CN" sz="3600" b="1" i="1" dirty="0" smtClean="0">
                <a:solidFill>
                  <a:srgbClr val="0070C0"/>
                </a:solidFill>
                <a:latin typeface="Times New Roman" panose="02020603050405020304" pitchFamily="18" charset="0"/>
                <a:cs typeface="Times New Roman" panose="02020603050405020304" pitchFamily="18" charset="0"/>
              </a:rPr>
              <a:t>sẻ</a:t>
            </a:r>
            <a:r>
              <a:rPr lang="en-US" altLang="zh-CN" sz="3600" b="1" i="1" dirty="0" smtClean="0">
                <a:solidFill>
                  <a:srgbClr val="0070C0"/>
                </a:solidFill>
                <a:latin typeface="Times New Roman" panose="02020603050405020304" pitchFamily="18" charset="0"/>
                <a:cs typeface="Times New Roman" panose="02020603050405020304" pitchFamily="18" charset="0"/>
              </a:rPr>
              <a:t> </a:t>
            </a:r>
            <a:r>
              <a:rPr lang="en-US" altLang="zh-CN" sz="3600" b="1" i="1" dirty="0" err="1" smtClean="0">
                <a:solidFill>
                  <a:srgbClr val="0070C0"/>
                </a:solidFill>
                <a:latin typeface="Times New Roman" panose="02020603050405020304" pitchFamily="18" charset="0"/>
                <a:cs typeface="Times New Roman" panose="02020603050405020304" pitchFamily="18" charset="0"/>
              </a:rPr>
              <a:t>tình</a:t>
            </a:r>
            <a:r>
              <a:rPr lang="en-US" altLang="zh-CN" sz="3600" b="1" i="1" dirty="0" smtClean="0">
                <a:solidFill>
                  <a:srgbClr val="0070C0"/>
                </a:solidFill>
                <a:latin typeface="Times New Roman" panose="02020603050405020304" pitchFamily="18" charset="0"/>
                <a:cs typeface="Times New Roman" panose="02020603050405020304" pitchFamily="18" charset="0"/>
              </a:rPr>
              <a:t> </a:t>
            </a:r>
            <a:r>
              <a:rPr lang="en-US" altLang="zh-CN" sz="3600" b="1" i="1" dirty="0" err="1" smtClean="0">
                <a:solidFill>
                  <a:srgbClr val="0070C0"/>
                </a:solidFill>
                <a:latin typeface="Times New Roman" panose="02020603050405020304" pitchFamily="18" charset="0"/>
                <a:cs typeface="Times New Roman" panose="02020603050405020304" pitchFamily="18" charset="0"/>
              </a:rPr>
              <a:t>cảm</a:t>
            </a:r>
            <a:r>
              <a:rPr lang="en-US" altLang="zh-CN" sz="3600" b="1" i="1" dirty="0" smtClean="0">
                <a:solidFill>
                  <a:srgbClr val="0070C0"/>
                </a:solidFill>
                <a:latin typeface="Times New Roman" panose="02020603050405020304" pitchFamily="18" charset="0"/>
                <a:cs typeface="Times New Roman" panose="02020603050405020304" pitchFamily="18" charset="0"/>
              </a:rPr>
              <a:t> </a:t>
            </a:r>
            <a:r>
              <a:rPr lang="en-US" altLang="zh-CN" sz="3600" b="1" i="1" dirty="0" err="1" smtClean="0">
                <a:solidFill>
                  <a:srgbClr val="0070C0"/>
                </a:solidFill>
                <a:latin typeface="Times New Roman" panose="02020603050405020304" pitchFamily="18" charset="0"/>
                <a:cs typeface="Times New Roman" panose="02020603050405020304" pitchFamily="18" charset="0"/>
              </a:rPr>
              <a:t>của</a:t>
            </a:r>
            <a:r>
              <a:rPr lang="en-US" altLang="zh-CN" sz="3600" b="1" i="1" dirty="0" smtClean="0">
                <a:solidFill>
                  <a:srgbClr val="0070C0"/>
                </a:solidFill>
                <a:latin typeface="Times New Roman" panose="02020603050405020304" pitchFamily="18" charset="0"/>
                <a:cs typeface="Times New Roman" panose="02020603050405020304" pitchFamily="18" charset="0"/>
              </a:rPr>
              <a:t> </a:t>
            </a:r>
            <a:r>
              <a:rPr lang="en-US" altLang="zh-CN" sz="3600" b="1" i="1" dirty="0" err="1" smtClean="0">
                <a:solidFill>
                  <a:srgbClr val="0070C0"/>
                </a:solidFill>
                <a:latin typeface="Times New Roman" panose="02020603050405020304" pitchFamily="18" charset="0"/>
                <a:cs typeface="Times New Roman" panose="02020603050405020304" pitchFamily="18" charset="0"/>
              </a:rPr>
              <a:t>em</a:t>
            </a:r>
            <a:r>
              <a:rPr lang="vi-VN" altLang="zh-CN" sz="3600" b="1" i="1" dirty="0" smtClean="0">
                <a:solidFill>
                  <a:srgbClr val="0070C0"/>
                </a:solidFill>
                <a:latin typeface="Times New Roman" panose="02020603050405020304" pitchFamily="18" charset="0"/>
                <a:cs typeface="Times New Roman" panose="02020603050405020304" pitchFamily="18" charset="0"/>
              </a:rPr>
              <a:t> </a:t>
            </a:r>
            <a:r>
              <a:rPr lang="vi-VN" altLang="zh-CN" sz="3600" b="1" i="1" dirty="0">
                <a:solidFill>
                  <a:srgbClr val="0070C0"/>
                </a:solidFill>
                <a:latin typeface="Times New Roman" panose="02020603050405020304" pitchFamily="18" charset="0"/>
                <a:cs typeface="Times New Roman" panose="02020603050405020304" pitchFamily="18" charset="0"/>
              </a:rPr>
              <a:t>với mọi người, em sẽ chọn </a:t>
            </a:r>
            <a:r>
              <a:rPr lang="vi-VN" altLang="zh-CN" sz="3600" b="1" i="1" dirty="0" smtClean="0">
                <a:solidFill>
                  <a:srgbClr val="0070C0"/>
                </a:solidFill>
                <a:latin typeface="Times New Roman" panose="02020603050405020304" pitchFamily="18" charset="0"/>
                <a:cs typeface="Times New Roman" panose="02020603050405020304" pitchFamily="18" charset="0"/>
              </a:rPr>
              <a:t>ai</a:t>
            </a:r>
            <a:r>
              <a:rPr lang="en-US" altLang="zh-CN" sz="3600" b="1" i="1" dirty="0" smtClean="0">
                <a:solidFill>
                  <a:srgbClr val="0070C0"/>
                </a:solidFill>
                <a:latin typeface="Times New Roman" panose="02020603050405020304" pitchFamily="18" charset="0"/>
                <a:cs typeface="Times New Roman" panose="02020603050405020304" pitchFamily="18" charset="0"/>
              </a:rPr>
              <a:t> </a:t>
            </a:r>
            <a:r>
              <a:rPr lang="vi-VN" altLang="zh-CN" sz="3600" b="1" i="1" dirty="0" smtClean="0">
                <a:solidFill>
                  <a:srgbClr val="0070C0"/>
                </a:solidFill>
                <a:latin typeface="Times New Roman" panose="02020603050405020304" pitchFamily="18" charset="0"/>
                <a:cs typeface="Times New Roman" panose="02020603050405020304" pitchFamily="18" charset="0"/>
              </a:rPr>
              <a:t>?</a:t>
            </a:r>
            <a:endParaRPr lang="zh-CN" altLang="en-US" sz="3600" b="1" i="1" kern="1200" dirty="0">
              <a:solidFill>
                <a:srgbClr val="0070C0"/>
              </a:solidFill>
              <a:latin typeface="Times New Roman" panose="02020603050405020304" pitchFamily="18" charset="0"/>
              <a:cs typeface="Times New Roman" panose="02020603050405020304" pitchFamily="18" charset="0"/>
            </a:endParaRPr>
          </a:p>
        </p:txBody>
      </p:sp>
      <p:sp>
        <p:nvSpPr>
          <p:cNvPr id="6" name="文本框 4102">
            <a:extLst>
              <a:ext uri="{FF2B5EF4-FFF2-40B4-BE49-F238E27FC236}">
                <a16:creationId xmlns="" xmlns:a16="http://schemas.microsoft.com/office/drawing/2014/main" id="{7A5C8198-74B1-471A-8C03-71582770B028}"/>
              </a:ext>
            </a:extLst>
          </p:cNvPr>
          <p:cNvSpPr txBox="1"/>
          <p:nvPr/>
        </p:nvSpPr>
        <p:spPr>
          <a:xfrm>
            <a:off x="819718" y="461092"/>
            <a:ext cx="2051712" cy="426399"/>
          </a:xfrm>
          <a:prstGeom prst="rect">
            <a:avLst/>
          </a:prstGeom>
          <a:noFill/>
          <a:ln w="9525">
            <a:noFill/>
          </a:ln>
        </p:spPr>
        <p:txBody>
          <a:bodyPr wrap="square">
            <a:spAutoFit/>
          </a:bodyPr>
          <a:lstStyle/>
          <a:p>
            <a:pPr defTabSz="814474" fontAlgn="base">
              <a:spcBef>
                <a:spcPct val="50000"/>
              </a:spcBef>
              <a:spcAft>
                <a:spcPct val="0"/>
              </a:spcAft>
              <a:buClrTx/>
              <a:defRPr/>
            </a:pPr>
            <a:r>
              <a:rPr lang="en-US" altLang="zh-CN" sz="2171" b="1" kern="1200" dirty="0">
                <a:latin typeface="Times New Roman" panose="02020603050405020304" pitchFamily="18" charset="0"/>
                <a:ea typeface="宋体" panose="02010600030101010101" pitchFamily="2" charset="-122"/>
                <a:cs typeface="Times New Roman" panose="02020603050405020304" pitchFamily="18" charset="0"/>
              </a:rPr>
              <a:t>KHỞI ĐỘNG</a:t>
            </a:r>
            <a:endParaRPr lang="zh-CN" altLang="en-US" sz="2171" b="1" kern="12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14372853"/>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4103">
                                            <p:txEl>
                                              <p:pRg st="0" end="0"/>
                                            </p:txEl>
                                          </p:spTgt>
                                        </p:tgtEl>
                                        <p:attrNameLst>
                                          <p:attrName>style.visibility</p:attrName>
                                        </p:attrNameLst>
                                      </p:cBhvr>
                                      <p:to>
                                        <p:strVal val="visible"/>
                                      </p:to>
                                    </p:set>
                                    <p:anim calcmode="discrete" valueType="clr">
                                      <p:cBhvr override="childStyle">
                                        <p:cTn id="25" dur="80"/>
                                        <p:tgtEl>
                                          <p:spTgt spid="41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4103">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4103">
                                            <p:txEl>
                                              <p:pRg st="0" end="0"/>
                                            </p:txEl>
                                          </p:spTgt>
                                        </p:tgtEl>
                                        <p:attrNameLst>
                                          <p:attrName>fill.type</p:attrName>
                                        </p:attrNameLst>
                                      </p:cBhvr>
                                      <p:to>
                                        <p:strVal val="solid"/>
                                      </p:to>
                                    </p:set>
                                  </p:childTnLst>
                                </p:cTn>
                              </p:par>
                            </p:childTnLst>
                          </p:cTn>
                        </p:par>
                        <p:par>
                          <p:cTn id="28" fill="hold">
                            <p:stCondLst>
                              <p:cond delay="628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31"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build="allAtOnce"/>
      <p:bldP spid="6"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图片 4099" descr="12"/>
          <p:cNvPicPr>
            <a:picLocks noChangeAspect="1"/>
          </p:cNvPicPr>
          <p:nvPr/>
        </p:nvPicPr>
        <p:blipFill>
          <a:blip r:embed="rId3"/>
          <a:stretch>
            <a:fillRect/>
          </a:stretch>
        </p:blipFill>
        <p:spPr>
          <a:xfrm>
            <a:off x="18335" y="4336947"/>
            <a:ext cx="9107330" cy="806553"/>
          </a:xfrm>
          <a:prstGeom prst="rect">
            <a:avLst/>
          </a:prstGeom>
          <a:noFill/>
          <a:ln w="9525">
            <a:noFill/>
          </a:ln>
        </p:spPr>
      </p:pic>
      <p:pic>
        <p:nvPicPr>
          <p:cNvPr id="4102" name="图片 4101" descr="13"/>
          <p:cNvPicPr>
            <a:picLocks noChangeAspect="1"/>
          </p:cNvPicPr>
          <p:nvPr/>
        </p:nvPicPr>
        <p:blipFill>
          <a:blip r:embed="rId4"/>
          <a:stretch>
            <a:fillRect/>
          </a:stretch>
        </p:blipFill>
        <p:spPr>
          <a:xfrm>
            <a:off x="0" y="-932671"/>
            <a:ext cx="9437865" cy="5147296"/>
          </a:xfrm>
          <a:prstGeom prst="rect">
            <a:avLst/>
          </a:prstGeom>
          <a:noFill/>
          <a:ln w="9525">
            <a:noFill/>
          </a:ln>
        </p:spPr>
      </p:pic>
      <p:sp>
        <p:nvSpPr>
          <p:cNvPr id="4103" name="文本框 4102"/>
          <p:cNvSpPr txBox="1"/>
          <p:nvPr/>
        </p:nvSpPr>
        <p:spPr>
          <a:xfrm>
            <a:off x="562157" y="554894"/>
            <a:ext cx="8357254" cy="4633256"/>
          </a:xfrm>
          <a:prstGeom prst="rect">
            <a:avLst/>
          </a:prstGeom>
          <a:noFill/>
          <a:ln w="9525">
            <a:noFill/>
          </a:ln>
        </p:spPr>
        <p:txBody>
          <a:bodyPr wrap="square">
            <a:spAutoFit/>
          </a:bodyPr>
          <a:lstStyle/>
          <a:p>
            <a:pPr algn="just" defTabSz="814474" fontAlgn="base">
              <a:spcBef>
                <a:spcPct val="50000"/>
              </a:spcBef>
              <a:spcAft>
                <a:spcPct val="0"/>
              </a:spcAft>
              <a:buClrTx/>
              <a:defRPr/>
            </a:pPr>
            <a:r>
              <a:rPr lang="en-US" altLang="zh-CN" sz="3908" b="1" dirty="0" smtClean="0">
                <a:solidFill>
                  <a:srgbClr val="0070C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Trong</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cuộc</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sống</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có</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những</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sự</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việc</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em</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đã</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trải</a:t>
            </a:r>
            <a:r>
              <a:rPr lang="en-US" altLang="zh-CN" sz="3200" b="1" i="1" dirty="0" smtClean="0">
                <a:solidFill>
                  <a:srgbClr val="7030A0"/>
                </a:solidFill>
                <a:latin typeface="Times New Roman" panose="02020603050405020304" pitchFamily="18" charset="0"/>
                <a:cs typeface="Times New Roman" panose="02020603050405020304" pitchFamily="18" charset="0"/>
              </a:rPr>
              <a:t> qua </a:t>
            </a:r>
            <a:r>
              <a:rPr lang="en-US" altLang="zh-CN" sz="3200" b="1" i="1" dirty="0" err="1" smtClean="0">
                <a:solidFill>
                  <a:srgbClr val="7030A0"/>
                </a:solidFill>
                <a:latin typeface="Times New Roman" panose="02020603050405020304" pitchFamily="18" charset="0"/>
                <a:cs typeface="Times New Roman" panose="02020603050405020304" pitchFamily="18" charset="0"/>
              </a:rPr>
              <a:t>hoặc</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chứng</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kiến</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để</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lại</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nhiều</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ấn</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tượng</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sâu</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sắc</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Có</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những</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người</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em</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đã</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từng</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gặp</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gỡ</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gắn</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bó</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và</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yêu</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thương</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Làm</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thế</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nào</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để</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viết</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bài</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văn</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trình</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bày</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tình</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cảm</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cảm</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xúc</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về</a:t>
            </a:r>
            <a:r>
              <a:rPr lang="en-US" altLang="zh-CN" sz="3200" b="1" i="1" dirty="0" smtClean="0">
                <a:solidFill>
                  <a:srgbClr val="7030A0"/>
                </a:solidFill>
                <a:latin typeface="Times New Roman" panose="02020603050405020304" pitchFamily="18" charset="0"/>
                <a:cs typeface="Times New Roman" panose="02020603050405020304" pitchFamily="18" charset="0"/>
              </a:rPr>
              <a:t> con </a:t>
            </a:r>
            <a:r>
              <a:rPr lang="en-US" altLang="zh-CN" sz="3200" b="1" i="1" dirty="0" err="1" smtClean="0">
                <a:solidFill>
                  <a:srgbClr val="7030A0"/>
                </a:solidFill>
                <a:latin typeface="Times New Roman" panose="02020603050405020304" pitchFamily="18" charset="0"/>
                <a:cs typeface="Times New Roman" panose="02020603050405020304" pitchFamily="18" charset="0"/>
              </a:rPr>
              <a:t>người</a:t>
            </a:r>
            <a:r>
              <a:rPr lang="en-US" altLang="zh-CN" sz="3200" b="1" i="1" dirty="0" smtClean="0">
                <a:solidFill>
                  <a:srgbClr val="7030A0"/>
                </a:solidFill>
                <a:latin typeface="Times New Roman" panose="02020603050405020304" pitchFamily="18" charset="0"/>
                <a:cs typeface="Times New Roman" panose="02020603050405020304" pitchFamily="18" charset="0"/>
              </a:rPr>
              <a:t> hay </a:t>
            </a:r>
            <a:r>
              <a:rPr lang="en-US" altLang="zh-CN" sz="3200" b="1" i="1" dirty="0" err="1" smtClean="0">
                <a:solidFill>
                  <a:srgbClr val="7030A0"/>
                </a:solidFill>
                <a:latin typeface="Times New Roman" panose="02020603050405020304" pitchFamily="18" charset="0"/>
                <a:cs typeface="Times New Roman" panose="02020603050405020304" pitchFamily="18" charset="0"/>
              </a:rPr>
              <a:t>sự</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việc</a:t>
            </a:r>
            <a:r>
              <a:rPr lang="en-US" altLang="zh-CN" sz="3200" b="1" i="1" dirty="0" smtClean="0">
                <a:solidFill>
                  <a:srgbClr val="7030A0"/>
                </a:solidFill>
                <a:latin typeface="Times New Roman" panose="02020603050405020304" pitchFamily="18" charset="0"/>
                <a:cs typeface="Times New Roman" panose="02020603050405020304" pitchFamily="18" charset="0"/>
              </a:rPr>
              <a:t> ? </a:t>
            </a:r>
            <a:r>
              <a:rPr lang="en-US" altLang="zh-CN" sz="3200" b="1" i="1" dirty="0" err="1" smtClean="0">
                <a:solidFill>
                  <a:srgbClr val="7030A0"/>
                </a:solidFill>
                <a:latin typeface="Times New Roman" panose="02020603050405020304" pitchFamily="18" charset="0"/>
                <a:cs typeface="Times New Roman" panose="02020603050405020304" pitchFamily="18" charset="0"/>
              </a:rPr>
              <a:t>Viết</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thế</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nào</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để</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gợi</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được</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sự</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đồng</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cảm</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của</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người</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đọc</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về</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những</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tình</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cảm</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em</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gởi</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gắm</a:t>
            </a:r>
            <a:r>
              <a:rPr lang="en-US" altLang="zh-CN" sz="3200" b="1" i="1" dirty="0" smtClean="0">
                <a:solidFill>
                  <a:srgbClr val="7030A0"/>
                </a:solidFill>
                <a:latin typeface="Times New Roman" panose="02020603050405020304" pitchFamily="18" charset="0"/>
                <a:cs typeface="Times New Roman" panose="02020603050405020304" pitchFamily="18" charset="0"/>
              </a:rPr>
              <a:t> ? </a:t>
            </a:r>
            <a:r>
              <a:rPr lang="en-US" altLang="zh-CN" sz="3200" b="1" i="1" dirty="0" err="1" smtClean="0">
                <a:solidFill>
                  <a:srgbClr val="7030A0"/>
                </a:solidFill>
                <a:latin typeface="Times New Roman" panose="02020603050405020304" pitchFamily="18" charset="0"/>
                <a:cs typeface="Times New Roman" panose="02020603050405020304" pitchFamily="18" charset="0"/>
              </a:rPr>
              <a:t>Bài</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học</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hôm</a:t>
            </a:r>
            <a:r>
              <a:rPr lang="en-US" altLang="zh-CN" sz="3200" b="1" i="1" dirty="0" smtClean="0">
                <a:solidFill>
                  <a:srgbClr val="7030A0"/>
                </a:solidFill>
                <a:latin typeface="Times New Roman" panose="02020603050405020304" pitchFamily="18" charset="0"/>
                <a:cs typeface="Times New Roman" panose="02020603050405020304" pitchFamily="18" charset="0"/>
              </a:rPr>
              <a:t> nay </a:t>
            </a:r>
            <a:r>
              <a:rPr lang="en-US" altLang="zh-CN" sz="3200" b="1" i="1" dirty="0" err="1" smtClean="0">
                <a:solidFill>
                  <a:srgbClr val="7030A0"/>
                </a:solidFill>
                <a:latin typeface="Times New Roman" panose="02020603050405020304" pitchFamily="18" charset="0"/>
                <a:cs typeface="Times New Roman" panose="02020603050405020304" pitchFamily="18" charset="0"/>
              </a:rPr>
              <a:t>sẽ</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giúp</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em</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trả</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lời</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những</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câu</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hỏi</a:t>
            </a:r>
            <a:r>
              <a:rPr lang="en-US" altLang="zh-CN" sz="3200" b="1" i="1" dirty="0" smtClean="0">
                <a:solidFill>
                  <a:srgbClr val="7030A0"/>
                </a:solidFill>
                <a:latin typeface="Times New Roman" panose="02020603050405020304" pitchFamily="18" charset="0"/>
                <a:cs typeface="Times New Roman" panose="02020603050405020304" pitchFamily="18" charset="0"/>
              </a:rPr>
              <a:t> </a:t>
            </a:r>
            <a:r>
              <a:rPr lang="en-US" altLang="zh-CN" sz="3200" b="1" i="1" dirty="0" err="1" smtClean="0">
                <a:solidFill>
                  <a:srgbClr val="7030A0"/>
                </a:solidFill>
                <a:latin typeface="Times New Roman" panose="02020603050405020304" pitchFamily="18" charset="0"/>
                <a:cs typeface="Times New Roman" panose="02020603050405020304" pitchFamily="18" charset="0"/>
              </a:rPr>
              <a:t>ấy</a:t>
            </a:r>
            <a:r>
              <a:rPr lang="en-US" altLang="zh-CN" sz="3200" b="1" i="1" dirty="0" smtClean="0">
                <a:solidFill>
                  <a:srgbClr val="7030A0"/>
                </a:solidFill>
                <a:latin typeface="Times New Roman" panose="02020603050405020304" pitchFamily="18" charset="0"/>
                <a:cs typeface="Times New Roman" panose="02020603050405020304" pitchFamily="18" charset="0"/>
              </a:rPr>
              <a:t>.</a:t>
            </a:r>
            <a:endParaRPr lang="zh-CN" altLang="en-US" sz="3200" b="1" i="1" kern="1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1434031"/>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p:stCondLst>
                              <p:cond delay="1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4103">
                                            <p:txEl>
                                              <p:pRg st="0" end="0"/>
                                            </p:txEl>
                                          </p:spTgt>
                                        </p:tgtEl>
                                        <p:attrNameLst>
                                          <p:attrName>style.visibility</p:attrName>
                                        </p:attrNameLst>
                                      </p:cBhvr>
                                      <p:to>
                                        <p:strVal val="visible"/>
                                      </p:to>
                                    </p:set>
                                    <p:anim calcmode="discrete" valueType="clr">
                                      <p:cBhvr override="childStyle">
                                        <p:cTn id="18" dur="80"/>
                                        <p:tgtEl>
                                          <p:spTgt spid="41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103">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410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6"/>
        <p:cNvGrpSpPr/>
        <p:nvPr/>
      </p:nvGrpSpPr>
      <p:grpSpPr>
        <a:xfrm>
          <a:off x="0" y="0"/>
          <a:ext cx="0" cy="0"/>
          <a:chOff x="0" y="0"/>
          <a:chExt cx="0" cy="0"/>
        </a:xfrm>
      </p:grpSpPr>
      <p:sp>
        <p:nvSpPr>
          <p:cNvPr id="447" name="Google Shape;447;p1"/>
          <p:cNvSpPr txBox="1">
            <a:spLocks noGrp="1"/>
          </p:cNvSpPr>
          <p:nvPr>
            <p:ph type="ctrTitle"/>
          </p:nvPr>
        </p:nvSpPr>
        <p:spPr>
          <a:xfrm>
            <a:off x="941101" y="1042879"/>
            <a:ext cx="6899214" cy="2052600"/>
          </a:xfrm>
          <a:prstGeom prst="rect">
            <a:avLst/>
          </a:prstGeom>
          <a:noFill/>
          <a:ln>
            <a:noFill/>
          </a:ln>
        </p:spPr>
        <p:txBody>
          <a:bodyPr spcFirstLastPara="1" wrap="square" lIns="91425" tIns="91425" rIns="91425" bIns="91425" anchor="ctr" anchorCtr="0">
            <a:noAutofit/>
          </a:bodyPr>
          <a:lstStyle/>
          <a:p>
            <a:pPr lvl="0" algn="ctr"/>
            <a:r>
              <a:rPr lang="en-US" sz="6000" b="1" dirty="0" smtClean="0">
                <a:solidFill>
                  <a:srgbClr val="0070C0"/>
                </a:solidFill>
                <a:latin typeface="Cambria" panose="02040503050406030204" pitchFamily="18" charset="0"/>
                <a:ea typeface="Cambria" panose="02040503050406030204" pitchFamily="18" charset="0"/>
                <a:cs typeface="Times New Roman"/>
                <a:sym typeface="Times New Roman"/>
              </a:rPr>
              <a:t>HÌNH THÀNH </a:t>
            </a:r>
            <a:br>
              <a:rPr lang="en-US" sz="6000" b="1" dirty="0" smtClean="0">
                <a:solidFill>
                  <a:srgbClr val="0070C0"/>
                </a:solidFill>
                <a:latin typeface="Cambria" panose="02040503050406030204" pitchFamily="18" charset="0"/>
                <a:ea typeface="Cambria" panose="02040503050406030204" pitchFamily="18" charset="0"/>
                <a:cs typeface="Times New Roman"/>
                <a:sym typeface="Times New Roman"/>
              </a:rPr>
            </a:br>
            <a:r>
              <a:rPr lang="en-US" sz="6000" b="1" dirty="0" smtClean="0">
                <a:solidFill>
                  <a:srgbClr val="0070C0"/>
                </a:solidFill>
                <a:latin typeface="Cambria" panose="02040503050406030204" pitchFamily="18" charset="0"/>
                <a:ea typeface="Cambria" panose="02040503050406030204" pitchFamily="18" charset="0"/>
                <a:cs typeface="Times New Roman"/>
                <a:sym typeface="Times New Roman"/>
              </a:rPr>
              <a:t>KIẾN THỨC</a:t>
            </a:r>
            <a:endParaRPr lang="en-US" sz="6000" b="1" dirty="0">
              <a:solidFill>
                <a:srgbClr val="0070C0"/>
              </a:solidFill>
              <a:latin typeface="Cambria" panose="02040503050406030204" pitchFamily="18" charset="0"/>
              <a:ea typeface="Cambria" panose="02040503050406030204" pitchFamily="18" charset="0"/>
              <a:cs typeface="Times New Roman"/>
              <a:sym typeface="Times New Roman"/>
            </a:endParaRPr>
          </a:p>
        </p:txBody>
      </p:sp>
      <p:sp>
        <p:nvSpPr>
          <p:cNvPr id="448" name="Google Shape;448;p1"/>
          <p:cNvSpPr/>
          <p:nvPr/>
        </p:nvSpPr>
        <p:spPr>
          <a:xfrm>
            <a:off x="6726531" y="3471681"/>
            <a:ext cx="18525" cy="7360"/>
          </a:xfrm>
          <a:custGeom>
            <a:avLst/>
            <a:gdLst/>
            <a:ahLst/>
            <a:cxnLst/>
            <a:rect l="l" t="t" r="r" b="b"/>
            <a:pathLst>
              <a:path w="224" h="89" fill="none" extrusionOk="0">
                <a:moveTo>
                  <a:pt x="1" y="89"/>
                </a:moveTo>
                <a:lnTo>
                  <a:pt x="1" y="89"/>
                </a:lnTo>
                <a:lnTo>
                  <a:pt x="223" y="0"/>
                </a:lnTo>
                <a:lnTo>
                  <a:pt x="223" y="0"/>
                </a:lnTo>
                <a:lnTo>
                  <a:pt x="1" y="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49" name="Google Shape;449;p1"/>
          <p:cNvSpPr/>
          <p:nvPr/>
        </p:nvSpPr>
        <p:spPr>
          <a:xfrm>
            <a:off x="6792774" y="3434880"/>
            <a:ext cx="33163" cy="14803"/>
          </a:xfrm>
          <a:custGeom>
            <a:avLst/>
            <a:gdLst/>
            <a:ahLst/>
            <a:cxnLst/>
            <a:rect l="l" t="t" r="r" b="b"/>
            <a:pathLst>
              <a:path w="401" h="179" fill="none" extrusionOk="0">
                <a:moveTo>
                  <a:pt x="0" y="178"/>
                </a:moveTo>
                <a:lnTo>
                  <a:pt x="0" y="178"/>
                </a:lnTo>
                <a:lnTo>
                  <a:pt x="401" y="0"/>
                </a:lnTo>
                <a:lnTo>
                  <a:pt x="401" y="0"/>
                </a:lnTo>
                <a:lnTo>
                  <a:pt x="0" y="17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0" name="Google Shape;450;p1"/>
          <p:cNvSpPr/>
          <p:nvPr/>
        </p:nvSpPr>
        <p:spPr>
          <a:xfrm>
            <a:off x="6757792" y="3348376"/>
            <a:ext cx="35065" cy="12984"/>
          </a:xfrm>
          <a:custGeom>
            <a:avLst/>
            <a:gdLst/>
            <a:ahLst/>
            <a:cxnLst/>
            <a:rect l="l" t="t" r="r" b="b"/>
            <a:pathLst>
              <a:path w="424" h="157" fill="none" extrusionOk="0">
                <a:moveTo>
                  <a:pt x="1" y="156"/>
                </a:moveTo>
                <a:lnTo>
                  <a:pt x="1" y="156"/>
                </a:lnTo>
                <a:lnTo>
                  <a:pt x="423" y="1"/>
                </a:lnTo>
                <a:lnTo>
                  <a:pt x="423" y="1"/>
                </a:lnTo>
                <a:lnTo>
                  <a:pt x="1" y="156"/>
                </a:lnTo>
                <a:lnTo>
                  <a:pt x="1" y="15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1" name="Google Shape;451;p1"/>
          <p:cNvSpPr/>
          <p:nvPr/>
        </p:nvSpPr>
        <p:spPr>
          <a:xfrm>
            <a:off x="6715532" y="3460599"/>
            <a:ext cx="42342" cy="31343"/>
          </a:xfrm>
          <a:custGeom>
            <a:avLst/>
            <a:gdLst/>
            <a:ahLst/>
            <a:cxnLst/>
            <a:rect l="l" t="t" r="r" b="b"/>
            <a:pathLst>
              <a:path w="512" h="379" extrusionOk="0">
                <a:moveTo>
                  <a:pt x="312" y="1"/>
                </a:moveTo>
                <a:lnTo>
                  <a:pt x="89" y="112"/>
                </a:lnTo>
                <a:lnTo>
                  <a:pt x="22" y="134"/>
                </a:lnTo>
                <a:lnTo>
                  <a:pt x="0" y="179"/>
                </a:lnTo>
                <a:lnTo>
                  <a:pt x="0" y="245"/>
                </a:lnTo>
                <a:lnTo>
                  <a:pt x="0" y="290"/>
                </a:lnTo>
                <a:lnTo>
                  <a:pt x="45" y="334"/>
                </a:lnTo>
                <a:lnTo>
                  <a:pt x="89" y="379"/>
                </a:lnTo>
                <a:lnTo>
                  <a:pt x="178" y="379"/>
                </a:lnTo>
                <a:lnTo>
                  <a:pt x="423" y="267"/>
                </a:lnTo>
                <a:lnTo>
                  <a:pt x="467" y="245"/>
                </a:lnTo>
                <a:lnTo>
                  <a:pt x="490" y="201"/>
                </a:lnTo>
                <a:lnTo>
                  <a:pt x="512" y="134"/>
                </a:lnTo>
                <a:lnTo>
                  <a:pt x="490" y="90"/>
                </a:lnTo>
                <a:lnTo>
                  <a:pt x="467" y="45"/>
                </a:lnTo>
                <a:lnTo>
                  <a:pt x="4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2" name="Google Shape;452;p1"/>
          <p:cNvSpPr/>
          <p:nvPr/>
        </p:nvSpPr>
        <p:spPr>
          <a:xfrm>
            <a:off x="6783594" y="3423798"/>
            <a:ext cx="55244" cy="38704"/>
          </a:xfrm>
          <a:custGeom>
            <a:avLst/>
            <a:gdLst/>
            <a:ahLst/>
            <a:cxnLst/>
            <a:rect l="l" t="t" r="r" b="b"/>
            <a:pathLst>
              <a:path w="668" h="468" extrusionOk="0">
                <a:moveTo>
                  <a:pt x="467" y="1"/>
                </a:moveTo>
                <a:lnTo>
                  <a:pt x="67" y="179"/>
                </a:lnTo>
                <a:lnTo>
                  <a:pt x="22" y="223"/>
                </a:lnTo>
                <a:lnTo>
                  <a:pt x="0" y="268"/>
                </a:lnTo>
                <a:lnTo>
                  <a:pt x="0" y="334"/>
                </a:lnTo>
                <a:lnTo>
                  <a:pt x="0" y="379"/>
                </a:lnTo>
                <a:lnTo>
                  <a:pt x="45" y="423"/>
                </a:lnTo>
                <a:lnTo>
                  <a:pt x="67" y="468"/>
                </a:lnTo>
                <a:lnTo>
                  <a:pt x="178" y="468"/>
                </a:lnTo>
                <a:lnTo>
                  <a:pt x="579" y="268"/>
                </a:lnTo>
                <a:lnTo>
                  <a:pt x="623" y="245"/>
                </a:lnTo>
                <a:lnTo>
                  <a:pt x="645" y="201"/>
                </a:lnTo>
                <a:lnTo>
                  <a:pt x="667" y="134"/>
                </a:lnTo>
                <a:lnTo>
                  <a:pt x="645" y="90"/>
                </a:lnTo>
                <a:lnTo>
                  <a:pt x="623" y="45"/>
                </a:lnTo>
                <a:lnTo>
                  <a:pt x="5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3" name="Google Shape;453;p1"/>
          <p:cNvSpPr/>
          <p:nvPr/>
        </p:nvSpPr>
        <p:spPr>
          <a:xfrm>
            <a:off x="6748612" y="3337376"/>
            <a:ext cx="57146" cy="36884"/>
          </a:xfrm>
          <a:custGeom>
            <a:avLst/>
            <a:gdLst/>
            <a:ahLst/>
            <a:cxnLst/>
            <a:rect l="l" t="t" r="r" b="b"/>
            <a:pathLst>
              <a:path w="691" h="446" extrusionOk="0">
                <a:moveTo>
                  <a:pt x="490" y="0"/>
                </a:moveTo>
                <a:lnTo>
                  <a:pt x="90" y="156"/>
                </a:lnTo>
                <a:lnTo>
                  <a:pt x="23" y="200"/>
                </a:lnTo>
                <a:lnTo>
                  <a:pt x="1" y="245"/>
                </a:lnTo>
                <a:lnTo>
                  <a:pt x="1" y="289"/>
                </a:lnTo>
                <a:lnTo>
                  <a:pt x="1" y="334"/>
                </a:lnTo>
                <a:lnTo>
                  <a:pt x="45" y="378"/>
                </a:lnTo>
                <a:lnTo>
                  <a:pt x="67" y="423"/>
                </a:lnTo>
                <a:lnTo>
                  <a:pt x="134" y="445"/>
                </a:lnTo>
                <a:lnTo>
                  <a:pt x="179" y="423"/>
                </a:lnTo>
                <a:lnTo>
                  <a:pt x="601" y="267"/>
                </a:lnTo>
                <a:lnTo>
                  <a:pt x="668" y="245"/>
                </a:lnTo>
                <a:lnTo>
                  <a:pt x="690" y="200"/>
                </a:lnTo>
                <a:lnTo>
                  <a:pt x="690" y="156"/>
                </a:lnTo>
                <a:lnTo>
                  <a:pt x="690" y="89"/>
                </a:lnTo>
                <a:lnTo>
                  <a:pt x="646" y="45"/>
                </a:lnTo>
                <a:lnTo>
                  <a:pt x="623" y="23"/>
                </a:lnTo>
                <a:lnTo>
                  <a:pt x="5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4" name="Google Shape;454;p1"/>
          <p:cNvSpPr/>
          <p:nvPr/>
        </p:nvSpPr>
        <p:spPr>
          <a:xfrm>
            <a:off x="6492903" y="3444059"/>
            <a:ext cx="23983" cy="25802"/>
          </a:xfrm>
          <a:custGeom>
            <a:avLst/>
            <a:gdLst/>
            <a:ahLst/>
            <a:cxnLst/>
            <a:rect l="l" t="t" r="r" b="b"/>
            <a:pathLst>
              <a:path w="290" h="312" extrusionOk="0">
                <a:moveTo>
                  <a:pt x="134" y="0"/>
                </a:moveTo>
                <a:lnTo>
                  <a:pt x="68" y="23"/>
                </a:lnTo>
                <a:lnTo>
                  <a:pt x="23" y="45"/>
                </a:lnTo>
                <a:lnTo>
                  <a:pt x="23" y="45"/>
                </a:lnTo>
                <a:lnTo>
                  <a:pt x="1" y="89"/>
                </a:lnTo>
                <a:lnTo>
                  <a:pt x="1" y="156"/>
                </a:lnTo>
                <a:lnTo>
                  <a:pt x="1" y="178"/>
                </a:lnTo>
                <a:lnTo>
                  <a:pt x="23" y="223"/>
                </a:lnTo>
                <a:lnTo>
                  <a:pt x="45" y="267"/>
                </a:lnTo>
                <a:lnTo>
                  <a:pt x="90" y="290"/>
                </a:lnTo>
                <a:lnTo>
                  <a:pt x="134" y="312"/>
                </a:lnTo>
                <a:lnTo>
                  <a:pt x="201" y="290"/>
                </a:lnTo>
                <a:lnTo>
                  <a:pt x="223" y="290"/>
                </a:lnTo>
                <a:lnTo>
                  <a:pt x="268" y="245"/>
                </a:lnTo>
                <a:lnTo>
                  <a:pt x="290" y="201"/>
                </a:lnTo>
                <a:lnTo>
                  <a:pt x="290" y="156"/>
                </a:lnTo>
                <a:lnTo>
                  <a:pt x="290" y="112"/>
                </a:lnTo>
                <a:lnTo>
                  <a:pt x="268" y="45"/>
                </a:lnTo>
                <a:lnTo>
                  <a:pt x="223" y="23"/>
                </a:lnTo>
                <a:lnTo>
                  <a:pt x="1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5" name="Google Shape;455;p1"/>
          <p:cNvSpPr/>
          <p:nvPr/>
        </p:nvSpPr>
        <p:spPr>
          <a:xfrm>
            <a:off x="6478183" y="3455059"/>
            <a:ext cx="167468" cy="88406"/>
          </a:xfrm>
          <a:custGeom>
            <a:avLst/>
            <a:gdLst/>
            <a:ahLst/>
            <a:cxnLst/>
            <a:rect l="l" t="t" r="r" b="b"/>
            <a:pathLst>
              <a:path w="2025" h="1069" extrusionOk="0">
                <a:moveTo>
                  <a:pt x="1892" y="1"/>
                </a:moveTo>
                <a:lnTo>
                  <a:pt x="1825" y="23"/>
                </a:lnTo>
                <a:lnTo>
                  <a:pt x="1380" y="201"/>
                </a:lnTo>
                <a:lnTo>
                  <a:pt x="957" y="401"/>
                </a:lnTo>
                <a:lnTo>
                  <a:pt x="90" y="802"/>
                </a:lnTo>
                <a:lnTo>
                  <a:pt x="45" y="824"/>
                </a:lnTo>
                <a:lnTo>
                  <a:pt x="23" y="891"/>
                </a:lnTo>
                <a:lnTo>
                  <a:pt x="1" y="935"/>
                </a:lnTo>
                <a:lnTo>
                  <a:pt x="23" y="980"/>
                </a:lnTo>
                <a:lnTo>
                  <a:pt x="45" y="1024"/>
                </a:lnTo>
                <a:lnTo>
                  <a:pt x="90" y="1068"/>
                </a:lnTo>
                <a:lnTo>
                  <a:pt x="201" y="1068"/>
                </a:lnTo>
                <a:lnTo>
                  <a:pt x="1069" y="668"/>
                </a:lnTo>
                <a:lnTo>
                  <a:pt x="1491" y="468"/>
                </a:lnTo>
                <a:lnTo>
                  <a:pt x="1936" y="290"/>
                </a:lnTo>
                <a:lnTo>
                  <a:pt x="1981" y="268"/>
                </a:lnTo>
                <a:lnTo>
                  <a:pt x="2003" y="201"/>
                </a:lnTo>
                <a:lnTo>
                  <a:pt x="2025" y="157"/>
                </a:lnTo>
                <a:lnTo>
                  <a:pt x="2003" y="112"/>
                </a:lnTo>
                <a:lnTo>
                  <a:pt x="1981" y="68"/>
                </a:lnTo>
                <a:lnTo>
                  <a:pt x="1936" y="23"/>
                </a:lnTo>
                <a:lnTo>
                  <a:pt x="189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6" name="Google Shape;456;p1"/>
          <p:cNvSpPr/>
          <p:nvPr/>
        </p:nvSpPr>
        <p:spPr>
          <a:xfrm>
            <a:off x="6097432" y="3186532"/>
            <a:ext cx="268692" cy="697244"/>
          </a:xfrm>
          <a:custGeom>
            <a:avLst/>
            <a:gdLst/>
            <a:ahLst/>
            <a:cxnLst/>
            <a:rect l="l" t="t" r="r" b="b"/>
            <a:pathLst>
              <a:path w="3249" h="8431" fill="none" extrusionOk="0">
                <a:moveTo>
                  <a:pt x="1091" y="45"/>
                </a:moveTo>
                <a:lnTo>
                  <a:pt x="1" y="0"/>
                </a:lnTo>
                <a:lnTo>
                  <a:pt x="1" y="0"/>
                </a:lnTo>
                <a:lnTo>
                  <a:pt x="512" y="2047"/>
                </a:lnTo>
                <a:lnTo>
                  <a:pt x="1202" y="4605"/>
                </a:lnTo>
                <a:lnTo>
                  <a:pt x="1202" y="4605"/>
                </a:lnTo>
                <a:lnTo>
                  <a:pt x="1736" y="6740"/>
                </a:lnTo>
                <a:lnTo>
                  <a:pt x="2158" y="8430"/>
                </a:lnTo>
                <a:lnTo>
                  <a:pt x="2158" y="8430"/>
                </a:lnTo>
                <a:lnTo>
                  <a:pt x="2648" y="8430"/>
                </a:lnTo>
                <a:lnTo>
                  <a:pt x="3137" y="8386"/>
                </a:lnTo>
                <a:lnTo>
                  <a:pt x="3137" y="8386"/>
                </a:lnTo>
                <a:lnTo>
                  <a:pt x="3248" y="8341"/>
                </a:lnTo>
                <a:lnTo>
                  <a:pt x="3248" y="8341"/>
                </a:lnTo>
                <a:lnTo>
                  <a:pt x="2825" y="6651"/>
                </a:lnTo>
                <a:lnTo>
                  <a:pt x="2269" y="4538"/>
                </a:lnTo>
                <a:lnTo>
                  <a:pt x="2269" y="4538"/>
                </a:lnTo>
                <a:lnTo>
                  <a:pt x="1091" y="45"/>
                </a:lnTo>
                <a:lnTo>
                  <a:pt x="1091" y="45"/>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7" name="Google Shape;457;p1"/>
          <p:cNvSpPr/>
          <p:nvPr/>
        </p:nvSpPr>
        <p:spPr>
          <a:xfrm>
            <a:off x="6266636" y="3883693"/>
            <a:ext cx="7443" cy="1902"/>
          </a:xfrm>
          <a:custGeom>
            <a:avLst/>
            <a:gdLst/>
            <a:ahLst/>
            <a:cxnLst/>
            <a:rect l="l" t="t" r="r" b="b"/>
            <a:pathLst>
              <a:path w="90" h="23" extrusionOk="0">
                <a:moveTo>
                  <a:pt x="1" y="23"/>
                </a:moveTo>
                <a:lnTo>
                  <a:pt x="1" y="23"/>
                </a:lnTo>
                <a:lnTo>
                  <a:pt x="1" y="23"/>
                </a:lnTo>
                <a:lnTo>
                  <a:pt x="90" y="0"/>
                </a:lnTo>
                <a:lnTo>
                  <a:pt x="90" y="0"/>
                </a:lnTo>
                <a:lnTo>
                  <a:pt x="1" y="23"/>
                </a:lnTo>
                <a:lnTo>
                  <a:pt x="1" y="23"/>
                </a:lnTo>
                <a:close/>
              </a:path>
            </a:pathLst>
          </a:custGeom>
          <a:solidFill>
            <a:srgbClr val="A3C9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8" name="Google Shape;458;p1"/>
          <p:cNvSpPr/>
          <p:nvPr/>
        </p:nvSpPr>
        <p:spPr>
          <a:xfrm>
            <a:off x="6904998" y="3602265"/>
            <a:ext cx="362474" cy="351392"/>
          </a:xfrm>
          <a:custGeom>
            <a:avLst/>
            <a:gdLst/>
            <a:ahLst/>
            <a:cxnLst/>
            <a:rect l="l" t="t" r="r" b="b"/>
            <a:pathLst>
              <a:path w="4383" h="4249" fill="none" extrusionOk="0">
                <a:moveTo>
                  <a:pt x="3870" y="445"/>
                </a:moveTo>
                <a:lnTo>
                  <a:pt x="3870" y="445"/>
                </a:lnTo>
                <a:lnTo>
                  <a:pt x="3737" y="334"/>
                </a:lnTo>
                <a:lnTo>
                  <a:pt x="3581" y="223"/>
                </a:lnTo>
                <a:lnTo>
                  <a:pt x="3403" y="134"/>
                </a:lnTo>
                <a:lnTo>
                  <a:pt x="3203" y="67"/>
                </a:lnTo>
                <a:lnTo>
                  <a:pt x="3003" y="23"/>
                </a:lnTo>
                <a:lnTo>
                  <a:pt x="2758" y="0"/>
                </a:lnTo>
                <a:lnTo>
                  <a:pt x="2514" y="0"/>
                </a:lnTo>
                <a:lnTo>
                  <a:pt x="2247" y="0"/>
                </a:lnTo>
                <a:lnTo>
                  <a:pt x="0" y="200"/>
                </a:lnTo>
                <a:lnTo>
                  <a:pt x="0" y="200"/>
                </a:lnTo>
                <a:lnTo>
                  <a:pt x="267" y="245"/>
                </a:lnTo>
                <a:lnTo>
                  <a:pt x="512" y="289"/>
                </a:lnTo>
                <a:lnTo>
                  <a:pt x="734" y="334"/>
                </a:lnTo>
                <a:lnTo>
                  <a:pt x="957" y="401"/>
                </a:lnTo>
                <a:lnTo>
                  <a:pt x="1135" y="490"/>
                </a:lnTo>
                <a:lnTo>
                  <a:pt x="1313" y="579"/>
                </a:lnTo>
                <a:lnTo>
                  <a:pt x="1468" y="668"/>
                </a:lnTo>
                <a:lnTo>
                  <a:pt x="1624" y="779"/>
                </a:lnTo>
                <a:lnTo>
                  <a:pt x="1624" y="779"/>
                </a:lnTo>
                <a:lnTo>
                  <a:pt x="1735" y="912"/>
                </a:lnTo>
                <a:lnTo>
                  <a:pt x="1846" y="1068"/>
                </a:lnTo>
                <a:lnTo>
                  <a:pt x="1935" y="1246"/>
                </a:lnTo>
                <a:lnTo>
                  <a:pt x="2024" y="1468"/>
                </a:lnTo>
                <a:lnTo>
                  <a:pt x="2091" y="1691"/>
                </a:lnTo>
                <a:lnTo>
                  <a:pt x="2136" y="1958"/>
                </a:lnTo>
                <a:lnTo>
                  <a:pt x="2158" y="2247"/>
                </a:lnTo>
                <a:lnTo>
                  <a:pt x="2180" y="2558"/>
                </a:lnTo>
                <a:lnTo>
                  <a:pt x="2180" y="2558"/>
                </a:lnTo>
                <a:lnTo>
                  <a:pt x="2158" y="2803"/>
                </a:lnTo>
                <a:lnTo>
                  <a:pt x="2113" y="3048"/>
                </a:lnTo>
                <a:lnTo>
                  <a:pt x="2002" y="3270"/>
                </a:lnTo>
                <a:lnTo>
                  <a:pt x="1869" y="3470"/>
                </a:lnTo>
                <a:lnTo>
                  <a:pt x="1691" y="3648"/>
                </a:lnTo>
                <a:lnTo>
                  <a:pt x="1490" y="3826"/>
                </a:lnTo>
                <a:lnTo>
                  <a:pt x="1224" y="3982"/>
                </a:lnTo>
                <a:lnTo>
                  <a:pt x="934" y="4115"/>
                </a:lnTo>
                <a:lnTo>
                  <a:pt x="934" y="4115"/>
                </a:lnTo>
                <a:lnTo>
                  <a:pt x="734" y="4204"/>
                </a:lnTo>
                <a:lnTo>
                  <a:pt x="556" y="4249"/>
                </a:lnTo>
                <a:lnTo>
                  <a:pt x="556" y="4249"/>
                </a:lnTo>
                <a:lnTo>
                  <a:pt x="1446" y="4115"/>
                </a:lnTo>
                <a:lnTo>
                  <a:pt x="2202" y="3959"/>
                </a:lnTo>
                <a:lnTo>
                  <a:pt x="2558" y="3871"/>
                </a:lnTo>
                <a:lnTo>
                  <a:pt x="2870" y="3782"/>
                </a:lnTo>
                <a:lnTo>
                  <a:pt x="3159" y="3670"/>
                </a:lnTo>
                <a:lnTo>
                  <a:pt x="3403" y="3559"/>
                </a:lnTo>
                <a:lnTo>
                  <a:pt x="3626" y="3426"/>
                </a:lnTo>
                <a:lnTo>
                  <a:pt x="3826" y="3314"/>
                </a:lnTo>
                <a:lnTo>
                  <a:pt x="3982" y="3159"/>
                </a:lnTo>
                <a:lnTo>
                  <a:pt x="4137" y="3025"/>
                </a:lnTo>
                <a:lnTo>
                  <a:pt x="4226" y="2870"/>
                </a:lnTo>
                <a:lnTo>
                  <a:pt x="4315" y="2714"/>
                </a:lnTo>
                <a:lnTo>
                  <a:pt x="4360" y="2536"/>
                </a:lnTo>
                <a:lnTo>
                  <a:pt x="4382" y="2380"/>
                </a:lnTo>
                <a:lnTo>
                  <a:pt x="4382" y="2380"/>
                </a:lnTo>
                <a:lnTo>
                  <a:pt x="4382" y="2024"/>
                </a:lnTo>
                <a:lnTo>
                  <a:pt x="4360" y="1735"/>
                </a:lnTo>
                <a:lnTo>
                  <a:pt x="4315" y="1446"/>
                </a:lnTo>
                <a:lnTo>
                  <a:pt x="4271" y="1201"/>
                </a:lnTo>
                <a:lnTo>
                  <a:pt x="4182" y="957"/>
                </a:lnTo>
                <a:lnTo>
                  <a:pt x="4093" y="757"/>
                </a:lnTo>
                <a:lnTo>
                  <a:pt x="4004" y="601"/>
                </a:lnTo>
                <a:lnTo>
                  <a:pt x="3870" y="445"/>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9" name="Google Shape;459;p1"/>
          <p:cNvSpPr/>
          <p:nvPr/>
        </p:nvSpPr>
        <p:spPr>
          <a:xfrm>
            <a:off x="6755972" y="3276675"/>
            <a:ext cx="507778" cy="342213"/>
          </a:xfrm>
          <a:custGeom>
            <a:avLst/>
            <a:gdLst/>
            <a:ahLst/>
            <a:cxnLst/>
            <a:rect l="l" t="t" r="r" b="b"/>
            <a:pathLst>
              <a:path w="6140" h="4138" fill="none" extrusionOk="0">
                <a:moveTo>
                  <a:pt x="1" y="67"/>
                </a:moveTo>
                <a:lnTo>
                  <a:pt x="1" y="67"/>
                </a:lnTo>
                <a:lnTo>
                  <a:pt x="579" y="89"/>
                </a:lnTo>
                <a:lnTo>
                  <a:pt x="579" y="89"/>
                </a:lnTo>
                <a:lnTo>
                  <a:pt x="979" y="111"/>
                </a:lnTo>
                <a:lnTo>
                  <a:pt x="1357" y="178"/>
                </a:lnTo>
                <a:lnTo>
                  <a:pt x="1735" y="245"/>
                </a:lnTo>
                <a:lnTo>
                  <a:pt x="2069" y="356"/>
                </a:lnTo>
                <a:lnTo>
                  <a:pt x="2381" y="490"/>
                </a:lnTo>
                <a:lnTo>
                  <a:pt x="2670" y="645"/>
                </a:lnTo>
                <a:lnTo>
                  <a:pt x="2937" y="823"/>
                </a:lnTo>
                <a:lnTo>
                  <a:pt x="3181" y="1023"/>
                </a:lnTo>
                <a:lnTo>
                  <a:pt x="3181" y="1023"/>
                </a:lnTo>
                <a:lnTo>
                  <a:pt x="3337" y="1179"/>
                </a:lnTo>
                <a:lnTo>
                  <a:pt x="3470" y="1357"/>
                </a:lnTo>
                <a:lnTo>
                  <a:pt x="3604" y="1535"/>
                </a:lnTo>
                <a:lnTo>
                  <a:pt x="3693" y="1713"/>
                </a:lnTo>
                <a:lnTo>
                  <a:pt x="3782" y="1913"/>
                </a:lnTo>
                <a:lnTo>
                  <a:pt x="3826" y="2113"/>
                </a:lnTo>
                <a:lnTo>
                  <a:pt x="3849" y="2291"/>
                </a:lnTo>
                <a:lnTo>
                  <a:pt x="3871" y="2491"/>
                </a:lnTo>
                <a:lnTo>
                  <a:pt x="3871" y="2491"/>
                </a:lnTo>
                <a:lnTo>
                  <a:pt x="3849" y="2625"/>
                </a:lnTo>
                <a:lnTo>
                  <a:pt x="3826" y="2758"/>
                </a:lnTo>
                <a:lnTo>
                  <a:pt x="3804" y="2870"/>
                </a:lnTo>
                <a:lnTo>
                  <a:pt x="3737" y="2981"/>
                </a:lnTo>
                <a:lnTo>
                  <a:pt x="3671" y="3092"/>
                </a:lnTo>
                <a:lnTo>
                  <a:pt x="3582" y="3203"/>
                </a:lnTo>
                <a:lnTo>
                  <a:pt x="3359" y="3426"/>
                </a:lnTo>
                <a:lnTo>
                  <a:pt x="3070" y="3626"/>
                </a:lnTo>
                <a:lnTo>
                  <a:pt x="2714" y="3804"/>
                </a:lnTo>
                <a:lnTo>
                  <a:pt x="2292" y="3982"/>
                </a:lnTo>
                <a:lnTo>
                  <a:pt x="1802" y="4137"/>
                </a:lnTo>
                <a:lnTo>
                  <a:pt x="4049" y="3937"/>
                </a:lnTo>
                <a:lnTo>
                  <a:pt x="4049" y="3937"/>
                </a:lnTo>
                <a:lnTo>
                  <a:pt x="4538" y="3737"/>
                </a:lnTo>
                <a:lnTo>
                  <a:pt x="4961" y="3537"/>
                </a:lnTo>
                <a:lnTo>
                  <a:pt x="5317" y="3314"/>
                </a:lnTo>
                <a:lnTo>
                  <a:pt x="5628" y="3092"/>
                </a:lnTo>
                <a:lnTo>
                  <a:pt x="5850" y="2870"/>
                </a:lnTo>
                <a:lnTo>
                  <a:pt x="5939" y="2758"/>
                </a:lnTo>
                <a:lnTo>
                  <a:pt x="6006" y="2625"/>
                </a:lnTo>
                <a:lnTo>
                  <a:pt x="6073" y="2514"/>
                </a:lnTo>
                <a:lnTo>
                  <a:pt x="6117" y="2380"/>
                </a:lnTo>
                <a:lnTo>
                  <a:pt x="6140" y="2269"/>
                </a:lnTo>
                <a:lnTo>
                  <a:pt x="6140" y="2136"/>
                </a:lnTo>
                <a:lnTo>
                  <a:pt x="6140" y="2136"/>
                </a:lnTo>
                <a:lnTo>
                  <a:pt x="6140" y="1935"/>
                </a:lnTo>
                <a:lnTo>
                  <a:pt x="6095" y="1735"/>
                </a:lnTo>
                <a:lnTo>
                  <a:pt x="6028" y="1557"/>
                </a:lnTo>
                <a:lnTo>
                  <a:pt x="5939" y="1357"/>
                </a:lnTo>
                <a:lnTo>
                  <a:pt x="5828" y="1179"/>
                </a:lnTo>
                <a:lnTo>
                  <a:pt x="5695" y="1001"/>
                </a:lnTo>
                <a:lnTo>
                  <a:pt x="5539" y="846"/>
                </a:lnTo>
                <a:lnTo>
                  <a:pt x="5339" y="690"/>
                </a:lnTo>
                <a:lnTo>
                  <a:pt x="5339" y="690"/>
                </a:lnTo>
                <a:lnTo>
                  <a:pt x="5116" y="534"/>
                </a:lnTo>
                <a:lnTo>
                  <a:pt x="4872" y="378"/>
                </a:lnTo>
                <a:lnTo>
                  <a:pt x="4605" y="267"/>
                </a:lnTo>
                <a:lnTo>
                  <a:pt x="4316" y="178"/>
                </a:lnTo>
                <a:lnTo>
                  <a:pt x="3982" y="111"/>
                </a:lnTo>
                <a:lnTo>
                  <a:pt x="3626" y="45"/>
                </a:lnTo>
                <a:lnTo>
                  <a:pt x="3248" y="23"/>
                </a:lnTo>
                <a:lnTo>
                  <a:pt x="2848" y="0"/>
                </a:lnTo>
                <a:lnTo>
                  <a:pt x="2848" y="0"/>
                </a:lnTo>
                <a:lnTo>
                  <a:pt x="1357" y="23"/>
                </a:lnTo>
                <a:lnTo>
                  <a:pt x="1" y="67"/>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0" name="Google Shape;460;p1"/>
          <p:cNvSpPr/>
          <p:nvPr/>
        </p:nvSpPr>
        <p:spPr>
          <a:xfrm>
            <a:off x="6722892" y="3697866"/>
            <a:ext cx="141665" cy="191450"/>
          </a:xfrm>
          <a:custGeom>
            <a:avLst/>
            <a:gdLst/>
            <a:ahLst/>
            <a:cxnLst/>
            <a:rect l="l" t="t" r="r" b="b"/>
            <a:pathLst>
              <a:path w="1713" h="2315" fill="none" extrusionOk="0">
                <a:moveTo>
                  <a:pt x="1401" y="45"/>
                </a:moveTo>
                <a:lnTo>
                  <a:pt x="1401" y="45"/>
                </a:lnTo>
                <a:lnTo>
                  <a:pt x="1001" y="1"/>
                </a:lnTo>
                <a:lnTo>
                  <a:pt x="1001" y="1"/>
                </a:lnTo>
                <a:lnTo>
                  <a:pt x="801" y="1"/>
                </a:lnTo>
                <a:lnTo>
                  <a:pt x="556" y="23"/>
                </a:lnTo>
                <a:lnTo>
                  <a:pt x="0" y="90"/>
                </a:lnTo>
                <a:lnTo>
                  <a:pt x="0" y="90"/>
                </a:lnTo>
                <a:lnTo>
                  <a:pt x="200" y="1246"/>
                </a:lnTo>
                <a:lnTo>
                  <a:pt x="356" y="2314"/>
                </a:lnTo>
                <a:lnTo>
                  <a:pt x="356" y="2314"/>
                </a:lnTo>
                <a:lnTo>
                  <a:pt x="623" y="2314"/>
                </a:lnTo>
                <a:lnTo>
                  <a:pt x="890" y="2270"/>
                </a:lnTo>
                <a:lnTo>
                  <a:pt x="1179" y="2203"/>
                </a:lnTo>
                <a:lnTo>
                  <a:pt x="1513" y="2114"/>
                </a:lnTo>
                <a:lnTo>
                  <a:pt x="1513" y="2114"/>
                </a:lnTo>
                <a:lnTo>
                  <a:pt x="1668" y="2047"/>
                </a:lnTo>
                <a:lnTo>
                  <a:pt x="1691" y="2047"/>
                </a:lnTo>
                <a:lnTo>
                  <a:pt x="1691" y="2047"/>
                </a:lnTo>
                <a:lnTo>
                  <a:pt x="1713" y="2047"/>
                </a:lnTo>
                <a:lnTo>
                  <a:pt x="1713" y="2047"/>
                </a:lnTo>
                <a:lnTo>
                  <a:pt x="1668" y="1803"/>
                </a:lnTo>
                <a:lnTo>
                  <a:pt x="1668" y="1803"/>
                </a:lnTo>
                <a:lnTo>
                  <a:pt x="1535" y="935"/>
                </a:lnTo>
                <a:lnTo>
                  <a:pt x="1401" y="45"/>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1" name="Google Shape;461;p1"/>
          <p:cNvSpPr/>
          <p:nvPr/>
        </p:nvSpPr>
        <p:spPr>
          <a:xfrm>
            <a:off x="6676911" y="3392537"/>
            <a:ext cx="141665" cy="191368"/>
          </a:xfrm>
          <a:custGeom>
            <a:avLst/>
            <a:gdLst/>
            <a:ahLst/>
            <a:cxnLst/>
            <a:rect l="l" t="t" r="r" b="b"/>
            <a:pathLst>
              <a:path w="1713" h="2314" fill="none" extrusionOk="0">
                <a:moveTo>
                  <a:pt x="1001" y="1"/>
                </a:moveTo>
                <a:lnTo>
                  <a:pt x="1001" y="1"/>
                </a:lnTo>
                <a:lnTo>
                  <a:pt x="779" y="1"/>
                </a:lnTo>
                <a:lnTo>
                  <a:pt x="556" y="1"/>
                </a:lnTo>
                <a:lnTo>
                  <a:pt x="289" y="45"/>
                </a:lnTo>
                <a:lnTo>
                  <a:pt x="0" y="90"/>
                </a:lnTo>
                <a:lnTo>
                  <a:pt x="0" y="90"/>
                </a:lnTo>
                <a:lnTo>
                  <a:pt x="200" y="1224"/>
                </a:lnTo>
                <a:lnTo>
                  <a:pt x="356" y="2314"/>
                </a:lnTo>
                <a:lnTo>
                  <a:pt x="356" y="2314"/>
                </a:lnTo>
                <a:lnTo>
                  <a:pt x="601" y="2292"/>
                </a:lnTo>
                <a:lnTo>
                  <a:pt x="890" y="2269"/>
                </a:lnTo>
                <a:lnTo>
                  <a:pt x="1179" y="2203"/>
                </a:lnTo>
                <a:lnTo>
                  <a:pt x="1513" y="2114"/>
                </a:lnTo>
                <a:lnTo>
                  <a:pt x="1513" y="2114"/>
                </a:lnTo>
                <a:lnTo>
                  <a:pt x="1646" y="2047"/>
                </a:lnTo>
                <a:lnTo>
                  <a:pt x="1691" y="2047"/>
                </a:lnTo>
                <a:lnTo>
                  <a:pt x="1691" y="2047"/>
                </a:lnTo>
                <a:lnTo>
                  <a:pt x="1713" y="2047"/>
                </a:lnTo>
                <a:lnTo>
                  <a:pt x="1713" y="2047"/>
                </a:lnTo>
                <a:lnTo>
                  <a:pt x="1691" y="1913"/>
                </a:lnTo>
                <a:lnTo>
                  <a:pt x="1646" y="1780"/>
                </a:lnTo>
                <a:lnTo>
                  <a:pt x="1646" y="1780"/>
                </a:lnTo>
                <a:lnTo>
                  <a:pt x="1535" y="913"/>
                </a:lnTo>
                <a:lnTo>
                  <a:pt x="1379" y="23"/>
                </a:lnTo>
                <a:lnTo>
                  <a:pt x="1379" y="23"/>
                </a:lnTo>
                <a:lnTo>
                  <a:pt x="1201" y="23"/>
                </a:lnTo>
                <a:lnTo>
                  <a:pt x="1001" y="1"/>
                </a:lnTo>
                <a:lnTo>
                  <a:pt x="100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2" name="Google Shape;462;p1"/>
          <p:cNvSpPr/>
          <p:nvPr/>
        </p:nvSpPr>
        <p:spPr>
          <a:xfrm>
            <a:off x="6533427" y="3282216"/>
            <a:ext cx="551857" cy="702702"/>
          </a:xfrm>
          <a:custGeom>
            <a:avLst/>
            <a:gdLst/>
            <a:ahLst/>
            <a:cxnLst/>
            <a:rect l="l" t="t" r="r" b="b"/>
            <a:pathLst>
              <a:path w="6673" h="8497" fill="none" extrusionOk="0">
                <a:moveTo>
                  <a:pt x="2692" y="0"/>
                </a:moveTo>
                <a:lnTo>
                  <a:pt x="2558" y="22"/>
                </a:lnTo>
                <a:lnTo>
                  <a:pt x="2558" y="22"/>
                </a:lnTo>
                <a:lnTo>
                  <a:pt x="2514" y="22"/>
                </a:lnTo>
                <a:lnTo>
                  <a:pt x="2469" y="22"/>
                </a:lnTo>
                <a:lnTo>
                  <a:pt x="2469" y="22"/>
                </a:lnTo>
                <a:lnTo>
                  <a:pt x="2269" y="22"/>
                </a:lnTo>
                <a:lnTo>
                  <a:pt x="2269" y="22"/>
                </a:lnTo>
                <a:lnTo>
                  <a:pt x="1668" y="67"/>
                </a:lnTo>
                <a:lnTo>
                  <a:pt x="1090" y="156"/>
                </a:lnTo>
                <a:lnTo>
                  <a:pt x="534" y="289"/>
                </a:lnTo>
                <a:lnTo>
                  <a:pt x="0" y="467"/>
                </a:lnTo>
                <a:lnTo>
                  <a:pt x="0" y="467"/>
                </a:lnTo>
                <a:lnTo>
                  <a:pt x="156" y="2069"/>
                </a:lnTo>
                <a:lnTo>
                  <a:pt x="378" y="4604"/>
                </a:lnTo>
                <a:lnTo>
                  <a:pt x="378" y="4604"/>
                </a:lnTo>
                <a:lnTo>
                  <a:pt x="623" y="7007"/>
                </a:lnTo>
                <a:lnTo>
                  <a:pt x="801" y="8497"/>
                </a:lnTo>
                <a:lnTo>
                  <a:pt x="801" y="8497"/>
                </a:lnTo>
                <a:lnTo>
                  <a:pt x="2336" y="8430"/>
                </a:lnTo>
                <a:lnTo>
                  <a:pt x="3492" y="8341"/>
                </a:lnTo>
                <a:lnTo>
                  <a:pt x="4293" y="8274"/>
                </a:lnTo>
                <a:lnTo>
                  <a:pt x="4738" y="8208"/>
                </a:lnTo>
                <a:lnTo>
                  <a:pt x="4738" y="8208"/>
                </a:lnTo>
                <a:lnTo>
                  <a:pt x="4805" y="8185"/>
                </a:lnTo>
                <a:lnTo>
                  <a:pt x="4805" y="8185"/>
                </a:lnTo>
                <a:lnTo>
                  <a:pt x="5049" y="8119"/>
                </a:lnTo>
                <a:lnTo>
                  <a:pt x="5049" y="8119"/>
                </a:lnTo>
                <a:lnTo>
                  <a:pt x="5227" y="8074"/>
                </a:lnTo>
                <a:lnTo>
                  <a:pt x="5427" y="7985"/>
                </a:lnTo>
                <a:lnTo>
                  <a:pt x="5427" y="7985"/>
                </a:lnTo>
                <a:lnTo>
                  <a:pt x="5717" y="7852"/>
                </a:lnTo>
                <a:lnTo>
                  <a:pt x="5983" y="7696"/>
                </a:lnTo>
                <a:lnTo>
                  <a:pt x="6184" y="7518"/>
                </a:lnTo>
                <a:lnTo>
                  <a:pt x="6362" y="7340"/>
                </a:lnTo>
                <a:lnTo>
                  <a:pt x="6495" y="7140"/>
                </a:lnTo>
                <a:lnTo>
                  <a:pt x="6606" y="6918"/>
                </a:lnTo>
                <a:lnTo>
                  <a:pt x="6651" y="6673"/>
                </a:lnTo>
                <a:lnTo>
                  <a:pt x="6673" y="6428"/>
                </a:lnTo>
                <a:lnTo>
                  <a:pt x="6673" y="6428"/>
                </a:lnTo>
                <a:lnTo>
                  <a:pt x="6651" y="6117"/>
                </a:lnTo>
                <a:lnTo>
                  <a:pt x="6629" y="5828"/>
                </a:lnTo>
                <a:lnTo>
                  <a:pt x="6584" y="5561"/>
                </a:lnTo>
                <a:lnTo>
                  <a:pt x="6517" y="5338"/>
                </a:lnTo>
                <a:lnTo>
                  <a:pt x="6428" y="5116"/>
                </a:lnTo>
                <a:lnTo>
                  <a:pt x="6339" y="4938"/>
                </a:lnTo>
                <a:lnTo>
                  <a:pt x="6228" y="4782"/>
                </a:lnTo>
                <a:lnTo>
                  <a:pt x="6117" y="4649"/>
                </a:lnTo>
                <a:lnTo>
                  <a:pt x="6117" y="4649"/>
                </a:lnTo>
                <a:lnTo>
                  <a:pt x="5961" y="4538"/>
                </a:lnTo>
                <a:lnTo>
                  <a:pt x="5806" y="4449"/>
                </a:lnTo>
                <a:lnTo>
                  <a:pt x="5628" y="4360"/>
                </a:lnTo>
                <a:lnTo>
                  <a:pt x="5450" y="4271"/>
                </a:lnTo>
                <a:lnTo>
                  <a:pt x="5227" y="4204"/>
                </a:lnTo>
                <a:lnTo>
                  <a:pt x="5005" y="4159"/>
                </a:lnTo>
                <a:lnTo>
                  <a:pt x="4760" y="4115"/>
                </a:lnTo>
                <a:lnTo>
                  <a:pt x="4493" y="4070"/>
                </a:lnTo>
                <a:lnTo>
                  <a:pt x="4493" y="4070"/>
                </a:lnTo>
                <a:lnTo>
                  <a:pt x="4983" y="3915"/>
                </a:lnTo>
                <a:lnTo>
                  <a:pt x="5405" y="3737"/>
                </a:lnTo>
                <a:lnTo>
                  <a:pt x="5761" y="3559"/>
                </a:lnTo>
                <a:lnTo>
                  <a:pt x="6050" y="3359"/>
                </a:lnTo>
                <a:lnTo>
                  <a:pt x="6273" y="3136"/>
                </a:lnTo>
                <a:lnTo>
                  <a:pt x="6362" y="3025"/>
                </a:lnTo>
                <a:lnTo>
                  <a:pt x="6428" y="2914"/>
                </a:lnTo>
                <a:lnTo>
                  <a:pt x="6495" y="2803"/>
                </a:lnTo>
                <a:lnTo>
                  <a:pt x="6517" y="2691"/>
                </a:lnTo>
                <a:lnTo>
                  <a:pt x="6540" y="2558"/>
                </a:lnTo>
                <a:lnTo>
                  <a:pt x="6562" y="2424"/>
                </a:lnTo>
                <a:lnTo>
                  <a:pt x="6562" y="2424"/>
                </a:lnTo>
                <a:lnTo>
                  <a:pt x="6540" y="2224"/>
                </a:lnTo>
                <a:lnTo>
                  <a:pt x="6517" y="2046"/>
                </a:lnTo>
                <a:lnTo>
                  <a:pt x="6473" y="1846"/>
                </a:lnTo>
                <a:lnTo>
                  <a:pt x="6384" y="1646"/>
                </a:lnTo>
                <a:lnTo>
                  <a:pt x="6295" y="1468"/>
                </a:lnTo>
                <a:lnTo>
                  <a:pt x="6161" y="1290"/>
                </a:lnTo>
                <a:lnTo>
                  <a:pt x="6028" y="1112"/>
                </a:lnTo>
                <a:lnTo>
                  <a:pt x="5872" y="956"/>
                </a:lnTo>
                <a:lnTo>
                  <a:pt x="5872" y="956"/>
                </a:lnTo>
                <a:lnTo>
                  <a:pt x="5628" y="756"/>
                </a:lnTo>
                <a:lnTo>
                  <a:pt x="5361" y="578"/>
                </a:lnTo>
                <a:lnTo>
                  <a:pt x="5072" y="423"/>
                </a:lnTo>
                <a:lnTo>
                  <a:pt x="4760" y="289"/>
                </a:lnTo>
                <a:lnTo>
                  <a:pt x="4426" y="178"/>
                </a:lnTo>
                <a:lnTo>
                  <a:pt x="4048" y="111"/>
                </a:lnTo>
                <a:lnTo>
                  <a:pt x="3670" y="44"/>
                </a:lnTo>
                <a:lnTo>
                  <a:pt x="3270" y="22"/>
                </a:lnTo>
                <a:lnTo>
                  <a:pt x="3270" y="22"/>
                </a:lnTo>
                <a:lnTo>
                  <a:pt x="2692"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3" name="Google Shape;463;p1"/>
          <p:cNvSpPr/>
          <p:nvPr/>
        </p:nvSpPr>
        <p:spPr>
          <a:xfrm>
            <a:off x="6676911" y="3392537"/>
            <a:ext cx="215268" cy="191368"/>
          </a:xfrm>
          <a:custGeom>
            <a:avLst/>
            <a:gdLst/>
            <a:ahLst/>
            <a:cxnLst/>
            <a:rect l="l" t="t" r="r" b="b"/>
            <a:pathLst>
              <a:path w="2603" h="2314" fill="none" extrusionOk="0">
                <a:moveTo>
                  <a:pt x="0" y="90"/>
                </a:moveTo>
                <a:lnTo>
                  <a:pt x="0" y="90"/>
                </a:lnTo>
                <a:lnTo>
                  <a:pt x="289" y="45"/>
                </a:lnTo>
                <a:lnTo>
                  <a:pt x="556" y="1"/>
                </a:lnTo>
                <a:lnTo>
                  <a:pt x="779" y="1"/>
                </a:lnTo>
                <a:lnTo>
                  <a:pt x="1001" y="1"/>
                </a:lnTo>
                <a:lnTo>
                  <a:pt x="1001" y="1"/>
                </a:lnTo>
                <a:lnTo>
                  <a:pt x="1201" y="23"/>
                </a:lnTo>
                <a:lnTo>
                  <a:pt x="1379" y="23"/>
                </a:lnTo>
                <a:lnTo>
                  <a:pt x="1379" y="23"/>
                </a:lnTo>
                <a:lnTo>
                  <a:pt x="1713" y="90"/>
                </a:lnTo>
                <a:lnTo>
                  <a:pt x="2002" y="179"/>
                </a:lnTo>
                <a:lnTo>
                  <a:pt x="2202" y="312"/>
                </a:lnTo>
                <a:lnTo>
                  <a:pt x="2313" y="379"/>
                </a:lnTo>
                <a:lnTo>
                  <a:pt x="2380" y="445"/>
                </a:lnTo>
                <a:lnTo>
                  <a:pt x="2380" y="445"/>
                </a:lnTo>
                <a:lnTo>
                  <a:pt x="2491" y="579"/>
                </a:lnTo>
                <a:lnTo>
                  <a:pt x="2558" y="735"/>
                </a:lnTo>
                <a:lnTo>
                  <a:pt x="2603" y="913"/>
                </a:lnTo>
                <a:lnTo>
                  <a:pt x="2603" y="1090"/>
                </a:lnTo>
                <a:lnTo>
                  <a:pt x="2603" y="1090"/>
                </a:lnTo>
                <a:lnTo>
                  <a:pt x="2603" y="1246"/>
                </a:lnTo>
                <a:lnTo>
                  <a:pt x="2558" y="1380"/>
                </a:lnTo>
                <a:lnTo>
                  <a:pt x="2491" y="1513"/>
                </a:lnTo>
                <a:lnTo>
                  <a:pt x="2380" y="1624"/>
                </a:lnTo>
                <a:lnTo>
                  <a:pt x="2247" y="1736"/>
                </a:lnTo>
                <a:lnTo>
                  <a:pt x="2091" y="1847"/>
                </a:lnTo>
                <a:lnTo>
                  <a:pt x="1913" y="1958"/>
                </a:lnTo>
                <a:lnTo>
                  <a:pt x="1713" y="2047"/>
                </a:lnTo>
                <a:lnTo>
                  <a:pt x="1713" y="2047"/>
                </a:lnTo>
                <a:lnTo>
                  <a:pt x="1691" y="2047"/>
                </a:lnTo>
                <a:lnTo>
                  <a:pt x="1646" y="2047"/>
                </a:lnTo>
                <a:lnTo>
                  <a:pt x="1646" y="2047"/>
                </a:lnTo>
                <a:lnTo>
                  <a:pt x="1513" y="2114"/>
                </a:lnTo>
                <a:lnTo>
                  <a:pt x="1513" y="2114"/>
                </a:lnTo>
                <a:lnTo>
                  <a:pt x="1179" y="2203"/>
                </a:lnTo>
                <a:lnTo>
                  <a:pt x="890" y="2269"/>
                </a:lnTo>
                <a:lnTo>
                  <a:pt x="601" y="2292"/>
                </a:lnTo>
                <a:lnTo>
                  <a:pt x="356" y="2314"/>
                </a:lnTo>
                <a:lnTo>
                  <a:pt x="356" y="2314"/>
                </a:lnTo>
                <a:lnTo>
                  <a:pt x="200" y="1224"/>
                </a:lnTo>
                <a:lnTo>
                  <a:pt x="0" y="9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4" name="Google Shape;464;p1"/>
          <p:cNvSpPr/>
          <p:nvPr/>
        </p:nvSpPr>
        <p:spPr>
          <a:xfrm>
            <a:off x="6722892" y="3697866"/>
            <a:ext cx="217088" cy="191450"/>
          </a:xfrm>
          <a:custGeom>
            <a:avLst/>
            <a:gdLst/>
            <a:ahLst/>
            <a:cxnLst/>
            <a:rect l="l" t="t" r="r" b="b"/>
            <a:pathLst>
              <a:path w="2625" h="2315" fill="none" extrusionOk="0">
                <a:moveTo>
                  <a:pt x="2402" y="468"/>
                </a:moveTo>
                <a:lnTo>
                  <a:pt x="2402" y="468"/>
                </a:lnTo>
                <a:lnTo>
                  <a:pt x="2491" y="601"/>
                </a:lnTo>
                <a:lnTo>
                  <a:pt x="2558" y="757"/>
                </a:lnTo>
                <a:lnTo>
                  <a:pt x="2603" y="935"/>
                </a:lnTo>
                <a:lnTo>
                  <a:pt x="2625" y="1135"/>
                </a:lnTo>
                <a:lnTo>
                  <a:pt x="2625" y="1135"/>
                </a:lnTo>
                <a:lnTo>
                  <a:pt x="2603" y="1269"/>
                </a:lnTo>
                <a:lnTo>
                  <a:pt x="2580" y="1402"/>
                </a:lnTo>
                <a:lnTo>
                  <a:pt x="2491" y="1513"/>
                </a:lnTo>
                <a:lnTo>
                  <a:pt x="2402" y="1647"/>
                </a:lnTo>
                <a:lnTo>
                  <a:pt x="2269" y="1758"/>
                </a:lnTo>
                <a:lnTo>
                  <a:pt x="2113" y="1847"/>
                </a:lnTo>
                <a:lnTo>
                  <a:pt x="1935" y="1958"/>
                </a:lnTo>
                <a:lnTo>
                  <a:pt x="1713" y="2047"/>
                </a:lnTo>
                <a:lnTo>
                  <a:pt x="1713" y="2047"/>
                </a:lnTo>
                <a:lnTo>
                  <a:pt x="1691" y="2047"/>
                </a:lnTo>
                <a:lnTo>
                  <a:pt x="1668" y="2047"/>
                </a:lnTo>
                <a:lnTo>
                  <a:pt x="1668" y="2047"/>
                </a:lnTo>
                <a:lnTo>
                  <a:pt x="1513" y="2114"/>
                </a:lnTo>
                <a:lnTo>
                  <a:pt x="1513" y="2114"/>
                </a:lnTo>
                <a:lnTo>
                  <a:pt x="1179" y="2203"/>
                </a:lnTo>
                <a:lnTo>
                  <a:pt x="890" y="2270"/>
                </a:lnTo>
                <a:lnTo>
                  <a:pt x="623" y="2314"/>
                </a:lnTo>
                <a:lnTo>
                  <a:pt x="356" y="2314"/>
                </a:lnTo>
                <a:lnTo>
                  <a:pt x="356" y="2314"/>
                </a:lnTo>
                <a:lnTo>
                  <a:pt x="200" y="1246"/>
                </a:lnTo>
                <a:lnTo>
                  <a:pt x="0" y="90"/>
                </a:lnTo>
                <a:lnTo>
                  <a:pt x="0" y="90"/>
                </a:lnTo>
                <a:lnTo>
                  <a:pt x="556" y="23"/>
                </a:lnTo>
                <a:lnTo>
                  <a:pt x="801" y="1"/>
                </a:lnTo>
                <a:lnTo>
                  <a:pt x="1001" y="1"/>
                </a:lnTo>
                <a:lnTo>
                  <a:pt x="1001" y="1"/>
                </a:lnTo>
                <a:lnTo>
                  <a:pt x="1401" y="45"/>
                </a:lnTo>
                <a:lnTo>
                  <a:pt x="1401" y="45"/>
                </a:lnTo>
                <a:lnTo>
                  <a:pt x="1713" y="112"/>
                </a:lnTo>
                <a:lnTo>
                  <a:pt x="2002" y="201"/>
                </a:lnTo>
                <a:lnTo>
                  <a:pt x="2224" y="312"/>
                </a:lnTo>
                <a:lnTo>
                  <a:pt x="2313" y="379"/>
                </a:lnTo>
                <a:lnTo>
                  <a:pt x="2402" y="468"/>
                </a:lnTo>
                <a:lnTo>
                  <a:pt x="2402" y="46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8950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anim calcmode="lin" valueType="num">
                                      <p:cBhvr additive="base">
                                        <p:cTn id="7" dur="500"/>
                                        <p:tgtEl>
                                          <p:spTgt spid="447"/>
                                        </p:tgtEl>
                                        <p:attrNameLst>
                                          <p:attrName>ppt_w</p:attrName>
                                        </p:attrNameLst>
                                      </p:cBhvr>
                                      <p:tavLst>
                                        <p:tav tm="0">
                                          <p:val>
                                            <p:strVal val="0"/>
                                          </p:val>
                                        </p:tav>
                                        <p:tav tm="100000">
                                          <p:val>
                                            <p:strVal val="#ppt_w"/>
                                          </p:val>
                                        </p:tav>
                                      </p:tavLst>
                                    </p:anim>
                                    <p:anim calcmode="lin" valueType="num">
                                      <p:cBhvr additive="base">
                                        <p:cTn id="8" dur="500"/>
                                        <p:tgtEl>
                                          <p:spTgt spid="44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grpSp>
        <p:nvGrpSpPr>
          <p:cNvPr id="975" name="Google Shape;975;p19"/>
          <p:cNvGrpSpPr/>
          <p:nvPr/>
        </p:nvGrpSpPr>
        <p:grpSpPr>
          <a:xfrm>
            <a:off x="7529331" y="1708001"/>
            <a:ext cx="856707" cy="964846"/>
            <a:chOff x="7126132" y="926526"/>
            <a:chExt cx="856707" cy="964846"/>
          </a:xfrm>
        </p:grpSpPr>
        <p:sp>
          <p:nvSpPr>
            <p:cNvPr id="976" name="Google Shape;976;p19"/>
            <p:cNvSpPr/>
            <p:nvPr/>
          </p:nvSpPr>
          <p:spPr>
            <a:xfrm rot="6502557">
              <a:off x="7537153" y="1458517"/>
              <a:ext cx="120971" cy="107013"/>
            </a:xfrm>
            <a:custGeom>
              <a:avLst/>
              <a:gdLst/>
              <a:ahLst/>
              <a:cxnLst/>
              <a:rect l="l" t="t" r="r" b="b"/>
              <a:pathLst>
                <a:path w="780" h="690" extrusionOk="0">
                  <a:moveTo>
                    <a:pt x="357" y="0"/>
                  </a:moveTo>
                  <a:lnTo>
                    <a:pt x="1" y="356"/>
                  </a:lnTo>
                  <a:lnTo>
                    <a:pt x="68" y="467"/>
                  </a:lnTo>
                  <a:lnTo>
                    <a:pt x="156" y="579"/>
                  </a:lnTo>
                  <a:lnTo>
                    <a:pt x="290" y="645"/>
                  </a:lnTo>
                  <a:lnTo>
                    <a:pt x="446" y="690"/>
                  </a:lnTo>
                  <a:lnTo>
                    <a:pt x="779" y="289"/>
                  </a:lnTo>
                  <a:lnTo>
                    <a:pt x="579" y="178"/>
                  </a:lnTo>
                  <a:lnTo>
                    <a:pt x="468" y="112"/>
                  </a:lnTo>
                  <a:lnTo>
                    <a:pt x="379" y="23"/>
                  </a:lnTo>
                  <a:lnTo>
                    <a:pt x="357" y="0"/>
                  </a:lnTo>
                  <a:close/>
                </a:path>
              </a:pathLst>
            </a:custGeom>
            <a:solidFill>
              <a:srgbClr val="E8D5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77" name="Google Shape;977;p19"/>
            <p:cNvSpPr/>
            <p:nvPr/>
          </p:nvSpPr>
          <p:spPr>
            <a:xfrm rot="6502557">
              <a:off x="7206924" y="984268"/>
              <a:ext cx="458914" cy="483108"/>
            </a:xfrm>
            <a:custGeom>
              <a:avLst/>
              <a:gdLst/>
              <a:ahLst/>
              <a:cxnLst/>
              <a:rect l="l" t="t" r="r" b="b"/>
              <a:pathLst>
                <a:path w="2959" h="3115" extrusionOk="0">
                  <a:moveTo>
                    <a:pt x="2514" y="0"/>
                  </a:moveTo>
                  <a:lnTo>
                    <a:pt x="312" y="2269"/>
                  </a:lnTo>
                  <a:lnTo>
                    <a:pt x="134" y="2447"/>
                  </a:lnTo>
                  <a:lnTo>
                    <a:pt x="45" y="2558"/>
                  </a:lnTo>
                  <a:lnTo>
                    <a:pt x="23" y="2625"/>
                  </a:lnTo>
                  <a:lnTo>
                    <a:pt x="0" y="2714"/>
                  </a:lnTo>
                  <a:lnTo>
                    <a:pt x="23" y="2781"/>
                  </a:lnTo>
                  <a:lnTo>
                    <a:pt x="67" y="2870"/>
                  </a:lnTo>
                  <a:lnTo>
                    <a:pt x="112" y="2936"/>
                  </a:lnTo>
                  <a:lnTo>
                    <a:pt x="134" y="2959"/>
                  </a:lnTo>
                  <a:lnTo>
                    <a:pt x="245" y="3047"/>
                  </a:lnTo>
                  <a:lnTo>
                    <a:pt x="356" y="3114"/>
                  </a:lnTo>
                  <a:lnTo>
                    <a:pt x="556" y="3114"/>
                  </a:lnTo>
                  <a:lnTo>
                    <a:pt x="645" y="3070"/>
                  </a:lnTo>
                  <a:lnTo>
                    <a:pt x="734" y="2981"/>
                  </a:lnTo>
                  <a:lnTo>
                    <a:pt x="1758" y="1780"/>
                  </a:lnTo>
                  <a:lnTo>
                    <a:pt x="2959" y="334"/>
                  </a:lnTo>
                  <a:lnTo>
                    <a:pt x="2803" y="289"/>
                  </a:lnTo>
                  <a:lnTo>
                    <a:pt x="2669" y="223"/>
                  </a:lnTo>
                  <a:lnTo>
                    <a:pt x="2581" y="111"/>
                  </a:lnTo>
                  <a:lnTo>
                    <a:pt x="251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78" name="Google Shape;978;p19"/>
            <p:cNvSpPr/>
            <p:nvPr/>
          </p:nvSpPr>
          <p:spPr>
            <a:xfrm rot="6502557">
              <a:off x="7607557" y="1495271"/>
              <a:ext cx="276217" cy="389898"/>
            </a:xfrm>
            <a:custGeom>
              <a:avLst/>
              <a:gdLst/>
              <a:ahLst/>
              <a:cxnLst/>
              <a:rect l="l" t="t" r="r" b="b"/>
              <a:pathLst>
                <a:path w="1781" h="2514" extrusionOk="0">
                  <a:moveTo>
                    <a:pt x="1580" y="1"/>
                  </a:moveTo>
                  <a:lnTo>
                    <a:pt x="1558" y="156"/>
                  </a:lnTo>
                  <a:lnTo>
                    <a:pt x="1491" y="290"/>
                  </a:lnTo>
                  <a:lnTo>
                    <a:pt x="1424" y="423"/>
                  </a:lnTo>
                  <a:lnTo>
                    <a:pt x="1358" y="557"/>
                  </a:lnTo>
                  <a:lnTo>
                    <a:pt x="1247" y="668"/>
                  </a:lnTo>
                  <a:lnTo>
                    <a:pt x="1135" y="779"/>
                  </a:lnTo>
                  <a:lnTo>
                    <a:pt x="1002" y="868"/>
                  </a:lnTo>
                  <a:lnTo>
                    <a:pt x="846" y="957"/>
                  </a:lnTo>
                  <a:lnTo>
                    <a:pt x="535" y="1090"/>
                  </a:lnTo>
                  <a:lnTo>
                    <a:pt x="312" y="1246"/>
                  </a:lnTo>
                  <a:lnTo>
                    <a:pt x="157" y="1402"/>
                  </a:lnTo>
                  <a:lnTo>
                    <a:pt x="68" y="1535"/>
                  </a:lnTo>
                  <a:lnTo>
                    <a:pt x="23" y="1669"/>
                  </a:lnTo>
                  <a:lnTo>
                    <a:pt x="1" y="1802"/>
                  </a:lnTo>
                  <a:lnTo>
                    <a:pt x="1" y="1936"/>
                  </a:lnTo>
                  <a:lnTo>
                    <a:pt x="23" y="2069"/>
                  </a:lnTo>
                  <a:lnTo>
                    <a:pt x="68" y="2180"/>
                  </a:lnTo>
                  <a:lnTo>
                    <a:pt x="90" y="2203"/>
                  </a:lnTo>
                  <a:lnTo>
                    <a:pt x="179" y="2292"/>
                  </a:lnTo>
                  <a:lnTo>
                    <a:pt x="290" y="2358"/>
                  </a:lnTo>
                  <a:lnTo>
                    <a:pt x="490" y="2469"/>
                  </a:lnTo>
                  <a:lnTo>
                    <a:pt x="668" y="2514"/>
                  </a:lnTo>
                  <a:lnTo>
                    <a:pt x="824" y="2514"/>
                  </a:lnTo>
                  <a:lnTo>
                    <a:pt x="980" y="2492"/>
                  </a:lnTo>
                  <a:lnTo>
                    <a:pt x="1113" y="2425"/>
                  </a:lnTo>
                  <a:lnTo>
                    <a:pt x="1247" y="2336"/>
                  </a:lnTo>
                  <a:lnTo>
                    <a:pt x="1380" y="2203"/>
                  </a:lnTo>
                  <a:lnTo>
                    <a:pt x="1491" y="2025"/>
                  </a:lnTo>
                  <a:lnTo>
                    <a:pt x="1580" y="1824"/>
                  </a:lnTo>
                  <a:lnTo>
                    <a:pt x="1669" y="1624"/>
                  </a:lnTo>
                  <a:lnTo>
                    <a:pt x="1736" y="1402"/>
                  </a:lnTo>
                  <a:lnTo>
                    <a:pt x="1780" y="1157"/>
                  </a:lnTo>
                  <a:lnTo>
                    <a:pt x="1780" y="935"/>
                  </a:lnTo>
                  <a:lnTo>
                    <a:pt x="1780" y="712"/>
                  </a:lnTo>
                  <a:lnTo>
                    <a:pt x="1736" y="468"/>
                  </a:lnTo>
                  <a:lnTo>
                    <a:pt x="1669" y="245"/>
                  </a:lnTo>
                  <a:lnTo>
                    <a:pt x="1580" y="1"/>
                  </a:lnTo>
                  <a:close/>
                </a:path>
              </a:pathLst>
            </a:custGeom>
            <a:solidFill>
              <a:srgbClr val="888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79" name="Google Shape;979;p19"/>
            <p:cNvSpPr/>
            <p:nvPr/>
          </p:nvSpPr>
          <p:spPr>
            <a:xfrm rot="6502557">
              <a:off x="7607557" y="1495271"/>
              <a:ext cx="276217" cy="389898"/>
            </a:xfrm>
            <a:custGeom>
              <a:avLst/>
              <a:gdLst/>
              <a:ahLst/>
              <a:cxnLst/>
              <a:rect l="l" t="t" r="r" b="b"/>
              <a:pathLst>
                <a:path w="1781" h="2514" fill="none" extrusionOk="0">
                  <a:moveTo>
                    <a:pt x="1580" y="1"/>
                  </a:moveTo>
                  <a:lnTo>
                    <a:pt x="1580" y="1"/>
                  </a:lnTo>
                  <a:lnTo>
                    <a:pt x="1558" y="156"/>
                  </a:lnTo>
                  <a:lnTo>
                    <a:pt x="1491" y="290"/>
                  </a:lnTo>
                  <a:lnTo>
                    <a:pt x="1424" y="423"/>
                  </a:lnTo>
                  <a:lnTo>
                    <a:pt x="1358" y="557"/>
                  </a:lnTo>
                  <a:lnTo>
                    <a:pt x="1247" y="668"/>
                  </a:lnTo>
                  <a:lnTo>
                    <a:pt x="1135" y="779"/>
                  </a:lnTo>
                  <a:lnTo>
                    <a:pt x="1002" y="868"/>
                  </a:lnTo>
                  <a:lnTo>
                    <a:pt x="846" y="957"/>
                  </a:lnTo>
                  <a:lnTo>
                    <a:pt x="846" y="957"/>
                  </a:lnTo>
                  <a:lnTo>
                    <a:pt x="535" y="1090"/>
                  </a:lnTo>
                  <a:lnTo>
                    <a:pt x="312" y="1246"/>
                  </a:lnTo>
                  <a:lnTo>
                    <a:pt x="157" y="1402"/>
                  </a:lnTo>
                  <a:lnTo>
                    <a:pt x="68" y="1535"/>
                  </a:lnTo>
                  <a:lnTo>
                    <a:pt x="68" y="1535"/>
                  </a:lnTo>
                  <a:lnTo>
                    <a:pt x="23" y="1669"/>
                  </a:lnTo>
                  <a:lnTo>
                    <a:pt x="1" y="1802"/>
                  </a:lnTo>
                  <a:lnTo>
                    <a:pt x="1" y="1936"/>
                  </a:lnTo>
                  <a:lnTo>
                    <a:pt x="23" y="2069"/>
                  </a:lnTo>
                  <a:lnTo>
                    <a:pt x="23" y="2069"/>
                  </a:lnTo>
                  <a:lnTo>
                    <a:pt x="68" y="2180"/>
                  </a:lnTo>
                  <a:lnTo>
                    <a:pt x="68" y="2180"/>
                  </a:lnTo>
                  <a:lnTo>
                    <a:pt x="90" y="2203"/>
                  </a:lnTo>
                  <a:lnTo>
                    <a:pt x="90" y="2203"/>
                  </a:lnTo>
                  <a:lnTo>
                    <a:pt x="134" y="2047"/>
                  </a:lnTo>
                  <a:lnTo>
                    <a:pt x="179" y="1891"/>
                  </a:lnTo>
                  <a:lnTo>
                    <a:pt x="179" y="1891"/>
                  </a:lnTo>
                  <a:lnTo>
                    <a:pt x="246" y="1735"/>
                  </a:lnTo>
                  <a:lnTo>
                    <a:pt x="312" y="1602"/>
                  </a:lnTo>
                  <a:lnTo>
                    <a:pt x="379" y="1513"/>
                  </a:lnTo>
                  <a:lnTo>
                    <a:pt x="468" y="1446"/>
                  </a:lnTo>
                  <a:lnTo>
                    <a:pt x="468" y="1446"/>
                  </a:lnTo>
                  <a:lnTo>
                    <a:pt x="379" y="1513"/>
                  </a:lnTo>
                  <a:lnTo>
                    <a:pt x="312" y="1602"/>
                  </a:lnTo>
                  <a:lnTo>
                    <a:pt x="246" y="1735"/>
                  </a:lnTo>
                  <a:lnTo>
                    <a:pt x="179" y="1891"/>
                  </a:lnTo>
                  <a:lnTo>
                    <a:pt x="179" y="1891"/>
                  </a:lnTo>
                  <a:lnTo>
                    <a:pt x="134" y="2047"/>
                  </a:lnTo>
                  <a:lnTo>
                    <a:pt x="90" y="2203"/>
                  </a:lnTo>
                  <a:lnTo>
                    <a:pt x="90" y="2203"/>
                  </a:lnTo>
                  <a:lnTo>
                    <a:pt x="179" y="2292"/>
                  </a:lnTo>
                  <a:lnTo>
                    <a:pt x="290" y="2358"/>
                  </a:lnTo>
                  <a:lnTo>
                    <a:pt x="290" y="2358"/>
                  </a:lnTo>
                  <a:lnTo>
                    <a:pt x="424" y="2292"/>
                  </a:lnTo>
                  <a:lnTo>
                    <a:pt x="579" y="2203"/>
                  </a:lnTo>
                  <a:lnTo>
                    <a:pt x="579" y="2203"/>
                  </a:lnTo>
                  <a:lnTo>
                    <a:pt x="735" y="2091"/>
                  </a:lnTo>
                  <a:lnTo>
                    <a:pt x="735" y="2091"/>
                  </a:lnTo>
                  <a:lnTo>
                    <a:pt x="579" y="2203"/>
                  </a:lnTo>
                  <a:lnTo>
                    <a:pt x="579" y="2203"/>
                  </a:lnTo>
                  <a:lnTo>
                    <a:pt x="424" y="2292"/>
                  </a:lnTo>
                  <a:lnTo>
                    <a:pt x="290" y="2358"/>
                  </a:lnTo>
                  <a:lnTo>
                    <a:pt x="290" y="2358"/>
                  </a:lnTo>
                  <a:lnTo>
                    <a:pt x="490" y="2469"/>
                  </a:lnTo>
                  <a:lnTo>
                    <a:pt x="490" y="2469"/>
                  </a:lnTo>
                  <a:lnTo>
                    <a:pt x="490" y="2469"/>
                  </a:lnTo>
                  <a:lnTo>
                    <a:pt x="490" y="2469"/>
                  </a:lnTo>
                  <a:lnTo>
                    <a:pt x="668" y="2514"/>
                  </a:lnTo>
                  <a:lnTo>
                    <a:pt x="824" y="2514"/>
                  </a:lnTo>
                  <a:lnTo>
                    <a:pt x="980" y="2492"/>
                  </a:lnTo>
                  <a:lnTo>
                    <a:pt x="1113" y="2425"/>
                  </a:lnTo>
                  <a:lnTo>
                    <a:pt x="1247" y="2336"/>
                  </a:lnTo>
                  <a:lnTo>
                    <a:pt x="1380" y="2203"/>
                  </a:lnTo>
                  <a:lnTo>
                    <a:pt x="1491" y="2025"/>
                  </a:lnTo>
                  <a:lnTo>
                    <a:pt x="1580" y="1824"/>
                  </a:lnTo>
                  <a:lnTo>
                    <a:pt x="1580" y="1824"/>
                  </a:lnTo>
                  <a:lnTo>
                    <a:pt x="1669" y="1624"/>
                  </a:lnTo>
                  <a:lnTo>
                    <a:pt x="1736" y="1402"/>
                  </a:lnTo>
                  <a:lnTo>
                    <a:pt x="1780" y="1157"/>
                  </a:lnTo>
                  <a:lnTo>
                    <a:pt x="1780" y="935"/>
                  </a:lnTo>
                  <a:lnTo>
                    <a:pt x="1780" y="712"/>
                  </a:lnTo>
                  <a:lnTo>
                    <a:pt x="1736" y="468"/>
                  </a:lnTo>
                  <a:lnTo>
                    <a:pt x="1669" y="245"/>
                  </a:lnTo>
                  <a:lnTo>
                    <a:pt x="1580"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80" name="Google Shape;980;p19"/>
            <p:cNvSpPr/>
            <p:nvPr/>
          </p:nvSpPr>
          <p:spPr>
            <a:xfrm rot="6502557">
              <a:off x="7644897" y="1651692"/>
              <a:ext cx="10546" cy="17370"/>
            </a:xfrm>
            <a:custGeom>
              <a:avLst/>
              <a:gdLst/>
              <a:ahLst/>
              <a:cxnLst/>
              <a:rect l="l" t="t" r="r" b="b"/>
              <a:pathLst>
                <a:path w="68" h="112" fill="none" extrusionOk="0">
                  <a:moveTo>
                    <a:pt x="67" y="1"/>
                  </a:moveTo>
                  <a:lnTo>
                    <a:pt x="67" y="1"/>
                  </a:lnTo>
                  <a:lnTo>
                    <a:pt x="0" y="112"/>
                  </a:lnTo>
                  <a:lnTo>
                    <a:pt x="0" y="112"/>
                  </a:lnTo>
                  <a:lnTo>
                    <a:pt x="67" y="1"/>
                  </a:lnTo>
                  <a:lnTo>
                    <a:pt x="67"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81" name="Google Shape;981;p19"/>
            <p:cNvSpPr/>
            <p:nvPr/>
          </p:nvSpPr>
          <p:spPr>
            <a:xfrm rot="6502557">
              <a:off x="7602278" y="1490589"/>
              <a:ext cx="289865" cy="400289"/>
            </a:xfrm>
            <a:custGeom>
              <a:avLst/>
              <a:gdLst/>
              <a:ahLst/>
              <a:cxnLst/>
              <a:rect l="l" t="t" r="r" b="b"/>
              <a:pathLst>
                <a:path w="1869" h="2581" extrusionOk="0">
                  <a:moveTo>
                    <a:pt x="1624" y="0"/>
                  </a:moveTo>
                  <a:lnTo>
                    <a:pt x="1602" y="22"/>
                  </a:lnTo>
                  <a:lnTo>
                    <a:pt x="1580" y="45"/>
                  </a:lnTo>
                  <a:lnTo>
                    <a:pt x="1535" y="245"/>
                  </a:lnTo>
                  <a:lnTo>
                    <a:pt x="1424" y="467"/>
                  </a:lnTo>
                  <a:lnTo>
                    <a:pt x="1313" y="645"/>
                  </a:lnTo>
                  <a:lnTo>
                    <a:pt x="1135" y="801"/>
                  </a:lnTo>
                  <a:lnTo>
                    <a:pt x="957" y="912"/>
                  </a:lnTo>
                  <a:lnTo>
                    <a:pt x="757" y="1001"/>
                  </a:lnTo>
                  <a:lnTo>
                    <a:pt x="557" y="1112"/>
                  </a:lnTo>
                  <a:lnTo>
                    <a:pt x="379" y="1223"/>
                  </a:lnTo>
                  <a:lnTo>
                    <a:pt x="267" y="1312"/>
                  </a:lnTo>
                  <a:lnTo>
                    <a:pt x="156" y="1424"/>
                  </a:lnTo>
                  <a:lnTo>
                    <a:pt x="89" y="1557"/>
                  </a:lnTo>
                  <a:lnTo>
                    <a:pt x="23" y="1691"/>
                  </a:lnTo>
                  <a:lnTo>
                    <a:pt x="0" y="1846"/>
                  </a:lnTo>
                  <a:lnTo>
                    <a:pt x="0" y="1980"/>
                  </a:lnTo>
                  <a:lnTo>
                    <a:pt x="23" y="2113"/>
                  </a:lnTo>
                  <a:lnTo>
                    <a:pt x="112" y="2269"/>
                  </a:lnTo>
                  <a:lnTo>
                    <a:pt x="134" y="2291"/>
                  </a:lnTo>
                  <a:lnTo>
                    <a:pt x="156" y="2269"/>
                  </a:lnTo>
                  <a:lnTo>
                    <a:pt x="178" y="2269"/>
                  </a:lnTo>
                  <a:lnTo>
                    <a:pt x="223" y="2069"/>
                  </a:lnTo>
                  <a:lnTo>
                    <a:pt x="290" y="1868"/>
                  </a:lnTo>
                  <a:lnTo>
                    <a:pt x="334" y="1757"/>
                  </a:lnTo>
                  <a:lnTo>
                    <a:pt x="401" y="1668"/>
                  </a:lnTo>
                  <a:lnTo>
                    <a:pt x="468" y="1602"/>
                  </a:lnTo>
                  <a:lnTo>
                    <a:pt x="534" y="1535"/>
                  </a:lnTo>
                  <a:lnTo>
                    <a:pt x="557" y="1513"/>
                  </a:lnTo>
                  <a:lnTo>
                    <a:pt x="534" y="1490"/>
                  </a:lnTo>
                  <a:lnTo>
                    <a:pt x="512" y="1468"/>
                  </a:lnTo>
                  <a:lnTo>
                    <a:pt x="490" y="1468"/>
                  </a:lnTo>
                  <a:lnTo>
                    <a:pt x="401" y="1535"/>
                  </a:lnTo>
                  <a:lnTo>
                    <a:pt x="334" y="1602"/>
                  </a:lnTo>
                  <a:lnTo>
                    <a:pt x="267" y="1713"/>
                  </a:lnTo>
                  <a:lnTo>
                    <a:pt x="223" y="1802"/>
                  </a:lnTo>
                  <a:lnTo>
                    <a:pt x="156" y="2024"/>
                  </a:lnTo>
                  <a:lnTo>
                    <a:pt x="117" y="2142"/>
                  </a:lnTo>
                  <a:lnTo>
                    <a:pt x="117" y="2142"/>
                  </a:lnTo>
                  <a:lnTo>
                    <a:pt x="112" y="2135"/>
                  </a:lnTo>
                  <a:lnTo>
                    <a:pt x="89" y="2024"/>
                  </a:lnTo>
                  <a:lnTo>
                    <a:pt x="67" y="1913"/>
                  </a:lnTo>
                  <a:lnTo>
                    <a:pt x="89" y="1802"/>
                  </a:lnTo>
                  <a:lnTo>
                    <a:pt x="112" y="1691"/>
                  </a:lnTo>
                  <a:lnTo>
                    <a:pt x="156" y="1579"/>
                  </a:lnTo>
                  <a:lnTo>
                    <a:pt x="223" y="1490"/>
                  </a:lnTo>
                  <a:lnTo>
                    <a:pt x="290" y="1401"/>
                  </a:lnTo>
                  <a:lnTo>
                    <a:pt x="468" y="1290"/>
                  </a:lnTo>
                  <a:lnTo>
                    <a:pt x="623" y="1179"/>
                  </a:lnTo>
                  <a:lnTo>
                    <a:pt x="1001" y="979"/>
                  </a:lnTo>
                  <a:lnTo>
                    <a:pt x="1135" y="890"/>
                  </a:lnTo>
                  <a:lnTo>
                    <a:pt x="1246" y="801"/>
                  </a:lnTo>
                  <a:lnTo>
                    <a:pt x="1357" y="712"/>
                  </a:lnTo>
                  <a:lnTo>
                    <a:pt x="1446" y="601"/>
                  </a:lnTo>
                  <a:lnTo>
                    <a:pt x="1513" y="467"/>
                  </a:lnTo>
                  <a:lnTo>
                    <a:pt x="1580" y="334"/>
                  </a:lnTo>
                  <a:lnTo>
                    <a:pt x="1645" y="203"/>
                  </a:lnTo>
                  <a:lnTo>
                    <a:pt x="1669" y="289"/>
                  </a:lnTo>
                  <a:lnTo>
                    <a:pt x="1735" y="512"/>
                  </a:lnTo>
                  <a:lnTo>
                    <a:pt x="1780" y="734"/>
                  </a:lnTo>
                  <a:lnTo>
                    <a:pt x="1780" y="979"/>
                  </a:lnTo>
                  <a:lnTo>
                    <a:pt x="1780" y="1201"/>
                  </a:lnTo>
                  <a:lnTo>
                    <a:pt x="1735" y="1446"/>
                  </a:lnTo>
                  <a:lnTo>
                    <a:pt x="1669" y="1668"/>
                  </a:lnTo>
                  <a:lnTo>
                    <a:pt x="1580" y="1891"/>
                  </a:lnTo>
                  <a:lnTo>
                    <a:pt x="1491" y="2046"/>
                  </a:lnTo>
                  <a:lnTo>
                    <a:pt x="1402" y="2202"/>
                  </a:lnTo>
                  <a:lnTo>
                    <a:pt x="1291" y="2336"/>
                  </a:lnTo>
                  <a:lnTo>
                    <a:pt x="1135" y="2447"/>
                  </a:lnTo>
                  <a:lnTo>
                    <a:pt x="979" y="2491"/>
                  </a:lnTo>
                  <a:lnTo>
                    <a:pt x="846" y="2513"/>
                  </a:lnTo>
                  <a:lnTo>
                    <a:pt x="690" y="2491"/>
                  </a:lnTo>
                  <a:lnTo>
                    <a:pt x="534" y="2469"/>
                  </a:lnTo>
                  <a:lnTo>
                    <a:pt x="490" y="2469"/>
                  </a:lnTo>
                  <a:lnTo>
                    <a:pt x="490" y="2491"/>
                  </a:lnTo>
                  <a:lnTo>
                    <a:pt x="490" y="2513"/>
                  </a:lnTo>
                  <a:lnTo>
                    <a:pt x="534" y="2536"/>
                  </a:lnTo>
                  <a:lnTo>
                    <a:pt x="712" y="2580"/>
                  </a:lnTo>
                  <a:lnTo>
                    <a:pt x="868" y="2580"/>
                  </a:lnTo>
                  <a:lnTo>
                    <a:pt x="1024" y="2558"/>
                  </a:lnTo>
                  <a:lnTo>
                    <a:pt x="1157" y="2513"/>
                  </a:lnTo>
                  <a:lnTo>
                    <a:pt x="1268" y="2447"/>
                  </a:lnTo>
                  <a:lnTo>
                    <a:pt x="1402" y="2336"/>
                  </a:lnTo>
                  <a:lnTo>
                    <a:pt x="1491" y="2202"/>
                  </a:lnTo>
                  <a:lnTo>
                    <a:pt x="1602" y="2046"/>
                  </a:lnTo>
                  <a:lnTo>
                    <a:pt x="1713" y="1824"/>
                  </a:lnTo>
                  <a:lnTo>
                    <a:pt x="1802" y="1557"/>
                  </a:lnTo>
                  <a:lnTo>
                    <a:pt x="1847" y="1312"/>
                  </a:lnTo>
                  <a:lnTo>
                    <a:pt x="1869" y="1045"/>
                  </a:lnTo>
                  <a:lnTo>
                    <a:pt x="1847" y="801"/>
                  </a:lnTo>
                  <a:lnTo>
                    <a:pt x="1824" y="534"/>
                  </a:lnTo>
                  <a:lnTo>
                    <a:pt x="1758" y="289"/>
                  </a:lnTo>
                  <a:lnTo>
                    <a:pt x="1669" y="45"/>
                  </a:lnTo>
                  <a:lnTo>
                    <a:pt x="1646" y="22"/>
                  </a:lnTo>
                  <a:lnTo>
                    <a:pt x="162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82" name="Google Shape;982;p19"/>
            <p:cNvSpPr/>
            <p:nvPr/>
          </p:nvSpPr>
          <p:spPr>
            <a:xfrm rot="6502557">
              <a:off x="7201240" y="979083"/>
              <a:ext cx="469305" cy="496911"/>
            </a:xfrm>
            <a:custGeom>
              <a:avLst/>
              <a:gdLst/>
              <a:ahLst/>
              <a:cxnLst/>
              <a:rect l="l" t="t" r="r" b="b"/>
              <a:pathLst>
                <a:path w="3026" h="3204" extrusionOk="0">
                  <a:moveTo>
                    <a:pt x="2540" y="108"/>
                  </a:moveTo>
                  <a:lnTo>
                    <a:pt x="2580" y="201"/>
                  </a:lnTo>
                  <a:lnTo>
                    <a:pt x="2691" y="290"/>
                  </a:lnTo>
                  <a:lnTo>
                    <a:pt x="2825" y="379"/>
                  </a:lnTo>
                  <a:lnTo>
                    <a:pt x="2902" y="401"/>
                  </a:lnTo>
                  <a:lnTo>
                    <a:pt x="2902" y="401"/>
                  </a:lnTo>
                  <a:lnTo>
                    <a:pt x="2558" y="846"/>
                  </a:lnTo>
                  <a:lnTo>
                    <a:pt x="2158" y="1313"/>
                  </a:lnTo>
                  <a:lnTo>
                    <a:pt x="1379" y="2225"/>
                  </a:lnTo>
                  <a:lnTo>
                    <a:pt x="1068" y="2625"/>
                  </a:lnTo>
                  <a:lnTo>
                    <a:pt x="912" y="2803"/>
                  </a:lnTo>
                  <a:lnTo>
                    <a:pt x="734" y="2981"/>
                  </a:lnTo>
                  <a:lnTo>
                    <a:pt x="667" y="3048"/>
                  </a:lnTo>
                  <a:lnTo>
                    <a:pt x="601" y="3092"/>
                  </a:lnTo>
                  <a:lnTo>
                    <a:pt x="512" y="3115"/>
                  </a:lnTo>
                  <a:lnTo>
                    <a:pt x="378" y="3115"/>
                  </a:lnTo>
                  <a:lnTo>
                    <a:pt x="289" y="3070"/>
                  </a:lnTo>
                  <a:lnTo>
                    <a:pt x="223" y="3026"/>
                  </a:lnTo>
                  <a:lnTo>
                    <a:pt x="178" y="2959"/>
                  </a:lnTo>
                  <a:lnTo>
                    <a:pt x="111" y="2870"/>
                  </a:lnTo>
                  <a:lnTo>
                    <a:pt x="89" y="2781"/>
                  </a:lnTo>
                  <a:lnTo>
                    <a:pt x="89" y="2692"/>
                  </a:lnTo>
                  <a:lnTo>
                    <a:pt x="134" y="2603"/>
                  </a:lnTo>
                  <a:lnTo>
                    <a:pt x="267" y="2447"/>
                  </a:lnTo>
                  <a:lnTo>
                    <a:pt x="400" y="2314"/>
                  </a:lnTo>
                  <a:lnTo>
                    <a:pt x="979" y="1691"/>
                  </a:lnTo>
                  <a:lnTo>
                    <a:pt x="2540" y="108"/>
                  </a:lnTo>
                  <a:close/>
                  <a:moveTo>
                    <a:pt x="2514" y="1"/>
                  </a:moveTo>
                  <a:lnTo>
                    <a:pt x="1001" y="1535"/>
                  </a:lnTo>
                  <a:lnTo>
                    <a:pt x="445" y="2136"/>
                  </a:lnTo>
                  <a:lnTo>
                    <a:pt x="178" y="2403"/>
                  </a:lnTo>
                  <a:lnTo>
                    <a:pt x="67" y="2536"/>
                  </a:lnTo>
                  <a:lnTo>
                    <a:pt x="22" y="2625"/>
                  </a:lnTo>
                  <a:lnTo>
                    <a:pt x="0" y="2692"/>
                  </a:lnTo>
                  <a:lnTo>
                    <a:pt x="0" y="2781"/>
                  </a:lnTo>
                  <a:lnTo>
                    <a:pt x="0" y="2848"/>
                  </a:lnTo>
                  <a:lnTo>
                    <a:pt x="89" y="2981"/>
                  </a:lnTo>
                  <a:lnTo>
                    <a:pt x="178" y="3092"/>
                  </a:lnTo>
                  <a:lnTo>
                    <a:pt x="311" y="3159"/>
                  </a:lnTo>
                  <a:lnTo>
                    <a:pt x="378" y="3181"/>
                  </a:lnTo>
                  <a:lnTo>
                    <a:pt x="445" y="3204"/>
                  </a:lnTo>
                  <a:lnTo>
                    <a:pt x="578" y="3181"/>
                  </a:lnTo>
                  <a:lnTo>
                    <a:pt x="712" y="3115"/>
                  </a:lnTo>
                  <a:lnTo>
                    <a:pt x="823" y="3026"/>
                  </a:lnTo>
                  <a:lnTo>
                    <a:pt x="1157" y="2648"/>
                  </a:lnTo>
                  <a:lnTo>
                    <a:pt x="1490" y="2247"/>
                  </a:lnTo>
                  <a:lnTo>
                    <a:pt x="2158" y="1447"/>
                  </a:lnTo>
                  <a:lnTo>
                    <a:pt x="2580" y="935"/>
                  </a:lnTo>
                  <a:lnTo>
                    <a:pt x="3003" y="423"/>
                  </a:lnTo>
                  <a:lnTo>
                    <a:pt x="3025" y="401"/>
                  </a:lnTo>
                  <a:lnTo>
                    <a:pt x="3003" y="379"/>
                  </a:lnTo>
                  <a:lnTo>
                    <a:pt x="2981" y="357"/>
                  </a:lnTo>
                  <a:lnTo>
                    <a:pt x="2847" y="312"/>
                  </a:lnTo>
                  <a:lnTo>
                    <a:pt x="2736" y="245"/>
                  </a:lnTo>
                  <a:lnTo>
                    <a:pt x="2647" y="156"/>
                  </a:lnTo>
                  <a:lnTo>
                    <a:pt x="2580" y="23"/>
                  </a:lnTo>
                  <a:lnTo>
                    <a:pt x="258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83" name="Google Shape;983;p19"/>
            <p:cNvSpPr/>
            <p:nvPr/>
          </p:nvSpPr>
          <p:spPr>
            <a:xfrm rot="6502557">
              <a:off x="7599568" y="1456792"/>
              <a:ext cx="69171" cy="65759"/>
            </a:xfrm>
            <a:custGeom>
              <a:avLst/>
              <a:gdLst/>
              <a:ahLst/>
              <a:cxnLst/>
              <a:rect l="l" t="t" r="r" b="b"/>
              <a:pathLst>
                <a:path w="446" h="424" extrusionOk="0">
                  <a:moveTo>
                    <a:pt x="401" y="1"/>
                  </a:moveTo>
                  <a:lnTo>
                    <a:pt x="378" y="23"/>
                  </a:lnTo>
                  <a:lnTo>
                    <a:pt x="23" y="357"/>
                  </a:lnTo>
                  <a:lnTo>
                    <a:pt x="0" y="401"/>
                  </a:lnTo>
                  <a:lnTo>
                    <a:pt x="23" y="423"/>
                  </a:lnTo>
                  <a:lnTo>
                    <a:pt x="89" y="423"/>
                  </a:lnTo>
                  <a:lnTo>
                    <a:pt x="445" y="68"/>
                  </a:lnTo>
                  <a:lnTo>
                    <a:pt x="445" y="45"/>
                  </a:lnTo>
                  <a:lnTo>
                    <a:pt x="445" y="23"/>
                  </a:lnTo>
                  <a:lnTo>
                    <a:pt x="4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84" name="Google Shape;984;p19"/>
            <p:cNvSpPr/>
            <p:nvPr/>
          </p:nvSpPr>
          <p:spPr>
            <a:xfrm rot="6502557">
              <a:off x="7535520" y="1497591"/>
              <a:ext cx="103601" cy="134774"/>
            </a:xfrm>
            <a:custGeom>
              <a:avLst/>
              <a:gdLst/>
              <a:ahLst/>
              <a:cxnLst/>
              <a:rect l="l" t="t" r="r" b="b"/>
              <a:pathLst>
                <a:path w="668" h="869" extrusionOk="0">
                  <a:moveTo>
                    <a:pt x="601" y="1"/>
                  </a:moveTo>
                  <a:lnTo>
                    <a:pt x="378" y="157"/>
                  </a:lnTo>
                  <a:lnTo>
                    <a:pt x="156" y="290"/>
                  </a:lnTo>
                  <a:lnTo>
                    <a:pt x="134" y="312"/>
                  </a:lnTo>
                  <a:lnTo>
                    <a:pt x="156" y="335"/>
                  </a:lnTo>
                  <a:lnTo>
                    <a:pt x="178" y="357"/>
                  </a:lnTo>
                  <a:lnTo>
                    <a:pt x="302" y="419"/>
                  </a:lnTo>
                  <a:lnTo>
                    <a:pt x="302" y="419"/>
                  </a:lnTo>
                  <a:lnTo>
                    <a:pt x="0" y="802"/>
                  </a:lnTo>
                  <a:lnTo>
                    <a:pt x="0" y="846"/>
                  </a:lnTo>
                  <a:lnTo>
                    <a:pt x="22" y="868"/>
                  </a:lnTo>
                  <a:lnTo>
                    <a:pt x="67" y="868"/>
                  </a:lnTo>
                  <a:lnTo>
                    <a:pt x="401" y="446"/>
                  </a:lnTo>
                  <a:lnTo>
                    <a:pt x="401" y="401"/>
                  </a:lnTo>
                  <a:lnTo>
                    <a:pt x="378" y="379"/>
                  </a:lnTo>
                  <a:lnTo>
                    <a:pt x="273" y="326"/>
                  </a:lnTo>
                  <a:lnTo>
                    <a:pt x="273" y="326"/>
                  </a:lnTo>
                  <a:lnTo>
                    <a:pt x="445" y="223"/>
                  </a:lnTo>
                  <a:lnTo>
                    <a:pt x="645" y="68"/>
                  </a:lnTo>
                  <a:lnTo>
                    <a:pt x="667" y="45"/>
                  </a:lnTo>
                  <a:lnTo>
                    <a:pt x="645" y="23"/>
                  </a:lnTo>
                  <a:lnTo>
                    <a:pt x="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85" name="Google Shape;985;p19"/>
            <p:cNvSpPr/>
            <p:nvPr/>
          </p:nvSpPr>
          <p:spPr>
            <a:xfrm rot="6502557">
              <a:off x="7637946" y="1644692"/>
              <a:ext cx="24349" cy="31173"/>
            </a:xfrm>
            <a:custGeom>
              <a:avLst/>
              <a:gdLst/>
              <a:ahLst/>
              <a:cxnLst/>
              <a:rect l="l" t="t" r="r" b="b"/>
              <a:pathLst>
                <a:path w="157" h="201" extrusionOk="0">
                  <a:moveTo>
                    <a:pt x="112" y="0"/>
                  </a:moveTo>
                  <a:lnTo>
                    <a:pt x="68" y="22"/>
                  </a:lnTo>
                  <a:lnTo>
                    <a:pt x="23" y="111"/>
                  </a:lnTo>
                  <a:lnTo>
                    <a:pt x="1" y="156"/>
                  </a:lnTo>
                  <a:lnTo>
                    <a:pt x="23" y="178"/>
                  </a:lnTo>
                  <a:lnTo>
                    <a:pt x="68" y="200"/>
                  </a:lnTo>
                  <a:lnTo>
                    <a:pt x="90" y="178"/>
                  </a:lnTo>
                  <a:lnTo>
                    <a:pt x="157" y="67"/>
                  </a:lnTo>
                  <a:lnTo>
                    <a:pt x="157" y="22"/>
                  </a:lnTo>
                  <a:lnTo>
                    <a:pt x="13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86" name="Google Shape;986;p19"/>
            <p:cNvSpPr/>
            <p:nvPr/>
          </p:nvSpPr>
          <p:spPr>
            <a:xfrm rot="6502557">
              <a:off x="7606785" y="1518079"/>
              <a:ext cx="44976" cy="37997"/>
            </a:xfrm>
            <a:custGeom>
              <a:avLst/>
              <a:gdLst/>
              <a:ahLst/>
              <a:cxnLst/>
              <a:rect l="l" t="t" r="r" b="b"/>
              <a:pathLst>
                <a:path w="290" h="245" extrusionOk="0">
                  <a:moveTo>
                    <a:pt x="23" y="0"/>
                  </a:moveTo>
                  <a:lnTo>
                    <a:pt x="0" y="22"/>
                  </a:lnTo>
                  <a:lnTo>
                    <a:pt x="23" y="67"/>
                  </a:lnTo>
                  <a:lnTo>
                    <a:pt x="112" y="156"/>
                  </a:lnTo>
                  <a:lnTo>
                    <a:pt x="245" y="245"/>
                  </a:lnTo>
                  <a:lnTo>
                    <a:pt x="267" y="245"/>
                  </a:lnTo>
                  <a:lnTo>
                    <a:pt x="290" y="223"/>
                  </a:lnTo>
                  <a:lnTo>
                    <a:pt x="290" y="200"/>
                  </a:lnTo>
                  <a:lnTo>
                    <a:pt x="267" y="178"/>
                  </a:lnTo>
                  <a:lnTo>
                    <a:pt x="156" y="111"/>
                  </a:lnTo>
                  <a:lnTo>
                    <a:pt x="89" y="22"/>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987" name="Google Shape;987;p19"/>
          <p:cNvGrpSpPr/>
          <p:nvPr/>
        </p:nvGrpSpPr>
        <p:grpSpPr>
          <a:xfrm>
            <a:off x="4052387" y="3730080"/>
            <a:ext cx="724580" cy="921235"/>
            <a:chOff x="4239813" y="5088163"/>
            <a:chExt cx="116800" cy="148500"/>
          </a:xfrm>
        </p:grpSpPr>
        <p:sp>
          <p:nvSpPr>
            <p:cNvPr id="988" name="Google Shape;988;p19"/>
            <p:cNvSpPr/>
            <p:nvPr/>
          </p:nvSpPr>
          <p:spPr>
            <a:xfrm>
              <a:off x="4335438" y="5207163"/>
              <a:ext cx="20050" cy="25600"/>
            </a:xfrm>
            <a:custGeom>
              <a:avLst/>
              <a:gdLst/>
              <a:ahLst/>
              <a:cxnLst/>
              <a:rect l="l" t="t" r="r" b="b"/>
              <a:pathLst>
                <a:path w="802" h="1024" extrusionOk="0">
                  <a:moveTo>
                    <a:pt x="379" y="1"/>
                  </a:moveTo>
                  <a:lnTo>
                    <a:pt x="268" y="45"/>
                  </a:lnTo>
                  <a:lnTo>
                    <a:pt x="1" y="201"/>
                  </a:lnTo>
                  <a:lnTo>
                    <a:pt x="446" y="1024"/>
                  </a:lnTo>
                  <a:lnTo>
                    <a:pt x="646" y="913"/>
                  </a:lnTo>
                  <a:lnTo>
                    <a:pt x="735" y="824"/>
                  </a:lnTo>
                  <a:lnTo>
                    <a:pt x="802" y="735"/>
                  </a:lnTo>
                  <a:lnTo>
                    <a:pt x="37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89" name="Google Shape;989;p19"/>
            <p:cNvSpPr/>
            <p:nvPr/>
          </p:nvSpPr>
          <p:spPr>
            <a:xfrm>
              <a:off x="4325438" y="5212163"/>
              <a:ext cx="21150" cy="23950"/>
            </a:xfrm>
            <a:custGeom>
              <a:avLst/>
              <a:gdLst/>
              <a:ahLst/>
              <a:cxnLst/>
              <a:rect l="l" t="t" r="r" b="b"/>
              <a:pathLst>
                <a:path w="846" h="958" fill="none" extrusionOk="0">
                  <a:moveTo>
                    <a:pt x="401" y="1"/>
                  </a:moveTo>
                  <a:lnTo>
                    <a:pt x="401" y="1"/>
                  </a:lnTo>
                  <a:lnTo>
                    <a:pt x="379" y="1"/>
                  </a:lnTo>
                  <a:lnTo>
                    <a:pt x="379" y="1"/>
                  </a:lnTo>
                  <a:lnTo>
                    <a:pt x="89" y="179"/>
                  </a:lnTo>
                  <a:lnTo>
                    <a:pt x="89" y="179"/>
                  </a:lnTo>
                  <a:lnTo>
                    <a:pt x="0" y="246"/>
                  </a:lnTo>
                  <a:lnTo>
                    <a:pt x="0" y="246"/>
                  </a:lnTo>
                  <a:lnTo>
                    <a:pt x="512" y="957"/>
                  </a:lnTo>
                  <a:lnTo>
                    <a:pt x="512" y="957"/>
                  </a:lnTo>
                  <a:lnTo>
                    <a:pt x="690" y="891"/>
                  </a:lnTo>
                  <a:lnTo>
                    <a:pt x="846" y="824"/>
                  </a:lnTo>
                  <a:lnTo>
                    <a:pt x="846" y="824"/>
                  </a:lnTo>
                  <a:lnTo>
                    <a:pt x="40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90" name="Google Shape;990;p19"/>
            <p:cNvSpPr/>
            <p:nvPr/>
          </p:nvSpPr>
          <p:spPr>
            <a:xfrm>
              <a:off x="4304863" y="5172138"/>
              <a:ext cx="34500" cy="25050"/>
            </a:xfrm>
            <a:custGeom>
              <a:avLst/>
              <a:gdLst/>
              <a:ahLst/>
              <a:cxnLst/>
              <a:rect l="l" t="t" r="r" b="b"/>
              <a:pathLst>
                <a:path w="1380" h="1002" fill="none" extrusionOk="0">
                  <a:moveTo>
                    <a:pt x="290" y="868"/>
                  </a:moveTo>
                  <a:lnTo>
                    <a:pt x="290" y="868"/>
                  </a:lnTo>
                  <a:lnTo>
                    <a:pt x="490" y="935"/>
                  </a:lnTo>
                  <a:lnTo>
                    <a:pt x="490" y="935"/>
                  </a:lnTo>
                  <a:lnTo>
                    <a:pt x="534" y="957"/>
                  </a:lnTo>
                  <a:lnTo>
                    <a:pt x="534" y="957"/>
                  </a:lnTo>
                  <a:lnTo>
                    <a:pt x="534" y="957"/>
                  </a:lnTo>
                  <a:lnTo>
                    <a:pt x="712" y="979"/>
                  </a:lnTo>
                  <a:lnTo>
                    <a:pt x="712" y="979"/>
                  </a:lnTo>
                  <a:lnTo>
                    <a:pt x="801" y="1001"/>
                  </a:lnTo>
                  <a:lnTo>
                    <a:pt x="890" y="1001"/>
                  </a:lnTo>
                  <a:lnTo>
                    <a:pt x="957" y="979"/>
                  </a:lnTo>
                  <a:lnTo>
                    <a:pt x="1024" y="957"/>
                  </a:lnTo>
                  <a:lnTo>
                    <a:pt x="1024" y="957"/>
                  </a:lnTo>
                  <a:lnTo>
                    <a:pt x="1179" y="890"/>
                  </a:lnTo>
                  <a:lnTo>
                    <a:pt x="1313" y="779"/>
                  </a:lnTo>
                  <a:lnTo>
                    <a:pt x="1313" y="779"/>
                  </a:lnTo>
                  <a:lnTo>
                    <a:pt x="1380" y="712"/>
                  </a:lnTo>
                  <a:lnTo>
                    <a:pt x="1380" y="712"/>
                  </a:lnTo>
                  <a:lnTo>
                    <a:pt x="1246" y="379"/>
                  </a:lnTo>
                  <a:lnTo>
                    <a:pt x="1046" y="0"/>
                  </a:lnTo>
                  <a:lnTo>
                    <a:pt x="1046" y="0"/>
                  </a:lnTo>
                  <a:lnTo>
                    <a:pt x="690" y="245"/>
                  </a:lnTo>
                  <a:lnTo>
                    <a:pt x="690" y="245"/>
                  </a:lnTo>
                  <a:lnTo>
                    <a:pt x="89" y="579"/>
                  </a:lnTo>
                  <a:lnTo>
                    <a:pt x="89" y="579"/>
                  </a:lnTo>
                  <a:lnTo>
                    <a:pt x="0" y="645"/>
                  </a:lnTo>
                  <a:lnTo>
                    <a:pt x="0" y="645"/>
                  </a:lnTo>
                  <a:lnTo>
                    <a:pt x="45" y="734"/>
                  </a:lnTo>
                  <a:lnTo>
                    <a:pt x="112" y="801"/>
                  </a:lnTo>
                  <a:lnTo>
                    <a:pt x="201" y="846"/>
                  </a:lnTo>
                  <a:lnTo>
                    <a:pt x="290" y="86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91" name="Google Shape;991;p19"/>
            <p:cNvSpPr/>
            <p:nvPr/>
          </p:nvSpPr>
          <p:spPr>
            <a:xfrm>
              <a:off x="4268163" y="5099288"/>
              <a:ext cx="45075" cy="57850"/>
            </a:xfrm>
            <a:custGeom>
              <a:avLst/>
              <a:gdLst/>
              <a:ahLst/>
              <a:cxnLst/>
              <a:rect l="l" t="t" r="r" b="b"/>
              <a:pathLst>
                <a:path w="1803" h="2314" fill="none" extrusionOk="0">
                  <a:moveTo>
                    <a:pt x="1202" y="1958"/>
                  </a:moveTo>
                  <a:lnTo>
                    <a:pt x="1202" y="1958"/>
                  </a:lnTo>
                  <a:lnTo>
                    <a:pt x="1802" y="1624"/>
                  </a:lnTo>
                  <a:lnTo>
                    <a:pt x="1802" y="1624"/>
                  </a:lnTo>
                  <a:lnTo>
                    <a:pt x="1357" y="779"/>
                  </a:lnTo>
                  <a:lnTo>
                    <a:pt x="1357" y="779"/>
                  </a:lnTo>
                  <a:lnTo>
                    <a:pt x="1135" y="334"/>
                  </a:lnTo>
                  <a:lnTo>
                    <a:pt x="1001" y="1"/>
                  </a:lnTo>
                  <a:lnTo>
                    <a:pt x="1001" y="1"/>
                  </a:lnTo>
                  <a:lnTo>
                    <a:pt x="712" y="268"/>
                  </a:lnTo>
                  <a:lnTo>
                    <a:pt x="356" y="579"/>
                  </a:lnTo>
                  <a:lnTo>
                    <a:pt x="356" y="579"/>
                  </a:lnTo>
                  <a:lnTo>
                    <a:pt x="112" y="801"/>
                  </a:lnTo>
                  <a:lnTo>
                    <a:pt x="45" y="890"/>
                  </a:lnTo>
                  <a:lnTo>
                    <a:pt x="0" y="957"/>
                  </a:lnTo>
                  <a:lnTo>
                    <a:pt x="0" y="957"/>
                  </a:lnTo>
                  <a:lnTo>
                    <a:pt x="23" y="1024"/>
                  </a:lnTo>
                  <a:lnTo>
                    <a:pt x="67" y="1179"/>
                  </a:lnTo>
                  <a:lnTo>
                    <a:pt x="334" y="1736"/>
                  </a:lnTo>
                  <a:lnTo>
                    <a:pt x="334" y="1736"/>
                  </a:lnTo>
                  <a:lnTo>
                    <a:pt x="623" y="2314"/>
                  </a:lnTo>
                  <a:lnTo>
                    <a:pt x="623" y="2314"/>
                  </a:lnTo>
                  <a:lnTo>
                    <a:pt x="957" y="2091"/>
                  </a:lnTo>
                  <a:lnTo>
                    <a:pt x="1202" y="1958"/>
                  </a:lnTo>
                  <a:lnTo>
                    <a:pt x="1202" y="195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92" name="Google Shape;992;p19"/>
            <p:cNvSpPr/>
            <p:nvPr/>
          </p:nvSpPr>
          <p:spPr>
            <a:xfrm>
              <a:off x="4240913" y="5089288"/>
              <a:ext cx="101225" cy="127350"/>
            </a:xfrm>
            <a:custGeom>
              <a:avLst/>
              <a:gdLst/>
              <a:ahLst/>
              <a:cxnLst/>
              <a:rect l="l" t="t" r="r" b="b"/>
              <a:pathLst>
                <a:path w="4049" h="5094" extrusionOk="0">
                  <a:moveTo>
                    <a:pt x="1869" y="0"/>
                  </a:moveTo>
                  <a:lnTo>
                    <a:pt x="423" y="912"/>
                  </a:lnTo>
                  <a:lnTo>
                    <a:pt x="201" y="1068"/>
                  </a:lnTo>
                  <a:lnTo>
                    <a:pt x="1" y="1179"/>
                  </a:lnTo>
                  <a:lnTo>
                    <a:pt x="23" y="1268"/>
                  </a:lnTo>
                  <a:lnTo>
                    <a:pt x="67" y="1335"/>
                  </a:lnTo>
                  <a:lnTo>
                    <a:pt x="134" y="1424"/>
                  </a:lnTo>
                  <a:lnTo>
                    <a:pt x="223" y="1468"/>
                  </a:lnTo>
                  <a:lnTo>
                    <a:pt x="445" y="1335"/>
                  </a:lnTo>
                  <a:lnTo>
                    <a:pt x="646" y="1201"/>
                  </a:lnTo>
                  <a:lnTo>
                    <a:pt x="890" y="1046"/>
                  </a:lnTo>
                  <a:lnTo>
                    <a:pt x="1179" y="868"/>
                  </a:lnTo>
                  <a:lnTo>
                    <a:pt x="1268" y="801"/>
                  </a:lnTo>
                  <a:lnTo>
                    <a:pt x="1469" y="690"/>
                  </a:lnTo>
                  <a:lnTo>
                    <a:pt x="1669" y="556"/>
                  </a:lnTo>
                  <a:lnTo>
                    <a:pt x="1869" y="423"/>
                  </a:lnTo>
                  <a:lnTo>
                    <a:pt x="2047" y="312"/>
                  </a:lnTo>
                  <a:lnTo>
                    <a:pt x="1958" y="156"/>
                  </a:lnTo>
                  <a:lnTo>
                    <a:pt x="1869" y="0"/>
                  </a:lnTo>
                  <a:close/>
                  <a:moveTo>
                    <a:pt x="3915" y="4560"/>
                  </a:moveTo>
                  <a:lnTo>
                    <a:pt x="3804" y="4671"/>
                  </a:lnTo>
                  <a:lnTo>
                    <a:pt x="3648" y="4782"/>
                  </a:lnTo>
                  <a:lnTo>
                    <a:pt x="3381" y="4938"/>
                  </a:lnTo>
                  <a:lnTo>
                    <a:pt x="3470" y="5094"/>
                  </a:lnTo>
                  <a:lnTo>
                    <a:pt x="3760" y="4916"/>
                  </a:lnTo>
                  <a:lnTo>
                    <a:pt x="3782" y="4916"/>
                  </a:lnTo>
                  <a:lnTo>
                    <a:pt x="4049" y="4760"/>
                  </a:lnTo>
                  <a:lnTo>
                    <a:pt x="3915" y="4560"/>
                  </a:lnTo>
                  <a:close/>
                </a:path>
              </a:pathLst>
            </a:custGeom>
            <a:solidFill>
              <a:srgbClr val="C7B5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93" name="Google Shape;993;p19"/>
            <p:cNvSpPr/>
            <p:nvPr/>
          </p:nvSpPr>
          <p:spPr>
            <a:xfrm>
              <a:off x="4325438" y="5203288"/>
              <a:ext cx="16700" cy="13350"/>
            </a:xfrm>
            <a:custGeom>
              <a:avLst/>
              <a:gdLst/>
              <a:ahLst/>
              <a:cxnLst/>
              <a:rect l="l" t="t" r="r" b="b"/>
              <a:pathLst>
                <a:path w="668" h="534" fill="none" extrusionOk="0">
                  <a:moveTo>
                    <a:pt x="379" y="356"/>
                  </a:moveTo>
                  <a:lnTo>
                    <a:pt x="379" y="356"/>
                  </a:lnTo>
                  <a:lnTo>
                    <a:pt x="401" y="356"/>
                  </a:lnTo>
                  <a:lnTo>
                    <a:pt x="401" y="356"/>
                  </a:lnTo>
                  <a:lnTo>
                    <a:pt x="668" y="200"/>
                  </a:lnTo>
                  <a:lnTo>
                    <a:pt x="668" y="200"/>
                  </a:lnTo>
                  <a:lnTo>
                    <a:pt x="534" y="0"/>
                  </a:lnTo>
                  <a:lnTo>
                    <a:pt x="534" y="0"/>
                  </a:lnTo>
                  <a:lnTo>
                    <a:pt x="423" y="111"/>
                  </a:lnTo>
                  <a:lnTo>
                    <a:pt x="267" y="222"/>
                  </a:lnTo>
                  <a:lnTo>
                    <a:pt x="267" y="222"/>
                  </a:lnTo>
                  <a:lnTo>
                    <a:pt x="0" y="378"/>
                  </a:lnTo>
                  <a:lnTo>
                    <a:pt x="0" y="378"/>
                  </a:lnTo>
                  <a:lnTo>
                    <a:pt x="89" y="534"/>
                  </a:lnTo>
                  <a:lnTo>
                    <a:pt x="89" y="534"/>
                  </a:lnTo>
                  <a:lnTo>
                    <a:pt x="89" y="534"/>
                  </a:lnTo>
                  <a:lnTo>
                    <a:pt x="89" y="534"/>
                  </a:lnTo>
                  <a:lnTo>
                    <a:pt x="379" y="35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94" name="Google Shape;994;p19"/>
            <p:cNvSpPr/>
            <p:nvPr/>
          </p:nvSpPr>
          <p:spPr>
            <a:xfrm>
              <a:off x="4240913" y="5089288"/>
              <a:ext cx="51175" cy="36725"/>
            </a:xfrm>
            <a:custGeom>
              <a:avLst/>
              <a:gdLst/>
              <a:ahLst/>
              <a:cxnLst/>
              <a:rect l="l" t="t" r="r" b="b"/>
              <a:pathLst>
                <a:path w="2047" h="1469" fill="none" extrusionOk="0">
                  <a:moveTo>
                    <a:pt x="1869" y="423"/>
                  </a:moveTo>
                  <a:lnTo>
                    <a:pt x="1869" y="423"/>
                  </a:lnTo>
                  <a:lnTo>
                    <a:pt x="2047" y="312"/>
                  </a:lnTo>
                  <a:lnTo>
                    <a:pt x="2047" y="312"/>
                  </a:lnTo>
                  <a:lnTo>
                    <a:pt x="1958" y="156"/>
                  </a:lnTo>
                  <a:lnTo>
                    <a:pt x="1869" y="0"/>
                  </a:lnTo>
                  <a:lnTo>
                    <a:pt x="423" y="912"/>
                  </a:lnTo>
                  <a:lnTo>
                    <a:pt x="423" y="912"/>
                  </a:lnTo>
                  <a:lnTo>
                    <a:pt x="512" y="1023"/>
                  </a:lnTo>
                  <a:lnTo>
                    <a:pt x="512" y="1023"/>
                  </a:lnTo>
                  <a:lnTo>
                    <a:pt x="423" y="912"/>
                  </a:lnTo>
                  <a:lnTo>
                    <a:pt x="201" y="1068"/>
                  </a:lnTo>
                  <a:lnTo>
                    <a:pt x="201" y="1068"/>
                  </a:lnTo>
                  <a:lnTo>
                    <a:pt x="267" y="1135"/>
                  </a:lnTo>
                  <a:lnTo>
                    <a:pt x="267" y="1135"/>
                  </a:lnTo>
                  <a:lnTo>
                    <a:pt x="201" y="1068"/>
                  </a:lnTo>
                  <a:lnTo>
                    <a:pt x="1" y="1179"/>
                  </a:lnTo>
                  <a:lnTo>
                    <a:pt x="1" y="1179"/>
                  </a:lnTo>
                  <a:lnTo>
                    <a:pt x="23" y="1268"/>
                  </a:lnTo>
                  <a:lnTo>
                    <a:pt x="67" y="1335"/>
                  </a:lnTo>
                  <a:lnTo>
                    <a:pt x="134" y="1424"/>
                  </a:lnTo>
                  <a:lnTo>
                    <a:pt x="223" y="1468"/>
                  </a:lnTo>
                  <a:lnTo>
                    <a:pt x="223" y="1468"/>
                  </a:lnTo>
                  <a:lnTo>
                    <a:pt x="445" y="1335"/>
                  </a:lnTo>
                  <a:lnTo>
                    <a:pt x="445" y="1335"/>
                  </a:lnTo>
                  <a:lnTo>
                    <a:pt x="423" y="1313"/>
                  </a:lnTo>
                  <a:lnTo>
                    <a:pt x="423" y="1313"/>
                  </a:lnTo>
                  <a:lnTo>
                    <a:pt x="356" y="1246"/>
                  </a:lnTo>
                  <a:lnTo>
                    <a:pt x="356" y="1246"/>
                  </a:lnTo>
                  <a:lnTo>
                    <a:pt x="423" y="1313"/>
                  </a:lnTo>
                  <a:lnTo>
                    <a:pt x="423" y="1313"/>
                  </a:lnTo>
                  <a:lnTo>
                    <a:pt x="445" y="1335"/>
                  </a:lnTo>
                  <a:lnTo>
                    <a:pt x="445" y="1335"/>
                  </a:lnTo>
                  <a:lnTo>
                    <a:pt x="646" y="1201"/>
                  </a:lnTo>
                  <a:lnTo>
                    <a:pt x="646" y="1201"/>
                  </a:lnTo>
                  <a:lnTo>
                    <a:pt x="890" y="1046"/>
                  </a:lnTo>
                  <a:lnTo>
                    <a:pt x="890" y="1046"/>
                  </a:lnTo>
                  <a:lnTo>
                    <a:pt x="757" y="868"/>
                  </a:lnTo>
                  <a:lnTo>
                    <a:pt x="757" y="868"/>
                  </a:lnTo>
                  <a:lnTo>
                    <a:pt x="890" y="1046"/>
                  </a:lnTo>
                  <a:lnTo>
                    <a:pt x="890" y="1046"/>
                  </a:lnTo>
                  <a:lnTo>
                    <a:pt x="1179" y="868"/>
                  </a:lnTo>
                  <a:lnTo>
                    <a:pt x="1179" y="868"/>
                  </a:lnTo>
                  <a:lnTo>
                    <a:pt x="1068" y="712"/>
                  </a:lnTo>
                  <a:lnTo>
                    <a:pt x="1068" y="712"/>
                  </a:lnTo>
                  <a:lnTo>
                    <a:pt x="1179" y="868"/>
                  </a:lnTo>
                  <a:lnTo>
                    <a:pt x="1179" y="868"/>
                  </a:lnTo>
                  <a:lnTo>
                    <a:pt x="1268" y="801"/>
                  </a:lnTo>
                  <a:lnTo>
                    <a:pt x="1268" y="801"/>
                  </a:lnTo>
                  <a:lnTo>
                    <a:pt x="1469" y="690"/>
                  </a:lnTo>
                  <a:lnTo>
                    <a:pt x="1469" y="690"/>
                  </a:lnTo>
                  <a:lnTo>
                    <a:pt x="1446" y="645"/>
                  </a:lnTo>
                  <a:lnTo>
                    <a:pt x="1446" y="645"/>
                  </a:lnTo>
                  <a:lnTo>
                    <a:pt x="1402" y="556"/>
                  </a:lnTo>
                  <a:lnTo>
                    <a:pt x="1402" y="556"/>
                  </a:lnTo>
                  <a:lnTo>
                    <a:pt x="1446" y="645"/>
                  </a:lnTo>
                  <a:lnTo>
                    <a:pt x="1446" y="645"/>
                  </a:lnTo>
                  <a:lnTo>
                    <a:pt x="1469" y="690"/>
                  </a:lnTo>
                  <a:lnTo>
                    <a:pt x="1469" y="690"/>
                  </a:lnTo>
                  <a:lnTo>
                    <a:pt x="1669" y="556"/>
                  </a:lnTo>
                  <a:lnTo>
                    <a:pt x="1669" y="556"/>
                  </a:lnTo>
                  <a:lnTo>
                    <a:pt x="1558" y="401"/>
                  </a:lnTo>
                  <a:lnTo>
                    <a:pt x="1558" y="401"/>
                  </a:lnTo>
                  <a:lnTo>
                    <a:pt x="1669" y="556"/>
                  </a:lnTo>
                  <a:lnTo>
                    <a:pt x="1669" y="556"/>
                  </a:lnTo>
                  <a:lnTo>
                    <a:pt x="1869" y="423"/>
                  </a:lnTo>
                  <a:lnTo>
                    <a:pt x="1869" y="423"/>
                  </a:lnTo>
                  <a:lnTo>
                    <a:pt x="1713" y="223"/>
                  </a:lnTo>
                  <a:lnTo>
                    <a:pt x="1713" y="223"/>
                  </a:lnTo>
                  <a:lnTo>
                    <a:pt x="1869" y="423"/>
                  </a:lnTo>
                  <a:lnTo>
                    <a:pt x="1869" y="423"/>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95" name="Google Shape;995;p19"/>
            <p:cNvSpPr/>
            <p:nvPr/>
          </p:nvSpPr>
          <p:spPr>
            <a:xfrm>
              <a:off x="4246463" y="5097063"/>
              <a:ext cx="94575" cy="116800"/>
            </a:xfrm>
            <a:custGeom>
              <a:avLst/>
              <a:gdLst/>
              <a:ahLst/>
              <a:cxnLst/>
              <a:rect l="l" t="t" r="r" b="b"/>
              <a:pathLst>
                <a:path w="3783" h="4672" extrusionOk="0">
                  <a:moveTo>
                    <a:pt x="1825" y="1"/>
                  </a:moveTo>
                  <a:lnTo>
                    <a:pt x="1647" y="112"/>
                  </a:lnTo>
                  <a:lnTo>
                    <a:pt x="1447" y="245"/>
                  </a:lnTo>
                  <a:lnTo>
                    <a:pt x="1247" y="379"/>
                  </a:lnTo>
                  <a:lnTo>
                    <a:pt x="1046" y="490"/>
                  </a:lnTo>
                  <a:lnTo>
                    <a:pt x="957" y="557"/>
                  </a:lnTo>
                  <a:lnTo>
                    <a:pt x="668" y="735"/>
                  </a:lnTo>
                  <a:lnTo>
                    <a:pt x="424" y="890"/>
                  </a:lnTo>
                  <a:lnTo>
                    <a:pt x="223" y="1024"/>
                  </a:lnTo>
                  <a:lnTo>
                    <a:pt x="1" y="1157"/>
                  </a:lnTo>
                  <a:lnTo>
                    <a:pt x="1135" y="2648"/>
                  </a:lnTo>
                  <a:lnTo>
                    <a:pt x="1447" y="2425"/>
                  </a:lnTo>
                  <a:lnTo>
                    <a:pt x="1491" y="2403"/>
                  </a:lnTo>
                  <a:lnTo>
                    <a:pt x="1202" y="1825"/>
                  </a:lnTo>
                  <a:lnTo>
                    <a:pt x="935" y="1268"/>
                  </a:lnTo>
                  <a:lnTo>
                    <a:pt x="891" y="1113"/>
                  </a:lnTo>
                  <a:lnTo>
                    <a:pt x="868" y="1046"/>
                  </a:lnTo>
                  <a:lnTo>
                    <a:pt x="913" y="979"/>
                  </a:lnTo>
                  <a:lnTo>
                    <a:pt x="980" y="890"/>
                  </a:lnTo>
                  <a:lnTo>
                    <a:pt x="1224" y="668"/>
                  </a:lnTo>
                  <a:lnTo>
                    <a:pt x="1580" y="357"/>
                  </a:lnTo>
                  <a:lnTo>
                    <a:pt x="1869" y="90"/>
                  </a:lnTo>
                  <a:lnTo>
                    <a:pt x="1825" y="1"/>
                  </a:lnTo>
                  <a:close/>
                  <a:moveTo>
                    <a:pt x="2336" y="3648"/>
                  </a:moveTo>
                  <a:lnTo>
                    <a:pt x="2025" y="3826"/>
                  </a:lnTo>
                  <a:lnTo>
                    <a:pt x="2314" y="4205"/>
                  </a:lnTo>
                  <a:lnTo>
                    <a:pt x="2492" y="4427"/>
                  </a:lnTo>
                  <a:lnTo>
                    <a:pt x="2648" y="4560"/>
                  </a:lnTo>
                  <a:lnTo>
                    <a:pt x="2804" y="4649"/>
                  </a:lnTo>
                  <a:lnTo>
                    <a:pt x="2848" y="4672"/>
                  </a:lnTo>
                  <a:lnTo>
                    <a:pt x="2915" y="4672"/>
                  </a:lnTo>
                  <a:lnTo>
                    <a:pt x="3159" y="4627"/>
                  </a:lnTo>
                  <a:lnTo>
                    <a:pt x="3426" y="4471"/>
                  </a:lnTo>
                  <a:lnTo>
                    <a:pt x="3582" y="4360"/>
                  </a:lnTo>
                  <a:lnTo>
                    <a:pt x="3693" y="4249"/>
                  </a:lnTo>
                  <a:lnTo>
                    <a:pt x="3760" y="4160"/>
                  </a:lnTo>
                  <a:lnTo>
                    <a:pt x="3782" y="4049"/>
                  </a:lnTo>
                  <a:lnTo>
                    <a:pt x="3782" y="3938"/>
                  </a:lnTo>
                  <a:lnTo>
                    <a:pt x="3760" y="3826"/>
                  </a:lnTo>
                  <a:lnTo>
                    <a:pt x="3716" y="3715"/>
                  </a:lnTo>
                  <a:lnTo>
                    <a:pt x="3649" y="3782"/>
                  </a:lnTo>
                  <a:lnTo>
                    <a:pt x="3515" y="3893"/>
                  </a:lnTo>
                  <a:lnTo>
                    <a:pt x="3360" y="3960"/>
                  </a:lnTo>
                  <a:lnTo>
                    <a:pt x="3293" y="3982"/>
                  </a:lnTo>
                  <a:lnTo>
                    <a:pt x="3226" y="4004"/>
                  </a:lnTo>
                  <a:lnTo>
                    <a:pt x="3137" y="4004"/>
                  </a:lnTo>
                  <a:lnTo>
                    <a:pt x="3048" y="3982"/>
                  </a:lnTo>
                  <a:lnTo>
                    <a:pt x="2870" y="3960"/>
                  </a:lnTo>
                  <a:lnTo>
                    <a:pt x="2826" y="3938"/>
                  </a:lnTo>
                  <a:lnTo>
                    <a:pt x="2626" y="3871"/>
                  </a:lnTo>
                  <a:lnTo>
                    <a:pt x="2537" y="3849"/>
                  </a:lnTo>
                  <a:lnTo>
                    <a:pt x="2448" y="3804"/>
                  </a:lnTo>
                  <a:lnTo>
                    <a:pt x="2381" y="3737"/>
                  </a:lnTo>
                  <a:lnTo>
                    <a:pt x="2336" y="3648"/>
                  </a:lnTo>
                  <a:close/>
                </a:path>
              </a:pathLst>
            </a:custGeom>
            <a:solidFill>
              <a:srgbClr val="E8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96" name="Google Shape;996;p19"/>
            <p:cNvSpPr/>
            <p:nvPr/>
          </p:nvSpPr>
          <p:spPr>
            <a:xfrm>
              <a:off x="4297088" y="5188263"/>
              <a:ext cx="43950" cy="25600"/>
            </a:xfrm>
            <a:custGeom>
              <a:avLst/>
              <a:gdLst/>
              <a:ahLst/>
              <a:cxnLst/>
              <a:rect l="l" t="t" r="r" b="b"/>
              <a:pathLst>
                <a:path w="1758" h="1024" fill="none" extrusionOk="0">
                  <a:moveTo>
                    <a:pt x="801" y="290"/>
                  </a:moveTo>
                  <a:lnTo>
                    <a:pt x="801" y="290"/>
                  </a:lnTo>
                  <a:lnTo>
                    <a:pt x="601" y="223"/>
                  </a:lnTo>
                  <a:lnTo>
                    <a:pt x="601" y="223"/>
                  </a:lnTo>
                  <a:lnTo>
                    <a:pt x="512" y="201"/>
                  </a:lnTo>
                  <a:lnTo>
                    <a:pt x="423" y="156"/>
                  </a:lnTo>
                  <a:lnTo>
                    <a:pt x="356" y="89"/>
                  </a:lnTo>
                  <a:lnTo>
                    <a:pt x="311" y="0"/>
                  </a:lnTo>
                  <a:lnTo>
                    <a:pt x="311" y="0"/>
                  </a:lnTo>
                  <a:lnTo>
                    <a:pt x="0" y="178"/>
                  </a:lnTo>
                  <a:lnTo>
                    <a:pt x="289" y="557"/>
                  </a:lnTo>
                  <a:lnTo>
                    <a:pt x="289" y="557"/>
                  </a:lnTo>
                  <a:lnTo>
                    <a:pt x="467" y="779"/>
                  </a:lnTo>
                  <a:lnTo>
                    <a:pt x="623" y="912"/>
                  </a:lnTo>
                  <a:lnTo>
                    <a:pt x="779" y="1001"/>
                  </a:lnTo>
                  <a:lnTo>
                    <a:pt x="823" y="1024"/>
                  </a:lnTo>
                  <a:lnTo>
                    <a:pt x="890" y="1024"/>
                  </a:lnTo>
                  <a:lnTo>
                    <a:pt x="890" y="1024"/>
                  </a:lnTo>
                  <a:lnTo>
                    <a:pt x="1134" y="979"/>
                  </a:lnTo>
                  <a:lnTo>
                    <a:pt x="1134" y="979"/>
                  </a:lnTo>
                  <a:lnTo>
                    <a:pt x="1401" y="823"/>
                  </a:lnTo>
                  <a:lnTo>
                    <a:pt x="1401" y="823"/>
                  </a:lnTo>
                  <a:lnTo>
                    <a:pt x="1557" y="712"/>
                  </a:lnTo>
                  <a:lnTo>
                    <a:pt x="1668" y="601"/>
                  </a:lnTo>
                  <a:lnTo>
                    <a:pt x="1668" y="601"/>
                  </a:lnTo>
                  <a:lnTo>
                    <a:pt x="1735" y="512"/>
                  </a:lnTo>
                  <a:lnTo>
                    <a:pt x="1757" y="401"/>
                  </a:lnTo>
                  <a:lnTo>
                    <a:pt x="1757" y="290"/>
                  </a:lnTo>
                  <a:lnTo>
                    <a:pt x="1735" y="178"/>
                  </a:lnTo>
                  <a:lnTo>
                    <a:pt x="1735" y="178"/>
                  </a:lnTo>
                  <a:lnTo>
                    <a:pt x="1691" y="67"/>
                  </a:lnTo>
                  <a:lnTo>
                    <a:pt x="1691" y="67"/>
                  </a:lnTo>
                  <a:lnTo>
                    <a:pt x="1624" y="134"/>
                  </a:lnTo>
                  <a:lnTo>
                    <a:pt x="1624" y="134"/>
                  </a:lnTo>
                  <a:lnTo>
                    <a:pt x="1490" y="245"/>
                  </a:lnTo>
                  <a:lnTo>
                    <a:pt x="1335" y="312"/>
                  </a:lnTo>
                  <a:lnTo>
                    <a:pt x="1335" y="312"/>
                  </a:lnTo>
                  <a:lnTo>
                    <a:pt x="1268" y="334"/>
                  </a:lnTo>
                  <a:lnTo>
                    <a:pt x="1201" y="356"/>
                  </a:lnTo>
                  <a:lnTo>
                    <a:pt x="1112" y="356"/>
                  </a:lnTo>
                  <a:lnTo>
                    <a:pt x="1023" y="334"/>
                  </a:lnTo>
                  <a:lnTo>
                    <a:pt x="1023" y="334"/>
                  </a:lnTo>
                  <a:lnTo>
                    <a:pt x="845" y="312"/>
                  </a:lnTo>
                  <a:lnTo>
                    <a:pt x="845" y="312"/>
                  </a:lnTo>
                  <a:lnTo>
                    <a:pt x="845" y="312"/>
                  </a:lnTo>
                  <a:lnTo>
                    <a:pt x="801" y="29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97" name="Google Shape;997;p19"/>
            <p:cNvSpPr/>
            <p:nvPr/>
          </p:nvSpPr>
          <p:spPr>
            <a:xfrm>
              <a:off x="4246463" y="5097063"/>
              <a:ext cx="46750" cy="66200"/>
            </a:xfrm>
            <a:custGeom>
              <a:avLst/>
              <a:gdLst/>
              <a:ahLst/>
              <a:cxnLst/>
              <a:rect l="l" t="t" r="r" b="b"/>
              <a:pathLst>
                <a:path w="1870" h="2648" fill="none" extrusionOk="0">
                  <a:moveTo>
                    <a:pt x="1447" y="2425"/>
                  </a:moveTo>
                  <a:lnTo>
                    <a:pt x="1447" y="2425"/>
                  </a:lnTo>
                  <a:lnTo>
                    <a:pt x="1491" y="2403"/>
                  </a:lnTo>
                  <a:lnTo>
                    <a:pt x="1491" y="2403"/>
                  </a:lnTo>
                  <a:lnTo>
                    <a:pt x="1202" y="1825"/>
                  </a:lnTo>
                  <a:lnTo>
                    <a:pt x="1202" y="1825"/>
                  </a:lnTo>
                  <a:lnTo>
                    <a:pt x="935" y="1268"/>
                  </a:lnTo>
                  <a:lnTo>
                    <a:pt x="891" y="1113"/>
                  </a:lnTo>
                  <a:lnTo>
                    <a:pt x="868" y="1046"/>
                  </a:lnTo>
                  <a:lnTo>
                    <a:pt x="868" y="1046"/>
                  </a:lnTo>
                  <a:lnTo>
                    <a:pt x="913" y="979"/>
                  </a:lnTo>
                  <a:lnTo>
                    <a:pt x="980" y="890"/>
                  </a:lnTo>
                  <a:lnTo>
                    <a:pt x="1224" y="668"/>
                  </a:lnTo>
                  <a:lnTo>
                    <a:pt x="1224" y="668"/>
                  </a:lnTo>
                  <a:lnTo>
                    <a:pt x="1580" y="357"/>
                  </a:lnTo>
                  <a:lnTo>
                    <a:pt x="1869" y="90"/>
                  </a:lnTo>
                  <a:lnTo>
                    <a:pt x="1869" y="90"/>
                  </a:lnTo>
                  <a:lnTo>
                    <a:pt x="1825" y="1"/>
                  </a:lnTo>
                  <a:lnTo>
                    <a:pt x="1825" y="1"/>
                  </a:lnTo>
                  <a:lnTo>
                    <a:pt x="1647" y="112"/>
                  </a:lnTo>
                  <a:lnTo>
                    <a:pt x="1647" y="112"/>
                  </a:lnTo>
                  <a:lnTo>
                    <a:pt x="1447" y="245"/>
                  </a:lnTo>
                  <a:lnTo>
                    <a:pt x="1447" y="245"/>
                  </a:lnTo>
                  <a:lnTo>
                    <a:pt x="1247" y="379"/>
                  </a:lnTo>
                  <a:lnTo>
                    <a:pt x="1247" y="379"/>
                  </a:lnTo>
                  <a:lnTo>
                    <a:pt x="1046" y="490"/>
                  </a:lnTo>
                  <a:lnTo>
                    <a:pt x="1046" y="490"/>
                  </a:lnTo>
                  <a:lnTo>
                    <a:pt x="957" y="557"/>
                  </a:lnTo>
                  <a:lnTo>
                    <a:pt x="957" y="557"/>
                  </a:lnTo>
                  <a:lnTo>
                    <a:pt x="668" y="735"/>
                  </a:lnTo>
                  <a:lnTo>
                    <a:pt x="668" y="735"/>
                  </a:lnTo>
                  <a:lnTo>
                    <a:pt x="424" y="890"/>
                  </a:lnTo>
                  <a:lnTo>
                    <a:pt x="424" y="890"/>
                  </a:lnTo>
                  <a:lnTo>
                    <a:pt x="223" y="1024"/>
                  </a:lnTo>
                  <a:lnTo>
                    <a:pt x="223" y="1024"/>
                  </a:lnTo>
                  <a:lnTo>
                    <a:pt x="1" y="1157"/>
                  </a:lnTo>
                  <a:lnTo>
                    <a:pt x="1135" y="2648"/>
                  </a:lnTo>
                  <a:lnTo>
                    <a:pt x="1135" y="2648"/>
                  </a:lnTo>
                  <a:lnTo>
                    <a:pt x="1447" y="2425"/>
                  </a:lnTo>
                  <a:lnTo>
                    <a:pt x="1447" y="2425"/>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98" name="Google Shape;998;p19"/>
            <p:cNvSpPr/>
            <p:nvPr/>
          </p:nvSpPr>
          <p:spPr>
            <a:xfrm>
              <a:off x="4274838" y="5157113"/>
              <a:ext cx="30050" cy="35625"/>
            </a:xfrm>
            <a:custGeom>
              <a:avLst/>
              <a:gdLst/>
              <a:ahLst/>
              <a:cxnLst/>
              <a:rect l="l" t="t" r="r" b="b"/>
              <a:pathLst>
                <a:path w="1202" h="1425" extrusionOk="0">
                  <a:moveTo>
                    <a:pt x="356" y="1"/>
                  </a:moveTo>
                  <a:lnTo>
                    <a:pt x="312" y="23"/>
                  </a:lnTo>
                  <a:lnTo>
                    <a:pt x="0" y="246"/>
                  </a:lnTo>
                  <a:lnTo>
                    <a:pt x="890" y="1424"/>
                  </a:lnTo>
                  <a:lnTo>
                    <a:pt x="1201" y="1246"/>
                  </a:lnTo>
                  <a:lnTo>
                    <a:pt x="1179" y="1246"/>
                  </a:lnTo>
                  <a:lnTo>
                    <a:pt x="1001" y="980"/>
                  </a:lnTo>
                  <a:lnTo>
                    <a:pt x="623" y="423"/>
                  </a:lnTo>
                  <a:lnTo>
                    <a:pt x="356" y="1"/>
                  </a:lnTo>
                  <a:close/>
                </a:path>
              </a:pathLst>
            </a:custGeom>
            <a:solidFill>
              <a:srgbClr val="F8B0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99" name="Google Shape;999;p19"/>
            <p:cNvSpPr/>
            <p:nvPr/>
          </p:nvSpPr>
          <p:spPr>
            <a:xfrm>
              <a:off x="4283738" y="5139888"/>
              <a:ext cx="47275" cy="48400"/>
            </a:xfrm>
            <a:custGeom>
              <a:avLst/>
              <a:gdLst/>
              <a:ahLst/>
              <a:cxnLst/>
              <a:rect l="l" t="t" r="r" b="b"/>
              <a:pathLst>
                <a:path w="1891" h="1936" extrusionOk="0">
                  <a:moveTo>
                    <a:pt x="1179" y="0"/>
                  </a:moveTo>
                  <a:lnTo>
                    <a:pt x="579" y="334"/>
                  </a:lnTo>
                  <a:lnTo>
                    <a:pt x="334" y="467"/>
                  </a:lnTo>
                  <a:lnTo>
                    <a:pt x="0" y="690"/>
                  </a:lnTo>
                  <a:lnTo>
                    <a:pt x="267" y="1112"/>
                  </a:lnTo>
                  <a:lnTo>
                    <a:pt x="645" y="1669"/>
                  </a:lnTo>
                  <a:lnTo>
                    <a:pt x="823" y="1935"/>
                  </a:lnTo>
                  <a:lnTo>
                    <a:pt x="845" y="1935"/>
                  </a:lnTo>
                  <a:lnTo>
                    <a:pt x="934" y="1869"/>
                  </a:lnTo>
                  <a:lnTo>
                    <a:pt x="1535" y="1535"/>
                  </a:lnTo>
                  <a:lnTo>
                    <a:pt x="1891" y="1290"/>
                  </a:lnTo>
                  <a:lnTo>
                    <a:pt x="1846" y="1201"/>
                  </a:lnTo>
                  <a:lnTo>
                    <a:pt x="1379" y="356"/>
                  </a:lnTo>
                  <a:lnTo>
                    <a:pt x="1179" y="0"/>
                  </a:lnTo>
                  <a:close/>
                </a:path>
              </a:pathLst>
            </a:custGeom>
            <a:solidFill>
              <a:srgbClr val="FBC7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00" name="Google Shape;1000;p19"/>
            <p:cNvSpPr/>
            <p:nvPr/>
          </p:nvSpPr>
          <p:spPr>
            <a:xfrm>
              <a:off x="4283188" y="5098738"/>
              <a:ext cx="30600" cy="58975"/>
            </a:xfrm>
            <a:custGeom>
              <a:avLst/>
              <a:gdLst/>
              <a:ahLst/>
              <a:cxnLst/>
              <a:rect l="l" t="t" r="r" b="b"/>
              <a:pathLst>
                <a:path w="1224" h="2359" extrusionOk="0">
                  <a:moveTo>
                    <a:pt x="356" y="0"/>
                  </a:moveTo>
                  <a:lnTo>
                    <a:pt x="356" y="23"/>
                  </a:lnTo>
                  <a:lnTo>
                    <a:pt x="489" y="379"/>
                  </a:lnTo>
                  <a:lnTo>
                    <a:pt x="667" y="712"/>
                  </a:lnTo>
                  <a:lnTo>
                    <a:pt x="1023" y="1379"/>
                  </a:lnTo>
                  <a:lnTo>
                    <a:pt x="1068" y="1468"/>
                  </a:lnTo>
                  <a:lnTo>
                    <a:pt x="1112" y="1535"/>
                  </a:lnTo>
                  <a:lnTo>
                    <a:pt x="1112" y="1557"/>
                  </a:lnTo>
                  <a:lnTo>
                    <a:pt x="1090" y="1624"/>
                  </a:lnTo>
                  <a:lnTo>
                    <a:pt x="1068" y="1669"/>
                  </a:lnTo>
                  <a:lnTo>
                    <a:pt x="956" y="1713"/>
                  </a:lnTo>
                  <a:lnTo>
                    <a:pt x="623" y="1913"/>
                  </a:lnTo>
                  <a:lnTo>
                    <a:pt x="311" y="2091"/>
                  </a:lnTo>
                  <a:lnTo>
                    <a:pt x="0" y="2291"/>
                  </a:lnTo>
                  <a:lnTo>
                    <a:pt x="0" y="2314"/>
                  </a:lnTo>
                  <a:lnTo>
                    <a:pt x="0" y="2358"/>
                  </a:lnTo>
                  <a:lnTo>
                    <a:pt x="67" y="2358"/>
                  </a:lnTo>
                  <a:lnTo>
                    <a:pt x="623" y="2002"/>
                  </a:lnTo>
                  <a:lnTo>
                    <a:pt x="1223" y="1669"/>
                  </a:lnTo>
                  <a:lnTo>
                    <a:pt x="1223" y="1646"/>
                  </a:lnTo>
                  <a:lnTo>
                    <a:pt x="1223" y="1624"/>
                  </a:lnTo>
                  <a:lnTo>
                    <a:pt x="801" y="846"/>
                  </a:lnTo>
                  <a:lnTo>
                    <a:pt x="601" y="445"/>
                  </a:lnTo>
                  <a:lnTo>
                    <a:pt x="423" y="45"/>
                  </a:lnTo>
                  <a:lnTo>
                    <a:pt x="400" y="23"/>
                  </a:lnTo>
                  <a:lnTo>
                    <a:pt x="3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01" name="Google Shape;1001;p19"/>
            <p:cNvSpPr/>
            <p:nvPr/>
          </p:nvSpPr>
          <p:spPr>
            <a:xfrm>
              <a:off x="4303738" y="5138763"/>
              <a:ext cx="28400" cy="50075"/>
            </a:xfrm>
            <a:custGeom>
              <a:avLst/>
              <a:gdLst/>
              <a:ahLst/>
              <a:cxnLst/>
              <a:rect l="l" t="t" r="r" b="b"/>
              <a:pathLst>
                <a:path w="1136" h="2003" extrusionOk="0">
                  <a:moveTo>
                    <a:pt x="357" y="1"/>
                  </a:moveTo>
                  <a:lnTo>
                    <a:pt x="335" y="23"/>
                  </a:lnTo>
                  <a:lnTo>
                    <a:pt x="335" y="45"/>
                  </a:lnTo>
                  <a:lnTo>
                    <a:pt x="668" y="646"/>
                  </a:lnTo>
                  <a:lnTo>
                    <a:pt x="824" y="935"/>
                  </a:lnTo>
                  <a:lnTo>
                    <a:pt x="957" y="1113"/>
                  </a:lnTo>
                  <a:lnTo>
                    <a:pt x="1002" y="1224"/>
                  </a:lnTo>
                  <a:lnTo>
                    <a:pt x="1024" y="1291"/>
                  </a:lnTo>
                  <a:lnTo>
                    <a:pt x="1024" y="1335"/>
                  </a:lnTo>
                  <a:lnTo>
                    <a:pt x="980" y="1380"/>
                  </a:lnTo>
                  <a:lnTo>
                    <a:pt x="846" y="1469"/>
                  </a:lnTo>
                  <a:lnTo>
                    <a:pt x="602" y="1602"/>
                  </a:lnTo>
                  <a:lnTo>
                    <a:pt x="1" y="1936"/>
                  </a:lnTo>
                  <a:lnTo>
                    <a:pt x="1" y="1958"/>
                  </a:lnTo>
                  <a:lnTo>
                    <a:pt x="1" y="2003"/>
                  </a:lnTo>
                  <a:lnTo>
                    <a:pt x="68" y="2003"/>
                  </a:lnTo>
                  <a:lnTo>
                    <a:pt x="602" y="1691"/>
                  </a:lnTo>
                  <a:lnTo>
                    <a:pt x="1113" y="1380"/>
                  </a:lnTo>
                  <a:lnTo>
                    <a:pt x="1135" y="1358"/>
                  </a:lnTo>
                  <a:lnTo>
                    <a:pt x="1135" y="1335"/>
                  </a:lnTo>
                  <a:lnTo>
                    <a:pt x="779" y="690"/>
                  </a:lnTo>
                  <a:lnTo>
                    <a:pt x="401" y="23"/>
                  </a:lnTo>
                  <a:lnTo>
                    <a:pt x="3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02" name="Google Shape;1002;p19"/>
            <p:cNvSpPr/>
            <p:nvPr/>
          </p:nvSpPr>
          <p:spPr>
            <a:xfrm>
              <a:off x="4273713" y="5156013"/>
              <a:ext cx="11150" cy="8375"/>
            </a:xfrm>
            <a:custGeom>
              <a:avLst/>
              <a:gdLst/>
              <a:ahLst/>
              <a:cxnLst/>
              <a:rect l="l" t="t" r="r" b="b"/>
              <a:pathLst>
                <a:path w="446" h="335" extrusionOk="0">
                  <a:moveTo>
                    <a:pt x="379" y="0"/>
                  </a:moveTo>
                  <a:lnTo>
                    <a:pt x="1" y="245"/>
                  </a:lnTo>
                  <a:lnTo>
                    <a:pt x="1" y="290"/>
                  </a:lnTo>
                  <a:lnTo>
                    <a:pt x="1" y="312"/>
                  </a:lnTo>
                  <a:lnTo>
                    <a:pt x="45" y="334"/>
                  </a:lnTo>
                  <a:lnTo>
                    <a:pt x="68" y="312"/>
                  </a:lnTo>
                  <a:lnTo>
                    <a:pt x="446" y="67"/>
                  </a:lnTo>
                  <a:lnTo>
                    <a:pt x="446" y="45"/>
                  </a:lnTo>
                  <a:lnTo>
                    <a:pt x="446" y="23"/>
                  </a:lnTo>
                  <a:lnTo>
                    <a:pt x="4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03" name="Google Shape;1003;p19"/>
            <p:cNvSpPr/>
            <p:nvPr/>
          </p:nvSpPr>
          <p:spPr>
            <a:xfrm>
              <a:off x="4329888" y="5171588"/>
              <a:ext cx="10600" cy="19475"/>
            </a:xfrm>
            <a:custGeom>
              <a:avLst/>
              <a:gdLst/>
              <a:ahLst/>
              <a:cxnLst/>
              <a:rect l="l" t="t" r="r" b="b"/>
              <a:pathLst>
                <a:path w="424" h="779" extrusionOk="0">
                  <a:moveTo>
                    <a:pt x="0" y="0"/>
                  </a:moveTo>
                  <a:lnTo>
                    <a:pt x="23" y="45"/>
                  </a:lnTo>
                  <a:lnTo>
                    <a:pt x="201" y="378"/>
                  </a:lnTo>
                  <a:lnTo>
                    <a:pt x="334" y="734"/>
                  </a:lnTo>
                  <a:lnTo>
                    <a:pt x="356" y="756"/>
                  </a:lnTo>
                  <a:lnTo>
                    <a:pt x="401" y="779"/>
                  </a:lnTo>
                  <a:lnTo>
                    <a:pt x="423" y="779"/>
                  </a:lnTo>
                  <a:lnTo>
                    <a:pt x="423" y="756"/>
                  </a:lnTo>
                  <a:lnTo>
                    <a:pt x="267" y="378"/>
                  </a:lnTo>
                  <a:lnTo>
                    <a:pt x="89" y="22"/>
                  </a:lnTo>
                  <a:lnTo>
                    <a:pt x="6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04" name="Google Shape;1004;p19"/>
            <p:cNvSpPr/>
            <p:nvPr/>
          </p:nvSpPr>
          <p:spPr>
            <a:xfrm>
              <a:off x="4295963" y="5189363"/>
              <a:ext cx="45625" cy="25625"/>
            </a:xfrm>
            <a:custGeom>
              <a:avLst/>
              <a:gdLst/>
              <a:ahLst/>
              <a:cxnLst/>
              <a:rect l="l" t="t" r="r" b="b"/>
              <a:pathLst>
                <a:path w="1825" h="1025" extrusionOk="0">
                  <a:moveTo>
                    <a:pt x="1713" y="1"/>
                  </a:moveTo>
                  <a:lnTo>
                    <a:pt x="1691" y="23"/>
                  </a:lnTo>
                  <a:lnTo>
                    <a:pt x="1736" y="157"/>
                  </a:lnTo>
                  <a:lnTo>
                    <a:pt x="1758" y="290"/>
                  </a:lnTo>
                  <a:lnTo>
                    <a:pt x="1736" y="401"/>
                  </a:lnTo>
                  <a:lnTo>
                    <a:pt x="1691" y="535"/>
                  </a:lnTo>
                  <a:lnTo>
                    <a:pt x="1602" y="602"/>
                  </a:lnTo>
                  <a:lnTo>
                    <a:pt x="1513" y="690"/>
                  </a:lnTo>
                  <a:lnTo>
                    <a:pt x="1335" y="802"/>
                  </a:lnTo>
                  <a:lnTo>
                    <a:pt x="1135" y="891"/>
                  </a:lnTo>
                  <a:lnTo>
                    <a:pt x="1046" y="935"/>
                  </a:lnTo>
                  <a:lnTo>
                    <a:pt x="824" y="935"/>
                  </a:lnTo>
                  <a:lnTo>
                    <a:pt x="735" y="891"/>
                  </a:lnTo>
                  <a:lnTo>
                    <a:pt x="646" y="824"/>
                  </a:lnTo>
                  <a:lnTo>
                    <a:pt x="557" y="735"/>
                  </a:lnTo>
                  <a:lnTo>
                    <a:pt x="423" y="602"/>
                  </a:lnTo>
                  <a:lnTo>
                    <a:pt x="312" y="446"/>
                  </a:lnTo>
                  <a:lnTo>
                    <a:pt x="67" y="134"/>
                  </a:lnTo>
                  <a:lnTo>
                    <a:pt x="45" y="112"/>
                  </a:lnTo>
                  <a:lnTo>
                    <a:pt x="23" y="112"/>
                  </a:lnTo>
                  <a:lnTo>
                    <a:pt x="1" y="134"/>
                  </a:lnTo>
                  <a:lnTo>
                    <a:pt x="23" y="157"/>
                  </a:lnTo>
                  <a:lnTo>
                    <a:pt x="179" y="401"/>
                  </a:lnTo>
                  <a:lnTo>
                    <a:pt x="379" y="646"/>
                  </a:lnTo>
                  <a:lnTo>
                    <a:pt x="468" y="757"/>
                  </a:lnTo>
                  <a:lnTo>
                    <a:pt x="579" y="868"/>
                  </a:lnTo>
                  <a:lnTo>
                    <a:pt x="712" y="935"/>
                  </a:lnTo>
                  <a:lnTo>
                    <a:pt x="824" y="1002"/>
                  </a:lnTo>
                  <a:lnTo>
                    <a:pt x="935" y="1024"/>
                  </a:lnTo>
                  <a:lnTo>
                    <a:pt x="1024" y="1024"/>
                  </a:lnTo>
                  <a:lnTo>
                    <a:pt x="1113" y="1002"/>
                  </a:lnTo>
                  <a:lnTo>
                    <a:pt x="1202" y="957"/>
                  </a:lnTo>
                  <a:lnTo>
                    <a:pt x="1380" y="868"/>
                  </a:lnTo>
                  <a:lnTo>
                    <a:pt x="1535" y="757"/>
                  </a:lnTo>
                  <a:lnTo>
                    <a:pt x="1647" y="690"/>
                  </a:lnTo>
                  <a:lnTo>
                    <a:pt x="1713" y="624"/>
                  </a:lnTo>
                  <a:lnTo>
                    <a:pt x="1758" y="535"/>
                  </a:lnTo>
                  <a:lnTo>
                    <a:pt x="1802" y="446"/>
                  </a:lnTo>
                  <a:lnTo>
                    <a:pt x="1825" y="357"/>
                  </a:lnTo>
                  <a:lnTo>
                    <a:pt x="1825" y="246"/>
                  </a:lnTo>
                  <a:lnTo>
                    <a:pt x="1802" y="157"/>
                  </a:lnTo>
                  <a:lnTo>
                    <a:pt x="1780" y="45"/>
                  </a:lnTo>
                  <a:lnTo>
                    <a:pt x="175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05" name="Google Shape;1005;p19"/>
            <p:cNvSpPr/>
            <p:nvPr/>
          </p:nvSpPr>
          <p:spPr>
            <a:xfrm>
              <a:off x="4295963" y="5187138"/>
              <a:ext cx="9475" cy="6700"/>
            </a:xfrm>
            <a:custGeom>
              <a:avLst/>
              <a:gdLst/>
              <a:ahLst/>
              <a:cxnLst/>
              <a:rect l="l" t="t" r="r" b="b"/>
              <a:pathLst>
                <a:path w="379" h="268" extrusionOk="0">
                  <a:moveTo>
                    <a:pt x="312" y="1"/>
                  </a:moveTo>
                  <a:lnTo>
                    <a:pt x="23" y="201"/>
                  </a:lnTo>
                  <a:lnTo>
                    <a:pt x="1" y="223"/>
                  </a:lnTo>
                  <a:lnTo>
                    <a:pt x="23" y="246"/>
                  </a:lnTo>
                  <a:lnTo>
                    <a:pt x="45" y="268"/>
                  </a:lnTo>
                  <a:lnTo>
                    <a:pt x="67" y="268"/>
                  </a:lnTo>
                  <a:lnTo>
                    <a:pt x="379" y="68"/>
                  </a:lnTo>
                  <a:lnTo>
                    <a:pt x="379" y="45"/>
                  </a:lnTo>
                  <a:lnTo>
                    <a:pt x="379" y="23"/>
                  </a:lnTo>
                  <a:lnTo>
                    <a:pt x="3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06" name="Google Shape;1006;p19"/>
            <p:cNvSpPr/>
            <p:nvPr/>
          </p:nvSpPr>
          <p:spPr>
            <a:xfrm>
              <a:off x="4326538" y="5202713"/>
              <a:ext cx="16725" cy="15050"/>
            </a:xfrm>
            <a:custGeom>
              <a:avLst/>
              <a:gdLst/>
              <a:ahLst/>
              <a:cxnLst/>
              <a:rect l="l" t="t" r="r" b="b"/>
              <a:pathLst>
                <a:path w="669" h="602" extrusionOk="0">
                  <a:moveTo>
                    <a:pt x="468" y="1"/>
                  </a:moveTo>
                  <a:lnTo>
                    <a:pt x="468" y="23"/>
                  </a:lnTo>
                  <a:lnTo>
                    <a:pt x="575" y="215"/>
                  </a:lnTo>
                  <a:lnTo>
                    <a:pt x="575" y="215"/>
                  </a:lnTo>
                  <a:lnTo>
                    <a:pt x="312" y="357"/>
                  </a:lnTo>
                  <a:lnTo>
                    <a:pt x="23" y="535"/>
                  </a:lnTo>
                  <a:lnTo>
                    <a:pt x="1" y="557"/>
                  </a:lnTo>
                  <a:lnTo>
                    <a:pt x="23" y="579"/>
                  </a:lnTo>
                  <a:lnTo>
                    <a:pt x="45" y="601"/>
                  </a:lnTo>
                  <a:lnTo>
                    <a:pt x="68" y="601"/>
                  </a:lnTo>
                  <a:lnTo>
                    <a:pt x="357" y="423"/>
                  </a:lnTo>
                  <a:lnTo>
                    <a:pt x="646" y="268"/>
                  </a:lnTo>
                  <a:lnTo>
                    <a:pt x="668" y="245"/>
                  </a:lnTo>
                  <a:lnTo>
                    <a:pt x="668" y="223"/>
                  </a:lnTo>
                  <a:lnTo>
                    <a:pt x="535" y="23"/>
                  </a:lnTo>
                  <a:lnTo>
                    <a:pt x="51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07" name="Google Shape;1007;p19"/>
            <p:cNvSpPr/>
            <p:nvPr/>
          </p:nvSpPr>
          <p:spPr>
            <a:xfrm>
              <a:off x="4324313" y="5212163"/>
              <a:ext cx="23400" cy="24500"/>
            </a:xfrm>
            <a:custGeom>
              <a:avLst/>
              <a:gdLst/>
              <a:ahLst/>
              <a:cxnLst/>
              <a:rect l="l" t="t" r="r" b="b"/>
              <a:pathLst>
                <a:path w="936" h="980" extrusionOk="0">
                  <a:moveTo>
                    <a:pt x="1" y="1"/>
                  </a:moveTo>
                  <a:lnTo>
                    <a:pt x="1" y="45"/>
                  </a:lnTo>
                  <a:lnTo>
                    <a:pt x="45" y="134"/>
                  </a:lnTo>
                  <a:lnTo>
                    <a:pt x="84" y="173"/>
                  </a:lnTo>
                  <a:lnTo>
                    <a:pt x="84" y="173"/>
                  </a:lnTo>
                  <a:lnTo>
                    <a:pt x="1" y="223"/>
                  </a:lnTo>
                  <a:lnTo>
                    <a:pt x="1" y="246"/>
                  </a:lnTo>
                  <a:lnTo>
                    <a:pt x="23" y="268"/>
                  </a:lnTo>
                  <a:lnTo>
                    <a:pt x="513" y="957"/>
                  </a:lnTo>
                  <a:lnTo>
                    <a:pt x="535" y="980"/>
                  </a:lnTo>
                  <a:lnTo>
                    <a:pt x="579" y="980"/>
                  </a:lnTo>
                  <a:lnTo>
                    <a:pt x="757" y="935"/>
                  </a:lnTo>
                  <a:lnTo>
                    <a:pt x="913" y="868"/>
                  </a:lnTo>
                  <a:lnTo>
                    <a:pt x="935" y="846"/>
                  </a:lnTo>
                  <a:lnTo>
                    <a:pt x="913" y="824"/>
                  </a:lnTo>
                  <a:lnTo>
                    <a:pt x="891" y="802"/>
                  </a:lnTo>
                  <a:lnTo>
                    <a:pt x="868" y="802"/>
                  </a:lnTo>
                  <a:lnTo>
                    <a:pt x="713" y="868"/>
                  </a:lnTo>
                  <a:lnTo>
                    <a:pt x="646" y="891"/>
                  </a:lnTo>
                  <a:lnTo>
                    <a:pt x="557" y="891"/>
                  </a:lnTo>
                  <a:lnTo>
                    <a:pt x="513" y="846"/>
                  </a:lnTo>
                  <a:lnTo>
                    <a:pt x="468" y="779"/>
                  </a:lnTo>
                  <a:lnTo>
                    <a:pt x="379" y="668"/>
                  </a:lnTo>
                  <a:lnTo>
                    <a:pt x="246" y="468"/>
                  </a:lnTo>
                  <a:lnTo>
                    <a:pt x="134" y="335"/>
                  </a:lnTo>
                  <a:lnTo>
                    <a:pt x="112" y="268"/>
                  </a:lnTo>
                  <a:lnTo>
                    <a:pt x="134" y="246"/>
                  </a:lnTo>
                  <a:lnTo>
                    <a:pt x="157" y="223"/>
                  </a:lnTo>
                  <a:lnTo>
                    <a:pt x="179" y="179"/>
                  </a:lnTo>
                  <a:lnTo>
                    <a:pt x="157" y="157"/>
                  </a:lnTo>
                  <a:lnTo>
                    <a:pt x="112" y="90"/>
                  </a:lnTo>
                  <a:lnTo>
                    <a:pt x="68"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08" name="Google Shape;1008;p19"/>
            <p:cNvSpPr/>
            <p:nvPr/>
          </p:nvSpPr>
          <p:spPr>
            <a:xfrm>
              <a:off x="4341013" y="5206063"/>
              <a:ext cx="15600" cy="27825"/>
            </a:xfrm>
            <a:custGeom>
              <a:avLst/>
              <a:gdLst/>
              <a:ahLst/>
              <a:cxnLst/>
              <a:rect l="l" t="t" r="r" b="b"/>
              <a:pathLst>
                <a:path w="624" h="1113" extrusionOk="0">
                  <a:moveTo>
                    <a:pt x="111" y="0"/>
                  </a:moveTo>
                  <a:lnTo>
                    <a:pt x="23" y="67"/>
                  </a:lnTo>
                  <a:lnTo>
                    <a:pt x="0" y="89"/>
                  </a:lnTo>
                  <a:lnTo>
                    <a:pt x="23" y="111"/>
                  </a:lnTo>
                  <a:lnTo>
                    <a:pt x="45" y="134"/>
                  </a:lnTo>
                  <a:lnTo>
                    <a:pt x="67" y="134"/>
                  </a:lnTo>
                  <a:lnTo>
                    <a:pt x="139" y="90"/>
                  </a:lnTo>
                  <a:lnTo>
                    <a:pt x="139" y="90"/>
                  </a:lnTo>
                  <a:lnTo>
                    <a:pt x="356" y="445"/>
                  </a:lnTo>
                  <a:lnTo>
                    <a:pt x="445" y="601"/>
                  </a:lnTo>
                  <a:lnTo>
                    <a:pt x="490" y="690"/>
                  </a:lnTo>
                  <a:lnTo>
                    <a:pt x="512" y="779"/>
                  </a:lnTo>
                  <a:lnTo>
                    <a:pt x="490" y="823"/>
                  </a:lnTo>
                  <a:lnTo>
                    <a:pt x="467" y="868"/>
                  </a:lnTo>
                  <a:lnTo>
                    <a:pt x="378" y="934"/>
                  </a:lnTo>
                  <a:lnTo>
                    <a:pt x="200" y="1046"/>
                  </a:lnTo>
                  <a:lnTo>
                    <a:pt x="178" y="1068"/>
                  </a:lnTo>
                  <a:lnTo>
                    <a:pt x="200" y="1090"/>
                  </a:lnTo>
                  <a:lnTo>
                    <a:pt x="223" y="1112"/>
                  </a:lnTo>
                  <a:lnTo>
                    <a:pt x="245" y="1112"/>
                  </a:lnTo>
                  <a:lnTo>
                    <a:pt x="445" y="979"/>
                  </a:lnTo>
                  <a:lnTo>
                    <a:pt x="534" y="912"/>
                  </a:lnTo>
                  <a:lnTo>
                    <a:pt x="623" y="823"/>
                  </a:lnTo>
                  <a:lnTo>
                    <a:pt x="623" y="779"/>
                  </a:lnTo>
                  <a:lnTo>
                    <a:pt x="178" y="22"/>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09" name="Google Shape;1009;p19"/>
            <p:cNvSpPr/>
            <p:nvPr/>
          </p:nvSpPr>
          <p:spPr>
            <a:xfrm>
              <a:off x="4250363" y="5088163"/>
              <a:ext cx="42850" cy="27825"/>
            </a:xfrm>
            <a:custGeom>
              <a:avLst/>
              <a:gdLst/>
              <a:ahLst/>
              <a:cxnLst/>
              <a:rect l="l" t="t" r="r" b="b"/>
              <a:pathLst>
                <a:path w="1714" h="1113" extrusionOk="0">
                  <a:moveTo>
                    <a:pt x="1469" y="1"/>
                  </a:moveTo>
                  <a:lnTo>
                    <a:pt x="23" y="935"/>
                  </a:lnTo>
                  <a:lnTo>
                    <a:pt x="1" y="957"/>
                  </a:lnTo>
                  <a:lnTo>
                    <a:pt x="23" y="979"/>
                  </a:lnTo>
                  <a:lnTo>
                    <a:pt x="112" y="1091"/>
                  </a:lnTo>
                  <a:lnTo>
                    <a:pt x="134" y="1113"/>
                  </a:lnTo>
                  <a:lnTo>
                    <a:pt x="156" y="1113"/>
                  </a:lnTo>
                  <a:lnTo>
                    <a:pt x="179" y="1091"/>
                  </a:lnTo>
                  <a:lnTo>
                    <a:pt x="179" y="1046"/>
                  </a:lnTo>
                  <a:lnTo>
                    <a:pt x="112" y="1002"/>
                  </a:lnTo>
                  <a:lnTo>
                    <a:pt x="90" y="1002"/>
                  </a:lnTo>
                  <a:lnTo>
                    <a:pt x="90" y="979"/>
                  </a:lnTo>
                  <a:lnTo>
                    <a:pt x="134" y="957"/>
                  </a:lnTo>
                  <a:lnTo>
                    <a:pt x="290" y="868"/>
                  </a:lnTo>
                  <a:lnTo>
                    <a:pt x="779" y="557"/>
                  </a:lnTo>
                  <a:lnTo>
                    <a:pt x="1481" y="89"/>
                  </a:lnTo>
                  <a:lnTo>
                    <a:pt x="1481" y="89"/>
                  </a:lnTo>
                  <a:lnTo>
                    <a:pt x="1535" y="156"/>
                  </a:lnTo>
                  <a:lnTo>
                    <a:pt x="1580" y="268"/>
                  </a:lnTo>
                  <a:lnTo>
                    <a:pt x="1580" y="334"/>
                  </a:lnTo>
                  <a:lnTo>
                    <a:pt x="1558" y="379"/>
                  </a:lnTo>
                  <a:lnTo>
                    <a:pt x="1469" y="446"/>
                  </a:lnTo>
                  <a:lnTo>
                    <a:pt x="1446" y="468"/>
                  </a:lnTo>
                  <a:lnTo>
                    <a:pt x="1469" y="490"/>
                  </a:lnTo>
                  <a:lnTo>
                    <a:pt x="1491" y="512"/>
                  </a:lnTo>
                  <a:lnTo>
                    <a:pt x="1513" y="512"/>
                  </a:lnTo>
                  <a:lnTo>
                    <a:pt x="1691" y="401"/>
                  </a:lnTo>
                  <a:lnTo>
                    <a:pt x="1713" y="379"/>
                  </a:lnTo>
                  <a:lnTo>
                    <a:pt x="1691" y="357"/>
                  </a:lnTo>
                  <a:lnTo>
                    <a:pt x="1624" y="201"/>
                  </a:lnTo>
                  <a:lnTo>
                    <a:pt x="1513" y="45"/>
                  </a:lnTo>
                  <a:lnTo>
                    <a:pt x="149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10" name="Google Shape;1010;p19"/>
            <p:cNvSpPr/>
            <p:nvPr/>
          </p:nvSpPr>
          <p:spPr>
            <a:xfrm>
              <a:off x="4290963" y="5096513"/>
              <a:ext cx="2800" cy="3925"/>
            </a:xfrm>
            <a:custGeom>
              <a:avLst/>
              <a:gdLst/>
              <a:ahLst/>
              <a:cxnLst/>
              <a:rect l="l" t="t" r="r" b="b"/>
              <a:pathLst>
                <a:path w="112" h="157" extrusionOk="0">
                  <a:moveTo>
                    <a:pt x="0" y="0"/>
                  </a:moveTo>
                  <a:lnTo>
                    <a:pt x="0" y="23"/>
                  </a:lnTo>
                  <a:lnTo>
                    <a:pt x="45" y="112"/>
                  </a:lnTo>
                  <a:lnTo>
                    <a:pt x="67" y="134"/>
                  </a:lnTo>
                  <a:lnTo>
                    <a:pt x="89" y="156"/>
                  </a:lnTo>
                  <a:lnTo>
                    <a:pt x="112" y="156"/>
                  </a:lnTo>
                  <a:lnTo>
                    <a:pt x="112" y="134"/>
                  </a:lnTo>
                  <a:lnTo>
                    <a:pt x="89" y="23"/>
                  </a:lnTo>
                  <a:lnTo>
                    <a:pt x="6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11" name="Google Shape;1011;p19"/>
            <p:cNvSpPr/>
            <p:nvPr/>
          </p:nvSpPr>
          <p:spPr>
            <a:xfrm>
              <a:off x="4278738" y="5093738"/>
              <a:ext cx="10025" cy="10575"/>
            </a:xfrm>
            <a:custGeom>
              <a:avLst/>
              <a:gdLst/>
              <a:ahLst/>
              <a:cxnLst/>
              <a:rect l="l" t="t" r="r" b="b"/>
              <a:pathLst>
                <a:path w="401" h="423" extrusionOk="0">
                  <a:moveTo>
                    <a:pt x="178" y="0"/>
                  </a:moveTo>
                  <a:lnTo>
                    <a:pt x="178" y="22"/>
                  </a:lnTo>
                  <a:lnTo>
                    <a:pt x="178" y="67"/>
                  </a:lnTo>
                  <a:lnTo>
                    <a:pt x="310" y="237"/>
                  </a:lnTo>
                  <a:lnTo>
                    <a:pt x="310" y="237"/>
                  </a:lnTo>
                  <a:lnTo>
                    <a:pt x="152" y="332"/>
                  </a:lnTo>
                  <a:lnTo>
                    <a:pt x="152" y="332"/>
                  </a:lnTo>
                  <a:lnTo>
                    <a:pt x="89" y="223"/>
                  </a:lnTo>
                  <a:lnTo>
                    <a:pt x="67" y="200"/>
                  </a:lnTo>
                  <a:lnTo>
                    <a:pt x="0" y="200"/>
                  </a:lnTo>
                  <a:lnTo>
                    <a:pt x="22" y="223"/>
                  </a:lnTo>
                  <a:lnTo>
                    <a:pt x="111" y="378"/>
                  </a:lnTo>
                  <a:lnTo>
                    <a:pt x="134" y="423"/>
                  </a:lnTo>
                  <a:lnTo>
                    <a:pt x="178" y="423"/>
                  </a:lnTo>
                  <a:lnTo>
                    <a:pt x="378" y="289"/>
                  </a:lnTo>
                  <a:lnTo>
                    <a:pt x="400" y="267"/>
                  </a:lnTo>
                  <a:lnTo>
                    <a:pt x="378" y="223"/>
                  </a:lnTo>
                  <a:lnTo>
                    <a:pt x="245" y="22"/>
                  </a:lnTo>
                  <a:lnTo>
                    <a:pt x="20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12" name="Google Shape;1012;p19"/>
            <p:cNvSpPr/>
            <p:nvPr/>
          </p:nvSpPr>
          <p:spPr>
            <a:xfrm>
              <a:off x="4269263" y="5102638"/>
              <a:ext cx="8925" cy="9475"/>
            </a:xfrm>
            <a:custGeom>
              <a:avLst/>
              <a:gdLst/>
              <a:ahLst/>
              <a:cxnLst/>
              <a:rect l="l" t="t" r="r" b="b"/>
              <a:pathLst>
                <a:path w="357" h="379" extrusionOk="0">
                  <a:moveTo>
                    <a:pt x="223" y="0"/>
                  </a:moveTo>
                  <a:lnTo>
                    <a:pt x="223" y="22"/>
                  </a:lnTo>
                  <a:lnTo>
                    <a:pt x="273" y="122"/>
                  </a:lnTo>
                  <a:lnTo>
                    <a:pt x="273" y="122"/>
                  </a:lnTo>
                  <a:lnTo>
                    <a:pt x="1" y="289"/>
                  </a:lnTo>
                  <a:lnTo>
                    <a:pt x="1" y="334"/>
                  </a:lnTo>
                  <a:lnTo>
                    <a:pt x="23" y="356"/>
                  </a:lnTo>
                  <a:lnTo>
                    <a:pt x="45" y="378"/>
                  </a:lnTo>
                  <a:lnTo>
                    <a:pt x="68" y="356"/>
                  </a:lnTo>
                  <a:lnTo>
                    <a:pt x="357" y="178"/>
                  </a:lnTo>
                  <a:lnTo>
                    <a:pt x="357" y="156"/>
                  </a:lnTo>
                  <a:lnTo>
                    <a:pt x="290" y="22"/>
                  </a:lnTo>
                  <a:lnTo>
                    <a:pt x="26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13" name="Google Shape;1013;p19"/>
            <p:cNvSpPr/>
            <p:nvPr/>
          </p:nvSpPr>
          <p:spPr>
            <a:xfrm>
              <a:off x="4276513" y="5102638"/>
              <a:ext cx="6675" cy="5025"/>
            </a:xfrm>
            <a:custGeom>
              <a:avLst/>
              <a:gdLst/>
              <a:ahLst/>
              <a:cxnLst/>
              <a:rect l="l" t="t" r="r" b="b"/>
              <a:pathLst>
                <a:path w="267" h="201" extrusionOk="0">
                  <a:moveTo>
                    <a:pt x="200" y="0"/>
                  </a:moveTo>
                  <a:lnTo>
                    <a:pt x="0" y="111"/>
                  </a:lnTo>
                  <a:lnTo>
                    <a:pt x="0" y="156"/>
                  </a:lnTo>
                  <a:lnTo>
                    <a:pt x="0" y="178"/>
                  </a:lnTo>
                  <a:lnTo>
                    <a:pt x="22" y="200"/>
                  </a:lnTo>
                  <a:lnTo>
                    <a:pt x="67" y="178"/>
                  </a:lnTo>
                  <a:lnTo>
                    <a:pt x="267" y="67"/>
                  </a:lnTo>
                  <a:lnTo>
                    <a:pt x="267" y="45"/>
                  </a:lnTo>
                  <a:lnTo>
                    <a:pt x="26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14" name="Google Shape;1014;p19"/>
            <p:cNvSpPr/>
            <p:nvPr/>
          </p:nvSpPr>
          <p:spPr>
            <a:xfrm>
              <a:off x="4245363" y="5106513"/>
              <a:ext cx="52850" cy="87325"/>
            </a:xfrm>
            <a:custGeom>
              <a:avLst/>
              <a:gdLst/>
              <a:ahLst/>
              <a:cxnLst/>
              <a:rect l="l" t="t" r="r" b="b"/>
              <a:pathLst>
                <a:path w="2114" h="3493" extrusionOk="0">
                  <a:moveTo>
                    <a:pt x="846" y="1"/>
                  </a:moveTo>
                  <a:lnTo>
                    <a:pt x="868" y="45"/>
                  </a:lnTo>
                  <a:lnTo>
                    <a:pt x="912" y="112"/>
                  </a:lnTo>
                  <a:lnTo>
                    <a:pt x="912" y="156"/>
                  </a:lnTo>
                  <a:lnTo>
                    <a:pt x="890" y="201"/>
                  </a:lnTo>
                  <a:lnTo>
                    <a:pt x="823" y="245"/>
                  </a:lnTo>
                  <a:lnTo>
                    <a:pt x="534" y="423"/>
                  </a:lnTo>
                  <a:lnTo>
                    <a:pt x="267" y="579"/>
                  </a:lnTo>
                  <a:lnTo>
                    <a:pt x="1" y="757"/>
                  </a:lnTo>
                  <a:lnTo>
                    <a:pt x="1" y="779"/>
                  </a:lnTo>
                  <a:lnTo>
                    <a:pt x="1" y="802"/>
                  </a:lnTo>
                  <a:lnTo>
                    <a:pt x="2047" y="3471"/>
                  </a:lnTo>
                  <a:lnTo>
                    <a:pt x="2069" y="3493"/>
                  </a:lnTo>
                  <a:lnTo>
                    <a:pt x="2091" y="3493"/>
                  </a:lnTo>
                  <a:lnTo>
                    <a:pt x="2114" y="3471"/>
                  </a:lnTo>
                  <a:lnTo>
                    <a:pt x="2091" y="3448"/>
                  </a:lnTo>
                  <a:lnTo>
                    <a:pt x="178" y="935"/>
                  </a:lnTo>
                  <a:lnTo>
                    <a:pt x="134" y="868"/>
                  </a:lnTo>
                  <a:lnTo>
                    <a:pt x="89" y="802"/>
                  </a:lnTo>
                  <a:lnTo>
                    <a:pt x="67" y="779"/>
                  </a:lnTo>
                  <a:lnTo>
                    <a:pt x="134" y="779"/>
                  </a:lnTo>
                  <a:lnTo>
                    <a:pt x="201" y="735"/>
                  </a:lnTo>
                  <a:lnTo>
                    <a:pt x="1024" y="201"/>
                  </a:lnTo>
                  <a:lnTo>
                    <a:pt x="1024" y="179"/>
                  </a:lnTo>
                  <a:lnTo>
                    <a:pt x="1024" y="156"/>
                  </a:lnTo>
                  <a:lnTo>
                    <a:pt x="9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15" name="Google Shape;1015;p19"/>
            <p:cNvSpPr/>
            <p:nvPr/>
          </p:nvSpPr>
          <p:spPr>
            <a:xfrm>
              <a:off x="4248688" y="5119313"/>
              <a:ext cx="3925" cy="3925"/>
            </a:xfrm>
            <a:custGeom>
              <a:avLst/>
              <a:gdLst/>
              <a:ahLst/>
              <a:cxnLst/>
              <a:rect l="l" t="t" r="r" b="b"/>
              <a:pathLst>
                <a:path w="157" h="157" extrusionOk="0">
                  <a:moveTo>
                    <a:pt x="1" y="0"/>
                  </a:moveTo>
                  <a:lnTo>
                    <a:pt x="1" y="45"/>
                  </a:lnTo>
                  <a:lnTo>
                    <a:pt x="1" y="67"/>
                  </a:lnTo>
                  <a:lnTo>
                    <a:pt x="112" y="156"/>
                  </a:lnTo>
                  <a:lnTo>
                    <a:pt x="157" y="156"/>
                  </a:lnTo>
                  <a:lnTo>
                    <a:pt x="157" y="134"/>
                  </a:lnTo>
                  <a:lnTo>
                    <a:pt x="157" y="112"/>
                  </a:lnTo>
                  <a:lnTo>
                    <a:pt x="68"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16" name="Google Shape;1016;p19"/>
            <p:cNvSpPr/>
            <p:nvPr/>
          </p:nvSpPr>
          <p:spPr>
            <a:xfrm>
              <a:off x="4258713" y="5110413"/>
              <a:ext cx="5025" cy="6150"/>
            </a:xfrm>
            <a:custGeom>
              <a:avLst/>
              <a:gdLst/>
              <a:ahLst/>
              <a:cxnLst/>
              <a:rect l="l" t="t" r="r" b="b"/>
              <a:pathLst>
                <a:path w="201" h="246" extrusionOk="0">
                  <a:moveTo>
                    <a:pt x="23" y="0"/>
                  </a:moveTo>
                  <a:lnTo>
                    <a:pt x="0" y="23"/>
                  </a:lnTo>
                  <a:lnTo>
                    <a:pt x="23" y="45"/>
                  </a:lnTo>
                  <a:lnTo>
                    <a:pt x="134" y="223"/>
                  </a:lnTo>
                  <a:lnTo>
                    <a:pt x="156" y="245"/>
                  </a:lnTo>
                  <a:lnTo>
                    <a:pt x="178" y="245"/>
                  </a:lnTo>
                  <a:lnTo>
                    <a:pt x="201" y="223"/>
                  </a:lnTo>
                  <a:lnTo>
                    <a:pt x="201" y="201"/>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17" name="Google Shape;1017;p19"/>
            <p:cNvSpPr/>
            <p:nvPr/>
          </p:nvSpPr>
          <p:spPr>
            <a:xfrm>
              <a:off x="4239813" y="5114863"/>
              <a:ext cx="7250" cy="12250"/>
            </a:xfrm>
            <a:custGeom>
              <a:avLst/>
              <a:gdLst/>
              <a:ahLst/>
              <a:cxnLst/>
              <a:rect l="l" t="t" r="r" b="b"/>
              <a:pathLst>
                <a:path w="290" h="490" extrusionOk="0">
                  <a:moveTo>
                    <a:pt x="223" y="0"/>
                  </a:moveTo>
                  <a:lnTo>
                    <a:pt x="0" y="134"/>
                  </a:lnTo>
                  <a:lnTo>
                    <a:pt x="0" y="156"/>
                  </a:lnTo>
                  <a:lnTo>
                    <a:pt x="22" y="267"/>
                  </a:lnTo>
                  <a:lnTo>
                    <a:pt x="89" y="356"/>
                  </a:lnTo>
                  <a:lnTo>
                    <a:pt x="156" y="423"/>
                  </a:lnTo>
                  <a:lnTo>
                    <a:pt x="245" y="490"/>
                  </a:lnTo>
                  <a:lnTo>
                    <a:pt x="289" y="490"/>
                  </a:lnTo>
                  <a:lnTo>
                    <a:pt x="289" y="445"/>
                  </a:lnTo>
                  <a:lnTo>
                    <a:pt x="267" y="423"/>
                  </a:lnTo>
                  <a:lnTo>
                    <a:pt x="200" y="379"/>
                  </a:lnTo>
                  <a:lnTo>
                    <a:pt x="134" y="312"/>
                  </a:lnTo>
                  <a:lnTo>
                    <a:pt x="89" y="245"/>
                  </a:lnTo>
                  <a:lnTo>
                    <a:pt x="73" y="197"/>
                  </a:lnTo>
                  <a:lnTo>
                    <a:pt x="267" y="67"/>
                  </a:lnTo>
                  <a:lnTo>
                    <a:pt x="289" y="45"/>
                  </a:lnTo>
                  <a:lnTo>
                    <a:pt x="267" y="23"/>
                  </a:lnTo>
                  <a:lnTo>
                    <a:pt x="2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18" name="Google Shape;1018;p19"/>
            <p:cNvSpPr/>
            <p:nvPr/>
          </p:nvSpPr>
          <p:spPr>
            <a:xfrm>
              <a:off x="4244813" y="5111513"/>
              <a:ext cx="7800" cy="6700"/>
            </a:xfrm>
            <a:custGeom>
              <a:avLst/>
              <a:gdLst/>
              <a:ahLst/>
              <a:cxnLst/>
              <a:rect l="l" t="t" r="r" b="b"/>
              <a:pathLst>
                <a:path w="312" h="268" extrusionOk="0">
                  <a:moveTo>
                    <a:pt x="245" y="1"/>
                  </a:moveTo>
                  <a:lnTo>
                    <a:pt x="23" y="134"/>
                  </a:lnTo>
                  <a:lnTo>
                    <a:pt x="0" y="157"/>
                  </a:lnTo>
                  <a:lnTo>
                    <a:pt x="23" y="179"/>
                  </a:lnTo>
                  <a:lnTo>
                    <a:pt x="67" y="268"/>
                  </a:lnTo>
                  <a:lnTo>
                    <a:pt x="134" y="268"/>
                  </a:lnTo>
                  <a:lnTo>
                    <a:pt x="134" y="223"/>
                  </a:lnTo>
                  <a:lnTo>
                    <a:pt x="95" y="184"/>
                  </a:lnTo>
                  <a:lnTo>
                    <a:pt x="95" y="184"/>
                  </a:lnTo>
                  <a:lnTo>
                    <a:pt x="289" y="68"/>
                  </a:lnTo>
                  <a:lnTo>
                    <a:pt x="312" y="45"/>
                  </a:lnTo>
                  <a:lnTo>
                    <a:pt x="289" y="23"/>
                  </a:lnTo>
                  <a:lnTo>
                    <a:pt x="2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
        <p:nvSpPr>
          <p:cNvPr id="1019" name="Google Shape;1019;p19"/>
          <p:cNvSpPr/>
          <p:nvPr/>
        </p:nvSpPr>
        <p:spPr>
          <a:xfrm>
            <a:off x="606649" y="96906"/>
            <a:ext cx="6202049" cy="80017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smtClean="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Tiết</a:t>
            </a:r>
            <a:r>
              <a:rPr lang="en-US" sz="4000" b="1" dirty="0">
                <a:solidFill>
                  <a:schemeClr val="tx1"/>
                </a:solidFill>
                <a:latin typeface="Cambria" panose="02040503050406030204" pitchFamily="18" charset="0"/>
                <a:ea typeface="Cambria" panose="02040503050406030204" pitchFamily="18" charset="0"/>
                <a:cs typeface="Times New Roman"/>
                <a:sym typeface="Times New Roman"/>
              </a:rPr>
              <a:t> </a:t>
            </a:r>
            <a:r>
              <a:rPr lang="en-US" sz="4000" b="1" dirty="0" smtClean="0">
                <a:solidFill>
                  <a:schemeClr val="tx1"/>
                </a:solidFill>
                <a:latin typeface="Cambria" panose="02040503050406030204" pitchFamily="18" charset="0"/>
                <a:ea typeface="Cambria" panose="02040503050406030204" pitchFamily="18" charset="0"/>
                <a:cs typeface="Times New Roman"/>
                <a:sym typeface="Times New Roman"/>
              </a:rPr>
              <a:t>54</a:t>
            </a:r>
            <a:endParaRPr kumimoji="0" sz="4800" b="1"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endParaRPr>
          </a:p>
        </p:txBody>
      </p:sp>
      <p:sp>
        <p:nvSpPr>
          <p:cNvPr id="2" name="Google Shape;1019;p19">
            <a:extLst>
              <a:ext uri="{FF2B5EF4-FFF2-40B4-BE49-F238E27FC236}">
                <a16:creationId xmlns="" xmlns:a16="http://schemas.microsoft.com/office/drawing/2014/main" id="{32E72947-A63B-57A2-9868-70A0C2F1A311}"/>
              </a:ext>
            </a:extLst>
          </p:cNvPr>
          <p:cNvSpPr/>
          <p:nvPr/>
        </p:nvSpPr>
        <p:spPr>
          <a:xfrm>
            <a:off x="454454" y="1372638"/>
            <a:ext cx="7843239" cy="2215951"/>
          </a:xfrm>
          <a:prstGeom prst="rect">
            <a:avLst/>
          </a:prstGeom>
          <a:noFill/>
          <a:ln>
            <a:noFill/>
          </a:ln>
        </p:spPr>
        <p:txBody>
          <a:bodyPr spcFirstLastPara="1" wrap="square" lIns="91425" tIns="45700" rIns="91425" bIns="45700" anchor="t" anchorCtr="0">
            <a:spAutoFit/>
          </a:bodyPr>
          <a:lstStyle/>
          <a:p>
            <a:pPr lvl="0" algn="ctr">
              <a:lnSpc>
                <a:spcPct val="115000"/>
              </a:lnSpc>
              <a:defRPr/>
            </a:pPr>
            <a:r>
              <a:rPr lang="en-US" sz="4000" b="1" dirty="0" smtClean="0">
                <a:solidFill>
                  <a:srgbClr val="FF0000"/>
                </a:solidFill>
                <a:latin typeface="Cambria" panose="02040503050406030204" pitchFamily="18" charset="0"/>
                <a:ea typeface="Cambria" panose="02040503050406030204" pitchFamily="18" charset="0"/>
                <a:cs typeface="Times New Roman"/>
                <a:sym typeface="Times New Roman"/>
              </a:rPr>
              <a:t>B.</a:t>
            </a:r>
            <a:r>
              <a:rPr lang="vi-VN" sz="4000" b="1" u="sng" dirty="0" smtClean="0">
                <a:solidFill>
                  <a:srgbClr val="FF0000"/>
                </a:solidFill>
                <a:latin typeface="Cambria" panose="02040503050406030204" pitchFamily="18" charset="0"/>
                <a:ea typeface="Cambria" panose="02040503050406030204" pitchFamily="18" charset="0"/>
                <a:cs typeface="Times New Roman"/>
                <a:sym typeface="Times New Roman"/>
              </a:rPr>
              <a:t>VIẾT</a:t>
            </a:r>
            <a:endParaRPr lang="vi-VN" sz="4000" b="1" u="sng" dirty="0">
              <a:solidFill>
                <a:srgbClr val="FF0000"/>
              </a:solidFill>
              <a:latin typeface="Cambria" panose="02040503050406030204" pitchFamily="18" charset="0"/>
              <a:ea typeface="Cambria" panose="02040503050406030204" pitchFamily="18" charset="0"/>
              <a:cs typeface="Times New Roman"/>
              <a:sym typeface="Times New Roman"/>
            </a:endParaRPr>
          </a:p>
          <a:p>
            <a:pPr lvl="0" algn="ctr">
              <a:lnSpc>
                <a:spcPct val="115000"/>
              </a:lnSpc>
              <a:defRPr/>
            </a:pPr>
            <a:r>
              <a:rPr lang="vi-VN" sz="4000" b="1" dirty="0">
                <a:solidFill>
                  <a:srgbClr val="FF0000"/>
                </a:solidFill>
                <a:latin typeface="Cambria" panose="02040503050406030204" pitchFamily="18" charset="0"/>
                <a:ea typeface="Cambria" panose="02040503050406030204" pitchFamily="18" charset="0"/>
                <a:cs typeface="Times New Roman"/>
                <a:sym typeface="Times New Roman"/>
              </a:rPr>
              <a:t>VIẾT BÀI VĂN BIỂU CẢM </a:t>
            </a:r>
            <a:endParaRPr lang="en-US" sz="4000" b="1" dirty="0" smtClean="0">
              <a:solidFill>
                <a:srgbClr val="FF0000"/>
              </a:solidFill>
              <a:latin typeface="Cambria" panose="02040503050406030204" pitchFamily="18" charset="0"/>
              <a:ea typeface="Cambria" panose="02040503050406030204" pitchFamily="18" charset="0"/>
              <a:cs typeface="Times New Roman"/>
              <a:sym typeface="Times New Roman"/>
            </a:endParaRPr>
          </a:p>
          <a:p>
            <a:pPr lvl="0" algn="ctr">
              <a:lnSpc>
                <a:spcPct val="115000"/>
              </a:lnSpc>
              <a:defRPr/>
            </a:pPr>
            <a:r>
              <a:rPr lang="en-US" sz="4000" b="1"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4000" b="1" dirty="0" smtClean="0">
                <a:solidFill>
                  <a:srgbClr val="FF0000"/>
                </a:solidFill>
                <a:latin typeface="Cambria" panose="02040503050406030204" pitchFamily="18" charset="0"/>
                <a:ea typeface="Cambria" panose="02040503050406030204" pitchFamily="18" charset="0"/>
                <a:cs typeface="Times New Roman"/>
                <a:sym typeface="Times New Roman"/>
              </a:rPr>
              <a:t>          </a:t>
            </a:r>
            <a:r>
              <a:rPr lang="vi-VN" sz="4000" b="1" dirty="0" smtClean="0">
                <a:solidFill>
                  <a:srgbClr val="FF0000"/>
                </a:solidFill>
                <a:latin typeface="Cambria" panose="02040503050406030204" pitchFamily="18" charset="0"/>
                <a:ea typeface="Cambria" panose="02040503050406030204" pitchFamily="18" charset="0"/>
                <a:cs typeface="Times New Roman"/>
                <a:sym typeface="Times New Roman"/>
              </a:rPr>
              <a:t>VỀ </a:t>
            </a:r>
            <a:r>
              <a:rPr lang="vi-VN" sz="4000" b="1" dirty="0">
                <a:solidFill>
                  <a:srgbClr val="FF0000"/>
                </a:solidFill>
                <a:latin typeface="Cambria" panose="02040503050406030204" pitchFamily="18" charset="0"/>
                <a:ea typeface="Cambria" panose="02040503050406030204" pitchFamily="18" charset="0"/>
                <a:cs typeface="Times New Roman"/>
                <a:sym typeface="Times New Roman"/>
              </a:rPr>
              <a:t>CON NGƯỜI, SỰ </a:t>
            </a:r>
            <a:r>
              <a:rPr lang="vi-VN" sz="4000" b="1" dirty="0" smtClean="0">
                <a:solidFill>
                  <a:srgbClr val="FF0000"/>
                </a:solidFill>
                <a:latin typeface="Cambria" panose="02040503050406030204" pitchFamily="18" charset="0"/>
                <a:ea typeface="Cambria" panose="02040503050406030204" pitchFamily="18" charset="0"/>
                <a:cs typeface="Times New Roman"/>
                <a:sym typeface="Times New Roman"/>
              </a:rPr>
              <a:t>VIỆC</a:t>
            </a:r>
            <a:r>
              <a:rPr lang="en-US" sz="4000" b="1" dirty="0" smtClean="0">
                <a:solidFill>
                  <a:srgbClr val="FF0000"/>
                </a:solidFill>
                <a:latin typeface="Cambria" panose="02040503050406030204" pitchFamily="18" charset="0"/>
                <a:ea typeface="Cambria" panose="02040503050406030204" pitchFamily="18" charset="0"/>
                <a:cs typeface="Times New Roman"/>
                <a:sym typeface="Times New Roman"/>
              </a:rPr>
              <a:t> </a:t>
            </a:r>
            <a:endParaRPr lang="vi-VN" sz="4000" b="1" dirty="0">
              <a:solidFill>
                <a:srgbClr val="FF0000"/>
              </a:solidFill>
              <a:latin typeface="Cambria" panose="02040503050406030204" pitchFamily="18" charset="0"/>
              <a:ea typeface="Cambria" panose="02040503050406030204" pitchFamily="18" charset="0"/>
              <a:cs typeface="Times New Roman"/>
              <a:sym typeface="Times New Roman"/>
            </a:endParaRPr>
          </a:p>
        </p:txBody>
      </p:sp>
    </p:spTree>
    <p:extLst>
      <p:ext uri="{BB962C8B-B14F-4D97-AF65-F5344CB8AC3E}">
        <p14:creationId xmlns:p14="http://schemas.microsoft.com/office/powerpoint/2010/main" val="279300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9"/>
                                        </p:tgtEl>
                                        <p:attrNameLst>
                                          <p:attrName>style.visibility</p:attrName>
                                        </p:attrNameLst>
                                      </p:cBhvr>
                                      <p:to>
                                        <p:strVal val="visible"/>
                                      </p:to>
                                    </p:set>
                                    <p:anim calcmode="lin" valueType="num">
                                      <p:cBhvr additive="base">
                                        <p:cTn id="7" dur="500"/>
                                        <p:tgtEl>
                                          <p:spTgt spid="101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6"/>
        <p:cNvGrpSpPr/>
        <p:nvPr/>
      </p:nvGrpSpPr>
      <p:grpSpPr>
        <a:xfrm>
          <a:off x="0" y="0"/>
          <a:ext cx="0" cy="0"/>
          <a:chOff x="0" y="0"/>
          <a:chExt cx="0" cy="0"/>
        </a:xfrm>
      </p:grpSpPr>
      <p:sp>
        <p:nvSpPr>
          <p:cNvPr id="447" name="Google Shape;447;p1"/>
          <p:cNvSpPr txBox="1">
            <a:spLocks noGrp="1"/>
          </p:cNvSpPr>
          <p:nvPr>
            <p:ph type="ctrTitle"/>
          </p:nvPr>
        </p:nvSpPr>
        <p:spPr>
          <a:xfrm>
            <a:off x="941101" y="1042879"/>
            <a:ext cx="7859188" cy="2052600"/>
          </a:xfrm>
          <a:prstGeom prst="rect">
            <a:avLst/>
          </a:prstGeom>
          <a:noFill/>
          <a:ln>
            <a:noFill/>
          </a:ln>
        </p:spPr>
        <p:txBody>
          <a:bodyPr spcFirstLastPara="1" wrap="square" lIns="91425" tIns="91425" rIns="91425" bIns="91425" anchor="ctr" anchorCtr="0">
            <a:noAutofit/>
          </a:bodyPr>
          <a:lstStyle/>
          <a:p>
            <a:pPr lvl="0" algn="ctr"/>
            <a:r>
              <a:rPr lang="en-US" sz="6000" b="1" dirty="0">
                <a:solidFill>
                  <a:srgbClr val="FF0000"/>
                </a:solidFill>
                <a:latin typeface="Cambria" panose="02040503050406030204" pitchFamily="18" charset="0"/>
                <a:ea typeface="Cambria" panose="02040503050406030204" pitchFamily="18" charset="0"/>
                <a:cs typeface="Times New Roman"/>
                <a:sym typeface="Times New Roman"/>
              </a:rPr>
              <a:t>I. </a:t>
            </a:r>
            <a:r>
              <a:rPr lang="en-US" sz="6000" b="1" u="sng" dirty="0">
                <a:solidFill>
                  <a:srgbClr val="FF0000"/>
                </a:solidFill>
                <a:latin typeface="Cambria" panose="02040503050406030204" pitchFamily="18" charset="0"/>
                <a:ea typeface="Cambria" panose="02040503050406030204" pitchFamily="18" charset="0"/>
                <a:cs typeface="Times New Roman"/>
                <a:sym typeface="Times New Roman"/>
              </a:rPr>
              <a:t>T</a:t>
            </a:r>
            <a:r>
              <a:rPr lang="en-US" sz="6000" b="1" u="sng" dirty="0" smtClean="0">
                <a:solidFill>
                  <a:srgbClr val="FF0000"/>
                </a:solidFill>
                <a:latin typeface="Cambria" panose="02040503050406030204" pitchFamily="18" charset="0"/>
                <a:ea typeface="Cambria" panose="02040503050406030204" pitchFamily="18" charset="0"/>
                <a:cs typeface="Times New Roman"/>
                <a:sym typeface="Times New Roman"/>
              </a:rPr>
              <a:t>ri </a:t>
            </a:r>
            <a:r>
              <a:rPr lang="en-US" sz="6000" b="1" u="sng" dirty="0" err="1">
                <a:solidFill>
                  <a:srgbClr val="FF0000"/>
                </a:solidFill>
                <a:latin typeface="Cambria" panose="02040503050406030204" pitchFamily="18" charset="0"/>
                <a:ea typeface="Cambria" panose="02040503050406030204" pitchFamily="18" charset="0"/>
                <a:cs typeface="Times New Roman"/>
                <a:sym typeface="Times New Roman"/>
              </a:rPr>
              <a:t>thức</a:t>
            </a:r>
            <a:r>
              <a:rPr lang="en-US" sz="6000" b="1" u="sng"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6000" b="1" u="sng" dirty="0" err="1">
                <a:solidFill>
                  <a:srgbClr val="FF0000"/>
                </a:solidFill>
                <a:latin typeface="Cambria" panose="02040503050406030204" pitchFamily="18" charset="0"/>
                <a:ea typeface="Cambria" panose="02040503050406030204" pitchFamily="18" charset="0"/>
                <a:cs typeface="Times New Roman"/>
                <a:sym typeface="Times New Roman"/>
              </a:rPr>
              <a:t>về</a:t>
            </a:r>
            <a:r>
              <a:rPr lang="en-US" sz="6000" b="1" u="sng"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6000" b="1" u="sng" dirty="0" err="1">
                <a:solidFill>
                  <a:srgbClr val="FF0000"/>
                </a:solidFill>
                <a:latin typeface="Cambria" panose="02040503050406030204" pitchFamily="18" charset="0"/>
                <a:ea typeface="Cambria" panose="02040503050406030204" pitchFamily="18" charset="0"/>
                <a:cs typeface="Times New Roman"/>
                <a:sym typeface="Times New Roman"/>
              </a:rPr>
              <a:t>kiểu</a:t>
            </a:r>
            <a:r>
              <a:rPr lang="en-US" sz="6000" b="1" u="sng"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6000" b="1" u="sng" dirty="0" err="1">
                <a:solidFill>
                  <a:srgbClr val="FF0000"/>
                </a:solidFill>
                <a:latin typeface="Cambria" panose="02040503050406030204" pitchFamily="18" charset="0"/>
                <a:ea typeface="Cambria" panose="02040503050406030204" pitchFamily="18" charset="0"/>
                <a:cs typeface="Times New Roman"/>
                <a:sym typeface="Times New Roman"/>
              </a:rPr>
              <a:t>bài</a:t>
            </a:r>
            <a:endParaRPr lang="en-US" sz="6000" b="1" u="sng" dirty="0">
              <a:solidFill>
                <a:srgbClr val="FF0000"/>
              </a:solidFill>
              <a:latin typeface="Cambria" panose="02040503050406030204" pitchFamily="18" charset="0"/>
              <a:ea typeface="Cambria" panose="02040503050406030204" pitchFamily="18" charset="0"/>
              <a:cs typeface="Times New Roman"/>
              <a:sym typeface="Times New Roman"/>
            </a:endParaRPr>
          </a:p>
        </p:txBody>
      </p:sp>
      <p:sp>
        <p:nvSpPr>
          <p:cNvPr id="448" name="Google Shape;448;p1"/>
          <p:cNvSpPr/>
          <p:nvPr/>
        </p:nvSpPr>
        <p:spPr>
          <a:xfrm>
            <a:off x="6726531" y="3471681"/>
            <a:ext cx="18525" cy="7360"/>
          </a:xfrm>
          <a:custGeom>
            <a:avLst/>
            <a:gdLst/>
            <a:ahLst/>
            <a:cxnLst/>
            <a:rect l="l" t="t" r="r" b="b"/>
            <a:pathLst>
              <a:path w="224" h="89" fill="none" extrusionOk="0">
                <a:moveTo>
                  <a:pt x="1" y="89"/>
                </a:moveTo>
                <a:lnTo>
                  <a:pt x="1" y="89"/>
                </a:lnTo>
                <a:lnTo>
                  <a:pt x="223" y="0"/>
                </a:lnTo>
                <a:lnTo>
                  <a:pt x="223" y="0"/>
                </a:lnTo>
                <a:lnTo>
                  <a:pt x="1" y="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49" name="Google Shape;449;p1"/>
          <p:cNvSpPr/>
          <p:nvPr/>
        </p:nvSpPr>
        <p:spPr>
          <a:xfrm>
            <a:off x="6792774" y="3434880"/>
            <a:ext cx="33163" cy="14803"/>
          </a:xfrm>
          <a:custGeom>
            <a:avLst/>
            <a:gdLst/>
            <a:ahLst/>
            <a:cxnLst/>
            <a:rect l="l" t="t" r="r" b="b"/>
            <a:pathLst>
              <a:path w="401" h="179" fill="none" extrusionOk="0">
                <a:moveTo>
                  <a:pt x="0" y="178"/>
                </a:moveTo>
                <a:lnTo>
                  <a:pt x="0" y="178"/>
                </a:lnTo>
                <a:lnTo>
                  <a:pt x="401" y="0"/>
                </a:lnTo>
                <a:lnTo>
                  <a:pt x="401" y="0"/>
                </a:lnTo>
                <a:lnTo>
                  <a:pt x="0" y="17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0" name="Google Shape;450;p1"/>
          <p:cNvSpPr/>
          <p:nvPr/>
        </p:nvSpPr>
        <p:spPr>
          <a:xfrm>
            <a:off x="6757792" y="3348376"/>
            <a:ext cx="35065" cy="12984"/>
          </a:xfrm>
          <a:custGeom>
            <a:avLst/>
            <a:gdLst/>
            <a:ahLst/>
            <a:cxnLst/>
            <a:rect l="l" t="t" r="r" b="b"/>
            <a:pathLst>
              <a:path w="424" h="157" fill="none" extrusionOk="0">
                <a:moveTo>
                  <a:pt x="1" y="156"/>
                </a:moveTo>
                <a:lnTo>
                  <a:pt x="1" y="156"/>
                </a:lnTo>
                <a:lnTo>
                  <a:pt x="423" y="1"/>
                </a:lnTo>
                <a:lnTo>
                  <a:pt x="423" y="1"/>
                </a:lnTo>
                <a:lnTo>
                  <a:pt x="1" y="156"/>
                </a:lnTo>
                <a:lnTo>
                  <a:pt x="1" y="15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1" name="Google Shape;451;p1"/>
          <p:cNvSpPr/>
          <p:nvPr/>
        </p:nvSpPr>
        <p:spPr>
          <a:xfrm>
            <a:off x="6715532" y="3460599"/>
            <a:ext cx="42342" cy="31343"/>
          </a:xfrm>
          <a:custGeom>
            <a:avLst/>
            <a:gdLst/>
            <a:ahLst/>
            <a:cxnLst/>
            <a:rect l="l" t="t" r="r" b="b"/>
            <a:pathLst>
              <a:path w="512" h="379" extrusionOk="0">
                <a:moveTo>
                  <a:pt x="312" y="1"/>
                </a:moveTo>
                <a:lnTo>
                  <a:pt x="89" y="112"/>
                </a:lnTo>
                <a:lnTo>
                  <a:pt x="22" y="134"/>
                </a:lnTo>
                <a:lnTo>
                  <a:pt x="0" y="179"/>
                </a:lnTo>
                <a:lnTo>
                  <a:pt x="0" y="245"/>
                </a:lnTo>
                <a:lnTo>
                  <a:pt x="0" y="290"/>
                </a:lnTo>
                <a:lnTo>
                  <a:pt x="45" y="334"/>
                </a:lnTo>
                <a:lnTo>
                  <a:pt x="89" y="379"/>
                </a:lnTo>
                <a:lnTo>
                  <a:pt x="178" y="379"/>
                </a:lnTo>
                <a:lnTo>
                  <a:pt x="423" y="267"/>
                </a:lnTo>
                <a:lnTo>
                  <a:pt x="467" y="245"/>
                </a:lnTo>
                <a:lnTo>
                  <a:pt x="490" y="201"/>
                </a:lnTo>
                <a:lnTo>
                  <a:pt x="512" y="134"/>
                </a:lnTo>
                <a:lnTo>
                  <a:pt x="490" y="90"/>
                </a:lnTo>
                <a:lnTo>
                  <a:pt x="467" y="45"/>
                </a:lnTo>
                <a:lnTo>
                  <a:pt x="4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2" name="Google Shape;452;p1"/>
          <p:cNvSpPr/>
          <p:nvPr/>
        </p:nvSpPr>
        <p:spPr>
          <a:xfrm>
            <a:off x="6783594" y="3423798"/>
            <a:ext cx="55244" cy="38704"/>
          </a:xfrm>
          <a:custGeom>
            <a:avLst/>
            <a:gdLst/>
            <a:ahLst/>
            <a:cxnLst/>
            <a:rect l="l" t="t" r="r" b="b"/>
            <a:pathLst>
              <a:path w="668" h="468" extrusionOk="0">
                <a:moveTo>
                  <a:pt x="467" y="1"/>
                </a:moveTo>
                <a:lnTo>
                  <a:pt x="67" y="179"/>
                </a:lnTo>
                <a:lnTo>
                  <a:pt x="22" y="223"/>
                </a:lnTo>
                <a:lnTo>
                  <a:pt x="0" y="268"/>
                </a:lnTo>
                <a:lnTo>
                  <a:pt x="0" y="334"/>
                </a:lnTo>
                <a:lnTo>
                  <a:pt x="0" y="379"/>
                </a:lnTo>
                <a:lnTo>
                  <a:pt x="45" y="423"/>
                </a:lnTo>
                <a:lnTo>
                  <a:pt x="67" y="468"/>
                </a:lnTo>
                <a:lnTo>
                  <a:pt x="178" y="468"/>
                </a:lnTo>
                <a:lnTo>
                  <a:pt x="579" y="268"/>
                </a:lnTo>
                <a:lnTo>
                  <a:pt x="623" y="245"/>
                </a:lnTo>
                <a:lnTo>
                  <a:pt x="645" y="201"/>
                </a:lnTo>
                <a:lnTo>
                  <a:pt x="667" y="134"/>
                </a:lnTo>
                <a:lnTo>
                  <a:pt x="645" y="90"/>
                </a:lnTo>
                <a:lnTo>
                  <a:pt x="623" y="45"/>
                </a:lnTo>
                <a:lnTo>
                  <a:pt x="5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3" name="Google Shape;453;p1"/>
          <p:cNvSpPr/>
          <p:nvPr/>
        </p:nvSpPr>
        <p:spPr>
          <a:xfrm>
            <a:off x="6748612" y="3337376"/>
            <a:ext cx="57146" cy="36884"/>
          </a:xfrm>
          <a:custGeom>
            <a:avLst/>
            <a:gdLst/>
            <a:ahLst/>
            <a:cxnLst/>
            <a:rect l="l" t="t" r="r" b="b"/>
            <a:pathLst>
              <a:path w="691" h="446" extrusionOk="0">
                <a:moveTo>
                  <a:pt x="490" y="0"/>
                </a:moveTo>
                <a:lnTo>
                  <a:pt x="90" y="156"/>
                </a:lnTo>
                <a:lnTo>
                  <a:pt x="23" y="200"/>
                </a:lnTo>
                <a:lnTo>
                  <a:pt x="1" y="245"/>
                </a:lnTo>
                <a:lnTo>
                  <a:pt x="1" y="289"/>
                </a:lnTo>
                <a:lnTo>
                  <a:pt x="1" y="334"/>
                </a:lnTo>
                <a:lnTo>
                  <a:pt x="45" y="378"/>
                </a:lnTo>
                <a:lnTo>
                  <a:pt x="67" y="423"/>
                </a:lnTo>
                <a:lnTo>
                  <a:pt x="134" y="445"/>
                </a:lnTo>
                <a:lnTo>
                  <a:pt x="179" y="423"/>
                </a:lnTo>
                <a:lnTo>
                  <a:pt x="601" y="267"/>
                </a:lnTo>
                <a:lnTo>
                  <a:pt x="668" y="245"/>
                </a:lnTo>
                <a:lnTo>
                  <a:pt x="690" y="200"/>
                </a:lnTo>
                <a:lnTo>
                  <a:pt x="690" y="156"/>
                </a:lnTo>
                <a:lnTo>
                  <a:pt x="690" y="89"/>
                </a:lnTo>
                <a:lnTo>
                  <a:pt x="646" y="45"/>
                </a:lnTo>
                <a:lnTo>
                  <a:pt x="623" y="23"/>
                </a:lnTo>
                <a:lnTo>
                  <a:pt x="5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4" name="Google Shape;454;p1"/>
          <p:cNvSpPr/>
          <p:nvPr/>
        </p:nvSpPr>
        <p:spPr>
          <a:xfrm>
            <a:off x="6492903" y="3444059"/>
            <a:ext cx="23983" cy="25802"/>
          </a:xfrm>
          <a:custGeom>
            <a:avLst/>
            <a:gdLst/>
            <a:ahLst/>
            <a:cxnLst/>
            <a:rect l="l" t="t" r="r" b="b"/>
            <a:pathLst>
              <a:path w="290" h="312" extrusionOk="0">
                <a:moveTo>
                  <a:pt x="134" y="0"/>
                </a:moveTo>
                <a:lnTo>
                  <a:pt x="68" y="23"/>
                </a:lnTo>
                <a:lnTo>
                  <a:pt x="23" y="45"/>
                </a:lnTo>
                <a:lnTo>
                  <a:pt x="23" y="45"/>
                </a:lnTo>
                <a:lnTo>
                  <a:pt x="1" y="89"/>
                </a:lnTo>
                <a:lnTo>
                  <a:pt x="1" y="156"/>
                </a:lnTo>
                <a:lnTo>
                  <a:pt x="1" y="178"/>
                </a:lnTo>
                <a:lnTo>
                  <a:pt x="23" y="223"/>
                </a:lnTo>
                <a:lnTo>
                  <a:pt x="45" y="267"/>
                </a:lnTo>
                <a:lnTo>
                  <a:pt x="90" y="290"/>
                </a:lnTo>
                <a:lnTo>
                  <a:pt x="134" y="312"/>
                </a:lnTo>
                <a:lnTo>
                  <a:pt x="201" y="290"/>
                </a:lnTo>
                <a:lnTo>
                  <a:pt x="223" y="290"/>
                </a:lnTo>
                <a:lnTo>
                  <a:pt x="268" y="245"/>
                </a:lnTo>
                <a:lnTo>
                  <a:pt x="290" y="201"/>
                </a:lnTo>
                <a:lnTo>
                  <a:pt x="290" y="156"/>
                </a:lnTo>
                <a:lnTo>
                  <a:pt x="290" y="112"/>
                </a:lnTo>
                <a:lnTo>
                  <a:pt x="268" y="45"/>
                </a:lnTo>
                <a:lnTo>
                  <a:pt x="223" y="23"/>
                </a:lnTo>
                <a:lnTo>
                  <a:pt x="1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5" name="Google Shape;455;p1"/>
          <p:cNvSpPr/>
          <p:nvPr/>
        </p:nvSpPr>
        <p:spPr>
          <a:xfrm>
            <a:off x="6478183" y="3455059"/>
            <a:ext cx="167468" cy="88406"/>
          </a:xfrm>
          <a:custGeom>
            <a:avLst/>
            <a:gdLst/>
            <a:ahLst/>
            <a:cxnLst/>
            <a:rect l="l" t="t" r="r" b="b"/>
            <a:pathLst>
              <a:path w="2025" h="1069" extrusionOk="0">
                <a:moveTo>
                  <a:pt x="1892" y="1"/>
                </a:moveTo>
                <a:lnTo>
                  <a:pt x="1825" y="23"/>
                </a:lnTo>
                <a:lnTo>
                  <a:pt x="1380" y="201"/>
                </a:lnTo>
                <a:lnTo>
                  <a:pt x="957" y="401"/>
                </a:lnTo>
                <a:lnTo>
                  <a:pt x="90" y="802"/>
                </a:lnTo>
                <a:lnTo>
                  <a:pt x="45" y="824"/>
                </a:lnTo>
                <a:lnTo>
                  <a:pt x="23" y="891"/>
                </a:lnTo>
                <a:lnTo>
                  <a:pt x="1" y="935"/>
                </a:lnTo>
                <a:lnTo>
                  <a:pt x="23" y="980"/>
                </a:lnTo>
                <a:lnTo>
                  <a:pt x="45" y="1024"/>
                </a:lnTo>
                <a:lnTo>
                  <a:pt x="90" y="1068"/>
                </a:lnTo>
                <a:lnTo>
                  <a:pt x="201" y="1068"/>
                </a:lnTo>
                <a:lnTo>
                  <a:pt x="1069" y="668"/>
                </a:lnTo>
                <a:lnTo>
                  <a:pt x="1491" y="468"/>
                </a:lnTo>
                <a:lnTo>
                  <a:pt x="1936" y="290"/>
                </a:lnTo>
                <a:lnTo>
                  <a:pt x="1981" y="268"/>
                </a:lnTo>
                <a:lnTo>
                  <a:pt x="2003" y="201"/>
                </a:lnTo>
                <a:lnTo>
                  <a:pt x="2025" y="157"/>
                </a:lnTo>
                <a:lnTo>
                  <a:pt x="2003" y="112"/>
                </a:lnTo>
                <a:lnTo>
                  <a:pt x="1981" y="68"/>
                </a:lnTo>
                <a:lnTo>
                  <a:pt x="1936" y="23"/>
                </a:lnTo>
                <a:lnTo>
                  <a:pt x="189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6" name="Google Shape;456;p1"/>
          <p:cNvSpPr/>
          <p:nvPr/>
        </p:nvSpPr>
        <p:spPr>
          <a:xfrm>
            <a:off x="6097432" y="3186532"/>
            <a:ext cx="268692" cy="697244"/>
          </a:xfrm>
          <a:custGeom>
            <a:avLst/>
            <a:gdLst/>
            <a:ahLst/>
            <a:cxnLst/>
            <a:rect l="l" t="t" r="r" b="b"/>
            <a:pathLst>
              <a:path w="3249" h="8431" fill="none" extrusionOk="0">
                <a:moveTo>
                  <a:pt x="1091" y="45"/>
                </a:moveTo>
                <a:lnTo>
                  <a:pt x="1" y="0"/>
                </a:lnTo>
                <a:lnTo>
                  <a:pt x="1" y="0"/>
                </a:lnTo>
                <a:lnTo>
                  <a:pt x="512" y="2047"/>
                </a:lnTo>
                <a:lnTo>
                  <a:pt x="1202" y="4605"/>
                </a:lnTo>
                <a:lnTo>
                  <a:pt x="1202" y="4605"/>
                </a:lnTo>
                <a:lnTo>
                  <a:pt x="1736" y="6740"/>
                </a:lnTo>
                <a:lnTo>
                  <a:pt x="2158" y="8430"/>
                </a:lnTo>
                <a:lnTo>
                  <a:pt x="2158" y="8430"/>
                </a:lnTo>
                <a:lnTo>
                  <a:pt x="2648" y="8430"/>
                </a:lnTo>
                <a:lnTo>
                  <a:pt x="3137" y="8386"/>
                </a:lnTo>
                <a:lnTo>
                  <a:pt x="3137" y="8386"/>
                </a:lnTo>
                <a:lnTo>
                  <a:pt x="3248" y="8341"/>
                </a:lnTo>
                <a:lnTo>
                  <a:pt x="3248" y="8341"/>
                </a:lnTo>
                <a:lnTo>
                  <a:pt x="2825" y="6651"/>
                </a:lnTo>
                <a:lnTo>
                  <a:pt x="2269" y="4538"/>
                </a:lnTo>
                <a:lnTo>
                  <a:pt x="2269" y="4538"/>
                </a:lnTo>
                <a:lnTo>
                  <a:pt x="1091" y="45"/>
                </a:lnTo>
                <a:lnTo>
                  <a:pt x="1091" y="45"/>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7" name="Google Shape;457;p1"/>
          <p:cNvSpPr/>
          <p:nvPr/>
        </p:nvSpPr>
        <p:spPr>
          <a:xfrm>
            <a:off x="6266636" y="3883693"/>
            <a:ext cx="7443" cy="1902"/>
          </a:xfrm>
          <a:custGeom>
            <a:avLst/>
            <a:gdLst/>
            <a:ahLst/>
            <a:cxnLst/>
            <a:rect l="l" t="t" r="r" b="b"/>
            <a:pathLst>
              <a:path w="90" h="23" extrusionOk="0">
                <a:moveTo>
                  <a:pt x="1" y="23"/>
                </a:moveTo>
                <a:lnTo>
                  <a:pt x="1" y="23"/>
                </a:lnTo>
                <a:lnTo>
                  <a:pt x="1" y="23"/>
                </a:lnTo>
                <a:lnTo>
                  <a:pt x="90" y="0"/>
                </a:lnTo>
                <a:lnTo>
                  <a:pt x="90" y="0"/>
                </a:lnTo>
                <a:lnTo>
                  <a:pt x="1" y="23"/>
                </a:lnTo>
                <a:lnTo>
                  <a:pt x="1" y="23"/>
                </a:lnTo>
                <a:close/>
              </a:path>
            </a:pathLst>
          </a:custGeom>
          <a:solidFill>
            <a:srgbClr val="A3C9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8" name="Google Shape;458;p1"/>
          <p:cNvSpPr/>
          <p:nvPr/>
        </p:nvSpPr>
        <p:spPr>
          <a:xfrm>
            <a:off x="6904998" y="3602265"/>
            <a:ext cx="362474" cy="351392"/>
          </a:xfrm>
          <a:custGeom>
            <a:avLst/>
            <a:gdLst/>
            <a:ahLst/>
            <a:cxnLst/>
            <a:rect l="l" t="t" r="r" b="b"/>
            <a:pathLst>
              <a:path w="4383" h="4249" fill="none" extrusionOk="0">
                <a:moveTo>
                  <a:pt x="3870" y="445"/>
                </a:moveTo>
                <a:lnTo>
                  <a:pt x="3870" y="445"/>
                </a:lnTo>
                <a:lnTo>
                  <a:pt x="3737" y="334"/>
                </a:lnTo>
                <a:lnTo>
                  <a:pt x="3581" y="223"/>
                </a:lnTo>
                <a:lnTo>
                  <a:pt x="3403" y="134"/>
                </a:lnTo>
                <a:lnTo>
                  <a:pt x="3203" y="67"/>
                </a:lnTo>
                <a:lnTo>
                  <a:pt x="3003" y="23"/>
                </a:lnTo>
                <a:lnTo>
                  <a:pt x="2758" y="0"/>
                </a:lnTo>
                <a:lnTo>
                  <a:pt x="2514" y="0"/>
                </a:lnTo>
                <a:lnTo>
                  <a:pt x="2247" y="0"/>
                </a:lnTo>
                <a:lnTo>
                  <a:pt x="0" y="200"/>
                </a:lnTo>
                <a:lnTo>
                  <a:pt x="0" y="200"/>
                </a:lnTo>
                <a:lnTo>
                  <a:pt x="267" y="245"/>
                </a:lnTo>
                <a:lnTo>
                  <a:pt x="512" y="289"/>
                </a:lnTo>
                <a:lnTo>
                  <a:pt x="734" y="334"/>
                </a:lnTo>
                <a:lnTo>
                  <a:pt x="957" y="401"/>
                </a:lnTo>
                <a:lnTo>
                  <a:pt x="1135" y="490"/>
                </a:lnTo>
                <a:lnTo>
                  <a:pt x="1313" y="579"/>
                </a:lnTo>
                <a:lnTo>
                  <a:pt x="1468" y="668"/>
                </a:lnTo>
                <a:lnTo>
                  <a:pt x="1624" y="779"/>
                </a:lnTo>
                <a:lnTo>
                  <a:pt x="1624" y="779"/>
                </a:lnTo>
                <a:lnTo>
                  <a:pt x="1735" y="912"/>
                </a:lnTo>
                <a:lnTo>
                  <a:pt x="1846" y="1068"/>
                </a:lnTo>
                <a:lnTo>
                  <a:pt x="1935" y="1246"/>
                </a:lnTo>
                <a:lnTo>
                  <a:pt x="2024" y="1468"/>
                </a:lnTo>
                <a:lnTo>
                  <a:pt x="2091" y="1691"/>
                </a:lnTo>
                <a:lnTo>
                  <a:pt x="2136" y="1958"/>
                </a:lnTo>
                <a:lnTo>
                  <a:pt x="2158" y="2247"/>
                </a:lnTo>
                <a:lnTo>
                  <a:pt x="2180" y="2558"/>
                </a:lnTo>
                <a:lnTo>
                  <a:pt x="2180" y="2558"/>
                </a:lnTo>
                <a:lnTo>
                  <a:pt x="2158" y="2803"/>
                </a:lnTo>
                <a:lnTo>
                  <a:pt x="2113" y="3048"/>
                </a:lnTo>
                <a:lnTo>
                  <a:pt x="2002" y="3270"/>
                </a:lnTo>
                <a:lnTo>
                  <a:pt x="1869" y="3470"/>
                </a:lnTo>
                <a:lnTo>
                  <a:pt x="1691" y="3648"/>
                </a:lnTo>
                <a:lnTo>
                  <a:pt x="1490" y="3826"/>
                </a:lnTo>
                <a:lnTo>
                  <a:pt x="1224" y="3982"/>
                </a:lnTo>
                <a:lnTo>
                  <a:pt x="934" y="4115"/>
                </a:lnTo>
                <a:lnTo>
                  <a:pt x="934" y="4115"/>
                </a:lnTo>
                <a:lnTo>
                  <a:pt x="734" y="4204"/>
                </a:lnTo>
                <a:lnTo>
                  <a:pt x="556" y="4249"/>
                </a:lnTo>
                <a:lnTo>
                  <a:pt x="556" y="4249"/>
                </a:lnTo>
                <a:lnTo>
                  <a:pt x="1446" y="4115"/>
                </a:lnTo>
                <a:lnTo>
                  <a:pt x="2202" y="3959"/>
                </a:lnTo>
                <a:lnTo>
                  <a:pt x="2558" y="3871"/>
                </a:lnTo>
                <a:lnTo>
                  <a:pt x="2870" y="3782"/>
                </a:lnTo>
                <a:lnTo>
                  <a:pt x="3159" y="3670"/>
                </a:lnTo>
                <a:lnTo>
                  <a:pt x="3403" y="3559"/>
                </a:lnTo>
                <a:lnTo>
                  <a:pt x="3626" y="3426"/>
                </a:lnTo>
                <a:lnTo>
                  <a:pt x="3826" y="3314"/>
                </a:lnTo>
                <a:lnTo>
                  <a:pt x="3982" y="3159"/>
                </a:lnTo>
                <a:lnTo>
                  <a:pt x="4137" y="3025"/>
                </a:lnTo>
                <a:lnTo>
                  <a:pt x="4226" y="2870"/>
                </a:lnTo>
                <a:lnTo>
                  <a:pt x="4315" y="2714"/>
                </a:lnTo>
                <a:lnTo>
                  <a:pt x="4360" y="2536"/>
                </a:lnTo>
                <a:lnTo>
                  <a:pt x="4382" y="2380"/>
                </a:lnTo>
                <a:lnTo>
                  <a:pt x="4382" y="2380"/>
                </a:lnTo>
                <a:lnTo>
                  <a:pt x="4382" y="2024"/>
                </a:lnTo>
                <a:lnTo>
                  <a:pt x="4360" y="1735"/>
                </a:lnTo>
                <a:lnTo>
                  <a:pt x="4315" y="1446"/>
                </a:lnTo>
                <a:lnTo>
                  <a:pt x="4271" y="1201"/>
                </a:lnTo>
                <a:lnTo>
                  <a:pt x="4182" y="957"/>
                </a:lnTo>
                <a:lnTo>
                  <a:pt x="4093" y="757"/>
                </a:lnTo>
                <a:lnTo>
                  <a:pt x="4004" y="601"/>
                </a:lnTo>
                <a:lnTo>
                  <a:pt x="3870" y="445"/>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9" name="Google Shape;459;p1"/>
          <p:cNvSpPr/>
          <p:nvPr/>
        </p:nvSpPr>
        <p:spPr>
          <a:xfrm>
            <a:off x="6755972" y="3276675"/>
            <a:ext cx="507778" cy="342213"/>
          </a:xfrm>
          <a:custGeom>
            <a:avLst/>
            <a:gdLst/>
            <a:ahLst/>
            <a:cxnLst/>
            <a:rect l="l" t="t" r="r" b="b"/>
            <a:pathLst>
              <a:path w="6140" h="4138" fill="none" extrusionOk="0">
                <a:moveTo>
                  <a:pt x="1" y="67"/>
                </a:moveTo>
                <a:lnTo>
                  <a:pt x="1" y="67"/>
                </a:lnTo>
                <a:lnTo>
                  <a:pt x="579" y="89"/>
                </a:lnTo>
                <a:lnTo>
                  <a:pt x="579" y="89"/>
                </a:lnTo>
                <a:lnTo>
                  <a:pt x="979" y="111"/>
                </a:lnTo>
                <a:lnTo>
                  <a:pt x="1357" y="178"/>
                </a:lnTo>
                <a:lnTo>
                  <a:pt x="1735" y="245"/>
                </a:lnTo>
                <a:lnTo>
                  <a:pt x="2069" y="356"/>
                </a:lnTo>
                <a:lnTo>
                  <a:pt x="2381" y="490"/>
                </a:lnTo>
                <a:lnTo>
                  <a:pt x="2670" y="645"/>
                </a:lnTo>
                <a:lnTo>
                  <a:pt x="2937" y="823"/>
                </a:lnTo>
                <a:lnTo>
                  <a:pt x="3181" y="1023"/>
                </a:lnTo>
                <a:lnTo>
                  <a:pt x="3181" y="1023"/>
                </a:lnTo>
                <a:lnTo>
                  <a:pt x="3337" y="1179"/>
                </a:lnTo>
                <a:lnTo>
                  <a:pt x="3470" y="1357"/>
                </a:lnTo>
                <a:lnTo>
                  <a:pt x="3604" y="1535"/>
                </a:lnTo>
                <a:lnTo>
                  <a:pt x="3693" y="1713"/>
                </a:lnTo>
                <a:lnTo>
                  <a:pt x="3782" y="1913"/>
                </a:lnTo>
                <a:lnTo>
                  <a:pt x="3826" y="2113"/>
                </a:lnTo>
                <a:lnTo>
                  <a:pt x="3849" y="2291"/>
                </a:lnTo>
                <a:lnTo>
                  <a:pt x="3871" y="2491"/>
                </a:lnTo>
                <a:lnTo>
                  <a:pt x="3871" y="2491"/>
                </a:lnTo>
                <a:lnTo>
                  <a:pt x="3849" y="2625"/>
                </a:lnTo>
                <a:lnTo>
                  <a:pt x="3826" y="2758"/>
                </a:lnTo>
                <a:lnTo>
                  <a:pt x="3804" y="2870"/>
                </a:lnTo>
                <a:lnTo>
                  <a:pt x="3737" y="2981"/>
                </a:lnTo>
                <a:lnTo>
                  <a:pt x="3671" y="3092"/>
                </a:lnTo>
                <a:lnTo>
                  <a:pt x="3582" y="3203"/>
                </a:lnTo>
                <a:lnTo>
                  <a:pt x="3359" y="3426"/>
                </a:lnTo>
                <a:lnTo>
                  <a:pt x="3070" y="3626"/>
                </a:lnTo>
                <a:lnTo>
                  <a:pt x="2714" y="3804"/>
                </a:lnTo>
                <a:lnTo>
                  <a:pt x="2292" y="3982"/>
                </a:lnTo>
                <a:lnTo>
                  <a:pt x="1802" y="4137"/>
                </a:lnTo>
                <a:lnTo>
                  <a:pt x="4049" y="3937"/>
                </a:lnTo>
                <a:lnTo>
                  <a:pt x="4049" y="3937"/>
                </a:lnTo>
                <a:lnTo>
                  <a:pt x="4538" y="3737"/>
                </a:lnTo>
                <a:lnTo>
                  <a:pt x="4961" y="3537"/>
                </a:lnTo>
                <a:lnTo>
                  <a:pt x="5317" y="3314"/>
                </a:lnTo>
                <a:lnTo>
                  <a:pt x="5628" y="3092"/>
                </a:lnTo>
                <a:lnTo>
                  <a:pt x="5850" y="2870"/>
                </a:lnTo>
                <a:lnTo>
                  <a:pt x="5939" y="2758"/>
                </a:lnTo>
                <a:lnTo>
                  <a:pt x="6006" y="2625"/>
                </a:lnTo>
                <a:lnTo>
                  <a:pt x="6073" y="2514"/>
                </a:lnTo>
                <a:lnTo>
                  <a:pt x="6117" y="2380"/>
                </a:lnTo>
                <a:lnTo>
                  <a:pt x="6140" y="2269"/>
                </a:lnTo>
                <a:lnTo>
                  <a:pt x="6140" y="2136"/>
                </a:lnTo>
                <a:lnTo>
                  <a:pt x="6140" y="2136"/>
                </a:lnTo>
                <a:lnTo>
                  <a:pt x="6140" y="1935"/>
                </a:lnTo>
                <a:lnTo>
                  <a:pt x="6095" y="1735"/>
                </a:lnTo>
                <a:lnTo>
                  <a:pt x="6028" y="1557"/>
                </a:lnTo>
                <a:lnTo>
                  <a:pt x="5939" y="1357"/>
                </a:lnTo>
                <a:lnTo>
                  <a:pt x="5828" y="1179"/>
                </a:lnTo>
                <a:lnTo>
                  <a:pt x="5695" y="1001"/>
                </a:lnTo>
                <a:lnTo>
                  <a:pt x="5539" y="846"/>
                </a:lnTo>
                <a:lnTo>
                  <a:pt x="5339" y="690"/>
                </a:lnTo>
                <a:lnTo>
                  <a:pt x="5339" y="690"/>
                </a:lnTo>
                <a:lnTo>
                  <a:pt x="5116" y="534"/>
                </a:lnTo>
                <a:lnTo>
                  <a:pt x="4872" y="378"/>
                </a:lnTo>
                <a:lnTo>
                  <a:pt x="4605" y="267"/>
                </a:lnTo>
                <a:lnTo>
                  <a:pt x="4316" y="178"/>
                </a:lnTo>
                <a:lnTo>
                  <a:pt x="3982" y="111"/>
                </a:lnTo>
                <a:lnTo>
                  <a:pt x="3626" y="45"/>
                </a:lnTo>
                <a:lnTo>
                  <a:pt x="3248" y="23"/>
                </a:lnTo>
                <a:lnTo>
                  <a:pt x="2848" y="0"/>
                </a:lnTo>
                <a:lnTo>
                  <a:pt x="2848" y="0"/>
                </a:lnTo>
                <a:lnTo>
                  <a:pt x="1357" y="23"/>
                </a:lnTo>
                <a:lnTo>
                  <a:pt x="1" y="67"/>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0" name="Google Shape;460;p1"/>
          <p:cNvSpPr/>
          <p:nvPr/>
        </p:nvSpPr>
        <p:spPr>
          <a:xfrm>
            <a:off x="6722892" y="3697866"/>
            <a:ext cx="141665" cy="191450"/>
          </a:xfrm>
          <a:custGeom>
            <a:avLst/>
            <a:gdLst/>
            <a:ahLst/>
            <a:cxnLst/>
            <a:rect l="l" t="t" r="r" b="b"/>
            <a:pathLst>
              <a:path w="1713" h="2315" fill="none" extrusionOk="0">
                <a:moveTo>
                  <a:pt x="1401" y="45"/>
                </a:moveTo>
                <a:lnTo>
                  <a:pt x="1401" y="45"/>
                </a:lnTo>
                <a:lnTo>
                  <a:pt x="1001" y="1"/>
                </a:lnTo>
                <a:lnTo>
                  <a:pt x="1001" y="1"/>
                </a:lnTo>
                <a:lnTo>
                  <a:pt x="801" y="1"/>
                </a:lnTo>
                <a:lnTo>
                  <a:pt x="556" y="23"/>
                </a:lnTo>
                <a:lnTo>
                  <a:pt x="0" y="90"/>
                </a:lnTo>
                <a:lnTo>
                  <a:pt x="0" y="90"/>
                </a:lnTo>
                <a:lnTo>
                  <a:pt x="200" y="1246"/>
                </a:lnTo>
                <a:lnTo>
                  <a:pt x="356" y="2314"/>
                </a:lnTo>
                <a:lnTo>
                  <a:pt x="356" y="2314"/>
                </a:lnTo>
                <a:lnTo>
                  <a:pt x="623" y="2314"/>
                </a:lnTo>
                <a:lnTo>
                  <a:pt x="890" y="2270"/>
                </a:lnTo>
                <a:lnTo>
                  <a:pt x="1179" y="2203"/>
                </a:lnTo>
                <a:lnTo>
                  <a:pt x="1513" y="2114"/>
                </a:lnTo>
                <a:lnTo>
                  <a:pt x="1513" y="2114"/>
                </a:lnTo>
                <a:lnTo>
                  <a:pt x="1668" y="2047"/>
                </a:lnTo>
                <a:lnTo>
                  <a:pt x="1691" y="2047"/>
                </a:lnTo>
                <a:lnTo>
                  <a:pt x="1691" y="2047"/>
                </a:lnTo>
                <a:lnTo>
                  <a:pt x="1713" y="2047"/>
                </a:lnTo>
                <a:lnTo>
                  <a:pt x="1713" y="2047"/>
                </a:lnTo>
                <a:lnTo>
                  <a:pt x="1668" y="1803"/>
                </a:lnTo>
                <a:lnTo>
                  <a:pt x="1668" y="1803"/>
                </a:lnTo>
                <a:lnTo>
                  <a:pt x="1535" y="935"/>
                </a:lnTo>
                <a:lnTo>
                  <a:pt x="1401" y="45"/>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1" name="Google Shape;461;p1"/>
          <p:cNvSpPr/>
          <p:nvPr/>
        </p:nvSpPr>
        <p:spPr>
          <a:xfrm>
            <a:off x="6676911" y="3392537"/>
            <a:ext cx="141665" cy="191368"/>
          </a:xfrm>
          <a:custGeom>
            <a:avLst/>
            <a:gdLst/>
            <a:ahLst/>
            <a:cxnLst/>
            <a:rect l="l" t="t" r="r" b="b"/>
            <a:pathLst>
              <a:path w="1713" h="2314" fill="none" extrusionOk="0">
                <a:moveTo>
                  <a:pt x="1001" y="1"/>
                </a:moveTo>
                <a:lnTo>
                  <a:pt x="1001" y="1"/>
                </a:lnTo>
                <a:lnTo>
                  <a:pt x="779" y="1"/>
                </a:lnTo>
                <a:lnTo>
                  <a:pt x="556" y="1"/>
                </a:lnTo>
                <a:lnTo>
                  <a:pt x="289" y="45"/>
                </a:lnTo>
                <a:lnTo>
                  <a:pt x="0" y="90"/>
                </a:lnTo>
                <a:lnTo>
                  <a:pt x="0" y="90"/>
                </a:lnTo>
                <a:lnTo>
                  <a:pt x="200" y="1224"/>
                </a:lnTo>
                <a:lnTo>
                  <a:pt x="356" y="2314"/>
                </a:lnTo>
                <a:lnTo>
                  <a:pt x="356" y="2314"/>
                </a:lnTo>
                <a:lnTo>
                  <a:pt x="601" y="2292"/>
                </a:lnTo>
                <a:lnTo>
                  <a:pt x="890" y="2269"/>
                </a:lnTo>
                <a:lnTo>
                  <a:pt x="1179" y="2203"/>
                </a:lnTo>
                <a:lnTo>
                  <a:pt x="1513" y="2114"/>
                </a:lnTo>
                <a:lnTo>
                  <a:pt x="1513" y="2114"/>
                </a:lnTo>
                <a:lnTo>
                  <a:pt x="1646" y="2047"/>
                </a:lnTo>
                <a:lnTo>
                  <a:pt x="1691" y="2047"/>
                </a:lnTo>
                <a:lnTo>
                  <a:pt x="1691" y="2047"/>
                </a:lnTo>
                <a:lnTo>
                  <a:pt x="1713" y="2047"/>
                </a:lnTo>
                <a:lnTo>
                  <a:pt x="1713" y="2047"/>
                </a:lnTo>
                <a:lnTo>
                  <a:pt x="1691" y="1913"/>
                </a:lnTo>
                <a:lnTo>
                  <a:pt x="1646" y="1780"/>
                </a:lnTo>
                <a:lnTo>
                  <a:pt x="1646" y="1780"/>
                </a:lnTo>
                <a:lnTo>
                  <a:pt x="1535" y="913"/>
                </a:lnTo>
                <a:lnTo>
                  <a:pt x="1379" y="23"/>
                </a:lnTo>
                <a:lnTo>
                  <a:pt x="1379" y="23"/>
                </a:lnTo>
                <a:lnTo>
                  <a:pt x="1201" y="23"/>
                </a:lnTo>
                <a:lnTo>
                  <a:pt x="1001" y="1"/>
                </a:lnTo>
                <a:lnTo>
                  <a:pt x="100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2" name="Google Shape;462;p1"/>
          <p:cNvSpPr/>
          <p:nvPr/>
        </p:nvSpPr>
        <p:spPr>
          <a:xfrm>
            <a:off x="6533427" y="3282216"/>
            <a:ext cx="551857" cy="702702"/>
          </a:xfrm>
          <a:custGeom>
            <a:avLst/>
            <a:gdLst/>
            <a:ahLst/>
            <a:cxnLst/>
            <a:rect l="l" t="t" r="r" b="b"/>
            <a:pathLst>
              <a:path w="6673" h="8497" fill="none" extrusionOk="0">
                <a:moveTo>
                  <a:pt x="2692" y="0"/>
                </a:moveTo>
                <a:lnTo>
                  <a:pt x="2558" y="22"/>
                </a:lnTo>
                <a:lnTo>
                  <a:pt x="2558" y="22"/>
                </a:lnTo>
                <a:lnTo>
                  <a:pt x="2514" y="22"/>
                </a:lnTo>
                <a:lnTo>
                  <a:pt x="2469" y="22"/>
                </a:lnTo>
                <a:lnTo>
                  <a:pt x="2469" y="22"/>
                </a:lnTo>
                <a:lnTo>
                  <a:pt x="2269" y="22"/>
                </a:lnTo>
                <a:lnTo>
                  <a:pt x="2269" y="22"/>
                </a:lnTo>
                <a:lnTo>
                  <a:pt x="1668" y="67"/>
                </a:lnTo>
                <a:lnTo>
                  <a:pt x="1090" y="156"/>
                </a:lnTo>
                <a:lnTo>
                  <a:pt x="534" y="289"/>
                </a:lnTo>
                <a:lnTo>
                  <a:pt x="0" y="467"/>
                </a:lnTo>
                <a:lnTo>
                  <a:pt x="0" y="467"/>
                </a:lnTo>
                <a:lnTo>
                  <a:pt x="156" y="2069"/>
                </a:lnTo>
                <a:lnTo>
                  <a:pt x="378" y="4604"/>
                </a:lnTo>
                <a:lnTo>
                  <a:pt x="378" y="4604"/>
                </a:lnTo>
                <a:lnTo>
                  <a:pt x="623" y="7007"/>
                </a:lnTo>
                <a:lnTo>
                  <a:pt x="801" y="8497"/>
                </a:lnTo>
                <a:lnTo>
                  <a:pt x="801" y="8497"/>
                </a:lnTo>
                <a:lnTo>
                  <a:pt x="2336" y="8430"/>
                </a:lnTo>
                <a:lnTo>
                  <a:pt x="3492" y="8341"/>
                </a:lnTo>
                <a:lnTo>
                  <a:pt x="4293" y="8274"/>
                </a:lnTo>
                <a:lnTo>
                  <a:pt x="4738" y="8208"/>
                </a:lnTo>
                <a:lnTo>
                  <a:pt x="4738" y="8208"/>
                </a:lnTo>
                <a:lnTo>
                  <a:pt x="4805" y="8185"/>
                </a:lnTo>
                <a:lnTo>
                  <a:pt x="4805" y="8185"/>
                </a:lnTo>
                <a:lnTo>
                  <a:pt x="5049" y="8119"/>
                </a:lnTo>
                <a:lnTo>
                  <a:pt x="5049" y="8119"/>
                </a:lnTo>
                <a:lnTo>
                  <a:pt x="5227" y="8074"/>
                </a:lnTo>
                <a:lnTo>
                  <a:pt x="5427" y="7985"/>
                </a:lnTo>
                <a:lnTo>
                  <a:pt x="5427" y="7985"/>
                </a:lnTo>
                <a:lnTo>
                  <a:pt x="5717" y="7852"/>
                </a:lnTo>
                <a:lnTo>
                  <a:pt x="5983" y="7696"/>
                </a:lnTo>
                <a:lnTo>
                  <a:pt x="6184" y="7518"/>
                </a:lnTo>
                <a:lnTo>
                  <a:pt x="6362" y="7340"/>
                </a:lnTo>
                <a:lnTo>
                  <a:pt x="6495" y="7140"/>
                </a:lnTo>
                <a:lnTo>
                  <a:pt x="6606" y="6918"/>
                </a:lnTo>
                <a:lnTo>
                  <a:pt x="6651" y="6673"/>
                </a:lnTo>
                <a:lnTo>
                  <a:pt x="6673" y="6428"/>
                </a:lnTo>
                <a:lnTo>
                  <a:pt x="6673" y="6428"/>
                </a:lnTo>
                <a:lnTo>
                  <a:pt x="6651" y="6117"/>
                </a:lnTo>
                <a:lnTo>
                  <a:pt x="6629" y="5828"/>
                </a:lnTo>
                <a:lnTo>
                  <a:pt x="6584" y="5561"/>
                </a:lnTo>
                <a:lnTo>
                  <a:pt x="6517" y="5338"/>
                </a:lnTo>
                <a:lnTo>
                  <a:pt x="6428" y="5116"/>
                </a:lnTo>
                <a:lnTo>
                  <a:pt x="6339" y="4938"/>
                </a:lnTo>
                <a:lnTo>
                  <a:pt x="6228" y="4782"/>
                </a:lnTo>
                <a:lnTo>
                  <a:pt x="6117" y="4649"/>
                </a:lnTo>
                <a:lnTo>
                  <a:pt x="6117" y="4649"/>
                </a:lnTo>
                <a:lnTo>
                  <a:pt x="5961" y="4538"/>
                </a:lnTo>
                <a:lnTo>
                  <a:pt x="5806" y="4449"/>
                </a:lnTo>
                <a:lnTo>
                  <a:pt x="5628" y="4360"/>
                </a:lnTo>
                <a:lnTo>
                  <a:pt x="5450" y="4271"/>
                </a:lnTo>
                <a:lnTo>
                  <a:pt x="5227" y="4204"/>
                </a:lnTo>
                <a:lnTo>
                  <a:pt x="5005" y="4159"/>
                </a:lnTo>
                <a:lnTo>
                  <a:pt x="4760" y="4115"/>
                </a:lnTo>
                <a:lnTo>
                  <a:pt x="4493" y="4070"/>
                </a:lnTo>
                <a:lnTo>
                  <a:pt x="4493" y="4070"/>
                </a:lnTo>
                <a:lnTo>
                  <a:pt x="4983" y="3915"/>
                </a:lnTo>
                <a:lnTo>
                  <a:pt x="5405" y="3737"/>
                </a:lnTo>
                <a:lnTo>
                  <a:pt x="5761" y="3559"/>
                </a:lnTo>
                <a:lnTo>
                  <a:pt x="6050" y="3359"/>
                </a:lnTo>
                <a:lnTo>
                  <a:pt x="6273" y="3136"/>
                </a:lnTo>
                <a:lnTo>
                  <a:pt x="6362" y="3025"/>
                </a:lnTo>
                <a:lnTo>
                  <a:pt x="6428" y="2914"/>
                </a:lnTo>
                <a:lnTo>
                  <a:pt x="6495" y="2803"/>
                </a:lnTo>
                <a:lnTo>
                  <a:pt x="6517" y="2691"/>
                </a:lnTo>
                <a:lnTo>
                  <a:pt x="6540" y="2558"/>
                </a:lnTo>
                <a:lnTo>
                  <a:pt x="6562" y="2424"/>
                </a:lnTo>
                <a:lnTo>
                  <a:pt x="6562" y="2424"/>
                </a:lnTo>
                <a:lnTo>
                  <a:pt x="6540" y="2224"/>
                </a:lnTo>
                <a:lnTo>
                  <a:pt x="6517" y="2046"/>
                </a:lnTo>
                <a:lnTo>
                  <a:pt x="6473" y="1846"/>
                </a:lnTo>
                <a:lnTo>
                  <a:pt x="6384" y="1646"/>
                </a:lnTo>
                <a:lnTo>
                  <a:pt x="6295" y="1468"/>
                </a:lnTo>
                <a:lnTo>
                  <a:pt x="6161" y="1290"/>
                </a:lnTo>
                <a:lnTo>
                  <a:pt x="6028" y="1112"/>
                </a:lnTo>
                <a:lnTo>
                  <a:pt x="5872" y="956"/>
                </a:lnTo>
                <a:lnTo>
                  <a:pt x="5872" y="956"/>
                </a:lnTo>
                <a:lnTo>
                  <a:pt x="5628" y="756"/>
                </a:lnTo>
                <a:lnTo>
                  <a:pt x="5361" y="578"/>
                </a:lnTo>
                <a:lnTo>
                  <a:pt x="5072" y="423"/>
                </a:lnTo>
                <a:lnTo>
                  <a:pt x="4760" y="289"/>
                </a:lnTo>
                <a:lnTo>
                  <a:pt x="4426" y="178"/>
                </a:lnTo>
                <a:lnTo>
                  <a:pt x="4048" y="111"/>
                </a:lnTo>
                <a:lnTo>
                  <a:pt x="3670" y="44"/>
                </a:lnTo>
                <a:lnTo>
                  <a:pt x="3270" y="22"/>
                </a:lnTo>
                <a:lnTo>
                  <a:pt x="3270" y="22"/>
                </a:lnTo>
                <a:lnTo>
                  <a:pt x="2692"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3" name="Google Shape;463;p1"/>
          <p:cNvSpPr/>
          <p:nvPr/>
        </p:nvSpPr>
        <p:spPr>
          <a:xfrm>
            <a:off x="6676911" y="3392537"/>
            <a:ext cx="215268" cy="191368"/>
          </a:xfrm>
          <a:custGeom>
            <a:avLst/>
            <a:gdLst/>
            <a:ahLst/>
            <a:cxnLst/>
            <a:rect l="l" t="t" r="r" b="b"/>
            <a:pathLst>
              <a:path w="2603" h="2314" fill="none" extrusionOk="0">
                <a:moveTo>
                  <a:pt x="0" y="90"/>
                </a:moveTo>
                <a:lnTo>
                  <a:pt x="0" y="90"/>
                </a:lnTo>
                <a:lnTo>
                  <a:pt x="289" y="45"/>
                </a:lnTo>
                <a:lnTo>
                  <a:pt x="556" y="1"/>
                </a:lnTo>
                <a:lnTo>
                  <a:pt x="779" y="1"/>
                </a:lnTo>
                <a:lnTo>
                  <a:pt x="1001" y="1"/>
                </a:lnTo>
                <a:lnTo>
                  <a:pt x="1001" y="1"/>
                </a:lnTo>
                <a:lnTo>
                  <a:pt x="1201" y="23"/>
                </a:lnTo>
                <a:lnTo>
                  <a:pt x="1379" y="23"/>
                </a:lnTo>
                <a:lnTo>
                  <a:pt x="1379" y="23"/>
                </a:lnTo>
                <a:lnTo>
                  <a:pt x="1713" y="90"/>
                </a:lnTo>
                <a:lnTo>
                  <a:pt x="2002" y="179"/>
                </a:lnTo>
                <a:lnTo>
                  <a:pt x="2202" y="312"/>
                </a:lnTo>
                <a:lnTo>
                  <a:pt x="2313" y="379"/>
                </a:lnTo>
                <a:lnTo>
                  <a:pt x="2380" y="445"/>
                </a:lnTo>
                <a:lnTo>
                  <a:pt x="2380" y="445"/>
                </a:lnTo>
                <a:lnTo>
                  <a:pt x="2491" y="579"/>
                </a:lnTo>
                <a:lnTo>
                  <a:pt x="2558" y="735"/>
                </a:lnTo>
                <a:lnTo>
                  <a:pt x="2603" y="913"/>
                </a:lnTo>
                <a:lnTo>
                  <a:pt x="2603" y="1090"/>
                </a:lnTo>
                <a:lnTo>
                  <a:pt x="2603" y="1090"/>
                </a:lnTo>
                <a:lnTo>
                  <a:pt x="2603" y="1246"/>
                </a:lnTo>
                <a:lnTo>
                  <a:pt x="2558" y="1380"/>
                </a:lnTo>
                <a:lnTo>
                  <a:pt x="2491" y="1513"/>
                </a:lnTo>
                <a:lnTo>
                  <a:pt x="2380" y="1624"/>
                </a:lnTo>
                <a:lnTo>
                  <a:pt x="2247" y="1736"/>
                </a:lnTo>
                <a:lnTo>
                  <a:pt x="2091" y="1847"/>
                </a:lnTo>
                <a:lnTo>
                  <a:pt x="1913" y="1958"/>
                </a:lnTo>
                <a:lnTo>
                  <a:pt x="1713" y="2047"/>
                </a:lnTo>
                <a:lnTo>
                  <a:pt x="1713" y="2047"/>
                </a:lnTo>
                <a:lnTo>
                  <a:pt x="1691" y="2047"/>
                </a:lnTo>
                <a:lnTo>
                  <a:pt x="1646" y="2047"/>
                </a:lnTo>
                <a:lnTo>
                  <a:pt x="1646" y="2047"/>
                </a:lnTo>
                <a:lnTo>
                  <a:pt x="1513" y="2114"/>
                </a:lnTo>
                <a:lnTo>
                  <a:pt x="1513" y="2114"/>
                </a:lnTo>
                <a:lnTo>
                  <a:pt x="1179" y="2203"/>
                </a:lnTo>
                <a:lnTo>
                  <a:pt x="890" y="2269"/>
                </a:lnTo>
                <a:lnTo>
                  <a:pt x="601" y="2292"/>
                </a:lnTo>
                <a:lnTo>
                  <a:pt x="356" y="2314"/>
                </a:lnTo>
                <a:lnTo>
                  <a:pt x="356" y="2314"/>
                </a:lnTo>
                <a:lnTo>
                  <a:pt x="200" y="1224"/>
                </a:lnTo>
                <a:lnTo>
                  <a:pt x="0" y="9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4" name="Google Shape;464;p1"/>
          <p:cNvSpPr/>
          <p:nvPr/>
        </p:nvSpPr>
        <p:spPr>
          <a:xfrm>
            <a:off x="6722892" y="3697866"/>
            <a:ext cx="217088" cy="191450"/>
          </a:xfrm>
          <a:custGeom>
            <a:avLst/>
            <a:gdLst/>
            <a:ahLst/>
            <a:cxnLst/>
            <a:rect l="l" t="t" r="r" b="b"/>
            <a:pathLst>
              <a:path w="2625" h="2315" fill="none" extrusionOk="0">
                <a:moveTo>
                  <a:pt x="2402" y="468"/>
                </a:moveTo>
                <a:lnTo>
                  <a:pt x="2402" y="468"/>
                </a:lnTo>
                <a:lnTo>
                  <a:pt x="2491" y="601"/>
                </a:lnTo>
                <a:lnTo>
                  <a:pt x="2558" y="757"/>
                </a:lnTo>
                <a:lnTo>
                  <a:pt x="2603" y="935"/>
                </a:lnTo>
                <a:lnTo>
                  <a:pt x="2625" y="1135"/>
                </a:lnTo>
                <a:lnTo>
                  <a:pt x="2625" y="1135"/>
                </a:lnTo>
                <a:lnTo>
                  <a:pt x="2603" y="1269"/>
                </a:lnTo>
                <a:lnTo>
                  <a:pt x="2580" y="1402"/>
                </a:lnTo>
                <a:lnTo>
                  <a:pt x="2491" y="1513"/>
                </a:lnTo>
                <a:lnTo>
                  <a:pt x="2402" y="1647"/>
                </a:lnTo>
                <a:lnTo>
                  <a:pt x="2269" y="1758"/>
                </a:lnTo>
                <a:lnTo>
                  <a:pt x="2113" y="1847"/>
                </a:lnTo>
                <a:lnTo>
                  <a:pt x="1935" y="1958"/>
                </a:lnTo>
                <a:lnTo>
                  <a:pt x="1713" y="2047"/>
                </a:lnTo>
                <a:lnTo>
                  <a:pt x="1713" y="2047"/>
                </a:lnTo>
                <a:lnTo>
                  <a:pt x="1691" y="2047"/>
                </a:lnTo>
                <a:lnTo>
                  <a:pt x="1668" y="2047"/>
                </a:lnTo>
                <a:lnTo>
                  <a:pt x="1668" y="2047"/>
                </a:lnTo>
                <a:lnTo>
                  <a:pt x="1513" y="2114"/>
                </a:lnTo>
                <a:lnTo>
                  <a:pt x="1513" y="2114"/>
                </a:lnTo>
                <a:lnTo>
                  <a:pt x="1179" y="2203"/>
                </a:lnTo>
                <a:lnTo>
                  <a:pt x="890" y="2270"/>
                </a:lnTo>
                <a:lnTo>
                  <a:pt x="623" y="2314"/>
                </a:lnTo>
                <a:lnTo>
                  <a:pt x="356" y="2314"/>
                </a:lnTo>
                <a:lnTo>
                  <a:pt x="356" y="2314"/>
                </a:lnTo>
                <a:lnTo>
                  <a:pt x="200" y="1246"/>
                </a:lnTo>
                <a:lnTo>
                  <a:pt x="0" y="90"/>
                </a:lnTo>
                <a:lnTo>
                  <a:pt x="0" y="90"/>
                </a:lnTo>
                <a:lnTo>
                  <a:pt x="556" y="23"/>
                </a:lnTo>
                <a:lnTo>
                  <a:pt x="801" y="1"/>
                </a:lnTo>
                <a:lnTo>
                  <a:pt x="1001" y="1"/>
                </a:lnTo>
                <a:lnTo>
                  <a:pt x="1001" y="1"/>
                </a:lnTo>
                <a:lnTo>
                  <a:pt x="1401" y="45"/>
                </a:lnTo>
                <a:lnTo>
                  <a:pt x="1401" y="45"/>
                </a:lnTo>
                <a:lnTo>
                  <a:pt x="1713" y="112"/>
                </a:lnTo>
                <a:lnTo>
                  <a:pt x="2002" y="201"/>
                </a:lnTo>
                <a:lnTo>
                  <a:pt x="2224" y="312"/>
                </a:lnTo>
                <a:lnTo>
                  <a:pt x="2313" y="379"/>
                </a:lnTo>
                <a:lnTo>
                  <a:pt x="2402" y="468"/>
                </a:lnTo>
                <a:lnTo>
                  <a:pt x="2402" y="46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37913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anim calcmode="lin" valueType="num">
                                      <p:cBhvr additive="base">
                                        <p:cTn id="7" dur="500"/>
                                        <p:tgtEl>
                                          <p:spTgt spid="447"/>
                                        </p:tgtEl>
                                        <p:attrNameLst>
                                          <p:attrName>ppt_w</p:attrName>
                                        </p:attrNameLst>
                                      </p:cBhvr>
                                      <p:tavLst>
                                        <p:tav tm="0">
                                          <p:val>
                                            <p:strVal val="0"/>
                                          </p:val>
                                        </p:tav>
                                        <p:tav tm="100000">
                                          <p:val>
                                            <p:strVal val="#ppt_w"/>
                                          </p:val>
                                        </p:tav>
                                      </p:tavLst>
                                    </p:anim>
                                    <p:anim calcmode="lin" valueType="num">
                                      <p:cBhvr additive="base">
                                        <p:cTn id="8" dur="500"/>
                                        <p:tgtEl>
                                          <p:spTgt spid="44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54CA335-BE78-4539-B134-2F98218BAED3}"/>
              </a:ext>
            </a:extLst>
          </p:cNvPr>
          <p:cNvSpPr/>
          <p:nvPr/>
        </p:nvSpPr>
        <p:spPr>
          <a:xfrm>
            <a:off x="819717" y="468443"/>
            <a:ext cx="1719797" cy="384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6336" rtl="0" eaLnBrk="1" fontAlgn="base" latinLnBrk="0" hangingPunct="1">
              <a:lnSpc>
                <a:spcPct val="100000"/>
              </a:lnSpc>
              <a:spcBef>
                <a:spcPct val="0"/>
              </a:spcBef>
              <a:spcAft>
                <a:spcPct val="0"/>
              </a:spcAft>
              <a:buClrTx/>
              <a:buSzTx/>
              <a:buFont typeface="Arial"/>
              <a:buNone/>
              <a:tabLst/>
              <a:defRPr/>
            </a:pPr>
            <a:endParaRPr kumimoji="0" lang="en-US" sz="1628" b="0" i="0" u="none" strike="noStrike" kern="1200" cap="none" spc="0" normalizeH="0" baseline="0" noProof="0">
              <a:ln>
                <a:noFill/>
              </a:ln>
              <a:solidFill>
                <a:srgbClr val="FFFFFF"/>
              </a:solidFill>
              <a:effectLst/>
              <a:uLnTx/>
              <a:uFillTx/>
              <a:latin typeface="Arial"/>
              <a:ea typeface="宋体"/>
              <a:cs typeface="+mn-cs"/>
              <a:sym typeface="Arial"/>
            </a:endParaRPr>
          </a:p>
        </p:txBody>
      </p:sp>
      <p:pic>
        <p:nvPicPr>
          <p:cNvPr id="4100" name="图片 4099" descr="12"/>
          <p:cNvPicPr>
            <a:picLocks noChangeAspect="1"/>
          </p:cNvPicPr>
          <p:nvPr/>
        </p:nvPicPr>
        <p:blipFill>
          <a:blip r:embed="rId3"/>
          <a:stretch>
            <a:fillRect/>
          </a:stretch>
        </p:blipFill>
        <p:spPr>
          <a:xfrm>
            <a:off x="18335" y="4336947"/>
            <a:ext cx="9107330" cy="806553"/>
          </a:xfrm>
          <a:prstGeom prst="rect">
            <a:avLst/>
          </a:prstGeom>
          <a:noFill/>
          <a:ln w="9525">
            <a:noFill/>
          </a:ln>
        </p:spPr>
      </p:pic>
      <p:pic>
        <p:nvPicPr>
          <p:cNvPr id="4101" name="图片 4100" descr="14"/>
          <p:cNvPicPr>
            <a:picLocks noChangeAspect="1"/>
          </p:cNvPicPr>
          <p:nvPr/>
        </p:nvPicPr>
        <p:blipFill>
          <a:blip r:embed="rId4"/>
          <a:stretch>
            <a:fillRect/>
          </a:stretch>
        </p:blipFill>
        <p:spPr>
          <a:xfrm>
            <a:off x="18335" y="2108585"/>
            <a:ext cx="3908681" cy="3034915"/>
          </a:xfrm>
          <a:prstGeom prst="rect">
            <a:avLst/>
          </a:prstGeom>
          <a:noFill/>
          <a:ln w="9525">
            <a:noFill/>
          </a:ln>
        </p:spPr>
      </p:pic>
      <p:pic>
        <p:nvPicPr>
          <p:cNvPr id="4102" name="图片 4101" descr="13"/>
          <p:cNvPicPr>
            <a:picLocks noChangeAspect="1"/>
          </p:cNvPicPr>
          <p:nvPr/>
        </p:nvPicPr>
        <p:blipFill>
          <a:blip r:embed="rId5"/>
          <a:stretch>
            <a:fillRect/>
          </a:stretch>
        </p:blipFill>
        <p:spPr>
          <a:xfrm>
            <a:off x="1187450" y="-1723"/>
            <a:ext cx="7938215" cy="5145224"/>
          </a:xfrm>
          <a:prstGeom prst="rect">
            <a:avLst/>
          </a:prstGeom>
          <a:noFill/>
          <a:ln w="9525">
            <a:noFill/>
          </a:ln>
        </p:spPr>
      </p:pic>
      <p:sp>
        <p:nvSpPr>
          <p:cNvPr id="4103" name="文本框 4102"/>
          <p:cNvSpPr txBox="1"/>
          <p:nvPr/>
        </p:nvSpPr>
        <p:spPr>
          <a:xfrm>
            <a:off x="1728955" y="1699272"/>
            <a:ext cx="5232562" cy="2062103"/>
          </a:xfrm>
          <a:prstGeom prst="rect">
            <a:avLst/>
          </a:prstGeom>
          <a:noFill/>
          <a:ln w="9525">
            <a:noFill/>
          </a:ln>
        </p:spPr>
        <p:txBody>
          <a:bodyPr wrap="square">
            <a:spAutoFit/>
          </a:bodyPr>
          <a:lstStyle/>
          <a:p>
            <a:pPr lvl="0" algn="just" defTabSz="814474" fontAlgn="base">
              <a:spcBef>
                <a:spcPct val="50000"/>
              </a:spcBef>
              <a:spcAft>
                <a:spcPct val="0"/>
              </a:spcAft>
              <a:buClrTx/>
              <a:defRPr/>
            </a:pPr>
            <a:r>
              <a:rPr lang="vi-VN" altLang="zh-CN" sz="3200" b="1" i="1" dirty="0">
                <a:solidFill>
                  <a:srgbClr val="0070C0"/>
                </a:solidFill>
                <a:latin typeface="Times New Roman" panose="02020603050405020304" pitchFamily="18" charset="0"/>
                <a:cs typeface="Times New Roman" panose="02020603050405020304" pitchFamily="18" charset="0"/>
              </a:rPr>
              <a:t>Em hãy cho biết </a:t>
            </a:r>
            <a:r>
              <a:rPr lang="en-US" altLang="zh-CN" sz="3200" b="1" i="1" dirty="0" err="1" smtClean="0">
                <a:solidFill>
                  <a:srgbClr val="0070C0"/>
                </a:solidFill>
                <a:latin typeface="Times New Roman" panose="02020603050405020304" pitchFamily="18" charset="0"/>
                <a:cs typeface="Times New Roman" panose="02020603050405020304" pitchFamily="18" charset="0"/>
              </a:rPr>
              <a:t>thế</a:t>
            </a:r>
            <a:r>
              <a:rPr lang="en-US" altLang="zh-CN" sz="3200" b="1" i="1" dirty="0" smtClean="0">
                <a:solidFill>
                  <a:srgbClr val="0070C0"/>
                </a:solidFill>
                <a:latin typeface="Times New Roman" panose="02020603050405020304" pitchFamily="18" charset="0"/>
                <a:cs typeface="Times New Roman" panose="02020603050405020304" pitchFamily="18" charset="0"/>
              </a:rPr>
              <a:t> </a:t>
            </a:r>
            <a:r>
              <a:rPr lang="en-US" altLang="zh-CN" sz="3200" b="1" i="1" dirty="0" err="1" smtClean="0">
                <a:solidFill>
                  <a:srgbClr val="0070C0"/>
                </a:solidFill>
                <a:latin typeface="Times New Roman" panose="02020603050405020304" pitchFamily="18" charset="0"/>
                <a:cs typeface="Times New Roman" panose="02020603050405020304" pitchFamily="18" charset="0"/>
              </a:rPr>
              <a:t>nào</a:t>
            </a:r>
            <a:r>
              <a:rPr lang="en-US" altLang="zh-CN" sz="3200" b="1" i="1" dirty="0" smtClean="0">
                <a:solidFill>
                  <a:srgbClr val="0070C0"/>
                </a:solidFill>
                <a:latin typeface="Times New Roman" panose="02020603050405020304" pitchFamily="18" charset="0"/>
                <a:cs typeface="Times New Roman" panose="02020603050405020304" pitchFamily="18" charset="0"/>
              </a:rPr>
              <a:t> </a:t>
            </a:r>
            <a:r>
              <a:rPr lang="en-US" altLang="zh-CN" sz="3200" b="1" i="1" dirty="0" err="1" smtClean="0">
                <a:solidFill>
                  <a:srgbClr val="0070C0"/>
                </a:solidFill>
                <a:latin typeface="Times New Roman" panose="02020603050405020304" pitchFamily="18" charset="0"/>
                <a:cs typeface="Times New Roman" panose="02020603050405020304" pitchFamily="18" charset="0"/>
              </a:rPr>
              <a:t>là</a:t>
            </a:r>
            <a:r>
              <a:rPr lang="en-US" altLang="zh-CN" sz="3200" b="1" i="1" dirty="0" smtClean="0">
                <a:solidFill>
                  <a:srgbClr val="0070C0"/>
                </a:solidFill>
                <a:latin typeface="Times New Roman" panose="02020603050405020304" pitchFamily="18" charset="0"/>
                <a:cs typeface="Times New Roman" panose="02020603050405020304" pitchFamily="18" charset="0"/>
              </a:rPr>
              <a:t> </a:t>
            </a:r>
            <a:r>
              <a:rPr lang="vi-VN" altLang="zh-CN" sz="3200" b="1" i="1" dirty="0" smtClean="0">
                <a:solidFill>
                  <a:srgbClr val="0070C0"/>
                </a:solidFill>
                <a:latin typeface="Times New Roman" panose="02020603050405020304" pitchFamily="18" charset="0"/>
                <a:cs typeface="Times New Roman" panose="02020603050405020304" pitchFamily="18" charset="0"/>
              </a:rPr>
              <a:t>bài </a:t>
            </a:r>
            <a:r>
              <a:rPr lang="vi-VN" altLang="zh-CN" sz="3200" b="1" i="1" dirty="0">
                <a:solidFill>
                  <a:srgbClr val="0070C0"/>
                </a:solidFill>
                <a:latin typeface="Times New Roman" panose="02020603050405020304" pitchFamily="18" charset="0"/>
                <a:cs typeface="Times New Roman" panose="02020603050405020304" pitchFamily="18" charset="0"/>
              </a:rPr>
              <a:t>văn biểu cảm về con </a:t>
            </a:r>
            <a:r>
              <a:rPr lang="vi-VN" altLang="zh-CN" sz="3200" b="1" i="1" dirty="0" smtClean="0">
                <a:solidFill>
                  <a:srgbClr val="0070C0"/>
                </a:solidFill>
                <a:latin typeface="Times New Roman" panose="02020603050405020304" pitchFamily="18" charset="0"/>
                <a:cs typeface="Times New Roman" panose="02020603050405020304" pitchFamily="18" charset="0"/>
              </a:rPr>
              <a:t>ngườ</a:t>
            </a:r>
            <a:r>
              <a:rPr lang="en-US" altLang="zh-CN" sz="3200" b="1" i="1" dirty="0" smtClean="0">
                <a:solidFill>
                  <a:srgbClr val="0070C0"/>
                </a:solidFill>
                <a:latin typeface="Times New Roman" panose="02020603050405020304" pitchFamily="18" charset="0"/>
                <a:cs typeface="Times New Roman" panose="02020603050405020304" pitchFamily="18" charset="0"/>
              </a:rPr>
              <a:t>i, </a:t>
            </a:r>
            <a:r>
              <a:rPr lang="vi-VN" altLang="zh-CN" sz="3200" b="1" i="1" dirty="0" smtClean="0">
                <a:solidFill>
                  <a:srgbClr val="0070C0"/>
                </a:solidFill>
                <a:latin typeface="Times New Roman" panose="02020603050405020304" pitchFamily="18" charset="0"/>
                <a:cs typeface="Times New Roman" panose="02020603050405020304" pitchFamily="18" charset="0"/>
              </a:rPr>
              <a:t>sự việc</a:t>
            </a:r>
            <a:r>
              <a:rPr lang="en-US" altLang="zh-CN" sz="3200" b="1" i="1" dirty="0" smtClean="0">
                <a:solidFill>
                  <a:srgbClr val="0070C0"/>
                </a:solidFill>
                <a:latin typeface="Times New Roman" panose="02020603050405020304" pitchFamily="18" charset="0"/>
                <a:cs typeface="Times New Roman" panose="02020603050405020304" pitchFamily="18" charset="0"/>
              </a:rPr>
              <a:t> ? </a:t>
            </a:r>
            <a:r>
              <a:rPr lang="en-US" altLang="zh-CN" sz="3200" b="1" i="1" dirty="0" err="1" smtClean="0">
                <a:solidFill>
                  <a:srgbClr val="0070C0"/>
                </a:solidFill>
                <a:latin typeface="Times New Roman" panose="02020603050405020304" pitchFamily="18" charset="0"/>
                <a:cs typeface="Times New Roman" panose="02020603050405020304" pitchFamily="18" charset="0"/>
              </a:rPr>
              <a:t>Yêu</a:t>
            </a:r>
            <a:r>
              <a:rPr lang="en-US" altLang="zh-CN" sz="3200" b="1" i="1" dirty="0" smtClean="0">
                <a:solidFill>
                  <a:srgbClr val="0070C0"/>
                </a:solidFill>
                <a:latin typeface="Times New Roman" panose="02020603050405020304" pitchFamily="18" charset="0"/>
                <a:cs typeface="Times New Roman" panose="02020603050405020304" pitchFamily="18" charset="0"/>
              </a:rPr>
              <a:t> </a:t>
            </a:r>
            <a:r>
              <a:rPr lang="en-US" altLang="zh-CN" sz="3200" b="1" i="1" dirty="0" err="1" smtClean="0">
                <a:solidFill>
                  <a:srgbClr val="0070C0"/>
                </a:solidFill>
                <a:latin typeface="Times New Roman" panose="02020603050405020304" pitchFamily="18" charset="0"/>
                <a:cs typeface="Times New Roman" panose="02020603050405020304" pitchFamily="18" charset="0"/>
              </a:rPr>
              <a:t>cầu</a:t>
            </a:r>
            <a:r>
              <a:rPr lang="en-US" altLang="zh-CN" sz="3200" b="1" i="1" dirty="0" smtClean="0">
                <a:solidFill>
                  <a:srgbClr val="0070C0"/>
                </a:solidFill>
                <a:latin typeface="Times New Roman" panose="02020603050405020304" pitchFamily="18" charset="0"/>
                <a:cs typeface="Times New Roman" panose="02020603050405020304" pitchFamily="18" charset="0"/>
              </a:rPr>
              <a:t> </a:t>
            </a:r>
            <a:r>
              <a:rPr lang="en-US" altLang="zh-CN" sz="3200" b="1" i="1" dirty="0" err="1" smtClean="0">
                <a:solidFill>
                  <a:srgbClr val="0070C0"/>
                </a:solidFill>
                <a:latin typeface="Times New Roman" panose="02020603050405020304" pitchFamily="18" charset="0"/>
                <a:cs typeface="Times New Roman" panose="02020603050405020304" pitchFamily="18" charset="0"/>
              </a:rPr>
              <a:t>đối</a:t>
            </a:r>
            <a:r>
              <a:rPr lang="en-US" altLang="zh-CN" sz="3200" b="1" i="1" dirty="0" smtClean="0">
                <a:solidFill>
                  <a:srgbClr val="0070C0"/>
                </a:solidFill>
                <a:latin typeface="Times New Roman" panose="02020603050405020304" pitchFamily="18" charset="0"/>
                <a:cs typeface="Times New Roman" panose="02020603050405020304" pitchFamily="18" charset="0"/>
              </a:rPr>
              <a:t> </a:t>
            </a:r>
            <a:r>
              <a:rPr lang="en-US" altLang="zh-CN" sz="3200" b="1" i="1" dirty="0" err="1" smtClean="0">
                <a:solidFill>
                  <a:srgbClr val="0070C0"/>
                </a:solidFill>
                <a:latin typeface="Times New Roman" panose="02020603050405020304" pitchFamily="18" charset="0"/>
                <a:cs typeface="Times New Roman" panose="02020603050405020304" pitchFamily="18" charset="0"/>
              </a:rPr>
              <a:t>với</a:t>
            </a:r>
            <a:r>
              <a:rPr lang="en-US" altLang="zh-CN" sz="3200" b="1" i="1" dirty="0" smtClean="0">
                <a:solidFill>
                  <a:srgbClr val="0070C0"/>
                </a:solidFill>
                <a:latin typeface="Times New Roman" panose="02020603050405020304" pitchFamily="18" charset="0"/>
                <a:cs typeface="Times New Roman" panose="02020603050405020304" pitchFamily="18" charset="0"/>
              </a:rPr>
              <a:t> </a:t>
            </a:r>
            <a:r>
              <a:rPr lang="en-US" altLang="zh-CN" sz="3200" b="1" i="1" dirty="0" err="1" smtClean="0">
                <a:solidFill>
                  <a:srgbClr val="0070C0"/>
                </a:solidFill>
                <a:latin typeface="Times New Roman" panose="02020603050405020304" pitchFamily="18" charset="0"/>
                <a:cs typeface="Times New Roman" panose="02020603050405020304" pitchFamily="18" charset="0"/>
              </a:rPr>
              <a:t>kiểu</a:t>
            </a:r>
            <a:r>
              <a:rPr lang="en-US" altLang="zh-CN" sz="3200" b="1" i="1" dirty="0" smtClean="0">
                <a:solidFill>
                  <a:srgbClr val="0070C0"/>
                </a:solidFill>
                <a:latin typeface="Times New Roman" panose="02020603050405020304" pitchFamily="18" charset="0"/>
                <a:cs typeface="Times New Roman" panose="02020603050405020304" pitchFamily="18" charset="0"/>
              </a:rPr>
              <a:t> </a:t>
            </a:r>
            <a:r>
              <a:rPr lang="en-US" altLang="zh-CN" sz="3200" b="1" i="1" dirty="0" err="1" smtClean="0">
                <a:solidFill>
                  <a:srgbClr val="0070C0"/>
                </a:solidFill>
                <a:latin typeface="Times New Roman" panose="02020603050405020304" pitchFamily="18" charset="0"/>
                <a:cs typeface="Times New Roman" panose="02020603050405020304" pitchFamily="18" charset="0"/>
              </a:rPr>
              <a:t>bài</a:t>
            </a:r>
            <a:r>
              <a:rPr lang="en-US" altLang="zh-CN" sz="3200" b="1" i="1" dirty="0" smtClean="0">
                <a:solidFill>
                  <a:srgbClr val="0070C0"/>
                </a:solidFill>
                <a:latin typeface="Times New Roman" panose="02020603050405020304" pitchFamily="18" charset="0"/>
                <a:cs typeface="Times New Roman" panose="02020603050405020304" pitchFamily="18" charset="0"/>
              </a:rPr>
              <a:t> </a:t>
            </a:r>
            <a:r>
              <a:rPr lang="en-US" altLang="zh-CN" sz="3200" b="1" i="1" dirty="0" err="1" smtClean="0">
                <a:solidFill>
                  <a:srgbClr val="0070C0"/>
                </a:solidFill>
                <a:latin typeface="Times New Roman" panose="02020603050405020304" pitchFamily="18" charset="0"/>
                <a:cs typeface="Times New Roman" panose="02020603050405020304" pitchFamily="18" charset="0"/>
              </a:rPr>
              <a:t>này</a:t>
            </a:r>
            <a:r>
              <a:rPr lang="en-US" altLang="zh-CN" sz="3200" b="1" i="1" dirty="0" smtClean="0">
                <a:solidFill>
                  <a:srgbClr val="0070C0"/>
                </a:solidFill>
                <a:latin typeface="Times New Roman" panose="02020603050405020304" pitchFamily="18" charset="0"/>
                <a:cs typeface="Times New Roman" panose="02020603050405020304" pitchFamily="18" charset="0"/>
              </a:rPr>
              <a:t> </a:t>
            </a:r>
            <a:r>
              <a:rPr lang="en-US" altLang="zh-CN" sz="3200" b="1" i="1" dirty="0" err="1" smtClean="0">
                <a:solidFill>
                  <a:srgbClr val="0070C0"/>
                </a:solidFill>
                <a:latin typeface="Times New Roman" panose="02020603050405020304" pitchFamily="18" charset="0"/>
                <a:cs typeface="Times New Roman" panose="02020603050405020304" pitchFamily="18" charset="0"/>
              </a:rPr>
              <a:t>là</a:t>
            </a:r>
            <a:r>
              <a:rPr lang="en-US" altLang="zh-CN" sz="3200" b="1" i="1" dirty="0" smtClean="0">
                <a:solidFill>
                  <a:srgbClr val="0070C0"/>
                </a:solidFill>
                <a:latin typeface="Times New Roman" panose="02020603050405020304" pitchFamily="18" charset="0"/>
                <a:cs typeface="Times New Roman" panose="02020603050405020304" pitchFamily="18" charset="0"/>
              </a:rPr>
              <a:t> </a:t>
            </a:r>
            <a:r>
              <a:rPr lang="en-US" altLang="zh-CN" sz="3200" b="1" i="1" dirty="0" err="1" smtClean="0">
                <a:solidFill>
                  <a:srgbClr val="0070C0"/>
                </a:solidFill>
                <a:latin typeface="Times New Roman" panose="02020603050405020304" pitchFamily="18" charset="0"/>
                <a:cs typeface="Times New Roman" panose="02020603050405020304" pitchFamily="18" charset="0"/>
              </a:rPr>
              <a:t>gì</a:t>
            </a:r>
            <a:r>
              <a:rPr lang="en-US" altLang="zh-CN" sz="3200" b="1" i="1" dirty="0" smtClean="0">
                <a:solidFill>
                  <a:srgbClr val="0070C0"/>
                </a:solidFill>
                <a:latin typeface="Times New Roman" panose="02020603050405020304" pitchFamily="18" charset="0"/>
                <a:cs typeface="Times New Roman" panose="02020603050405020304" pitchFamily="18" charset="0"/>
              </a:rPr>
              <a:t>?</a:t>
            </a:r>
            <a:r>
              <a:rPr lang="vi-VN" altLang="zh-CN" sz="3200" b="1" i="1" dirty="0" smtClean="0">
                <a:solidFill>
                  <a:srgbClr val="0070C0"/>
                </a:solidFill>
                <a:latin typeface="Times New Roman" panose="02020603050405020304" pitchFamily="18" charset="0"/>
                <a:cs typeface="Times New Roman" panose="02020603050405020304" pitchFamily="18" charset="0"/>
              </a:rPr>
              <a:t> </a:t>
            </a:r>
            <a:endParaRPr kumimoji="0" lang="zh-CN" altLang="en-US" sz="3200" b="1" i="1"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14997623"/>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4103">
                                            <p:txEl>
                                              <p:pRg st="0" end="0"/>
                                            </p:txEl>
                                          </p:spTgt>
                                        </p:tgtEl>
                                        <p:attrNameLst>
                                          <p:attrName>style.visibility</p:attrName>
                                        </p:attrNameLst>
                                      </p:cBhvr>
                                      <p:to>
                                        <p:strVal val="visible"/>
                                      </p:to>
                                    </p:set>
                                    <p:anim calcmode="discrete" valueType="clr">
                                      <p:cBhvr override="childStyle">
                                        <p:cTn id="25" dur="80"/>
                                        <p:tgtEl>
                                          <p:spTgt spid="41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4103">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410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build="allAtOnce"/>
    </p:bldLst>
  </p:timing>
</p:sld>
</file>

<file path=ppt/theme/theme1.xml><?xml version="1.0" encoding="utf-8"?>
<a:theme xmlns:a="http://schemas.openxmlformats.org/drawingml/2006/main" name="Sketch Out! Presentation by Slidesgo">
  <a:themeElements>
    <a:clrScheme name="Simple Light">
      <a:dk1>
        <a:srgbClr val="000000"/>
      </a:dk1>
      <a:lt1>
        <a:srgbClr val="F3DDE0"/>
      </a:lt1>
      <a:dk2>
        <a:srgbClr val="C1E1E3"/>
      </a:dk2>
      <a:lt2>
        <a:srgbClr val="F6BE2B"/>
      </a:lt2>
      <a:accent1>
        <a:srgbClr val="93C47D"/>
      </a:accent1>
      <a:accent2>
        <a:srgbClr val="F2456E"/>
      </a:accent2>
      <a:accent3>
        <a:srgbClr val="BED46B"/>
      </a:accent3>
      <a:accent4>
        <a:srgbClr val="FFFFFF"/>
      </a:accent4>
      <a:accent5>
        <a:srgbClr val="FFE04F"/>
      </a:accent5>
      <a:accent6>
        <a:srgbClr val="F08384"/>
      </a:accent6>
      <a:hlink>
        <a:srgbClr val="01020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ketch Out! Presentation by Slidesgo">
  <a:themeElements>
    <a:clrScheme name="Simple Light">
      <a:dk1>
        <a:srgbClr val="000000"/>
      </a:dk1>
      <a:lt1>
        <a:srgbClr val="F3DDE0"/>
      </a:lt1>
      <a:dk2>
        <a:srgbClr val="C1E1E3"/>
      </a:dk2>
      <a:lt2>
        <a:srgbClr val="F6BE2B"/>
      </a:lt2>
      <a:accent1>
        <a:srgbClr val="93C47D"/>
      </a:accent1>
      <a:accent2>
        <a:srgbClr val="F2456E"/>
      </a:accent2>
      <a:accent3>
        <a:srgbClr val="BED46B"/>
      </a:accent3>
      <a:accent4>
        <a:srgbClr val="FFFFFF"/>
      </a:accent4>
      <a:accent5>
        <a:srgbClr val="FFE04F"/>
      </a:accent5>
      <a:accent6>
        <a:srgbClr val="F08384"/>
      </a:accent6>
      <a:hlink>
        <a:srgbClr val="01020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HƯỚNG DẪN LÀM NLXH 200 CHỮ</Template>
  <TotalTime>236</TotalTime>
  <Words>1548</Words>
  <Application>Microsoft Office PowerPoint</Application>
  <PresentationFormat>On-screen Show (16:9)</PresentationFormat>
  <Paragraphs>182</Paragraphs>
  <Slides>35</Slides>
  <Notes>31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35</vt:i4>
      </vt:variant>
    </vt:vector>
  </HeadingPairs>
  <TitlesOfParts>
    <vt:vector size="50" baseType="lpstr">
      <vt:lpstr>Arial</vt:lpstr>
      <vt:lpstr>Tahoma</vt:lpstr>
      <vt:lpstr>Noto Sans Symbols</vt:lpstr>
      <vt:lpstr>字魂27号-布丁体</vt:lpstr>
      <vt:lpstr>黑体</vt:lpstr>
      <vt:lpstr>.VnTime</vt:lpstr>
      <vt:lpstr>Cambria</vt:lpstr>
      <vt:lpstr>Nunito</vt:lpstr>
      <vt:lpstr>Permanent Marker</vt:lpstr>
      <vt:lpstr>Times New Roman</vt:lpstr>
      <vt:lpstr>Calibri</vt:lpstr>
      <vt:lpstr>宋体</vt:lpstr>
      <vt:lpstr>Sketch Out! Presentation by Slidesgo</vt:lpstr>
      <vt:lpstr>默认设计模板</vt:lpstr>
      <vt:lpstr>1_Sketch Out! Presentation by Slidesgo</vt:lpstr>
      <vt:lpstr> CHÀO CÁC EM ĐẾN VỚI BÀI HỌC HÔM NAY !</vt:lpstr>
      <vt:lpstr>KHỞI ĐỘNG</vt:lpstr>
      <vt:lpstr>PowerPoint Presentation</vt:lpstr>
      <vt:lpstr>PowerPoint Presentation</vt:lpstr>
      <vt:lpstr>PowerPoint Presentation</vt:lpstr>
      <vt:lpstr>HÌNH THÀNH  KIẾN THỨC</vt:lpstr>
      <vt:lpstr>PowerPoint Presentation</vt:lpstr>
      <vt:lpstr>I. Tri thức về kiểu bài</vt:lpstr>
      <vt:lpstr>PowerPoint Presentation</vt:lpstr>
      <vt:lpstr>PowerPoint Presentation</vt:lpstr>
      <vt:lpstr>PowerPoint Presentation</vt:lpstr>
      <vt:lpstr>PowerPoint Presentation</vt:lpstr>
      <vt:lpstr>II. Hướng dẫn phân tích kiểu văn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Hướng dẫn                 quy trình viết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KÍNH CHÀO QUÝ THẦY CÔ GIÁO CÙNG CÁC EM HỌC SINH!</dc:title>
  <dc:creator>Administrator</dc:creator>
  <cp:lastModifiedBy>lg2</cp:lastModifiedBy>
  <cp:revision>56</cp:revision>
  <dcterms:created xsi:type="dcterms:W3CDTF">2022-09-25T13:20:14Z</dcterms:created>
  <dcterms:modified xsi:type="dcterms:W3CDTF">2022-12-03T14:15:15Z</dcterms:modified>
</cp:coreProperties>
</file>