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68" r:id="rId10"/>
    <p:sldMasterId id="2147483780" r:id="rId11"/>
    <p:sldMasterId id="2147483785" r:id="rId12"/>
    <p:sldMasterId id="2147483797" r:id="rId13"/>
    <p:sldMasterId id="2147483809" r:id="rId14"/>
    <p:sldMasterId id="2147483821" r:id="rId15"/>
  </p:sldMasterIdLst>
  <p:notesMasterIdLst>
    <p:notesMasterId r:id="rId55"/>
  </p:notesMasterIdLst>
  <p:sldIdLst>
    <p:sldId id="256" r:id="rId16"/>
    <p:sldId id="265" r:id="rId17"/>
    <p:sldId id="778" r:id="rId18"/>
    <p:sldId id="282" r:id="rId19"/>
    <p:sldId id="300" r:id="rId20"/>
    <p:sldId id="779" r:id="rId21"/>
    <p:sldId id="285" r:id="rId22"/>
    <p:sldId id="783" r:id="rId23"/>
    <p:sldId id="288" r:id="rId24"/>
    <p:sldId id="780" r:id="rId25"/>
    <p:sldId id="781" r:id="rId26"/>
    <p:sldId id="782" r:id="rId27"/>
    <p:sldId id="291" r:id="rId28"/>
    <p:sldId id="266" r:id="rId29"/>
    <p:sldId id="292" r:id="rId30"/>
    <p:sldId id="293" r:id="rId31"/>
    <p:sldId id="294" r:id="rId32"/>
    <p:sldId id="295" r:id="rId33"/>
    <p:sldId id="290" r:id="rId34"/>
    <p:sldId id="785" r:id="rId35"/>
    <p:sldId id="786" r:id="rId36"/>
    <p:sldId id="793" r:id="rId37"/>
    <p:sldId id="303" r:id="rId38"/>
    <p:sldId id="787" r:id="rId39"/>
    <p:sldId id="257" r:id="rId40"/>
    <p:sldId id="306" r:id="rId41"/>
    <p:sldId id="770" r:id="rId42"/>
    <p:sldId id="771" r:id="rId43"/>
    <p:sldId id="278" r:id="rId44"/>
    <p:sldId id="772" r:id="rId45"/>
    <p:sldId id="277" r:id="rId46"/>
    <p:sldId id="773" r:id="rId47"/>
    <p:sldId id="774" r:id="rId48"/>
    <p:sldId id="775" r:id="rId49"/>
    <p:sldId id="776" r:id="rId50"/>
    <p:sldId id="777" r:id="rId51"/>
    <p:sldId id="788" r:id="rId52"/>
    <p:sldId id="791" r:id="rId53"/>
    <p:sldId id="789" r:id="rId54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251"/>
    <a:srgbClr val="FDE5BF"/>
    <a:srgbClr val="AE851E"/>
    <a:srgbClr val="FE9143"/>
    <a:srgbClr val="FD7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249" autoAdjust="0"/>
  </p:normalViewPr>
  <p:slideViewPr>
    <p:cSldViewPr snapToGrid="0" showGuides="1">
      <p:cViewPr>
        <p:scale>
          <a:sx n="64" d="100"/>
          <a:sy n="64" d="100"/>
        </p:scale>
        <p:origin x="-1026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79ECD8D-1C80-4CCA-9001-FE41FF416ABB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BDE3832-079D-4A4D-8924-FD46EE0170E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51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24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88131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8813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245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2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737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495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484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09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3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11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87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91880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784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0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98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31698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B68160-63B6-41FA-9BF7-66DCBB2FDE81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39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3169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6911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336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4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37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5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6328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E3832-079D-4A4D-8924-FD46EE0170E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5072493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3030264"/>
      </p:ext>
    </p:extLst>
  </p:cSld>
  <p:clrMapOvr>
    <a:masterClrMapping/>
  </p:clrMapOvr>
  <p:transition spd="slow" advClick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04010"/>
      </p:ext>
    </p:extLst>
  </p:cSld>
  <p:clrMapOvr>
    <a:masterClrMapping/>
  </p:clrMapOvr>
  <p:transition spd="slow" advClick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16684"/>
      </p:ext>
    </p:extLst>
  </p:cSld>
  <p:clrMapOvr>
    <a:masterClrMapping/>
  </p:clrMapOvr>
  <p:transition spd="slow" advClick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0397"/>
      </p:ext>
    </p:extLst>
  </p:cSld>
  <p:clrMapOvr>
    <a:masterClrMapping/>
  </p:clrMapOvr>
  <p:transition spd="slow" advClick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603"/>
      </p:ext>
    </p:extLst>
  </p:cSld>
  <p:clrMapOvr>
    <a:masterClrMapping/>
  </p:clrMapOvr>
  <p:transition spd="slow" advClick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995"/>
      </p:ext>
    </p:extLst>
  </p:cSld>
  <p:clrMapOvr>
    <a:masterClrMapping/>
  </p:clrMapOvr>
  <p:transition spd="slow" advClick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86133"/>
      </p:ext>
    </p:extLst>
  </p:cSld>
  <p:clrMapOvr>
    <a:masterClrMapping/>
  </p:clrMapOvr>
  <p:transition spd="slow" advClick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76346"/>
      </p:ext>
    </p:extLst>
  </p:cSld>
  <p:clrMapOvr>
    <a:masterClrMapping/>
  </p:clrMapOvr>
  <p:transition spd="slow" advClick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68829"/>
      </p:ext>
    </p:extLst>
  </p:cSld>
  <p:clrMapOvr>
    <a:masterClrMapping/>
  </p:clrMapOvr>
  <p:transition spd="slow" advClick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87253"/>
      </p:ext>
    </p:extLst>
  </p:cSld>
  <p:clrMapOvr>
    <a:masterClrMapping/>
  </p:clrMapOvr>
  <p:transition spd="slow" advClick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04181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9253604"/>
      </p:ext>
    </p:extLst>
  </p:cSld>
  <p:clrMapOvr>
    <a:masterClrMapping/>
  </p:clrMapOvr>
  <p:transition spd="slow" advClick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95195"/>
      </p:ext>
    </p:extLst>
  </p:cSld>
  <p:clrMapOvr>
    <a:masterClrMapping/>
  </p:clrMapOvr>
  <p:transition spd="slow" advClick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1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29099"/>
      </p:ext>
    </p:extLst>
  </p:cSld>
  <p:clrMapOvr>
    <a:masterClrMapping/>
  </p:clrMapOvr>
  <p:transition spd="slow" advClick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64248"/>
      </p:ext>
    </p:extLst>
  </p:cSld>
  <p:clrMapOvr>
    <a:masterClrMapping/>
  </p:clrMapOvr>
  <p:transition spd="slow" advClick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25839"/>
      </p:ext>
    </p:extLst>
  </p:cSld>
  <p:clrMapOvr>
    <a:masterClrMapping/>
  </p:clrMapOvr>
  <p:transition spd="slow" advClick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58935"/>
      </p:ext>
    </p:extLst>
  </p:cSld>
  <p:clrMapOvr>
    <a:masterClrMapping/>
  </p:clrMapOvr>
  <p:transition spd="slow" advClick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62686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692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99080"/>
      </p:ext>
    </p:extLst>
  </p:cSld>
  <p:clrMapOvr>
    <a:masterClrMapping/>
  </p:clrMapOvr>
  <p:transition spd="slow" advClick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06893"/>
      </p:ext>
    </p:extLst>
  </p:cSld>
  <p:clrMapOvr>
    <a:masterClrMapping/>
  </p:clrMapOvr>
  <p:transition spd="slow" advClick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85168"/>
      </p:ext>
    </p:extLst>
  </p:cSld>
  <p:clrMapOvr>
    <a:masterClrMapping/>
  </p:clrMapOvr>
  <p:transition spd="slow" advClick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44516"/>
      </p:ext>
    </p:extLst>
  </p:cSld>
  <p:clrMapOvr>
    <a:masterClrMapping/>
  </p:clrMapOvr>
  <p:transition spd="slow" advClick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5034"/>
      </p:ext>
    </p:extLst>
  </p:cSld>
  <p:clrMapOvr>
    <a:masterClrMapping/>
  </p:clrMapOvr>
  <p:transition spd="slow" advClick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76014"/>
      </p:ext>
    </p:extLst>
  </p:cSld>
  <p:clrMapOvr>
    <a:masterClrMapping/>
  </p:clrMapOvr>
  <p:transition spd="slow" advClick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32222"/>
      </p:ext>
    </p:extLst>
  </p:cSld>
  <p:clrMapOvr>
    <a:masterClrMapping/>
  </p:clrMapOvr>
  <p:transition spd="slow" advClick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59120"/>
      </p:ext>
    </p:extLst>
  </p:cSld>
  <p:clrMapOvr>
    <a:masterClrMapping/>
  </p:clrMapOvr>
  <p:transition spd="slow" advClick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81725"/>
      </p:ext>
    </p:extLst>
  </p:cSld>
  <p:clrMapOvr>
    <a:masterClrMapping/>
  </p:clrMapOvr>
  <p:transition spd="slow" advClick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94651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656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82763"/>
      </p:ext>
    </p:extLst>
  </p:cSld>
  <p:clrMapOvr>
    <a:masterClrMapping/>
  </p:clrMapOvr>
  <p:transition spd="slow" advClick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4001"/>
      </p:ext>
    </p:extLst>
  </p:cSld>
  <p:clrMapOvr>
    <a:masterClrMapping/>
  </p:clrMapOvr>
  <p:transition spd="slow" advClick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04090"/>
      </p:ext>
    </p:extLst>
  </p:cSld>
  <p:clrMapOvr>
    <a:masterClrMapping/>
  </p:clrMapOvr>
  <p:transition spd="slow" advClick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36347"/>
      </p:ext>
    </p:extLst>
  </p:cSld>
  <p:clrMapOvr>
    <a:masterClrMapping/>
  </p:clrMapOvr>
  <p:transition spd="slow" advClick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62110"/>
      </p:ext>
    </p:extLst>
  </p:cSld>
  <p:clrMapOvr>
    <a:masterClrMapping/>
  </p:clrMapOvr>
  <p:transition spd="slow" advClick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32716"/>
      </p:ext>
    </p:extLst>
  </p:cSld>
  <p:clrMapOvr>
    <a:masterClrMapping/>
  </p:clrMapOvr>
  <p:transition spd="slow" advClick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96959"/>
      </p:ext>
    </p:extLst>
  </p:cSld>
  <p:clrMapOvr>
    <a:masterClrMapping/>
  </p:clrMapOvr>
  <p:transition spd="slow" advClick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05948"/>
      </p:ext>
    </p:extLst>
  </p:cSld>
  <p:clrMapOvr>
    <a:masterClrMapping/>
  </p:clrMapOvr>
  <p:transition spd="slow" advClick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29026"/>
      </p:ext>
    </p:extLst>
  </p:cSld>
  <p:clrMapOvr>
    <a:masterClrMapping/>
  </p:clrMapOvr>
  <p:transition spd="slow" advClick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26017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502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7494"/>
      </p:ext>
    </p:extLst>
  </p:cSld>
  <p:clrMapOvr>
    <a:masterClrMapping/>
  </p:clrMapOvr>
  <p:transition spd="slow" advClick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1182"/>
      </p:ext>
    </p:extLst>
  </p:cSld>
  <p:clrMapOvr>
    <a:masterClrMapping/>
  </p:clrMapOvr>
  <p:transition spd="slow" advClick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20593"/>
      </p:ext>
    </p:extLst>
  </p:cSld>
  <p:clrMapOvr>
    <a:masterClrMapping/>
  </p:clrMapOvr>
  <p:transition spd="slow" advClick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79090"/>
      </p:ext>
    </p:extLst>
  </p:cSld>
  <p:clrMapOvr>
    <a:masterClrMapping/>
  </p:clrMapOvr>
  <p:transition spd="slow" advClick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15985"/>
      </p:ext>
    </p:extLst>
  </p:cSld>
  <p:clrMapOvr>
    <a:masterClrMapping/>
  </p:clrMapOvr>
  <p:transition spd="slow" advClick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77922"/>
      </p:ext>
    </p:extLst>
  </p:cSld>
  <p:clrMapOvr>
    <a:masterClrMapping/>
  </p:clrMapOvr>
  <p:transition spd="slow" advClick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3214"/>
      </p:ext>
    </p:extLst>
  </p:cSld>
  <p:clrMapOvr>
    <a:masterClrMapping/>
  </p:clrMapOvr>
  <p:transition spd="slow" advClick="0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32162"/>
      </p:ext>
    </p:extLst>
  </p:cSld>
  <p:clrMapOvr>
    <a:masterClrMapping/>
  </p:clrMapOvr>
  <p:transition spd="slow" advClick="0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74604"/>
      </p:ext>
    </p:extLst>
  </p:cSld>
  <p:clrMapOvr>
    <a:masterClrMapping/>
  </p:clrMapOvr>
  <p:transition spd="slow" advClick="0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16665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46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57969"/>
      </p:ext>
    </p:extLst>
  </p:cSld>
  <p:clrMapOvr>
    <a:masterClrMapping/>
  </p:clrMapOvr>
  <p:transition spd="slow" advClick="0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12140"/>
      </p:ext>
    </p:extLst>
  </p:cSld>
  <p:clrMapOvr>
    <a:masterClrMapping/>
  </p:clrMapOvr>
  <p:transition spd="slow" advClick="0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3274"/>
      </p:ext>
    </p:extLst>
  </p:cSld>
  <p:clrMapOvr>
    <a:masterClrMapping/>
  </p:clrMapOvr>
  <p:transition spd="slow" advClick="0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12114"/>
      </p:ext>
    </p:extLst>
  </p:cSld>
  <p:clrMapOvr>
    <a:masterClrMapping/>
  </p:clrMapOvr>
  <p:transition spd="slow" advClick="0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08697"/>
      </p:ext>
    </p:extLst>
  </p:cSld>
  <p:clrMapOvr>
    <a:masterClrMapping/>
  </p:clrMapOvr>
  <p:transition spd="slow" advClick="0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73835"/>
      </p:ext>
    </p:extLst>
  </p:cSld>
  <p:clrMapOvr>
    <a:masterClrMapping/>
  </p:clrMapOvr>
  <p:transition spd="slow" advClick="0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64008"/>
      </p:ext>
    </p:extLst>
  </p:cSld>
  <p:clrMapOvr>
    <a:masterClrMapping/>
  </p:clrMapOvr>
  <p:transition spd="slow" advClick="0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362"/>
      </p:ext>
    </p:extLst>
  </p:cSld>
  <p:clrMapOvr>
    <a:masterClrMapping/>
  </p:clrMapOvr>
  <p:transition spd="slow" advClick="0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7820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4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7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54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5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7218912"/>
      </p:ext>
    </p:extLst>
  </p:cSld>
  <p:clrMapOvr>
    <a:masterClrMapping/>
  </p:clrMapOvr>
  <p:transition spd="slow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79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8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2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3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50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85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82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7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452536"/>
      </p:ext>
    </p:extLst>
  </p:cSld>
  <p:clrMapOvr>
    <a:masterClrMapping/>
  </p:clrMapOvr>
  <p:transition spd="slow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78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02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98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86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4886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21972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14926"/>
      </p:ext>
    </p:extLst>
  </p:cSld>
  <p:clrMapOvr>
    <a:masterClrMapping/>
  </p:clrMapOvr>
  <p:transition spd="slow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26105"/>
      </p:ext>
    </p:extLst>
  </p:cSld>
  <p:clrMapOvr>
    <a:masterClrMapping/>
  </p:clrMapOvr>
  <p:transition spd="slow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71606"/>
      </p:ext>
    </p:extLst>
  </p:cSld>
  <p:clrMapOvr>
    <a:masterClrMapping/>
  </p:clrMapOvr>
  <p:transition spd="slow"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48068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5816002"/>
      </p:ext>
    </p:extLst>
  </p:cSld>
  <p:clrMapOvr>
    <a:masterClrMapping/>
  </p:clrMapOvr>
  <p:transition spd="slow"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30176"/>
      </p:ext>
    </p:extLst>
  </p:cSld>
  <p:clrMapOvr>
    <a:masterClrMapping/>
  </p:clrMapOvr>
  <p:transition spd="slow"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95320"/>
      </p:ext>
    </p:extLst>
  </p:cSld>
  <p:clrMapOvr>
    <a:masterClrMapping/>
  </p:clrMapOvr>
  <p:transition spd="slow"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63721"/>
      </p:ext>
    </p:extLst>
  </p:cSld>
  <p:clrMapOvr>
    <a:masterClrMapping/>
  </p:clrMapOvr>
  <p:transition spd="slow" advClick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88757"/>
      </p:ext>
    </p:extLst>
  </p:cSld>
  <p:clrMapOvr>
    <a:masterClrMapping/>
  </p:clrMapOvr>
  <p:transition spd="slow"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45095"/>
      </p:ext>
    </p:extLst>
  </p:cSld>
  <p:clrMapOvr>
    <a:masterClrMapping/>
  </p:clrMapOvr>
  <p:transition spd="slow" advClick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20209"/>
      </p:ext>
    </p:extLst>
  </p:cSld>
  <p:clrMapOvr>
    <a:masterClrMapping/>
  </p:clrMapOvr>
  <p:transition spd="slow" advClick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868"/>
      </p:ext>
    </p:extLst>
  </p:cSld>
  <p:clrMapOvr>
    <a:masterClrMapping/>
  </p:clrMapOvr>
  <p:transition spd="slow" advClick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15366"/>
      </p:ext>
    </p:extLst>
  </p:cSld>
  <p:clrMapOvr>
    <a:masterClrMapping/>
  </p:clrMapOvr>
  <p:transition spd="slow" advClick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50301"/>
      </p:ext>
    </p:extLst>
  </p:cSld>
  <p:clrMapOvr>
    <a:masterClrMapping/>
  </p:clrMapOvr>
  <p:transition spd="slow" advClick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02683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286070"/>
      </p:ext>
    </p:extLst>
  </p:cSld>
  <p:clrMapOvr>
    <a:masterClrMapping/>
  </p:clrMapOvr>
  <p:transition spd="slow"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81848"/>
      </p:ext>
    </p:extLst>
  </p:cSld>
  <p:clrMapOvr>
    <a:masterClrMapping/>
  </p:clrMapOvr>
  <p:transition spd="slow" advClick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94822"/>
      </p:ext>
    </p:extLst>
  </p:cSld>
  <p:clrMapOvr>
    <a:masterClrMapping/>
  </p:clrMapOvr>
  <p:transition spd="slow" advClick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59216"/>
      </p:ext>
    </p:extLst>
  </p:cSld>
  <p:clrMapOvr>
    <a:masterClrMapping/>
  </p:clrMapOvr>
  <p:transition spd="slow"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1617"/>
      </p:ext>
    </p:extLst>
  </p:cSld>
  <p:clrMapOvr>
    <a:masterClrMapping/>
  </p:clrMapOvr>
  <p:transition spd="slow"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8678"/>
      </p:ext>
    </p:extLst>
  </p:cSld>
  <p:clrMapOvr>
    <a:masterClrMapping/>
  </p:clrMapOvr>
  <p:transition spd="slow"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75643"/>
      </p:ext>
    </p:extLst>
  </p:cSld>
  <p:clrMapOvr>
    <a:masterClrMapping/>
  </p:clrMapOvr>
  <p:transition spd="slow"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98726"/>
      </p:ext>
    </p:extLst>
  </p:cSld>
  <p:clrMapOvr>
    <a:masterClrMapping/>
  </p:clrMapOvr>
  <p:transition spd="slow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90598"/>
      </p:ext>
    </p:extLst>
  </p:cSld>
  <p:clrMapOvr>
    <a:masterClrMapping/>
  </p:clrMapOvr>
  <p:transition spd="slow"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68478"/>
      </p:ext>
    </p:extLst>
  </p:cSld>
  <p:clrMapOvr>
    <a:masterClrMapping/>
  </p:clrMapOvr>
  <p:transition spd="slow"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23061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014949"/>
      </p:ext>
    </p:extLst>
  </p:cSld>
  <p:clrMapOvr>
    <a:masterClrMapping/>
  </p:clrMapOvr>
  <p:transition spd="slow" advClick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17949"/>
      </p:ext>
    </p:extLst>
  </p:cSld>
  <p:clrMapOvr>
    <a:masterClrMapping/>
  </p:clrMapOvr>
  <p:transition spd="slow" advClick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36254"/>
      </p:ext>
    </p:extLst>
  </p:cSld>
  <p:clrMapOvr>
    <a:masterClrMapping/>
  </p:clrMapOvr>
  <p:transition spd="slow"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63768"/>
      </p:ext>
    </p:extLst>
  </p:cSld>
  <p:clrMapOvr>
    <a:masterClrMapping/>
  </p:clrMapOvr>
  <p:transition spd="slow"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90012"/>
      </p:ext>
    </p:extLst>
  </p:cSld>
  <p:clrMapOvr>
    <a:masterClrMapping/>
  </p:clrMapOvr>
  <p:transition spd="slow" advClick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36223"/>
      </p:ext>
    </p:extLst>
  </p:cSld>
  <p:clrMapOvr>
    <a:masterClrMapping/>
  </p:clrMapOvr>
  <p:transition spd="slow" advClick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10606"/>
      </p:ext>
    </p:extLst>
  </p:cSld>
  <p:clrMapOvr>
    <a:masterClrMapping/>
  </p:clrMapOvr>
  <p:transition spd="slow" advClick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49573"/>
      </p:ext>
    </p:extLst>
  </p:cSld>
  <p:clrMapOvr>
    <a:masterClrMapping/>
  </p:clrMapOvr>
  <p:transition spd="slow" advClick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58038"/>
      </p:ext>
    </p:extLst>
  </p:cSld>
  <p:clrMapOvr>
    <a:masterClrMapping/>
  </p:clrMapOvr>
  <p:transition spd="slow" advClick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85199"/>
      </p:ext>
    </p:extLst>
  </p:cSld>
  <p:clrMapOvr>
    <a:masterClrMapping/>
  </p:clrMapOvr>
  <p:transition spd="slow" advClick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06324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747188"/>
      </p:ext>
    </p:extLst>
  </p:cSld>
  <p:clrMapOvr>
    <a:masterClrMapping/>
  </p:clrMapOvr>
  <p:transition spd="slow" advClick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37348"/>
      </p:ext>
    </p:extLst>
  </p:cSld>
  <p:clrMapOvr>
    <a:masterClrMapping/>
  </p:clrMapOvr>
  <p:transition spd="slow" advClick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98752"/>
      </p:ext>
    </p:extLst>
  </p:cSld>
  <p:clrMapOvr>
    <a:masterClrMapping/>
  </p:clrMapOvr>
  <p:transition spd="slow" advClick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1343"/>
      </p:ext>
    </p:extLst>
  </p:cSld>
  <p:clrMapOvr>
    <a:masterClrMapping/>
  </p:clrMapOvr>
  <p:transition spd="slow" advClick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4596"/>
      </p:ext>
    </p:extLst>
  </p:cSld>
  <p:clrMapOvr>
    <a:masterClrMapping/>
  </p:clrMapOvr>
  <p:transition spd="slow" advClick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0233"/>
      </p:ext>
    </p:extLst>
  </p:cSld>
  <p:clrMapOvr>
    <a:masterClrMapping/>
  </p:clrMapOvr>
  <p:transition spd="slow" advClick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58102"/>
      </p:ext>
    </p:extLst>
  </p:cSld>
  <p:clrMapOvr>
    <a:masterClrMapping/>
  </p:clrMapOvr>
  <p:transition spd="slow" advClick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86546"/>
      </p:ext>
    </p:extLst>
  </p:cSld>
  <p:clrMapOvr>
    <a:masterClrMapping/>
  </p:clrMapOvr>
  <p:transition spd="slow" advClick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10351"/>
      </p:ext>
    </p:extLst>
  </p:cSld>
  <p:clrMapOvr>
    <a:masterClrMapping/>
  </p:clrMapOvr>
  <p:transition spd="slow" advClick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75832"/>
      </p:ext>
    </p:extLst>
  </p:cSld>
  <p:clrMapOvr>
    <a:masterClrMapping/>
  </p:clrMapOvr>
  <p:transition spd="slow" advClick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92671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4866124"/>
      </p:ext>
    </p:extLst>
  </p:cSld>
  <p:clrMapOvr>
    <a:masterClrMapping/>
  </p:clrMapOvr>
  <p:transition spd="slow" advClick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62924"/>
      </p:ext>
    </p:extLst>
  </p:cSld>
  <p:clrMapOvr>
    <a:masterClrMapping/>
  </p:clrMapOvr>
  <p:transition spd="slow" advClick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78805"/>
      </p:ext>
    </p:extLst>
  </p:cSld>
  <p:clrMapOvr>
    <a:masterClrMapping/>
  </p:clrMapOvr>
  <p:transition spd="slow" advClick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0078"/>
      </p:ext>
    </p:extLst>
  </p:cSld>
  <p:clrMapOvr>
    <a:masterClrMapping/>
  </p:clrMapOvr>
  <p:transition spd="slow" advClick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79856"/>
      </p:ext>
    </p:extLst>
  </p:cSld>
  <p:clrMapOvr>
    <a:masterClrMapping/>
  </p:clrMapOvr>
  <p:transition spd="slow" advClick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0767"/>
      </p:ext>
    </p:extLst>
  </p:cSld>
  <p:clrMapOvr>
    <a:masterClrMapping/>
  </p:clrMapOvr>
  <p:transition spd="slow" advClick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92829"/>
      </p:ext>
    </p:extLst>
  </p:cSld>
  <p:clrMapOvr>
    <a:masterClrMapping/>
  </p:clrMapOvr>
  <p:transition spd="slow" advClick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22241"/>
      </p:ext>
    </p:extLst>
  </p:cSld>
  <p:clrMapOvr>
    <a:masterClrMapping/>
  </p:clrMapOvr>
  <p:transition spd="slow" advClick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13937"/>
      </p:ext>
    </p:extLst>
  </p:cSld>
  <p:clrMapOvr>
    <a:masterClrMapping/>
  </p:clrMapOvr>
  <p:transition spd="slow" advClick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83009"/>
      </p:ext>
    </p:extLst>
  </p:cSld>
  <p:clrMapOvr>
    <a:masterClrMapping/>
  </p:clrMapOvr>
  <p:transition spd="slow" advClick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36946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7845946"/>
      </p:ext>
    </p:extLst>
  </p:cSld>
  <p:clrMapOvr>
    <a:masterClrMapping/>
  </p:clrMapOvr>
  <p:transition spd="slow" advClick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53820"/>
      </p:ext>
    </p:extLst>
  </p:cSld>
  <p:clrMapOvr>
    <a:masterClrMapping/>
  </p:clrMapOvr>
  <p:transition spd="slow" advClick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11945"/>
      </p:ext>
    </p:extLst>
  </p:cSld>
  <p:clrMapOvr>
    <a:masterClrMapping/>
  </p:clrMapOvr>
  <p:transition spd="slow" advClick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2224"/>
      </p:ext>
    </p:extLst>
  </p:cSld>
  <p:clrMapOvr>
    <a:masterClrMapping/>
  </p:clrMapOvr>
  <p:transition spd="slow" advClick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96731"/>
      </p:ext>
    </p:extLst>
  </p:cSld>
  <p:clrMapOvr>
    <a:masterClrMapping/>
  </p:clrMapOvr>
  <p:transition spd="slow" advClick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32152"/>
      </p:ext>
    </p:extLst>
  </p:cSld>
  <p:clrMapOvr>
    <a:masterClrMapping/>
  </p:clrMapOvr>
  <p:transition spd="slow" advClick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7939"/>
      </p:ext>
    </p:extLst>
  </p:cSld>
  <p:clrMapOvr>
    <a:masterClrMapping/>
  </p:clrMapOvr>
  <p:transition spd="slow" advClick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 sz="28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 sz="24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 sz="20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42641"/>
      </p:ext>
    </p:extLst>
  </p:cSld>
  <p:clrMapOvr>
    <a:masterClrMapping/>
  </p:clrMapOvr>
  <p:transition spd="slow" advClick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4994"/>
      </p:ext>
    </p:extLst>
  </p:cSld>
  <p:clrMapOvr>
    <a:masterClrMapping/>
  </p:clrMapOvr>
  <p:transition spd="slow" advClick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12970"/>
      </p:ext>
    </p:extLst>
  </p:cSld>
  <p:clrMapOvr>
    <a:masterClrMapping/>
  </p:clrMapOvr>
  <p:transition spd="slow" advClick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  <a:lvl2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2pPr>
            <a:lvl3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3pPr>
            <a:lvl4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4pPr>
            <a:lvl5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8744EFA-F908-484B-A73C-D2569BE27CD6}" type="datetimeFigureOut">
              <a:rPr lang="zh-CN" altLang="en-US" smtClean="0">
                <a:solidFill>
                  <a:srgbClr val="000000"/>
                </a:solidFill>
              </a:rPr>
              <a:pPr/>
              <a:t>2022/11/30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9C15B84-11E9-438D-9769-02461BD3DA81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40205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82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7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9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6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13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3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30/11/2022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865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624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0497EDA-D420-4CA8-9635-8244906A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8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3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2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rgbClr val="FF893C">
                    <a:lumMod val="50000"/>
                    <a:alpha val="0"/>
                  </a:srgb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rgbClr val="FF893C">
                  <a:lumMod val="50000"/>
                  <a:alpha val="0"/>
                </a:srgb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12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8.gif"/><Relationship Id="rId11" Type="http://schemas.openxmlformats.org/officeDocument/2006/relationships/image" Target="../media/image33.png"/><Relationship Id="rId5" Type="http://schemas.openxmlformats.org/officeDocument/2006/relationships/image" Target="../media/image22.jp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4.xml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8.gif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43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26.xml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png"/><Relationship Id="rId18" Type="http://schemas.openxmlformats.org/officeDocument/2006/relationships/slide" Target="slide30.xml"/><Relationship Id="rId3" Type="http://schemas.openxmlformats.org/officeDocument/2006/relationships/image" Target="../media/image47.png"/><Relationship Id="rId21" Type="http://schemas.openxmlformats.org/officeDocument/2006/relationships/slide" Target="slide34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slide" Target="slide28.xml"/><Relationship Id="rId2" Type="http://schemas.openxmlformats.org/officeDocument/2006/relationships/image" Target="../media/image53.png"/><Relationship Id="rId16" Type="http://schemas.openxmlformats.org/officeDocument/2006/relationships/slide" Target="slide29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24" Type="http://schemas.openxmlformats.org/officeDocument/2006/relationships/slide" Target="slide32.xml"/><Relationship Id="rId5" Type="http://schemas.openxmlformats.org/officeDocument/2006/relationships/image" Target="../media/image48.png"/><Relationship Id="rId15" Type="http://schemas.openxmlformats.org/officeDocument/2006/relationships/slide" Target="slide27.xml"/><Relationship Id="rId23" Type="http://schemas.openxmlformats.org/officeDocument/2006/relationships/slide" Target="slide36.xml"/><Relationship Id="rId10" Type="http://schemas.openxmlformats.org/officeDocument/2006/relationships/image" Target="../media/image56.png"/><Relationship Id="rId19" Type="http://schemas.openxmlformats.org/officeDocument/2006/relationships/slide" Target="slide31.xml"/><Relationship Id="rId4" Type="http://schemas.microsoft.com/office/2007/relationships/hdphoto" Target="../media/hdphoto3.wdp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64.png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1.png"/><Relationship Id="rId15" Type="http://schemas.openxmlformats.org/officeDocument/2006/relationships/slide" Target="slide26.xml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11" Type="http://schemas.openxmlformats.org/officeDocument/2006/relationships/image" Target="../media/image50.png"/><Relationship Id="rId5" Type="http://schemas.openxmlformats.org/officeDocument/2006/relationships/image" Target="../media/image61.png"/><Relationship Id="rId10" Type="http://schemas.openxmlformats.org/officeDocument/2006/relationships/slide" Target="slide26.xml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AFCECE01-BE5D-1B10-4BA2-672A4CDD8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7517"/>
            <a:ext cx="5037084" cy="503708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0320" y="708702"/>
            <a:ext cx="11602720" cy="6309360"/>
            <a:chOff x="-20320" y="558800"/>
            <a:chExt cx="11602720" cy="6309360"/>
          </a:xfrm>
        </p:grpSpPr>
        <p:sp>
          <p:nvSpPr>
            <p:cNvPr id="5" name="矩形 4"/>
            <p:cNvSpPr/>
            <p:nvPr/>
          </p:nvSpPr>
          <p:spPr>
            <a:xfrm>
              <a:off x="619760" y="558800"/>
              <a:ext cx="10962640" cy="5750560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B39AB629-D8C5-7F87-04EA-D3A400318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16" y="1701910"/>
            <a:ext cx="5435184" cy="5750560"/>
          </a:xfrm>
          <a:prstGeom prst="rect">
            <a:avLst/>
          </a:prstGeom>
        </p:spPr>
      </p:pic>
      <p:sp>
        <p:nvSpPr>
          <p:cNvPr id="4" name="文本框 24">
            <a:extLst>
              <a:ext uri="{FF2B5EF4-FFF2-40B4-BE49-F238E27FC236}">
                <a16:creationId xmlns:a16="http://schemas.microsoft.com/office/drawing/2014/main" xmlns="" id="{2408BC6E-14F1-18BD-9EE2-C637CA2BD77C}"/>
              </a:ext>
            </a:extLst>
          </p:cNvPr>
          <p:cNvSpPr txBox="1"/>
          <p:nvPr/>
        </p:nvSpPr>
        <p:spPr>
          <a:xfrm>
            <a:off x="609600" y="1928500"/>
            <a:ext cx="5694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80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80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80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8000" b="1" dirty="0">
              <a:ln w="9525">
                <a:noFill/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300" y="0"/>
            <a:ext cx="3289300" cy="2966720"/>
          </a:xfrm>
          <a:prstGeom prst="rect">
            <a:avLst/>
          </a:prstGeom>
        </p:spPr>
      </p:pic>
      <p:sp>
        <p:nvSpPr>
          <p:cNvPr id="11" name="文本框 24">
            <a:extLst>
              <a:ext uri="{FF2B5EF4-FFF2-40B4-BE49-F238E27FC236}">
                <a16:creationId xmlns:a16="http://schemas.microsoft.com/office/drawing/2014/main" xmlns="" id="{651FABFD-AABA-2A56-BF80-61BE740F913C}"/>
              </a:ext>
            </a:extLst>
          </p:cNvPr>
          <p:cNvSpPr txBox="1"/>
          <p:nvPr/>
        </p:nvSpPr>
        <p:spPr>
          <a:xfrm>
            <a:off x="8269080" y="2882351"/>
            <a:ext cx="248828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1600" b="1" dirty="0" err="1" smtClean="0">
                <a:ln w="9525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Nhâm</a:t>
            </a:r>
            <a:r>
              <a:rPr lang="en-US" altLang="zh-CN" sz="1600" b="1" dirty="0" smtClean="0">
                <a:ln w="9525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98123</a:t>
            </a:r>
            <a:endParaRPr lang="zh-CN" altLang="en-US" sz="1600" b="1" dirty="0">
              <a:ln w="9525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09579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1F3AC0E7-4831-440A-957D-26ADEB9B778F}"/>
              </a:ext>
            </a:extLst>
          </p:cNvPr>
          <p:cNvSpPr/>
          <p:nvPr/>
        </p:nvSpPr>
        <p:spPr>
          <a:xfrm>
            <a:off x="877454" y="840507"/>
            <a:ext cx="10612581" cy="5089237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190C3255-1BBD-6F88-1FE4-6AD425F08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1" y="5173249"/>
            <a:ext cx="12941301" cy="2148884"/>
          </a:xfrm>
          <a:prstGeom prst="rect">
            <a:avLst/>
          </a:prstGeom>
        </p:spPr>
      </p:pic>
      <p:pic>
        <p:nvPicPr>
          <p:cNvPr id="5" name="图片 58">
            <a:extLst>
              <a:ext uri="{FF2B5EF4-FFF2-40B4-BE49-F238E27FC236}">
                <a16:creationId xmlns="" xmlns:a16="http://schemas.microsoft.com/office/drawing/2014/main" id="{E3D26E56-2E84-A3AC-72D2-E648874BC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0" b="73840" l="9400" r="89080">
                        <a14:foregroundMark x1="12040" y1="72760" x2="10920" y2="73880"/>
                        <a14:foregroundMark x1="15560" y1="43320" x2="14440" y2="48320"/>
                        <a14:foregroundMark x1="45560" y1="21840" x2="50680" y2="27680"/>
                        <a14:foregroundMark x1="50680" y1="27680" x2="60000" y2="30200"/>
                        <a14:foregroundMark x1="23320" y1="50200" x2="43240" y2="50200"/>
                        <a14:foregroundMark x1="43240" y1="50200" x2="47760" y2="49800"/>
                        <a14:foregroundMark x1="43160" y1="37760" x2="42960" y2="45760"/>
                        <a14:foregroundMark x1="85000" y1="15760" x2="85360" y2="23160"/>
                        <a14:foregroundMark x1="89080" y1="18720" x2="86680" y2="1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5741" b="33889"/>
          <a:stretch/>
        </p:blipFill>
        <p:spPr>
          <a:xfrm>
            <a:off x="6946900" y="-711200"/>
            <a:ext cx="5740400" cy="4533900"/>
          </a:xfrm>
          <a:prstGeom prst="rect">
            <a:avLst/>
          </a:prstGeom>
        </p:spPr>
      </p:pic>
      <p:sp>
        <p:nvSpPr>
          <p:cNvPr id="6" name="矩形 56">
            <a:extLst>
              <a:ext uri="{FF2B5EF4-FFF2-40B4-BE49-F238E27FC236}">
                <a16:creationId xmlns="" xmlns:a16="http://schemas.microsoft.com/office/drawing/2014/main" id="{FF3F4FD5-B732-45DD-199E-512C7176DBD3}"/>
              </a:ext>
            </a:extLst>
          </p:cNvPr>
          <p:cNvSpPr/>
          <p:nvPr/>
        </p:nvSpPr>
        <p:spPr>
          <a:xfrm>
            <a:off x="382155" y="2179448"/>
            <a:ext cx="11107880" cy="1298377"/>
          </a:xfrm>
          <a:prstGeom prst="ellipse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ĐỌC HIỂU VĂN BẢN</a:t>
            </a:r>
            <a:endParaRPr lang="zh-CN" altLang="en-US" sz="5400" b="1" u="sng" dirty="0">
              <a:solidFill>
                <a:srgbClr val="FF0000"/>
              </a:solidFill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36">
            <a:extLst>
              <a:ext uri="{FF2B5EF4-FFF2-40B4-BE49-F238E27FC236}">
                <a16:creationId xmlns="" xmlns:a16="http://schemas.microsoft.com/office/drawing/2014/main" id="{A287F9CE-8CCA-F0B1-D73E-607581BC5DB2}"/>
              </a:ext>
            </a:extLst>
          </p:cNvPr>
          <p:cNvGrpSpPr/>
          <p:nvPr/>
        </p:nvGrpSpPr>
        <p:grpSpPr>
          <a:xfrm>
            <a:off x="28590" y="-142523"/>
            <a:ext cx="2717995" cy="2239684"/>
            <a:chOff x="-20320" y="0"/>
            <a:chExt cx="5880478" cy="4457450"/>
          </a:xfrm>
        </p:grpSpPr>
        <p:pic>
          <p:nvPicPr>
            <p:cNvPr id="4" name="图片 34">
              <a:extLst>
                <a:ext uri="{FF2B5EF4-FFF2-40B4-BE49-F238E27FC236}">
                  <a16:creationId xmlns="" xmlns:a16="http://schemas.microsoft.com/office/drawing/2014/main" id="{5E6D4621-20C3-310D-A5C4-5742B99CE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0" t="22004" r="14220" b="19172"/>
            <a:stretch/>
          </p:blipFill>
          <p:spPr>
            <a:xfrm>
              <a:off x="2679041" y="481054"/>
              <a:ext cx="3181117" cy="3976396"/>
            </a:xfrm>
            <a:prstGeom prst="ellipse">
              <a:avLst/>
            </a:prstGeom>
          </p:spPr>
        </p:pic>
        <p:pic>
          <p:nvPicPr>
            <p:cNvPr id="8" name="图片 35">
              <a:extLst>
                <a:ext uri="{FF2B5EF4-FFF2-40B4-BE49-F238E27FC236}">
                  <a16:creationId xmlns="" xmlns:a16="http://schemas.microsoft.com/office/drawing/2014/main" id="{4A2EF1F5-AF7B-7AA1-3231-414EF9E05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39" b="65282"/>
            <a:stretch/>
          </p:blipFill>
          <p:spPr>
            <a:xfrm flipV="1">
              <a:off x="-20320" y="0"/>
              <a:ext cx="3337182" cy="238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19044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iṩ1iḓê">
            <a:extLst>
              <a:ext uri="{FF2B5EF4-FFF2-40B4-BE49-F238E27FC236}">
                <a16:creationId xmlns:a16="http://schemas.microsoft.com/office/drawing/2014/main" xmlns="" id="{503B2CA9-B025-65AF-69B8-7EA6C28D1260}"/>
              </a:ext>
            </a:extLst>
          </p:cNvPr>
          <p:cNvGrpSpPr/>
          <p:nvPr/>
        </p:nvGrpSpPr>
        <p:grpSpPr>
          <a:xfrm>
            <a:off x="3800398" y="2112310"/>
            <a:ext cx="7807308" cy="1785132"/>
            <a:chOff x="8342546" y="1530441"/>
            <a:chExt cx="4099561" cy="794542"/>
          </a:xfrm>
        </p:grpSpPr>
        <p:sp>
          <p:nvSpPr>
            <p:cNvPr id="71" name="isļîďe">
              <a:extLst>
                <a:ext uri="{FF2B5EF4-FFF2-40B4-BE49-F238E27FC236}">
                  <a16:creationId xmlns:a16="http://schemas.microsoft.com/office/drawing/2014/main" xmlns="" id="{077C73DB-3B2A-F3FB-CFD3-32E0C8405DD6}"/>
                </a:ext>
              </a:extLst>
            </p:cNvPr>
            <p:cNvSpPr/>
            <p:nvPr/>
          </p:nvSpPr>
          <p:spPr bwMode="auto">
            <a:xfrm>
              <a:off x="8342546" y="1530441"/>
              <a:ext cx="321752" cy="309860"/>
            </a:xfrm>
            <a:custGeom>
              <a:avLst/>
              <a:gdLst>
                <a:gd name="connsiteX0" fmla="*/ 216243 w 609050"/>
                <a:gd name="connsiteY0" fmla="*/ 412730 h 586540"/>
                <a:gd name="connsiteX1" fmla="*/ 216243 w 609050"/>
                <a:gd name="connsiteY1" fmla="*/ 456594 h 586540"/>
                <a:gd name="connsiteX2" fmla="*/ 293953 w 609050"/>
                <a:gd name="connsiteY2" fmla="*/ 456594 h 586540"/>
                <a:gd name="connsiteX3" fmla="*/ 293953 w 609050"/>
                <a:gd name="connsiteY3" fmla="*/ 412730 h 586540"/>
                <a:gd name="connsiteX4" fmla="*/ 69884 w 609050"/>
                <a:gd name="connsiteY4" fmla="*/ 412730 h 586540"/>
                <a:gd name="connsiteX5" fmla="*/ 69884 w 609050"/>
                <a:gd name="connsiteY5" fmla="*/ 456594 h 586540"/>
                <a:gd name="connsiteX6" fmla="*/ 147595 w 609050"/>
                <a:gd name="connsiteY6" fmla="*/ 456594 h 586540"/>
                <a:gd name="connsiteX7" fmla="*/ 147595 w 609050"/>
                <a:gd name="connsiteY7" fmla="*/ 412730 h 586540"/>
                <a:gd name="connsiteX8" fmla="*/ 460769 w 609050"/>
                <a:gd name="connsiteY8" fmla="*/ 376268 h 586540"/>
                <a:gd name="connsiteX9" fmla="*/ 460769 w 609050"/>
                <a:gd name="connsiteY9" fmla="*/ 414786 h 586540"/>
                <a:gd name="connsiteX10" fmla="*/ 555916 w 609050"/>
                <a:gd name="connsiteY10" fmla="*/ 414786 h 586540"/>
                <a:gd name="connsiteX11" fmla="*/ 555916 w 609050"/>
                <a:gd name="connsiteY11" fmla="*/ 376268 h 586540"/>
                <a:gd name="connsiteX12" fmla="*/ 216243 w 609050"/>
                <a:gd name="connsiteY12" fmla="*/ 339670 h 586540"/>
                <a:gd name="connsiteX13" fmla="*/ 216243 w 609050"/>
                <a:gd name="connsiteY13" fmla="*/ 383533 h 586540"/>
                <a:gd name="connsiteX14" fmla="*/ 293953 w 609050"/>
                <a:gd name="connsiteY14" fmla="*/ 383533 h 586540"/>
                <a:gd name="connsiteX15" fmla="*/ 293953 w 609050"/>
                <a:gd name="connsiteY15" fmla="*/ 339670 h 586540"/>
                <a:gd name="connsiteX16" fmla="*/ 69884 w 609050"/>
                <a:gd name="connsiteY16" fmla="*/ 339670 h 586540"/>
                <a:gd name="connsiteX17" fmla="*/ 69884 w 609050"/>
                <a:gd name="connsiteY17" fmla="*/ 383533 h 586540"/>
                <a:gd name="connsiteX18" fmla="*/ 147595 w 609050"/>
                <a:gd name="connsiteY18" fmla="*/ 383533 h 586540"/>
                <a:gd name="connsiteX19" fmla="*/ 147595 w 609050"/>
                <a:gd name="connsiteY19" fmla="*/ 339670 h 586540"/>
                <a:gd name="connsiteX20" fmla="*/ 460769 w 609050"/>
                <a:gd name="connsiteY20" fmla="*/ 303071 h 586540"/>
                <a:gd name="connsiteX21" fmla="*/ 460769 w 609050"/>
                <a:gd name="connsiteY21" fmla="*/ 341726 h 586540"/>
                <a:gd name="connsiteX22" fmla="*/ 555916 w 609050"/>
                <a:gd name="connsiteY22" fmla="*/ 341726 h 586540"/>
                <a:gd name="connsiteX23" fmla="*/ 555916 w 609050"/>
                <a:gd name="connsiteY23" fmla="*/ 303071 h 586540"/>
                <a:gd name="connsiteX24" fmla="*/ 216243 w 609050"/>
                <a:gd name="connsiteY24" fmla="*/ 266609 h 586540"/>
                <a:gd name="connsiteX25" fmla="*/ 216243 w 609050"/>
                <a:gd name="connsiteY25" fmla="*/ 310473 h 586540"/>
                <a:gd name="connsiteX26" fmla="*/ 293953 w 609050"/>
                <a:gd name="connsiteY26" fmla="*/ 310473 h 586540"/>
                <a:gd name="connsiteX27" fmla="*/ 293953 w 609050"/>
                <a:gd name="connsiteY27" fmla="*/ 266609 h 586540"/>
                <a:gd name="connsiteX28" fmla="*/ 69884 w 609050"/>
                <a:gd name="connsiteY28" fmla="*/ 266609 h 586540"/>
                <a:gd name="connsiteX29" fmla="*/ 69884 w 609050"/>
                <a:gd name="connsiteY29" fmla="*/ 310473 h 586540"/>
                <a:gd name="connsiteX30" fmla="*/ 147595 w 609050"/>
                <a:gd name="connsiteY30" fmla="*/ 310473 h 586540"/>
                <a:gd name="connsiteX31" fmla="*/ 147595 w 609050"/>
                <a:gd name="connsiteY31" fmla="*/ 266609 h 586540"/>
                <a:gd name="connsiteX32" fmla="*/ 460769 w 609050"/>
                <a:gd name="connsiteY32" fmla="*/ 230010 h 586540"/>
                <a:gd name="connsiteX33" fmla="*/ 460769 w 609050"/>
                <a:gd name="connsiteY33" fmla="*/ 268528 h 586540"/>
                <a:gd name="connsiteX34" fmla="*/ 555916 w 609050"/>
                <a:gd name="connsiteY34" fmla="*/ 268528 h 586540"/>
                <a:gd name="connsiteX35" fmla="*/ 555916 w 609050"/>
                <a:gd name="connsiteY35" fmla="*/ 230010 h 586540"/>
                <a:gd name="connsiteX36" fmla="*/ 216243 w 609050"/>
                <a:gd name="connsiteY36" fmla="*/ 193549 h 586540"/>
                <a:gd name="connsiteX37" fmla="*/ 216243 w 609050"/>
                <a:gd name="connsiteY37" fmla="*/ 237412 h 586540"/>
                <a:gd name="connsiteX38" fmla="*/ 293953 w 609050"/>
                <a:gd name="connsiteY38" fmla="*/ 237412 h 586540"/>
                <a:gd name="connsiteX39" fmla="*/ 293953 w 609050"/>
                <a:gd name="connsiteY39" fmla="*/ 193549 h 586540"/>
                <a:gd name="connsiteX40" fmla="*/ 69884 w 609050"/>
                <a:gd name="connsiteY40" fmla="*/ 193549 h 586540"/>
                <a:gd name="connsiteX41" fmla="*/ 69884 w 609050"/>
                <a:gd name="connsiteY41" fmla="*/ 237412 h 586540"/>
                <a:gd name="connsiteX42" fmla="*/ 147595 w 609050"/>
                <a:gd name="connsiteY42" fmla="*/ 237412 h 586540"/>
                <a:gd name="connsiteX43" fmla="*/ 147595 w 609050"/>
                <a:gd name="connsiteY43" fmla="*/ 193549 h 586540"/>
                <a:gd name="connsiteX44" fmla="*/ 460769 w 609050"/>
                <a:gd name="connsiteY44" fmla="*/ 156950 h 586540"/>
                <a:gd name="connsiteX45" fmla="*/ 460769 w 609050"/>
                <a:gd name="connsiteY45" fmla="*/ 195468 h 586540"/>
                <a:gd name="connsiteX46" fmla="*/ 555916 w 609050"/>
                <a:gd name="connsiteY46" fmla="*/ 195468 h 586540"/>
                <a:gd name="connsiteX47" fmla="*/ 555916 w 609050"/>
                <a:gd name="connsiteY47" fmla="*/ 156950 h 586540"/>
                <a:gd name="connsiteX48" fmla="*/ 192926 w 609050"/>
                <a:gd name="connsiteY48" fmla="*/ 96251 h 586540"/>
                <a:gd name="connsiteX49" fmla="*/ 361366 w 609050"/>
                <a:gd name="connsiteY49" fmla="*/ 96251 h 586540"/>
                <a:gd name="connsiteX50" fmla="*/ 361366 w 609050"/>
                <a:gd name="connsiteY50" fmla="*/ 114880 h 586540"/>
                <a:gd name="connsiteX51" fmla="*/ 192926 w 609050"/>
                <a:gd name="connsiteY51" fmla="*/ 114880 h 586540"/>
                <a:gd name="connsiteX52" fmla="*/ 192926 w 609050"/>
                <a:gd name="connsiteY52" fmla="*/ 49819 h 586540"/>
                <a:gd name="connsiteX53" fmla="*/ 361366 w 609050"/>
                <a:gd name="connsiteY53" fmla="*/ 49819 h 586540"/>
                <a:gd name="connsiteX54" fmla="*/ 361366 w 609050"/>
                <a:gd name="connsiteY54" fmla="*/ 68307 h 586540"/>
                <a:gd name="connsiteX55" fmla="*/ 192926 w 609050"/>
                <a:gd name="connsiteY55" fmla="*/ 68307 h 586540"/>
                <a:gd name="connsiteX56" fmla="*/ 166130 w 609050"/>
                <a:gd name="connsiteY56" fmla="*/ 25222 h 586540"/>
                <a:gd name="connsiteX57" fmla="*/ 166130 w 609050"/>
                <a:gd name="connsiteY57" fmla="*/ 155716 h 586540"/>
                <a:gd name="connsiteX58" fmla="*/ 338987 w 609050"/>
                <a:gd name="connsiteY58" fmla="*/ 155716 h 586540"/>
                <a:gd name="connsiteX59" fmla="*/ 338987 w 609050"/>
                <a:gd name="connsiteY59" fmla="*/ 341040 h 586540"/>
                <a:gd name="connsiteX60" fmla="*/ 338987 w 609050"/>
                <a:gd name="connsiteY60" fmla="*/ 531710 h 586540"/>
                <a:gd name="connsiteX61" fmla="*/ 366721 w 609050"/>
                <a:gd name="connsiteY61" fmla="*/ 531710 h 586540"/>
                <a:gd name="connsiteX62" fmla="*/ 366721 w 609050"/>
                <a:gd name="connsiteY62" fmla="*/ 341040 h 586540"/>
                <a:gd name="connsiteX63" fmla="*/ 366721 w 609050"/>
                <a:gd name="connsiteY63" fmla="*/ 155305 h 586540"/>
                <a:gd name="connsiteX64" fmla="*/ 388002 w 609050"/>
                <a:gd name="connsiteY64" fmla="*/ 143517 h 586540"/>
                <a:gd name="connsiteX65" fmla="*/ 388002 w 609050"/>
                <a:gd name="connsiteY65" fmla="*/ 25222 h 586540"/>
                <a:gd name="connsiteX66" fmla="*/ 140867 w 609050"/>
                <a:gd name="connsiteY66" fmla="*/ 0 h 586540"/>
                <a:gd name="connsiteX67" fmla="*/ 413402 w 609050"/>
                <a:gd name="connsiteY67" fmla="*/ 0 h 586540"/>
                <a:gd name="connsiteX68" fmla="*/ 413402 w 609050"/>
                <a:gd name="connsiteY68" fmla="*/ 129398 h 586540"/>
                <a:gd name="connsiteX69" fmla="*/ 432486 w 609050"/>
                <a:gd name="connsiteY69" fmla="*/ 118843 h 586540"/>
                <a:gd name="connsiteX70" fmla="*/ 584199 w 609050"/>
                <a:gd name="connsiteY70" fmla="*/ 118843 h 586540"/>
                <a:gd name="connsiteX71" fmla="*/ 584199 w 609050"/>
                <a:gd name="connsiteY71" fmla="*/ 531710 h 586540"/>
                <a:gd name="connsiteX72" fmla="*/ 609050 w 609050"/>
                <a:gd name="connsiteY72" fmla="*/ 531710 h 586540"/>
                <a:gd name="connsiteX73" fmla="*/ 609050 w 609050"/>
                <a:gd name="connsiteY73" fmla="*/ 586540 h 586540"/>
                <a:gd name="connsiteX74" fmla="*/ 0 w 609050"/>
                <a:gd name="connsiteY74" fmla="*/ 586540 h 586540"/>
                <a:gd name="connsiteX75" fmla="*/ 0 w 609050"/>
                <a:gd name="connsiteY75" fmla="*/ 531710 h 586540"/>
                <a:gd name="connsiteX76" fmla="*/ 24851 w 609050"/>
                <a:gd name="connsiteY76" fmla="*/ 531710 h 586540"/>
                <a:gd name="connsiteX77" fmla="*/ 24851 w 609050"/>
                <a:gd name="connsiteY77" fmla="*/ 155716 h 586540"/>
                <a:gd name="connsiteX78" fmla="*/ 140867 w 609050"/>
                <a:gd name="connsiteY78" fmla="*/ 155716 h 5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09050" h="586540">
                  <a:moveTo>
                    <a:pt x="216243" y="412730"/>
                  </a:moveTo>
                  <a:lnTo>
                    <a:pt x="216243" y="456594"/>
                  </a:lnTo>
                  <a:lnTo>
                    <a:pt x="293953" y="456594"/>
                  </a:lnTo>
                  <a:lnTo>
                    <a:pt x="293953" y="412730"/>
                  </a:lnTo>
                  <a:close/>
                  <a:moveTo>
                    <a:pt x="69884" y="412730"/>
                  </a:moveTo>
                  <a:lnTo>
                    <a:pt x="69884" y="456594"/>
                  </a:lnTo>
                  <a:lnTo>
                    <a:pt x="147595" y="456594"/>
                  </a:lnTo>
                  <a:lnTo>
                    <a:pt x="147595" y="412730"/>
                  </a:lnTo>
                  <a:close/>
                  <a:moveTo>
                    <a:pt x="460769" y="376268"/>
                  </a:moveTo>
                  <a:lnTo>
                    <a:pt x="460769" y="414786"/>
                  </a:lnTo>
                  <a:lnTo>
                    <a:pt x="555916" y="414786"/>
                  </a:lnTo>
                  <a:lnTo>
                    <a:pt x="555916" y="376268"/>
                  </a:lnTo>
                  <a:close/>
                  <a:moveTo>
                    <a:pt x="216243" y="339670"/>
                  </a:moveTo>
                  <a:lnTo>
                    <a:pt x="216243" y="383533"/>
                  </a:lnTo>
                  <a:lnTo>
                    <a:pt x="293953" y="383533"/>
                  </a:lnTo>
                  <a:lnTo>
                    <a:pt x="293953" y="339670"/>
                  </a:lnTo>
                  <a:close/>
                  <a:moveTo>
                    <a:pt x="69884" y="339670"/>
                  </a:moveTo>
                  <a:lnTo>
                    <a:pt x="69884" y="383533"/>
                  </a:lnTo>
                  <a:lnTo>
                    <a:pt x="147595" y="383533"/>
                  </a:lnTo>
                  <a:lnTo>
                    <a:pt x="147595" y="339670"/>
                  </a:lnTo>
                  <a:close/>
                  <a:moveTo>
                    <a:pt x="460769" y="303071"/>
                  </a:moveTo>
                  <a:lnTo>
                    <a:pt x="460769" y="341726"/>
                  </a:lnTo>
                  <a:lnTo>
                    <a:pt x="555916" y="341726"/>
                  </a:lnTo>
                  <a:lnTo>
                    <a:pt x="555916" y="303071"/>
                  </a:lnTo>
                  <a:close/>
                  <a:moveTo>
                    <a:pt x="216243" y="266609"/>
                  </a:moveTo>
                  <a:lnTo>
                    <a:pt x="216243" y="310473"/>
                  </a:lnTo>
                  <a:lnTo>
                    <a:pt x="293953" y="310473"/>
                  </a:lnTo>
                  <a:lnTo>
                    <a:pt x="293953" y="266609"/>
                  </a:lnTo>
                  <a:close/>
                  <a:moveTo>
                    <a:pt x="69884" y="266609"/>
                  </a:moveTo>
                  <a:lnTo>
                    <a:pt x="69884" y="310473"/>
                  </a:lnTo>
                  <a:lnTo>
                    <a:pt x="147595" y="310473"/>
                  </a:lnTo>
                  <a:lnTo>
                    <a:pt x="147595" y="266609"/>
                  </a:lnTo>
                  <a:close/>
                  <a:moveTo>
                    <a:pt x="460769" y="230010"/>
                  </a:moveTo>
                  <a:lnTo>
                    <a:pt x="460769" y="268528"/>
                  </a:lnTo>
                  <a:lnTo>
                    <a:pt x="555916" y="268528"/>
                  </a:lnTo>
                  <a:lnTo>
                    <a:pt x="555916" y="230010"/>
                  </a:lnTo>
                  <a:close/>
                  <a:moveTo>
                    <a:pt x="216243" y="193549"/>
                  </a:moveTo>
                  <a:lnTo>
                    <a:pt x="216243" y="237412"/>
                  </a:lnTo>
                  <a:lnTo>
                    <a:pt x="293953" y="237412"/>
                  </a:lnTo>
                  <a:lnTo>
                    <a:pt x="293953" y="193549"/>
                  </a:lnTo>
                  <a:close/>
                  <a:moveTo>
                    <a:pt x="69884" y="193549"/>
                  </a:moveTo>
                  <a:lnTo>
                    <a:pt x="69884" y="237412"/>
                  </a:lnTo>
                  <a:lnTo>
                    <a:pt x="147595" y="237412"/>
                  </a:lnTo>
                  <a:lnTo>
                    <a:pt x="147595" y="193549"/>
                  </a:lnTo>
                  <a:close/>
                  <a:moveTo>
                    <a:pt x="460769" y="156950"/>
                  </a:moveTo>
                  <a:lnTo>
                    <a:pt x="460769" y="195468"/>
                  </a:lnTo>
                  <a:lnTo>
                    <a:pt x="555916" y="195468"/>
                  </a:lnTo>
                  <a:lnTo>
                    <a:pt x="555916" y="156950"/>
                  </a:lnTo>
                  <a:close/>
                  <a:moveTo>
                    <a:pt x="192926" y="96251"/>
                  </a:moveTo>
                  <a:lnTo>
                    <a:pt x="361366" y="96251"/>
                  </a:lnTo>
                  <a:lnTo>
                    <a:pt x="361366" y="114880"/>
                  </a:lnTo>
                  <a:lnTo>
                    <a:pt x="192926" y="114880"/>
                  </a:lnTo>
                  <a:close/>
                  <a:moveTo>
                    <a:pt x="192926" y="49819"/>
                  </a:moveTo>
                  <a:lnTo>
                    <a:pt x="361366" y="49819"/>
                  </a:lnTo>
                  <a:lnTo>
                    <a:pt x="361366" y="68307"/>
                  </a:lnTo>
                  <a:lnTo>
                    <a:pt x="192926" y="68307"/>
                  </a:lnTo>
                  <a:close/>
                  <a:moveTo>
                    <a:pt x="166130" y="25222"/>
                  </a:moveTo>
                  <a:lnTo>
                    <a:pt x="166130" y="155716"/>
                  </a:lnTo>
                  <a:lnTo>
                    <a:pt x="338987" y="155716"/>
                  </a:lnTo>
                  <a:lnTo>
                    <a:pt x="338987" y="341040"/>
                  </a:lnTo>
                  <a:lnTo>
                    <a:pt x="338987" y="531710"/>
                  </a:lnTo>
                  <a:lnTo>
                    <a:pt x="366721" y="531710"/>
                  </a:lnTo>
                  <a:lnTo>
                    <a:pt x="366721" y="341040"/>
                  </a:lnTo>
                  <a:lnTo>
                    <a:pt x="366721" y="155305"/>
                  </a:lnTo>
                  <a:lnTo>
                    <a:pt x="388002" y="143517"/>
                  </a:lnTo>
                  <a:lnTo>
                    <a:pt x="388002" y="25222"/>
                  </a:lnTo>
                  <a:close/>
                  <a:moveTo>
                    <a:pt x="140867" y="0"/>
                  </a:moveTo>
                  <a:lnTo>
                    <a:pt x="413402" y="0"/>
                  </a:lnTo>
                  <a:lnTo>
                    <a:pt x="413402" y="129398"/>
                  </a:lnTo>
                  <a:lnTo>
                    <a:pt x="432486" y="118843"/>
                  </a:lnTo>
                  <a:lnTo>
                    <a:pt x="584199" y="118843"/>
                  </a:lnTo>
                  <a:lnTo>
                    <a:pt x="584199" y="531710"/>
                  </a:lnTo>
                  <a:lnTo>
                    <a:pt x="609050" y="531710"/>
                  </a:lnTo>
                  <a:lnTo>
                    <a:pt x="609050" y="586540"/>
                  </a:lnTo>
                  <a:lnTo>
                    <a:pt x="0" y="586540"/>
                  </a:lnTo>
                  <a:lnTo>
                    <a:pt x="0" y="531710"/>
                  </a:lnTo>
                  <a:lnTo>
                    <a:pt x="24851" y="531710"/>
                  </a:lnTo>
                  <a:lnTo>
                    <a:pt x="24851" y="155716"/>
                  </a:lnTo>
                  <a:lnTo>
                    <a:pt x="140867" y="1557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endParaRPr>
            </a:p>
          </p:txBody>
        </p:sp>
        <p:sp>
          <p:nvSpPr>
            <p:cNvPr id="68" name="iṥḻiḋé">
              <a:extLst>
                <a:ext uri="{FF2B5EF4-FFF2-40B4-BE49-F238E27FC236}">
                  <a16:creationId xmlns:a16="http://schemas.microsoft.com/office/drawing/2014/main" xmlns="" id="{88DFA801-F16A-8818-8228-591B0FABD13D}"/>
                </a:ext>
              </a:extLst>
            </p:cNvPr>
            <p:cNvSpPr txBox="1"/>
            <p:nvPr/>
          </p:nvSpPr>
          <p:spPr bwMode="auto">
            <a:xfrm>
              <a:off x="8503422" y="1597741"/>
              <a:ext cx="3938685" cy="7272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defTabSz="914400"/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thể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cảm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ảm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xúc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giả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nhớ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kỉ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niệm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mùa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phơi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sân</a:t>
              </a: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trước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”.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Đó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cảm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gì</a:t>
              </a:r>
              <a:r>
                <a:rPr lang="en-US" altLang="zh-CN" sz="28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?</a:t>
              </a:r>
              <a:endParaRPr lang="zh-CN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734517" y="291964"/>
            <a:ext cx="11017929" cy="817308"/>
          </a:xfrm>
          <a:prstGeom prst="rect">
            <a:avLst/>
          </a:prstGeom>
          <a:solidFill>
            <a:srgbClr val="FDA25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xúc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giả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kỉ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niệm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mùa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phơi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sân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”:</a:t>
            </a:r>
            <a:endParaRPr lang="zh-C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9" name="图片 18">
            <a:extLst>
              <a:ext uri="{FF2B5EF4-FFF2-40B4-BE49-F238E27FC236}">
                <a16:creationId xmlns:a16="http://schemas.microsoft.com/office/drawing/2014/main" xmlns="" id="{EB0F3235-F549-F536-061D-F14584794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9" y="2748667"/>
            <a:ext cx="2916243" cy="35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183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ḻiḍè">
            <a:extLst>
              <a:ext uri="{FF2B5EF4-FFF2-40B4-BE49-F238E27FC236}">
                <a16:creationId xmlns:a16="http://schemas.microsoft.com/office/drawing/2014/main" xmlns="" id="{A7C8A678-7363-8C1A-D362-7FCC2D6B6F05}"/>
              </a:ext>
            </a:extLst>
          </p:cNvPr>
          <p:cNvSpPr txBox="1"/>
          <p:nvPr/>
        </p:nvSpPr>
        <p:spPr>
          <a:xfrm>
            <a:off x="1703802" y="697160"/>
            <a:ext cx="7475255" cy="569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 anchor="b" anchorCtr="0">
            <a:noAutofit/>
          </a:bodyPr>
          <a:lstStyle/>
          <a:p>
            <a:pPr algn="ctr" defTabSz="913765">
              <a:buSzPct val="25000"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*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Một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số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hình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rPr>
              <a:t>ảnh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Segoe Script" panose="030B0504020000000003" pitchFamily="66" charset="0"/>
            </a:endParaRPr>
          </a:p>
        </p:txBody>
      </p:sp>
      <p:grpSp>
        <p:nvGrpSpPr>
          <p:cNvPr id="9" name="iṩ1iḓê">
            <a:extLst>
              <a:ext uri="{FF2B5EF4-FFF2-40B4-BE49-F238E27FC236}">
                <a16:creationId xmlns:a16="http://schemas.microsoft.com/office/drawing/2014/main" xmlns="" id="{503B2CA9-B025-65AF-69B8-7EA6C28D1260}"/>
              </a:ext>
            </a:extLst>
          </p:cNvPr>
          <p:cNvGrpSpPr/>
          <p:nvPr/>
        </p:nvGrpSpPr>
        <p:grpSpPr>
          <a:xfrm>
            <a:off x="4332158" y="1266785"/>
            <a:ext cx="7065692" cy="1753332"/>
            <a:chOff x="8084972" y="1266924"/>
            <a:chExt cx="4357135" cy="1441518"/>
          </a:xfrm>
        </p:grpSpPr>
        <p:grpSp>
          <p:nvGrpSpPr>
            <p:cNvPr id="66" name="îS1iḓè">
              <a:extLst>
                <a:ext uri="{FF2B5EF4-FFF2-40B4-BE49-F238E27FC236}">
                  <a16:creationId xmlns:a16="http://schemas.microsoft.com/office/drawing/2014/main" xmlns="" id="{91C5D21F-5D9C-619E-5C80-7F0C6D2984EC}"/>
                </a:ext>
              </a:extLst>
            </p:cNvPr>
            <p:cNvGrpSpPr/>
            <p:nvPr/>
          </p:nvGrpSpPr>
          <p:grpSpPr>
            <a:xfrm>
              <a:off x="8084972" y="1266924"/>
              <a:ext cx="579326" cy="836894"/>
              <a:chOff x="7043444" y="1148015"/>
              <a:chExt cx="897877" cy="1297072"/>
            </a:xfrm>
          </p:grpSpPr>
          <p:sp>
            <p:nvSpPr>
              <p:cNvPr id="70" name="ïṧḷïďê">
                <a:extLst>
                  <a:ext uri="{FF2B5EF4-FFF2-40B4-BE49-F238E27FC236}">
                    <a16:creationId xmlns:a16="http://schemas.microsoft.com/office/drawing/2014/main" xmlns="" id="{E9102302-6C77-5521-4A52-CFD6F5EB0F69}"/>
                  </a:ext>
                </a:extLst>
              </p:cNvPr>
              <p:cNvSpPr/>
              <p:nvPr/>
            </p:nvSpPr>
            <p:spPr bwMode="auto">
              <a:xfrm>
                <a:off x="7043444" y="1148015"/>
                <a:ext cx="897877" cy="129707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sx="110000" sy="110000" algn="ctr" rotWithShape="0">
                  <a:schemeClr val="tx2">
                    <a:alpha val="19000"/>
                  </a:schemeClr>
                </a:outerShdw>
              </a:effec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71" name="isļîďe">
                <a:extLst>
                  <a:ext uri="{FF2B5EF4-FFF2-40B4-BE49-F238E27FC236}">
                    <a16:creationId xmlns:a16="http://schemas.microsoft.com/office/drawing/2014/main" xmlns="" id="{077C73DB-3B2A-F3FB-CFD3-32E0C8405DD6}"/>
                  </a:ext>
                </a:extLst>
              </p:cNvPr>
              <p:cNvSpPr/>
              <p:nvPr/>
            </p:nvSpPr>
            <p:spPr bwMode="auto">
              <a:xfrm>
                <a:off x="7442648" y="1556431"/>
                <a:ext cx="498672" cy="480241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10000"/>
              </a:bodyPr>
              <a:lstStyle/>
              <a:p>
                <a:pPr defTabSz="913765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68" name="iṥḻiḋé">
              <a:extLst>
                <a:ext uri="{FF2B5EF4-FFF2-40B4-BE49-F238E27FC236}">
                  <a16:creationId xmlns:a16="http://schemas.microsoft.com/office/drawing/2014/main" xmlns="" id="{88DFA801-F16A-8818-8228-591B0FABD13D}"/>
                </a:ext>
              </a:extLst>
            </p:cNvPr>
            <p:cNvSpPr txBox="1"/>
            <p:nvPr/>
          </p:nvSpPr>
          <p:spPr bwMode="auto">
            <a:xfrm>
              <a:off x="8664298" y="2266637"/>
              <a:ext cx="3777809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r>
                <a:rPr 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Giêng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lặn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tợp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miếng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khóm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me,...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dầm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thấu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îṥlíḓe">
            <a:extLst>
              <a:ext uri="{FF2B5EF4-FFF2-40B4-BE49-F238E27FC236}">
                <a16:creationId xmlns:a16="http://schemas.microsoft.com/office/drawing/2014/main" xmlns="" id="{A5CAD895-44F7-A49C-27A1-CA9231F602B8}"/>
              </a:ext>
            </a:extLst>
          </p:cNvPr>
          <p:cNvGrpSpPr/>
          <p:nvPr/>
        </p:nvGrpSpPr>
        <p:grpSpPr>
          <a:xfrm>
            <a:off x="3957403" y="3603054"/>
            <a:ext cx="7315199" cy="866955"/>
            <a:chOff x="8084974" y="1251893"/>
            <a:chExt cx="4409664" cy="866955"/>
          </a:xfrm>
        </p:grpSpPr>
        <p:grpSp>
          <p:nvGrpSpPr>
            <p:cNvPr id="60" name="ïśḷîḋe">
              <a:extLst>
                <a:ext uri="{FF2B5EF4-FFF2-40B4-BE49-F238E27FC236}">
                  <a16:creationId xmlns:a16="http://schemas.microsoft.com/office/drawing/2014/main" xmlns="" id="{C2DE2B86-B12D-711C-78A5-7AD8D646C9F5}"/>
                </a:ext>
              </a:extLst>
            </p:cNvPr>
            <p:cNvGrpSpPr/>
            <p:nvPr/>
          </p:nvGrpSpPr>
          <p:grpSpPr>
            <a:xfrm>
              <a:off x="8084974" y="1266924"/>
              <a:ext cx="594654" cy="836894"/>
              <a:chOff x="7043444" y="1148015"/>
              <a:chExt cx="921633" cy="1297072"/>
            </a:xfrm>
          </p:grpSpPr>
          <p:sp>
            <p:nvSpPr>
              <p:cNvPr id="64" name="ïš1îďé">
                <a:extLst>
                  <a:ext uri="{FF2B5EF4-FFF2-40B4-BE49-F238E27FC236}">
                    <a16:creationId xmlns:a16="http://schemas.microsoft.com/office/drawing/2014/main" xmlns="" id="{3166ECC5-BF69-F6EB-1003-457535A4A6FB}"/>
                  </a:ext>
                </a:extLst>
              </p:cNvPr>
              <p:cNvSpPr/>
              <p:nvPr/>
            </p:nvSpPr>
            <p:spPr bwMode="auto">
              <a:xfrm>
                <a:off x="7043444" y="1148015"/>
                <a:ext cx="921633" cy="129707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sx="110000" sy="110000" algn="ctr" rotWithShape="0">
                  <a:schemeClr val="tx2">
                    <a:alpha val="19000"/>
                  </a:schemeClr>
                </a:outerShdw>
              </a:effec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65" name="îṩ1ïḋê">
                <a:extLst>
                  <a:ext uri="{FF2B5EF4-FFF2-40B4-BE49-F238E27FC236}">
                    <a16:creationId xmlns:a16="http://schemas.microsoft.com/office/drawing/2014/main" xmlns="" id="{59FAC6E6-C5CC-AEA0-1A5C-AA81120A3191}"/>
                  </a:ext>
                </a:extLst>
              </p:cNvPr>
              <p:cNvSpPr/>
              <p:nvPr/>
            </p:nvSpPr>
            <p:spPr bwMode="auto">
              <a:xfrm>
                <a:off x="7442648" y="1556431"/>
                <a:ext cx="498672" cy="480241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/>
              <a:p>
                <a:pPr defTabSz="913765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63" name="ïšḻïdê">
              <a:extLst>
                <a:ext uri="{FF2B5EF4-FFF2-40B4-BE49-F238E27FC236}">
                  <a16:creationId xmlns:a16="http://schemas.microsoft.com/office/drawing/2014/main" xmlns="" id="{B39C99E4-B26D-2BBF-D165-CB64C1B6B329}"/>
                </a:ext>
              </a:extLst>
            </p:cNvPr>
            <p:cNvSpPr/>
            <p:nvPr/>
          </p:nvSpPr>
          <p:spPr bwMode="auto">
            <a:xfrm>
              <a:off x="8842605" y="1251893"/>
              <a:ext cx="3652033" cy="86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miếng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ứa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defRPr/>
              </a:pPr>
              <a:endPara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endParaRPr>
            </a:p>
          </p:txBody>
        </p:sp>
      </p:grpSp>
      <p:grpSp>
        <p:nvGrpSpPr>
          <p:cNvPr id="12" name="íṧļíḑe">
            <a:extLst>
              <a:ext uri="{FF2B5EF4-FFF2-40B4-BE49-F238E27FC236}">
                <a16:creationId xmlns:a16="http://schemas.microsoft.com/office/drawing/2014/main" xmlns="" id="{BF507F78-0B4E-FE54-08E3-CB90F36093F8}"/>
              </a:ext>
            </a:extLst>
          </p:cNvPr>
          <p:cNvGrpSpPr/>
          <p:nvPr/>
        </p:nvGrpSpPr>
        <p:grpSpPr>
          <a:xfrm>
            <a:off x="4332158" y="4897122"/>
            <a:ext cx="7057263" cy="949743"/>
            <a:chOff x="8084975" y="890407"/>
            <a:chExt cx="4666551" cy="1073512"/>
          </a:xfrm>
        </p:grpSpPr>
        <p:grpSp>
          <p:nvGrpSpPr>
            <p:cNvPr id="13" name="iśļïḑé">
              <a:extLst>
                <a:ext uri="{FF2B5EF4-FFF2-40B4-BE49-F238E27FC236}">
                  <a16:creationId xmlns:a16="http://schemas.microsoft.com/office/drawing/2014/main" xmlns="" id="{292CF329-9AC3-A872-8C7F-A7DAE1521466}"/>
                </a:ext>
              </a:extLst>
            </p:cNvPr>
            <p:cNvGrpSpPr/>
            <p:nvPr/>
          </p:nvGrpSpPr>
          <p:grpSpPr>
            <a:xfrm>
              <a:off x="8084975" y="909240"/>
              <a:ext cx="652296" cy="931061"/>
              <a:chOff x="7043444" y="593654"/>
              <a:chExt cx="1010970" cy="1443018"/>
            </a:xfrm>
          </p:grpSpPr>
          <p:sp>
            <p:nvSpPr>
              <p:cNvPr id="17" name="îṡľíḍe">
                <a:extLst>
                  <a:ext uri="{FF2B5EF4-FFF2-40B4-BE49-F238E27FC236}">
                    <a16:creationId xmlns:a16="http://schemas.microsoft.com/office/drawing/2014/main" xmlns="" id="{9B01109C-255C-D2E9-6366-4D6E344EB9D7}"/>
                  </a:ext>
                </a:extLst>
              </p:cNvPr>
              <p:cNvSpPr/>
              <p:nvPr/>
            </p:nvSpPr>
            <p:spPr bwMode="auto">
              <a:xfrm>
                <a:off x="7043444" y="593654"/>
                <a:ext cx="1010970" cy="129707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sx="110000" sy="110000" algn="ctr" rotWithShape="0">
                  <a:schemeClr val="tx2">
                    <a:alpha val="19000"/>
                  </a:schemeClr>
                </a:outerShdw>
              </a:effec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18" name="iṡliďê">
                <a:extLst>
                  <a:ext uri="{FF2B5EF4-FFF2-40B4-BE49-F238E27FC236}">
                    <a16:creationId xmlns:a16="http://schemas.microsoft.com/office/drawing/2014/main" xmlns="" id="{4769D6C3-CEBB-BADD-30DA-40D3DDD55921}"/>
                  </a:ext>
                </a:extLst>
              </p:cNvPr>
              <p:cNvSpPr/>
              <p:nvPr/>
            </p:nvSpPr>
            <p:spPr bwMode="auto">
              <a:xfrm>
                <a:off x="7442648" y="1556431"/>
                <a:ext cx="498672" cy="480241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62500" lnSpcReduction="20000"/>
              </a:bodyPr>
              <a:lstStyle/>
              <a:p>
                <a:pPr defTabSz="913765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16" name="ï$lide">
              <a:extLst>
                <a:ext uri="{FF2B5EF4-FFF2-40B4-BE49-F238E27FC236}">
                  <a16:creationId xmlns:a16="http://schemas.microsoft.com/office/drawing/2014/main" xmlns="" id="{D0438CF7-8EF9-F4F8-9601-37CAA48DE771}"/>
                </a:ext>
              </a:extLst>
            </p:cNvPr>
            <p:cNvSpPr/>
            <p:nvPr/>
          </p:nvSpPr>
          <p:spPr bwMode="auto">
            <a:xfrm>
              <a:off x="8818471" y="890407"/>
              <a:ext cx="3933055" cy="107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nhoài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59" name="图片 18">
            <a:extLst>
              <a:ext uri="{FF2B5EF4-FFF2-40B4-BE49-F238E27FC236}">
                <a16:creationId xmlns:a16="http://schemas.microsoft.com/office/drawing/2014/main" xmlns="" id="{EB0F3235-F549-F536-061D-F14584794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4" y="1875122"/>
            <a:ext cx="3941928" cy="46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6095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iṩ1iḓê">
            <a:extLst>
              <a:ext uri="{FF2B5EF4-FFF2-40B4-BE49-F238E27FC236}">
                <a16:creationId xmlns:a16="http://schemas.microsoft.com/office/drawing/2014/main" xmlns="" id="{503B2CA9-B025-65AF-69B8-7EA6C28D1260}"/>
              </a:ext>
            </a:extLst>
          </p:cNvPr>
          <p:cNvGrpSpPr/>
          <p:nvPr/>
        </p:nvGrpSpPr>
        <p:grpSpPr>
          <a:xfrm>
            <a:off x="4467074" y="1578599"/>
            <a:ext cx="6930776" cy="1441518"/>
            <a:chOff x="8084977" y="1266924"/>
            <a:chExt cx="4357131" cy="1441518"/>
          </a:xfrm>
        </p:grpSpPr>
        <p:grpSp>
          <p:nvGrpSpPr>
            <p:cNvPr id="66" name="îS1iḓè">
              <a:extLst>
                <a:ext uri="{FF2B5EF4-FFF2-40B4-BE49-F238E27FC236}">
                  <a16:creationId xmlns:a16="http://schemas.microsoft.com/office/drawing/2014/main" xmlns="" id="{91C5D21F-5D9C-619E-5C80-7F0C6D2984EC}"/>
                </a:ext>
              </a:extLst>
            </p:cNvPr>
            <p:cNvGrpSpPr/>
            <p:nvPr/>
          </p:nvGrpSpPr>
          <p:grpSpPr>
            <a:xfrm>
              <a:off x="8084977" y="1266924"/>
              <a:ext cx="579326" cy="836894"/>
              <a:chOff x="7043444" y="1148015"/>
              <a:chExt cx="897876" cy="1297072"/>
            </a:xfrm>
          </p:grpSpPr>
          <p:sp>
            <p:nvSpPr>
              <p:cNvPr id="70" name="ïṧḷïďê">
                <a:extLst>
                  <a:ext uri="{FF2B5EF4-FFF2-40B4-BE49-F238E27FC236}">
                    <a16:creationId xmlns:a16="http://schemas.microsoft.com/office/drawing/2014/main" xmlns="" id="{E9102302-6C77-5521-4A52-CFD6F5EB0F69}"/>
                  </a:ext>
                </a:extLst>
              </p:cNvPr>
              <p:cNvSpPr/>
              <p:nvPr/>
            </p:nvSpPr>
            <p:spPr bwMode="auto">
              <a:xfrm>
                <a:off x="7043444" y="1148015"/>
                <a:ext cx="897876" cy="129707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sx="110000" sy="110000" algn="ctr" rotWithShape="0">
                  <a:schemeClr val="tx2">
                    <a:alpha val="19000"/>
                  </a:schemeClr>
                </a:outerShdw>
              </a:effec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71" name="isļîďe">
                <a:extLst>
                  <a:ext uri="{FF2B5EF4-FFF2-40B4-BE49-F238E27FC236}">
                    <a16:creationId xmlns:a16="http://schemas.microsoft.com/office/drawing/2014/main" xmlns="" id="{077C73DB-3B2A-F3FB-CFD3-32E0C8405DD6}"/>
                  </a:ext>
                </a:extLst>
              </p:cNvPr>
              <p:cNvSpPr/>
              <p:nvPr/>
            </p:nvSpPr>
            <p:spPr bwMode="auto">
              <a:xfrm>
                <a:off x="7313108" y="1556431"/>
                <a:ext cx="498672" cy="480241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68" name="iṥḻiḋé">
              <a:extLst>
                <a:ext uri="{FF2B5EF4-FFF2-40B4-BE49-F238E27FC236}">
                  <a16:creationId xmlns:a16="http://schemas.microsoft.com/office/drawing/2014/main" xmlns="" id="{88DFA801-F16A-8818-8228-591B0FABD13D}"/>
                </a:ext>
              </a:extLst>
            </p:cNvPr>
            <p:cNvSpPr txBox="1"/>
            <p:nvPr/>
          </p:nvSpPr>
          <p:spPr bwMode="auto">
            <a:xfrm>
              <a:off x="8664304" y="2266637"/>
              <a:ext cx="377780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Cái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hũ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mắm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tép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dầm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nắng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nhung</a:t>
              </a:r>
              <a:r>
                <a:rPr lang="en-US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chuối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chát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khế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gừng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xắt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mịn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mâm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mứt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tắc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đỏ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au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đằng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chết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dim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tụi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îṥlíḓe">
            <a:extLst>
              <a:ext uri="{FF2B5EF4-FFF2-40B4-BE49-F238E27FC236}">
                <a16:creationId xmlns:a16="http://schemas.microsoft.com/office/drawing/2014/main" xmlns="" id="{A5CAD895-44F7-A49C-27A1-CA9231F602B8}"/>
              </a:ext>
            </a:extLst>
          </p:cNvPr>
          <p:cNvGrpSpPr/>
          <p:nvPr/>
        </p:nvGrpSpPr>
        <p:grpSpPr>
          <a:xfrm>
            <a:off x="4467074" y="3358252"/>
            <a:ext cx="6720512" cy="904761"/>
            <a:chOff x="8084973" y="1199057"/>
            <a:chExt cx="4337937" cy="904761"/>
          </a:xfrm>
        </p:grpSpPr>
        <p:grpSp>
          <p:nvGrpSpPr>
            <p:cNvPr id="60" name="ïśḷîḋe">
              <a:extLst>
                <a:ext uri="{FF2B5EF4-FFF2-40B4-BE49-F238E27FC236}">
                  <a16:creationId xmlns:a16="http://schemas.microsoft.com/office/drawing/2014/main" xmlns="" id="{C2DE2B86-B12D-711C-78A5-7AD8D646C9F5}"/>
                </a:ext>
              </a:extLst>
            </p:cNvPr>
            <p:cNvGrpSpPr/>
            <p:nvPr/>
          </p:nvGrpSpPr>
          <p:grpSpPr>
            <a:xfrm>
              <a:off x="8084973" y="1266924"/>
              <a:ext cx="579326" cy="836894"/>
              <a:chOff x="7043445" y="1148015"/>
              <a:chExt cx="897877" cy="1297072"/>
            </a:xfrm>
          </p:grpSpPr>
          <p:sp>
            <p:nvSpPr>
              <p:cNvPr id="64" name="ïš1îďé">
                <a:extLst>
                  <a:ext uri="{FF2B5EF4-FFF2-40B4-BE49-F238E27FC236}">
                    <a16:creationId xmlns:a16="http://schemas.microsoft.com/office/drawing/2014/main" xmlns="" id="{3166ECC5-BF69-F6EB-1003-457535A4A6FB}"/>
                  </a:ext>
                </a:extLst>
              </p:cNvPr>
              <p:cNvSpPr/>
              <p:nvPr/>
            </p:nvSpPr>
            <p:spPr bwMode="auto">
              <a:xfrm>
                <a:off x="7043445" y="1148015"/>
                <a:ext cx="897877" cy="129707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sx="110000" sy="110000" algn="ctr" rotWithShape="0">
                  <a:schemeClr val="tx2">
                    <a:alpha val="19000"/>
                  </a:schemeClr>
                </a:outerShdw>
              </a:effec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65" name="îṩ1ïḋê">
                <a:extLst>
                  <a:ext uri="{FF2B5EF4-FFF2-40B4-BE49-F238E27FC236}">
                    <a16:creationId xmlns:a16="http://schemas.microsoft.com/office/drawing/2014/main" xmlns="" id="{59FAC6E6-C5CC-AEA0-1A5C-AA81120A3191}"/>
                  </a:ext>
                </a:extLst>
              </p:cNvPr>
              <p:cNvSpPr/>
              <p:nvPr/>
            </p:nvSpPr>
            <p:spPr bwMode="auto">
              <a:xfrm>
                <a:off x="7442648" y="1556431"/>
                <a:ext cx="498672" cy="480241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63" name="ïšḻïdê">
              <a:extLst>
                <a:ext uri="{FF2B5EF4-FFF2-40B4-BE49-F238E27FC236}">
                  <a16:creationId xmlns:a16="http://schemas.microsoft.com/office/drawing/2014/main" xmlns="" id="{B39C99E4-B26D-2BBF-D165-CB64C1B6B329}"/>
                </a:ext>
              </a:extLst>
            </p:cNvPr>
            <p:cNvSpPr/>
            <p:nvPr/>
          </p:nvSpPr>
          <p:spPr bwMode="auto">
            <a:xfrm>
              <a:off x="8694309" y="1199057"/>
              <a:ext cx="3728601" cy="86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/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diễu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l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endParaRPr>
            </a:p>
          </p:txBody>
        </p:sp>
      </p:grpSp>
      <p:grpSp>
        <p:nvGrpSpPr>
          <p:cNvPr id="12" name="íṧļíḑe">
            <a:extLst>
              <a:ext uri="{FF2B5EF4-FFF2-40B4-BE49-F238E27FC236}">
                <a16:creationId xmlns:a16="http://schemas.microsoft.com/office/drawing/2014/main" xmlns="" id="{BF507F78-0B4E-FE54-08E3-CB90F36093F8}"/>
              </a:ext>
            </a:extLst>
          </p:cNvPr>
          <p:cNvGrpSpPr/>
          <p:nvPr/>
        </p:nvGrpSpPr>
        <p:grpSpPr>
          <a:xfrm>
            <a:off x="4467077" y="5007716"/>
            <a:ext cx="6789392" cy="1102816"/>
            <a:chOff x="7890633" y="1001002"/>
            <a:chExt cx="4767533" cy="1102816"/>
          </a:xfrm>
        </p:grpSpPr>
        <p:grpSp>
          <p:nvGrpSpPr>
            <p:cNvPr id="13" name="iśļïḑé">
              <a:extLst>
                <a:ext uri="{FF2B5EF4-FFF2-40B4-BE49-F238E27FC236}">
                  <a16:creationId xmlns:a16="http://schemas.microsoft.com/office/drawing/2014/main" xmlns="" id="{292CF329-9AC3-A872-8C7F-A7DAE1521466}"/>
                </a:ext>
              </a:extLst>
            </p:cNvPr>
            <p:cNvGrpSpPr/>
            <p:nvPr/>
          </p:nvGrpSpPr>
          <p:grpSpPr>
            <a:xfrm>
              <a:off x="7890633" y="1266924"/>
              <a:ext cx="773668" cy="836894"/>
              <a:chOff x="6742240" y="1148015"/>
              <a:chExt cx="1199080" cy="1297072"/>
            </a:xfrm>
          </p:grpSpPr>
          <p:sp>
            <p:nvSpPr>
              <p:cNvPr id="17" name="îṡľíḍe">
                <a:extLst>
                  <a:ext uri="{FF2B5EF4-FFF2-40B4-BE49-F238E27FC236}">
                    <a16:creationId xmlns:a16="http://schemas.microsoft.com/office/drawing/2014/main" xmlns="" id="{9B01109C-255C-D2E9-6366-4D6E344EB9D7}"/>
                  </a:ext>
                </a:extLst>
              </p:cNvPr>
              <p:cNvSpPr/>
              <p:nvPr/>
            </p:nvSpPr>
            <p:spPr bwMode="auto">
              <a:xfrm>
                <a:off x="6742240" y="1148015"/>
                <a:ext cx="1002906" cy="129707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sx="110000" sy="110000" algn="ctr" rotWithShape="0">
                  <a:schemeClr val="tx2">
                    <a:alpha val="19000"/>
                  </a:schemeClr>
                </a:outerShdw>
              </a:effec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  <p:sp>
            <p:nvSpPr>
              <p:cNvPr id="18" name="iṡliďê">
                <a:extLst>
                  <a:ext uri="{FF2B5EF4-FFF2-40B4-BE49-F238E27FC236}">
                    <a16:creationId xmlns:a16="http://schemas.microsoft.com/office/drawing/2014/main" xmlns="" id="{4769D6C3-CEBB-BADD-30DA-40D3DDD55921}"/>
                  </a:ext>
                </a:extLst>
              </p:cNvPr>
              <p:cNvSpPr/>
              <p:nvPr/>
            </p:nvSpPr>
            <p:spPr bwMode="auto">
              <a:xfrm>
                <a:off x="7442648" y="1556431"/>
                <a:ext cx="498672" cy="480241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Segoe Script" panose="030B0504020000000003" pitchFamily="66" charset="0"/>
                </a:endParaRPr>
              </a:p>
            </p:txBody>
          </p:sp>
        </p:grpSp>
        <p:sp>
          <p:nvSpPr>
            <p:cNvPr id="16" name="ï$lide">
              <a:extLst>
                <a:ext uri="{FF2B5EF4-FFF2-40B4-BE49-F238E27FC236}">
                  <a16:creationId xmlns:a16="http://schemas.microsoft.com/office/drawing/2014/main" xmlns="" id="{D0438CF7-8EF9-F4F8-9601-37CAA48DE771}"/>
                </a:ext>
              </a:extLst>
            </p:cNvPr>
            <p:cNvSpPr/>
            <p:nvPr/>
          </p:nvSpPr>
          <p:spPr bwMode="auto">
            <a:xfrm>
              <a:off x="8444366" y="1001002"/>
              <a:ext cx="4213800" cy="86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R="0" lvl="0" algn="l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Bỗng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nghe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nhẹ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nhõm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nhìn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đò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bên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Segoe Script" panose="030B0504020000000003" pitchFamily="66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59" name="图片 18">
            <a:extLst>
              <a:ext uri="{FF2B5EF4-FFF2-40B4-BE49-F238E27FC236}">
                <a16:creationId xmlns:a16="http://schemas.microsoft.com/office/drawing/2014/main" xmlns="" id="{EB0F3235-F549-F536-061D-F14584794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3" y="1989140"/>
            <a:ext cx="4114251" cy="46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3049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46" name="0f8097bf-bb36-4a3e-9c29-5780517a809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-20320" y="-2145"/>
            <a:ext cx="12192000" cy="6143625"/>
            <a:chOff x="0" y="0"/>
            <a:chExt cx="12192000" cy="6143625"/>
          </a:xfrm>
        </p:grpSpPr>
        <p:sp>
          <p:nvSpPr>
            <p:cNvPr id="47" name="ïṡḷîďe"/>
            <p:cNvSpPr/>
            <p:nvPr/>
          </p:nvSpPr>
          <p:spPr>
            <a:xfrm>
              <a:off x="0" y="0"/>
              <a:ext cx="12192000" cy="2408409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MF LiHei (Noncommercial)"/>
              </a:endParaRP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15275BFA-0975-4262-8A7F-84B896BC3E85}"/>
                </a:ext>
              </a:extLst>
            </p:cNvPr>
            <p:cNvCxnSpPr/>
            <p:nvPr/>
          </p:nvCxnSpPr>
          <p:spPr>
            <a:xfrm>
              <a:off x="6456000" y="2649715"/>
              <a:ext cx="0" cy="349391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C698A1A4-F2A9-53AD-BCA9-FD34EAD79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7517"/>
            <a:ext cx="3995684" cy="3995684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EF40D08F-CB7D-2135-109B-60A06BA3E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63" y="1691947"/>
            <a:ext cx="3552919" cy="5142425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xmlns="" id="{7F548BC9-F3C1-43BC-A8F7-6CC7F3DEDEB1}"/>
              </a:ext>
            </a:extLst>
          </p:cNvPr>
          <p:cNvGrpSpPr/>
          <p:nvPr/>
        </p:nvGrpSpPr>
        <p:grpSpPr>
          <a:xfrm flipH="1">
            <a:off x="3995682" y="929391"/>
            <a:ext cx="7756762" cy="5458710"/>
            <a:chOff x="-558688" y="0"/>
            <a:chExt cx="9107943" cy="685800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42CFA12E-2C52-4E1B-B2CF-636CCF502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xmlns="" id="{1EADEE28-EAF1-4A7C-A960-0C7A9C6F9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325225"/>
              <a:ext cx="8362072" cy="629920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A2AEFE67-1721-4150-9491-F4B63EAB2C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52" y="4263158"/>
            <a:ext cx="1543987" cy="2291643"/>
          </a:xfrm>
          <a:prstGeom prst="rect">
            <a:avLst/>
          </a:prstGeom>
        </p:spPr>
      </p:pic>
      <p:sp>
        <p:nvSpPr>
          <p:cNvPr id="9" name="TextBox 41">
            <a:extLst>
              <a:ext uri="{FF2B5EF4-FFF2-40B4-BE49-F238E27FC236}">
                <a16:creationId xmlns:a16="http://schemas.microsoft.com/office/drawing/2014/main" xmlns="" id="{A9E37A5F-1E01-410B-B851-650DD4EEC7C3}"/>
              </a:ext>
            </a:extLst>
          </p:cNvPr>
          <p:cNvSpPr txBox="1"/>
          <p:nvPr/>
        </p:nvSpPr>
        <p:spPr>
          <a:xfrm>
            <a:off x="5426439" y="2406264"/>
            <a:ext cx="55763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=&gt;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ồng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niềm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mảnh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đời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nghèo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en-US" sz="2800" b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470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14597" y="291964"/>
            <a:ext cx="8934137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trữ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Google Shape;1486;p46">
            <a:extLst>
              <a:ext uri="{FF2B5EF4-FFF2-40B4-BE49-F238E27FC236}">
                <a16:creationId xmlns:a16="http://schemas.microsoft.com/office/drawing/2014/main" xmlns="" id="{09CE19EB-0115-DE4A-FBBB-77D325E10AC0}"/>
              </a:ext>
            </a:extLst>
          </p:cNvPr>
          <p:cNvSpPr/>
          <p:nvPr/>
        </p:nvSpPr>
        <p:spPr>
          <a:xfrm flipH="1">
            <a:off x="614596" y="1928070"/>
            <a:ext cx="6535712" cy="3954570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/>
          </a:solidFill>
          <a:ln w="12700" cmpd="sng">
            <a:solidFill>
              <a:srgbClr val="682F2D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1DBD8F-DFCB-4DF0-2479-6D84321AA4E3}"/>
              </a:ext>
            </a:extLst>
          </p:cNvPr>
          <p:cNvSpPr txBox="1"/>
          <p:nvPr/>
        </p:nvSpPr>
        <p:spPr>
          <a:xfrm>
            <a:off x="1628007" y="2500144"/>
            <a:ext cx="50286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828FED-67C2-9F91-DF81-375DDFEE5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308" y="1476159"/>
            <a:ext cx="4283499" cy="46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5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86BA3BC3-6330-8102-6FE3-3B57F3093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7107" y="2435860"/>
            <a:ext cx="4470406" cy="3830320"/>
          </a:xfrm>
          <a:prstGeom prst="rect">
            <a:avLst/>
          </a:prstGeom>
        </p:spPr>
      </p:pic>
      <p:grpSp>
        <p:nvGrpSpPr>
          <p:cNvPr id="3" name="组合 9">
            <a:extLst>
              <a:ext uri="{FF2B5EF4-FFF2-40B4-BE49-F238E27FC236}">
                <a16:creationId xmlns:a16="http://schemas.microsoft.com/office/drawing/2014/main" xmlns="" id="{1FC61493-70D2-8ADD-C9F7-2C28A9CB30DC}"/>
              </a:ext>
            </a:extLst>
          </p:cNvPr>
          <p:cNvGrpSpPr/>
          <p:nvPr/>
        </p:nvGrpSpPr>
        <p:grpSpPr>
          <a:xfrm>
            <a:off x="442764" y="2319156"/>
            <a:ext cx="3887936" cy="1901605"/>
            <a:chOff x="1431677" y="4582272"/>
            <a:chExt cx="3253737" cy="1901605"/>
          </a:xfrm>
        </p:grpSpPr>
        <p:sp>
          <p:nvSpPr>
            <p:cNvPr id="4" name="矩形 10">
              <a:extLst>
                <a:ext uri="{FF2B5EF4-FFF2-40B4-BE49-F238E27FC236}">
                  <a16:creationId xmlns:a16="http://schemas.microsoft.com/office/drawing/2014/main" xmlns="" id="{9B4F1C9D-C4C4-91A5-2829-53C9D98183F2}"/>
                </a:ext>
              </a:extLst>
            </p:cNvPr>
            <p:cNvSpPr/>
            <p:nvPr/>
          </p:nvSpPr>
          <p:spPr>
            <a:xfrm>
              <a:off x="1440951" y="5098882"/>
              <a:ext cx="3244463" cy="138499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Mở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khung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quê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83726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8" name="文本框 11">
              <a:extLst>
                <a:ext uri="{FF2B5EF4-FFF2-40B4-BE49-F238E27FC236}">
                  <a16:creationId xmlns:a16="http://schemas.microsoft.com/office/drawing/2014/main" xmlns="" id="{B3E698C9-BBE7-8EAF-5887-BBC9D5B3CB48}"/>
                </a:ext>
              </a:extLst>
            </p:cNvPr>
            <p:cNvSpPr txBox="1"/>
            <p:nvPr/>
          </p:nvSpPr>
          <p:spPr>
            <a:xfrm>
              <a:off x="1431677" y="458227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27637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01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7637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9" name="组合 12">
            <a:extLst>
              <a:ext uri="{FF2B5EF4-FFF2-40B4-BE49-F238E27FC236}">
                <a16:creationId xmlns:a16="http://schemas.microsoft.com/office/drawing/2014/main" xmlns="" id="{7C67444E-6200-E06B-B71F-6A34C8CEBF2C}"/>
              </a:ext>
            </a:extLst>
          </p:cNvPr>
          <p:cNvGrpSpPr/>
          <p:nvPr/>
        </p:nvGrpSpPr>
        <p:grpSpPr>
          <a:xfrm>
            <a:off x="8197514" y="2319156"/>
            <a:ext cx="3554934" cy="2215992"/>
            <a:chOff x="1431677" y="4582272"/>
            <a:chExt cx="2650145" cy="2215992"/>
          </a:xfrm>
        </p:grpSpPr>
        <p:sp>
          <p:nvSpPr>
            <p:cNvPr id="11" name="矩形 13">
              <a:extLst>
                <a:ext uri="{FF2B5EF4-FFF2-40B4-BE49-F238E27FC236}">
                  <a16:creationId xmlns:a16="http://schemas.microsoft.com/office/drawing/2014/main" xmlns="" id="{037C73DF-6BB2-0688-B40A-6A502FC8CC43}"/>
                </a:ext>
              </a:extLst>
            </p:cNvPr>
            <p:cNvSpPr/>
            <p:nvPr/>
          </p:nvSpPr>
          <p:spPr>
            <a:xfrm>
              <a:off x="1440952" y="4982382"/>
              <a:ext cx="2640870" cy="181588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ép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,....</a:t>
              </a:r>
              <a:endParaRPr lang="en-US" sz="28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83726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xmlns="" id="{72FC05F6-06DF-EDBC-2795-768537AC27B1}"/>
                </a:ext>
              </a:extLst>
            </p:cNvPr>
            <p:cNvSpPr txBox="1"/>
            <p:nvPr/>
          </p:nvSpPr>
          <p:spPr>
            <a:xfrm>
              <a:off x="1431677" y="458227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27637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03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7637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xmlns="" id="{90166C6B-85D4-47A0-C093-F43367FDD32E}"/>
              </a:ext>
            </a:extLst>
          </p:cNvPr>
          <p:cNvGrpSpPr/>
          <p:nvPr/>
        </p:nvGrpSpPr>
        <p:grpSpPr>
          <a:xfrm>
            <a:off x="453846" y="4525510"/>
            <a:ext cx="3584753" cy="2031326"/>
            <a:chOff x="1431677" y="4582272"/>
            <a:chExt cx="2961637" cy="2031326"/>
          </a:xfrm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xmlns="" id="{6187A002-B7B6-4B52-CFA2-C6A1E32D1087}"/>
                </a:ext>
              </a:extLst>
            </p:cNvPr>
            <p:cNvSpPr/>
            <p:nvPr/>
          </p:nvSpPr>
          <p:spPr>
            <a:xfrm>
              <a:off x="1440951" y="4982382"/>
              <a:ext cx="2952363" cy="163121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Chạp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83726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5" name="文本框 17">
              <a:extLst>
                <a:ext uri="{FF2B5EF4-FFF2-40B4-BE49-F238E27FC236}">
                  <a16:creationId xmlns:a16="http://schemas.microsoft.com/office/drawing/2014/main" xmlns="" id="{DA03506B-AA48-56AA-8A33-1DBCDA39185B}"/>
                </a:ext>
              </a:extLst>
            </p:cNvPr>
            <p:cNvSpPr txBox="1"/>
            <p:nvPr/>
          </p:nvSpPr>
          <p:spPr>
            <a:xfrm>
              <a:off x="1431677" y="458227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27637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02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27637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16" name="组合 18">
            <a:extLst>
              <a:ext uri="{FF2B5EF4-FFF2-40B4-BE49-F238E27FC236}">
                <a16:creationId xmlns:a16="http://schemas.microsoft.com/office/drawing/2014/main" xmlns="" id="{FB3C05EB-1ACA-35DE-6C56-AE5B64426A65}"/>
              </a:ext>
            </a:extLst>
          </p:cNvPr>
          <p:cNvGrpSpPr/>
          <p:nvPr/>
        </p:nvGrpSpPr>
        <p:grpSpPr>
          <a:xfrm>
            <a:off x="8209956" y="4525510"/>
            <a:ext cx="3542491" cy="1354217"/>
            <a:chOff x="1431677" y="4582272"/>
            <a:chExt cx="2872737" cy="1354217"/>
          </a:xfrm>
        </p:grpSpPr>
        <p:sp>
          <p:nvSpPr>
            <p:cNvPr id="17" name="矩形 19">
              <a:extLst>
                <a:ext uri="{FF2B5EF4-FFF2-40B4-BE49-F238E27FC236}">
                  <a16:creationId xmlns:a16="http://schemas.microsoft.com/office/drawing/2014/main" xmlns="" id="{000BF421-DA85-2DF5-EDA9-35A1034E2DAB}"/>
                </a:ext>
              </a:extLst>
            </p:cNvPr>
            <p:cNvSpPr/>
            <p:nvPr/>
          </p:nvSpPr>
          <p:spPr>
            <a:xfrm>
              <a:off x="1440951" y="4982382"/>
              <a:ext cx="2863463" cy="95410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800" b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8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hớ</a:t>
              </a:r>
              <a:r>
                <a:rPr lang="en-US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xmlns="" id="{40491D49-BC62-7DC7-29D8-509D9BAF8D69}"/>
                </a:ext>
              </a:extLst>
            </p:cNvPr>
            <p:cNvSpPr txBox="1"/>
            <p:nvPr/>
          </p:nvSpPr>
          <p:spPr>
            <a:xfrm>
              <a:off x="1431677" y="4582272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srgbClr val="F27637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04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7637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cxnSp>
        <p:nvCxnSpPr>
          <p:cNvPr id="20" name="直接连接符 23">
            <a:extLst>
              <a:ext uri="{FF2B5EF4-FFF2-40B4-BE49-F238E27FC236}">
                <a16:creationId xmlns:a16="http://schemas.microsoft.com/office/drawing/2014/main" xmlns="" id="{AA361E08-907D-D900-9FCE-13B1EB5317FC}"/>
              </a:ext>
            </a:extLst>
          </p:cNvPr>
          <p:cNvCxnSpPr>
            <a:cxnSpLocks/>
          </p:cNvCxnSpPr>
          <p:nvPr/>
        </p:nvCxnSpPr>
        <p:spPr>
          <a:xfrm>
            <a:off x="1198880" y="4172198"/>
            <a:ext cx="2600960" cy="0"/>
          </a:xfrm>
          <a:prstGeom prst="line">
            <a:avLst/>
          </a:prstGeom>
          <a:ln w="19050">
            <a:solidFill>
              <a:srgbClr val="683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5">
            <a:extLst>
              <a:ext uri="{FF2B5EF4-FFF2-40B4-BE49-F238E27FC236}">
                <a16:creationId xmlns:a16="http://schemas.microsoft.com/office/drawing/2014/main" xmlns="" id="{B90913DD-E6E6-69ED-5C59-E7E14C19E82C}"/>
              </a:ext>
            </a:extLst>
          </p:cNvPr>
          <p:cNvCxnSpPr>
            <a:cxnSpLocks/>
          </p:cNvCxnSpPr>
          <p:nvPr/>
        </p:nvCxnSpPr>
        <p:spPr>
          <a:xfrm>
            <a:off x="8517530" y="4172198"/>
            <a:ext cx="2600960" cy="0"/>
          </a:xfrm>
          <a:prstGeom prst="line">
            <a:avLst/>
          </a:prstGeom>
          <a:ln w="19050">
            <a:solidFill>
              <a:srgbClr val="683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1">
            <a:extLst>
              <a:ext uri="{FF2B5EF4-FFF2-40B4-BE49-F238E27FC236}">
                <a16:creationId xmlns:a16="http://schemas.microsoft.com/office/drawing/2014/main" xmlns="" id="{A9D6B5D9-24D2-6522-32FA-30D013A89190}"/>
              </a:ext>
            </a:extLst>
          </p:cNvPr>
          <p:cNvSpPr txBox="1"/>
          <p:nvPr/>
        </p:nvSpPr>
        <p:spPr>
          <a:xfrm rot="21237856">
            <a:off x="3226417" y="597357"/>
            <a:ext cx="5953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endParaRPr kumimoji="1" lang="zh-CN" altLang="en-US" sz="28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04791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19" name="组合 8">
            <a:extLst>
              <a:ext uri="{FF2B5EF4-FFF2-40B4-BE49-F238E27FC236}">
                <a16:creationId xmlns:a16="http://schemas.microsoft.com/office/drawing/2014/main" xmlns="" id="{0923AE06-F1FF-7CCB-746E-B417F5985A01}"/>
              </a:ext>
            </a:extLst>
          </p:cNvPr>
          <p:cNvGrpSpPr/>
          <p:nvPr/>
        </p:nvGrpSpPr>
        <p:grpSpPr>
          <a:xfrm>
            <a:off x="1354090" y="2878112"/>
            <a:ext cx="7826199" cy="2342729"/>
            <a:chOff x="6012179" y="1868290"/>
            <a:chExt cx="5681416" cy="1639528"/>
          </a:xfrm>
        </p:grpSpPr>
        <p:sp>
          <p:nvSpPr>
            <p:cNvPr id="22" name="矩形 9">
              <a:extLst>
                <a:ext uri="{FF2B5EF4-FFF2-40B4-BE49-F238E27FC236}">
                  <a16:creationId xmlns:a16="http://schemas.microsoft.com/office/drawing/2014/main" xmlns="" id="{22BDA7CD-05A9-B4B0-247C-DACFD3292C46}"/>
                </a:ext>
              </a:extLst>
            </p:cNvPr>
            <p:cNvSpPr/>
            <p:nvPr/>
          </p:nvSpPr>
          <p:spPr>
            <a:xfrm>
              <a:off x="6012179" y="1868290"/>
              <a:ext cx="5681416" cy="1433710"/>
            </a:xfrm>
            <a:prstGeom prst="rect">
              <a:avLst/>
            </a:prstGeom>
            <a:solidFill>
              <a:srgbClr val="FEC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10">
              <a:extLst>
                <a:ext uri="{FF2B5EF4-FFF2-40B4-BE49-F238E27FC236}">
                  <a16:creationId xmlns:a16="http://schemas.microsoft.com/office/drawing/2014/main" xmlns="" id="{F98F2618-B75E-FF6D-AA6A-81B3FB0E50F6}"/>
                </a:ext>
              </a:extLst>
            </p:cNvPr>
            <p:cNvSpPr/>
            <p:nvPr/>
          </p:nvSpPr>
          <p:spPr>
            <a:xfrm>
              <a:off x="6164442" y="1935447"/>
              <a:ext cx="5202586" cy="157237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=&gt; </a:t>
              </a:r>
              <a:r>
                <a:rPr lang="en-US" sz="28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Chất</a:t>
              </a:r>
              <a:r>
                <a:rPr lang="en-US" sz="28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tình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hiện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̃ qua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cảm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xúc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tác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kết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hợp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với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hình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ảnh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tả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thực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mộc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mạc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vẫn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đầy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chất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đối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với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19">
            <a:extLst>
              <a:ext uri="{FF2B5EF4-FFF2-40B4-BE49-F238E27FC236}">
                <a16:creationId xmlns:a16="http://schemas.microsoft.com/office/drawing/2014/main" xmlns="" id="{AEF7274E-0002-59B8-7557-DE2698684692}"/>
              </a:ext>
            </a:extLst>
          </p:cNvPr>
          <p:cNvGrpSpPr/>
          <p:nvPr/>
        </p:nvGrpSpPr>
        <p:grpSpPr>
          <a:xfrm>
            <a:off x="1027465" y="809471"/>
            <a:ext cx="3844338" cy="1569660"/>
            <a:chOff x="1140462" y="4745084"/>
            <a:chExt cx="2916866" cy="870015"/>
          </a:xfrm>
        </p:grpSpPr>
        <p:sp>
          <p:nvSpPr>
            <p:cNvPr id="28" name="矩形 12">
              <a:extLst>
                <a:ext uri="{FF2B5EF4-FFF2-40B4-BE49-F238E27FC236}">
                  <a16:creationId xmlns:a16="http://schemas.microsoft.com/office/drawing/2014/main" xmlns="" id="{865EF5A2-5B68-614A-4F49-CB88B6A52FC9}"/>
                </a:ext>
              </a:extLst>
            </p:cNvPr>
            <p:cNvSpPr/>
            <p:nvPr/>
          </p:nvSpPr>
          <p:spPr>
            <a:xfrm>
              <a:off x="1630105" y="4745084"/>
              <a:ext cx="2427223" cy="87001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đẽ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 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椭圆 13">
              <a:extLst>
                <a:ext uri="{FF2B5EF4-FFF2-40B4-BE49-F238E27FC236}">
                  <a16:creationId xmlns:a16="http://schemas.microsoft.com/office/drawing/2014/main" xmlns="" id="{93286306-4541-48A7-A4C3-E398E54F314E}"/>
                </a:ext>
              </a:extLst>
            </p:cNvPr>
            <p:cNvSpPr/>
            <p:nvPr/>
          </p:nvSpPr>
          <p:spPr>
            <a:xfrm>
              <a:off x="1153337" y="4791563"/>
              <a:ext cx="469900" cy="469900"/>
            </a:xfrm>
            <a:prstGeom prst="ellipse">
              <a:avLst/>
            </a:prstGeom>
            <a:solidFill>
              <a:srgbClr val="FEC5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000"/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xmlns="" id="{43A39C23-E0C0-1B14-838D-CB877D91EE5B}"/>
                </a:ext>
              </a:extLst>
            </p:cNvPr>
            <p:cNvSpPr txBox="1"/>
            <p:nvPr/>
          </p:nvSpPr>
          <p:spPr>
            <a:xfrm>
              <a:off x="1140462" y="4810813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2400">
                  <a:solidFill>
                    <a:srgbClr val="683726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01</a:t>
              </a:r>
              <a:endParaRPr lang="zh-CN" altLang="en-US" sz="2400">
                <a:solidFill>
                  <a:srgbClr val="68372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31" name="组合 21">
            <a:extLst>
              <a:ext uri="{FF2B5EF4-FFF2-40B4-BE49-F238E27FC236}">
                <a16:creationId xmlns:a16="http://schemas.microsoft.com/office/drawing/2014/main" xmlns="" id="{380814F0-BE23-4F49-629E-6B99C0AD3A65}"/>
              </a:ext>
            </a:extLst>
          </p:cNvPr>
          <p:cNvGrpSpPr/>
          <p:nvPr/>
        </p:nvGrpSpPr>
        <p:grpSpPr>
          <a:xfrm>
            <a:off x="5179739" y="809476"/>
            <a:ext cx="4458935" cy="1200330"/>
            <a:chOff x="4225998" y="4666062"/>
            <a:chExt cx="4941710" cy="790966"/>
          </a:xfrm>
        </p:grpSpPr>
        <p:sp>
          <p:nvSpPr>
            <p:cNvPr id="32" name="矩形 15">
              <a:extLst>
                <a:ext uri="{FF2B5EF4-FFF2-40B4-BE49-F238E27FC236}">
                  <a16:creationId xmlns:a16="http://schemas.microsoft.com/office/drawing/2014/main" xmlns="" id="{FE74E4C2-48AA-2F2C-12D7-FA4CC5F17148}"/>
                </a:ext>
              </a:extLst>
            </p:cNvPr>
            <p:cNvSpPr/>
            <p:nvPr/>
          </p:nvSpPr>
          <p:spPr>
            <a:xfrm>
              <a:off x="4772942" y="4666062"/>
              <a:ext cx="4394766" cy="79096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thỉ</a:t>
              </a:r>
              <a:endParaRPr lang="en-US" sz="2400" b="1" dirty="0">
                <a:solidFill>
                  <a:srgbClr val="0070C0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椭圆 16">
              <a:extLst>
                <a:ext uri="{FF2B5EF4-FFF2-40B4-BE49-F238E27FC236}">
                  <a16:creationId xmlns:a16="http://schemas.microsoft.com/office/drawing/2014/main" xmlns="" id="{FA2588D2-FAC2-73F7-3B76-D138822A276E}"/>
                </a:ext>
              </a:extLst>
            </p:cNvPr>
            <p:cNvSpPr/>
            <p:nvPr/>
          </p:nvSpPr>
          <p:spPr>
            <a:xfrm>
              <a:off x="4238873" y="4791563"/>
              <a:ext cx="469900" cy="469900"/>
            </a:xfrm>
            <a:prstGeom prst="ellipse">
              <a:avLst/>
            </a:prstGeom>
            <a:solidFill>
              <a:srgbClr val="FEC5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000"/>
            </a:p>
          </p:txBody>
        </p: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xmlns="" id="{1030DB7F-AC36-8FAC-7AEB-F9A2F987A194}"/>
                </a:ext>
              </a:extLst>
            </p:cNvPr>
            <p:cNvSpPr txBox="1"/>
            <p:nvPr/>
          </p:nvSpPr>
          <p:spPr>
            <a:xfrm>
              <a:off x="4225998" y="4810813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2400">
                  <a:solidFill>
                    <a:srgbClr val="683726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02</a:t>
              </a:r>
              <a:endParaRPr lang="zh-CN" altLang="en-US" sz="2400">
                <a:solidFill>
                  <a:srgbClr val="68372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37" name="图片 11">
            <a:extLst>
              <a:ext uri="{FF2B5EF4-FFF2-40B4-BE49-F238E27FC236}">
                <a16:creationId xmlns:a16="http://schemas.microsoft.com/office/drawing/2014/main" xmlns="" id="{A03AD58D-C2B4-8715-51A2-BFDFB525C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882" y="1359441"/>
            <a:ext cx="2580078" cy="521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540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539659" y="291964"/>
            <a:ext cx="8698623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3.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Cái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tôi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804391-038D-78A9-7B78-8A492CE2B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3" y="1236397"/>
            <a:ext cx="3409709" cy="5215270"/>
          </a:xfrm>
          <a:prstGeom prst="rect">
            <a:avLst/>
          </a:prstGeom>
        </p:spPr>
      </p:pic>
      <p:grpSp>
        <p:nvGrpSpPr>
          <p:cNvPr id="3" name="组合 143">
            <a:extLst>
              <a:ext uri="{FF2B5EF4-FFF2-40B4-BE49-F238E27FC236}">
                <a16:creationId xmlns:a16="http://schemas.microsoft.com/office/drawing/2014/main" xmlns="" id="{691726AE-F393-15A9-8607-96D8128F250B}"/>
              </a:ext>
            </a:extLst>
          </p:cNvPr>
          <p:cNvGrpSpPr/>
          <p:nvPr/>
        </p:nvGrpSpPr>
        <p:grpSpPr>
          <a:xfrm>
            <a:off x="3852473" y="1566597"/>
            <a:ext cx="7133094" cy="1200150"/>
            <a:chOff x="9469" y="1715"/>
            <a:chExt cx="7921" cy="1890"/>
          </a:xfrm>
        </p:grpSpPr>
        <p:grpSp>
          <p:nvGrpSpPr>
            <p:cNvPr id="4" name="组合 144">
              <a:extLst>
                <a:ext uri="{FF2B5EF4-FFF2-40B4-BE49-F238E27FC236}">
                  <a16:creationId xmlns:a16="http://schemas.microsoft.com/office/drawing/2014/main" xmlns="" id="{A2B9A2FD-B125-AFD9-896D-79EB92AA0F91}"/>
                </a:ext>
              </a:extLst>
            </p:cNvPr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9" name="椭圆 145">
                <a:extLst>
                  <a:ext uri="{FF2B5EF4-FFF2-40B4-BE49-F238E27FC236}">
                    <a16:creationId xmlns:a16="http://schemas.microsoft.com/office/drawing/2014/main" xmlns="" id="{DB37C034-D0B6-BECC-6EB2-F09034B00118}"/>
                  </a:ext>
                </a:extLst>
              </p:cNvPr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椭圆 146">
                <a:extLst>
                  <a:ext uri="{FF2B5EF4-FFF2-40B4-BE49-F238E27FC236}">
                    <a16:creationId xmlns:a16="http://schemas.microsoft.com/office/drawing/2014/main" xmlns="" id="{7A527705-D041-815B-67CE-B37C7987DF32}"/>
                  </a:ext>
                </a:extLst>
              </p:cNvPr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45A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+mn-ea"/>
                    <a:sym typeface="+mn-lt"/>
                  </a:rPr>
                  <a:t>1</a:t>
                </a:r>
              </a:p>
            </p:txBody>
          </p:sp>
        </p:grpSp>
        <p:sp>
          <p:nvSpPr>
            <p:cNvPr id="8" name="文本框 148">
              <a:extLst>
                <a:ext uri="{FF2B5EF4-FFF2-40B4-BE49-F238E27FC236}">
                  <a16:creationId xmlns:a16="http://schemas.microsoft.com/office/drawing/2014/main" xmlns="" id="{97F1D809-F3C2-53B3-FBA3-496102521DC9}"/>
                </a:ext>
              </a:extLst>
            </p:cNvPr>
            <p:cNvSpPr txBox="1"/>
            <p:nvPr/>
          </p:nvSpPr>
          <p:spPr>
            <a:xfrm>
              <a:off x="10867" y="1715"/>
              <a:ext cx="6523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Cách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tác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"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mình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",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gợi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"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người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ta“ -&gt;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cách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hô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tình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giúp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hiện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được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sư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̣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thương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mến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đồng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cảm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50">
            <a:extLst>
              <a:ext uri="{FF2B5EF4-FFF2-40B4-BE49-F238E27FC236}">
                <a16:creationId xmlns:a16="http://schemas.microsoft.com/office/drawing/2014/main" xmlns="" id="{2BF683BB-4764-1CC4-8DA7-9D518A1D1BE6}"/>
              </a:ext>
            </a:extLst>
          </p:cNvPr>
          <p:cNvGrpSpPr/>
          <p:nvPr/>
        </p:nvGrpSpPr>
        <p:grpSpPr>
          <a:xfrm>
            <a:off x="3923721" y="3047800"/>
            <a:ext cx="7673506" cy="1569720"/>
            <a:chOff x="9469" y="1715"/>
            <a:chExt cx="9125" cy="2472"/>
          </a:xfrm>
        </p:grpSpPr>
        <p:grpSp>
          <p:nvGrpSpPr>
            <p:cNvPr id="13" name="组合 151">
              <a:extLst>
                <a:ext uri="{FF2B5EF4-FFF2-40B4-BE49-F238E27FC236}">
                  <a16:creationId xmlns:a16="http://schemas.microsoft.com/office/drawing/2014/main" xmlns="" id="{1CDC6CA4-E466-19FD-13FE-01E263F9CE0F}"/>
                </a:ext>
              </a:extLst>
            </p:cNvPr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15" name="椭圆 152">
                <a:extLst>
                  <a:ext uri="{FF2B5EF4-FFF2-40B4-BE49-F238E27FC236}">
                    <a16:creationId xmlns:a16="http://schemas.microsoft.com/office/drawing/2014/main" xmlns="" id="{7C0BBC53-6B0C-EE06-5B29-1942C32C797F}"/>
                  </a:ext>
                </a:extLst>
              </p:cNvPr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椭圆 153">
                <a:extLst>
                  <a:ext uri="{FF2B5EF4-FFF2-40B4-BE49-F238E27FC236}">
                    <a16:creationId xmlns:a16="http://schemas.microsoft.com/office/drawing/2014/main" xmlns="" id="{AFEE3466-9DF2-9BBA-B954-D66BBC1F9BF7}"/>
                  </a:ext>
                </a:extLst>
              </p:cNvPr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+mn-ea"/>
                    <a:sym typeface="+mn-lt"/>
                  </a:rPr>
                  <a:t>2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7C1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155">
              <a:extLst>
                <a:ext uri="{FF2B5EF4-FFF2-40B4-BE49-F238E27FC236}">
                  <a16:creationId xmlns:a16="http://schemas.microsoft.com/office/drawing/2014/main" xmlns="" id="{6B16C40F-78F4-7290-EECB-6CE14C9E3960}"/>
                </a:ext>
              </a:extLst>
            </p:cNvPr>
            <p:cNvSpPr txBox="1"/>
            <p:nvPr/>
          </p:nvSpPr>
          <p:spPr>
            <a:xfrm>
              <a:off x="10867" y="1715"/>
              <a:ext cx="7727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hiện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cảm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xúc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thấm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đẫm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từng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việc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mà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tác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sát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quết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bánh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phồng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kiệu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chuối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,...)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hiện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nỗi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xót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phận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nghèo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43">
            <a:extLst>
              <a:ext uri="{FF2B5EF4-FFF2-40B4-BE49-F238E27FC236}">
                <a16:creationId xmlns:a16="http://schemas.microsoft.com/office/drawing/2014/main" xmlns="" id="{3F5974F3-9819-5188-ECAC-806FE65E5A9B}"/>
              </a:ext>
            </a:extLst>
          </p:cNvPr>
          <p:cNvGrpSpPr/>
          <p:nvPr/>
        </p:nvGrpSpPr>
        <p:grpSpPr>
          <a:xfrm>
            <a:off x="3990254" y="4778123"/>
            <a:ext cx="6029352" cy="831215"/>
            <a:chOff x="9469" y="1715"/>
            <a:chExt cx="7341" cy="1309"/>
          </a:xfrm>
        </p:grpSpPr>
        <p:grpSp>
          <p:nvGrpSpPr>
            <p:cNvPr id="18" name="组合 144">
              <a:extLst>
                <a:ext uri="{FF2B5EF4-FFF2-40B4-BE49-F238E27FC236}">
                  <a16:creationId xmlns:a16="http://schemas.microsoft.com/office/drawing/2014/main" xmlns="" id="{8F0D177A-12EF-5CCE-27FD-847128DD6E3A}"/>
                </a:ext>
              </a:extLst>
            </p:cNvPr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20" name="椭圆 145">
                <a:extLst>
                  <a:ext uri="{FF2B5EF4-FFF2-40B4-BE49-F238E27FC236}">
                    <a16:creationId xmlns:a16="http://schemas.microsoft.com/office/drawing/2014/main" xmlns="" id="{FA861772-D362-1030-5C28-1E1C7B1DE319}"/>
                  </a:ext>
                </a:extLst>
              </p:cNvPr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椭圆 146">
                <a:extLst>
                  <a:ext uri="{FF2B5EF4-FFF2-40B4-BE49-F238E27FC236}">
                    <a16:creationId xmlns:a16="http://schemas.microsoft.com/office/drawing/2014/main" xmlns="" id="{53C9BEDB-5397-9F8D-3E45-10A488DA22AC}"/>
                  </a:ext>
                </a:extLst>
              </p:cNvPr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45A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latin typeface="字魂189号-星岩乐黑体" panose="00000500000000000000" charset="-122"/>
                    <a:ea typeface="字魂189号-星岩乐黑体" panose="00000500000000000000" charset="-122"/>
                    <a:cs typeface="+mn-ea"/>
                    <a:sym typeface="+mn-lt"/>
                  </a:rPr>
                  <a:t>3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solidFill>
                      <a:srgbClr val="994B46"/>
                    </a:solidFill>
                  </a:ln>
                  <a:solidFill>
                    <a:srgbClr val="FFE7C1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9" name="文本框 148">
              <a:extLst>
                <a:ext uri="{FF2B5EF4-FFF2-40B4-BE49-F238E27FC236}">
                  <a16:creationId xmlns:a16="http://schemas.microsoft.com/office/drawing/2014/main" xmlns="" id="{80CCDF2F-2B90-D848-3F9E-797F062EB73D}"/>
                </a:ext>
              </a:extLst>
            </p:cNvPr>
            <p:cNvSpPr txBox="1"/>
            <p:nvPr/>
          </p:nvSpPr>
          <p:spPr>
            <a:xfrm>
              <a:off x="10980" y="1715"/>
              <a:ext cx="5830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Cái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tác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rất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thực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nhe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nhàng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mà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lắng</a:t>
              </a:r>
              <a:r>
                <a:rPr lang="en-US" sz="24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1685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46" name="0f8097bf-bb36-4a3e-9c29-5780517a809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05" y="-2145"/>
            <a:ext cx="12192000" cy="6143625"/>
            <a:chOff x="0" y="0"/>
            <a:chExt cx="12192000" cy="6143625"/>
          </a:xfrm>
        </p:grpSpPr>
        <p:sp>
          <p:nvSpPr>
            <p:cNvPr id="47" name="ïṡḷîďe"/>
            <p:cNvSpPr/>
            <p:nvPr/>
          </p:nvSpPr>
          <p:spPr>
            <a:xfrm>
              <a:off x="0" y="0"/>
              <a:ext cx="12192000" cy="2408409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r"/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MF LiHei (Noncommercial)"/>
              </a:endParaRPr>
            </a:p>
          </p:txBody>
        </p:sp>
        <p:sp>
          <p:nvSpPr>
            <p:cNvPr id="48" name="ï$ľîde"/>
            <p:cNvSpPr/>
            <p:nvPr/>
          </p:nvSpPr>
          <p:spPr>
            <a:xfrm>
              <a:off x="0" y="1241364"/>
              <a:ext cx="12192000" cy="1167046"/>
            </a:xfrm>
            <a:prstGeom prst="rect">
              <a:avLst/>
            </a:prstGeom>
            <a:solidFill>
              <a:schemeClr val="accent2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92500" lnSpcReduction="10000"/>
            </a:bodyPr>
            <a:lstStyle/>
            <a:p>
              <a:pPr algn="ctr"/>
              <a:r>
                <a:rPr lang="en-US" sz="8000" b="1" spc="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MF LiHei (Noncommercial)"/>
                </a:rPr>
                <a:t>      </a:t>
              </a:r>
              <a:r>
                <a:rPr lang="en-US" sz="3500" b="1" spc="6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MF LiHei (Noncommercial)"/>
                </a:rPr>
                <a:t>4.</a:t>
              </a:r>
              <a:r>
                <a:rPr lang="en-US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5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5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5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zh-CN" altLang="en-US" sz="3500" b="1" u="sng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MF LiHei (Noncommercial)"/>
              </a:endParaRP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15275BFA-0975-4262-8A7F-84B896BC3E85}"/>
                </a:ext>
              </a:extLst>
            </p:cNvPr>
            <p:cNvCxnSpPr/>
            <p:nvPr/>
          </p:nvCxnSpPr>
          <p:spPr>
            <a:xfrm>
              <a:off x="6456000" y="2649715"/>
              <a:ext cx="0" cy="349391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C698A1A4-F2A9-53AD-BCA9-FD34EAD79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7517"/>
            <a:ext cx="3995684" cy="3995684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EF40D08F-CB7D-2135-109B-60A06BA3E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898" y="1771714"/>
            <a:ext cx="3964014" cy="5142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4AA03E-E535-3CD3-A337-1C46E10D557A}"/>
              </a:ext>
            </a:extLst>
          </p:cNvPr>
          <p:cNvSpPr txBox="1"/>
          <p:nvPr/>
        </p:nvSpPr>
        <p:spPr>
          <a:xfrm>
            <a:off x="4811844" y="2406264"/>
            <a:ext cx="6820524" cy="3970318"/>
          </a:xfrm>
          <a:custGeom>
            <a:avLst/>
            <a:gdLst>
              <a:gd name="connsiteX0" fmla="*/ 0 w 3921593"/>
              <a:gd name="connsiteY0" fmla="*/ 0 h 2951064"/>
              <a:gd name="connsiteX1" fmla="*/ 521012 w 3921593"/>
              <a:gd name="connsiteY1" fmla="*/ 0 h 2951064"/>
              <a:gd name="connsiteX2" fmla="*/ 963591 w 3921593"/>
              <a:gd name="connsiteY2" fmla="*/ 0 h 2951064"/>
              <a:gd name="connsiteX3" fmla="*/ 1602251 w 3921593"/>
              <a:gd name="connsiteY3" fmla="*/ 0 h 2951064"/>
              <a:gd name="connsiteX4" fmla="*/ 2123262 w 3921593"/>
              <a:gd name="connsiteY4" fmla="*/ 0 h 2951064"/>
              <a:gd name="connsiteX5" fmla="*/ 2644274 w 3921593"/>
              <a:gd name="connsiteY5" fmla="*/ 0 h 2951064"/>
              <a:gd name="connsiteX6" fmla="*/ 3282934 w 3921593"/>
              <a:gd name="connsiteY6" fmla="*/ 0 h 2951064"/>
              <a:gd name="connsiteX7" fmla="*/ 3921593 w 3921593"/>
              <a:gd name="connsiteY7" fmla="*/ 0 h 2951064"/>
              <a:gd name="connsiteX8" fmla="*/ 3921593 w 3921593"/>
              <a:gd name="connsiteY8" fmla="*/ 649234 h 2951064"/>
              <a:gd name="connsiteX9" fmla="*/ 3921593 w 3921593"/>
              <a:gd name="connsiteY9" fmla="*/ 1180426 h 2951064"/>
              <a:gd name="connsiteX10" fmla="*/ 3921593 w 3921593"/>
              <a:gd name="connsiteY10" fmla="*/ 1711617 h 2951064"/>
              <a:gd name="connsiteX11" fmla="*/ 3921593 w 3921593"/>
              <a:gd name="connsiteY11" fmla="*/ 2301830 h 2951064"/>
              <a:gd name="connsiteX12" fmla="*/ 3921593 w 3921593"/>
              <a:gd name="connsiteY12" fmla="*/ 2951064 h 2951064"/>
              <a:gd name="connsiteX13" fmla="*/ 3479013 w 3921593"/>
              <a:gd name="connsiteY13" fmla="*/ 2951064 h 2951064"/>
              <a:gd name="connsiteX14" fmla="*/ 2840354 w 3921593"/>
              <a:gd name="connsiteY14" fmla="*/ 2951064 h 2951064"/>
              <a:gd name="connsiteX15" fmla="*/ 2358558 w 3921593"/>
              <a:gd name="connsiteY15" fmla="*/ 2951064 h 2951064"/>
              <a:gd name="connsiteX16" fmla="*/ 1798331 w 3921593"/>
              <a:gd name="connsiteY16" fmla="*/ 2951064 h 2951064"/>
              <a:gd name="connsiteX17" fmla="*/ 1159671 w 3921593"/>
              <a:gd name="connsiteY17" fmla="*/ 2951064 h 2951064"/>
              <a:gd name="connsiteX18" fmla="*/ 599444 w 3921593"/>
              <a:gd name="connsiteY18" fmla="*/ 2951064 h 2951064"/>
              <a:gd name="connsiteX19" fmla="*/ 0 w 3921593"/>
              <a:gd name="connsiteY19" fmla="*/ 2951064 h 2951064"/>
              <a:gd name="connsiteX20" fmla="*/ 0 w 3921593"/>
              <a:gd name="connsiteY20" fmla="*/ 2419872 h 2951064"/>
              <a:gd name="connsiteX21" fmla="*/ 0 w 3921593"/>
              <a:gd name="connsiteY21" fmla="*/ 1859170 h 2951064"/>
              <a:gd name="connsiteX22" fmla="*/ 0 w 3921593"/>
              <a:gd name="connsiteY22" fmla="*/ 1209936 h 2951064"/>
              <a:gd name="connsiteX23" fmla="*/ 0 w 3921593"/>
              <a:gd name="connsiteY23" fmla="*/ 619723 h 2951064"/>
              <a:gd name="connsiteX24" fmla="*/ 0 w 3921593"/>
              <a:gd name="connsiteY24" fmla="*/ 0 h 295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1593" h="2951064" extrusionOk="0">
                <a:moveTo>
                  <a:pt x="0" y="0"/>
                </a:moveTo>
                <a:cubicBezTo>
                  <a:pt x="229530" y="-12955"/>
                  <a:pt x="384994" y="21484"/>
                  <a:pt x="521012" y="0"/>
                </a:cubicBezTo>
                <a:cubicBezTo>
                  <a:pt x="657030" y="-21484"/>
                  <a:pt x="806152" y="20522"/>
                  <a:pt x="963591" y="0"/>
                </a:cubicBezTo>
                <a:cubicBezTo>
                  <a:pt x="1121030" y="-20522"/>
                  <a:pt x="1313910" y="73779"/>
                  <a:pt x="1602251" y="0"/>
                </a:cubicBezTo>
                <a:cubicBezTo>
                  <a:pt x="1890592" y="-73779"/>
                  <a:pt x="1890762" y="61189"/>
                  <a:pt x="2123262" y="0"/>
                </a:cubicBezTo>
                <a:cubicBezTo>
                  <a:pt x="2355762" y="-61189"/>
                  <a:pt x="2467032" y="58194"/>
                  <a:pt x="2644274" y="0"/>
                </a:cubicBezTo>
                <a:cubicBezTo>
                  <a:pt x="2821516" y="-58194"/>
                  <a:pt x="2972972" y="14390"/>
                  <a:pt x="3282934" y="0"/>
                </a:cubicBezTo>
                <a:cubicBezTo>
                  <a:pt x="3592896" y="-14390"/>
                  <a:pt x="3725007" y="7666"/>
                  <a:pt x="3921593" y="0"/>
                </a:cubicBezTo>
                <a:cubicBezTo>
                  <a:pt x="3961332" y="194913"/>
                  <a:pt x="3853979" y="504042"/>
                  <a:pt x="3921593" y="649234"/>
                </a:cubicBezTo>
                <a:cubicBezTo>
                  <a:pt x="3989207" y="794426"/>
                  <a:pt x="3884598" y="982638"/>
                  <a:pt x="3921593" y="1180426"/>
                </a:cubicBezTo>
                <a:cubicBezTo>
                  <a:pt x="3958588" y="1378214"/>
                  <a:pt x="3883523" y="1564601"/>
                  <a:pt x="3921593" y="1711617"/>
                </a:cubicBezTo>
                <a:cubicBezTo>
                  <a:pt x="3959663" y="1858633"/>
                  <a:pt x="3899378" y="2015953"/>
                  <a:pt x="3921593" y="2301830"/>
                </a:cubicBezTo>
                <a:cubicBezTo>
                  <a:pt x="3943808" y="2587707"/>
                  <a:pt x="3913308" y="2746036"/>
                  <a:pt x="3921593" y="2951064"/>
                </a:cubicBezTo>
                <a:cubicBezTo>
                  <a:pt x="3802559" y="2958492"/>
                  <a:pt x="3576783" y="2943743"/>
                  <a:pt x="3479013" y="2951064"/>
                </a:cubicBezTo>
                <a:cubicBezTo>
                  <a:pt x="3381243" y="2958385"/>
                  <a:pt x="3116135" y="2941583"/>
                  <a:pt x="2840354" y="2951064"/>
                </a:cubicBezTo>
                <a:cubicBezTo>
                  <a:pt x="2564573" y="2960545"/>
                  <a:pt x="2552693" y="2921814"/>
                  <a:pt x="2358558" y="2951064"/>
                </a:cubicBezTo>
                <a:cubicBezTo>
                  <a:pt x="2164423" y="2980314"/>
                  <a:pt x="1993525" y="2908092"/>
                  <a:pt x="1798331" y="2951064"/>
                </a:cubicBezTo>
                <a:cubicBezTo>
                  <a:pt x="1603137" y="2994036"/>
                  <a:pt x="1471074" y="2934347"/>
                  <a:pt x="1159671" y="2951064"/>
                </a:cubicBezTo>
                <a:cubicBezTo>
                  <a:pt x="848268" y="2967781"/>
                  <a:pt x="767639" y="2938644"/>
                  <a:pt x="599444" y="2951064"/>
                </a:cubicBezTo>
                <a:cubicBezTo>
                  <a:pt x="431249" y="2963484"/>
                  <a:pt x="171407" y="2898965"/>
                  <a:pt x="0" y="2951064"/>
                </a:cubicBezTo>
                <a:cubicBezTo>
                  <a:pt x="-28167" y="2718005"/>
                  <a:pt x="44433" y="2572096"/>
                  <a:pt x="0" y="2419872"/>
                </a:cubicBezTo>
                <a:cubicBezTo>
                  <a:pt x="-44433" y="2267648"/>
                  <a:pt x="16748" y="2077750"/>
                  <a:pt x="0" y="1859170"/>
                </a:cubicBezTo>
                <a:cubicBezTo>
                  <a:pt x="-16748" y="1640590"/>
                  <a:pt x="7208" y="1460602"/>
                  <a:pt x="0" y="1209936"/>
                </a:cubicBezTo>
                <a:cubicBezTo>
                  <a:pt x="-7208" y="959270"/>
                  <a:pt x="26574" y="790129"/>
                  <a:pt x="0" y="619723"/>
                </a:cubicBezTo>
                <a:cubicBezTo>
                  <a:pt x="-26574" y="449317"/>
                  <a:pt x="3585" y="17029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DA25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nghèo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ở Nam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̣.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071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07A07E9F-EBA1-DA3A-EF0C-8F59EAE8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26" y="524656"/>
            <a:ext cx="6607611" cy="53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xmlns="" id="{9EB31AE7-0B0A-D51F-7689-272B150F04B2}"/>
              </a:ext>
            </a:extLst>
          </p:cNvPr>
          <p:cNvSpPr txBox="1"/>
          <p:nvPr/>
        </p:nvSpPr>
        <p:spPr>
          <a:xfrm>
            <a:off x="6820525" y="1603949"/>
            <a:ext cx="3891734" cy="20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03EEE8C7-1FFA-DFBB-7AC7-3139FDD9D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2" y="1459462"/>
            <a:ext cx="5105178" cy="55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014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190C3255-1BBD-6F88-1FE4-6AD425F08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0" y="4121387"/>
            <a:ext cx="12941300" cy="3200746"/>
          </a:xfrm>
          <a:prstGeom prst="rect">
            <a:avLst/>
          </a:prstGeom>
        </p:spPr>
      </p:pic>
      <p:pic>
        <p:nvPicPr>
          <p:cNvPr id="5" name="图片 58">
            <a:extLst>
              <a:ext uri="{FF2B5EF4-FFF2-40B4-BE49-F238E27FC236}">
                <a16:creationId xmlns="" xmlns:a16="http://schemas.microsoft.com/office/drawing/2014/main" id="{E3D26E56-2E84-A3AC-72D2-E648874BC6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0" b="73840" l="9400" r="89080">
                        <a14:foregroundMark x1="12040" y1="72760" x2="10920" y2="73880"/>
                        <a14:foregroundMark x1="15560" y1="43320" x2="14440" y2="48320"/>
                        <a14:foregroundMark x1="45560" y1="21840" x2="50680" y2="27680"/>
                        <a14:foregroundMark x1="50680" y1="27680" x2="60000" y2="30200"/>
                        <a14:foregroundMark x1="23320" y1="50200" x2="43240" y2="50200"/>
                        <a14:foregroundMark x1="43240" y1="50200" x2="47760" y2="49800"/>
                        <a14:foregroundMark x1="43160" y1="37760" x2="42960" y2="45760"/>
                        <a14:foregroundMark x1="85000" y1="15760" x2="85360" y2="23160"/>
                        <a14:foregroundMark x1="89080" y1="18720" x2="86680" y2="1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5741" b="33889"/>
          <a:stretch/>
        </p:blipFill>
        <p:spPr>
          <a:xfrm>
            <a:off x="6946900" y="-711200"/>
            <a:ext cx="5740400" cy="4533900"/>
          </a:xfrm>
          <a:prstGeom prst="rect">
            <a:avLst/>
          </a:prstGeom>
        </p:spPr>
      </p:pic>
      <p:sp>
        <p:nvSpPr>
          <p:cNvPr id="6" name="矩形 56">
            <a:extLst>
              <a:ext uri="{FF2B5EF4-FFF2-40B4-BE49-F238E27FC236}">
                <a16:creationId xmlns="" xmlns:a16="http://schemas.microsoft.com/office/drawing/2014/main" id="{FF3F4FD5-B732-45DD-199E-512C7176DBD3}"/>
              </a:ext>
            </a:extLst>
          </p:cNvPr>
          <p:cNvSpPr/>
          <p:nvPr/>
        </p:nvSpPr>
        <p:spPr>
          <a:xfrm>
            <a:off x="382154" y="2179448"/>
            <a:ext cx="8060387" cy="1298377"/>
          </a:xfrm>
          <a:prstGeom prst="ellipse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III. </a:t>
            </a:r>
            <a:r>
              <a:rPr lang="en-US" altLang="zh-CN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TỔNG KẾT</a:t>
            </a:r>
            <a:endParaRPr lang="zh-CN" altLang="en-US" sz="5400" b="1" u="sng" dirty="0">
              <a:solidFill>
                <a:srgbClr val="FF0000"/>
              </a:solidFill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36">
            <a:extLst>
              <a:ext uri="{FF2B5EF4-FFF2-40B4-BE49-F238E27FC236}">
                <a16:creationId xmlns="" xmlns:a16="http://schemas.microsoft.com/office/drawing/2014/main" id="{A287F9CE-8CCA-F0B1-D73E-607581BC5DB2}"/>
              </a:ext>
            </a:extLst>
          </p:cNvPr>
          <p:cNvGrpSpPr/>
          <p:nvPr/>
        </p:nvGrpSpPr>
        <p:grpSpPr>
          <a:xfrm>
            <a:off x="28590" y="-142523"/>
            <a:ext cx="2717995" cy="2239684"/>
            <a:chOff x="-20320" y="0"/>
            <a:chExt cx="5880478" cy="4457450"/>
          </a:xfrm>
        </p:grpSpPr>
        <p:pic>
          <p:nvPicPr>
            <p:cNvPr id="4" name="图片 34">
              <a:extLst>
                <a:ext uri="{FF2B5EF4-FFF2-40B4-BE49-F238E27FC236}">
                  <a16:creationId xmlns="" xmlns:a16="http://schemas.microsoft.com/office/drawing/2014/main" id="{5E6D4621-20C3-310D-A5C4-5742B99CE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0" t="22004" r="14220" b="19172"/>
            <a:stretch/>
          </p:blipFill>
          <p:spPr>
            <a:xfrm>
              <a:off x="2679041" y="481054"/>
              <a:ext cx="3181117" cy="3976396"/>
            </a:xfrm>
            <a:prstGeom prst="ellipse">
              <a:avLst/>
            </a:prstGeom>
          </p:spPr>
        </p:pic>
        <p:pic>
          <p:nvPicPr>
            <p:cNvPr id="8" name="图片 35">
              <a:extLst>
                <a:ext uri="{FF2B5EF4-FFF2-40B4-BE49-F238E27FC236}">
                  <a16:creationId xmlns="" xmlns:a16="http://schemas.microsoft.com/office/drawing/2014/main" id="{4A2EF1F5-AF7B-7AA1-3231-414EF9E05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39" b="65282"/>
            <a:stretch/>
          </p:blipFill>
          <p:spPr>
            <a:xfrm flipV="1">
              <a:off x="-20320" y="0"/>
              <a:ext cx="3337182" cy="238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4224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9">
            <a:extLst>
              <a:ext uri="{FF2B5EF4-FFF2-40B4-BE49-F238E27FC236}">
                <a16:creationId xmlns="" xmlns:a16="http://schemas.microsoft.com/office/drawing/2014/main" id="{E79C3545-D705-E64B-2F6B-3144E0C13FE0}"/>
              </a:ext>
            </a:extLst>
          </p:cNvPr>
          <p:cNvSpPr/>
          <p:nvPr/>
        </p:nvSpPr>
        <p:spPr>
          <a:xfrm>
            <a:off x="1913179" y="583996"/>
            <a:ext cx="41434" cy="506877"/>
          </a:xfrm>
          <a:prstGeom prst="rect">
            <a:avLst/>
          </a:prstGeom>
          <a:solidFill>
            <a:srgbClr val="2F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2F583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="" xmlns:a16="http://schemas.microsoft.com/office/drawing/2014/main" id="{E3249A1D-0107-0974-FA05-26FA7674D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="" xmlns:a16="http://schemas.microsoft.com/office/drawing/2014/main" id="{39D46325-F480-E7AA-C990-A2AAD1BA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2" y="207449"/>
            <a:ext cx="2608164" cy="1970879"/>
          </a:xfrm>
          <a:prstGeom prst="rect">
            <a:avLst/>
          </a:prstGeom>
        </p:spPr>
      </p:pic>
      <p:pic>
        <p:nvPicPr>
          <p:cNvPr id="25" name="图片 33">
            <a:extLst>
              <a:ext uri="{FF2B5EF4-FFF2-40B4-BE49-F238E27FC236}">
                <a16:creationId xmlns="" xmlns:a16="http://schemas.microsoft.com/office/drawing/2014/main" id="{D05EB027-6918-7A20-7CE9-0B35C3A12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761234" y="295864"/>
            <a:ext cx="1212844" cy="897025"/>
          </a:xfrm>
          <a:prstGeom prst="rect">
            <a:avLst/>
          </a:prstGeom>
        </p:spPr>
      </p:pic>
      <p:pic>
        <p:nvPicPr>
          <p:cNvPr id="26" name="图片 27">
            <a:extLst>
              <a:ext uri="{FF2B5EF4-FFF2-40B4-BE49-F238E27FC236}">
                <a16:creationId xmlns="" xmlns:a16="http://schemas.microsoft.com/office/drawing/2014/main" id="{EE22C5E2-A9FD-F450-4D9D-D319B3862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9097133" y="5481781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íṩ1ïḓê">
            <a:extLst>
              <a:ext uri="{FF2B5EF4-FFF2-40B4-BE49-F238E27FC236}">
                <a16:creationId xmlns="" xmlns:a16="http://schemas.microsoft.com/office/drawing/2014/main" id="{AFC34995-C04B-1283-37D1-860700972503}"/>
              </a:ext>
            </a:extLst>
          </p:cNvPr>
          <p:cNvSpPr/>
          <p:nvPr/>
        </p:nvSpPr>
        <p:spPr>
          <a:xfrm>
            <a:off x="6643877" y="2496283"/>
            <a:ext cx="2072482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buClrTx/>
              <a:buFontTx/>
              <a:buNone/>
              <a:defRPr/>
            </a:pPr>
            <a:r>
              <a:rPr lang="en-US" altLang="zh-CN" sz="1800" b="1" i="1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 </a:t>
            </a:r>
            <a:endParaRPr sz="18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ïşļîďe">
            <a:extLst>
              <a:ext uri="{FF2B5EF4-FFF2-40B4-BE49-F238E27FC236}">
                <a16:creationId xmlns="" xmlns:a16="http://schemas.microsoft.com/office/drawing/2014/main" id="{126EB704-4E5B-D08D-5CFD-038CA3AB4443}"/>
              </a:ext>
            </a:extLst>
          </p:cNvPr>
          <p:cNvSpPr/>
          <p:nvPr/>
        </p:nvSpPr>
        <p:spPr>
          <a:xfrm>
            <a:off x="5607636" y="4072773"/>
            <a:ext cx="2072482" cy="49275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175" cap="flat" cmpd="sng" algn="ctr">
            <a:solidFill>
              <a:srgbClr val="EA7734"/>
            </a:solidFill>
            <a:prstDash val="solid"/>
            <a:miter lim="800000"/>
          </a:ln>
          <a:effectLst/>
        </p:spPr>
        <p:txBody>
          <a:bodyPr wrap="square" lIns="91440" tIns="45720" rIns="91440" bIns="45720" anchor="ctr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buClrTx/>
              <a:buFontTx/>
              <a:buNone/>
              <a:defRPr/>
            </a:pPr>
            <a:r>
              <a:rPr lang="en-US" altLang="zh-CN" sz="1800" b="1" i="1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</a:rPr>
              <a:t> </a:t>
            </a:r>
            <a:endParaRPr sz="18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文本框 50">
            <a:extLst>
              <a:ext uri="{FF2B5EF4-FFF2-40B4-BE49-F238E27FC236}">
                <a16:creationId xmlns="" xmlns:a16="http://schemas.microsoft.com/office/drawing/2014/main" id="{ED252420-3F4C-1415-4FED-03FCC812E29A}"/>
              </a:ext>
            </a:extLst>
          </p:cNvPr>
          <p:cNvSpPr txBox="1"/>
          <p:nvPr/>
        </p:nvSpPr>
        <p:spPr>
          <a:xfrm>
            <a:off x="6924715" y="2339487"/>
            <a:ext cx="15108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200" b="1" dirty="0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1">
            <a:extLst>
              <a:ext uri="{FF2B5EF4-FFF2-40B4-BE49-F238E27FC236}">
                <a16:creationId xmlns="" xmlns:a16="http://schemas.microsoft.com/office/drawing/2014/main" id="{3F76D1E2-0CD7-4469-80E3-08A3583CA1D6}"/>
              </a:ext>
            </a:extLst>
          </p:cNvPr>
          <p:cNvSpPr txBox="1"/>
          <p:nvPr/>
        </p:nvSpPr>
        <p:spPr>
          <a:xfrm>
            <a:off x="4534421" y="3028890"/>
            <a:ext cx="6892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buClrTx/>
            </a:pPr>
            <a:r>
              <a:rPr lang="vi-VN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 thuật đặc sắc được thể hiện qua </a:t>
            </a:r>
            <a:r>
              <a:rPr lang="en-US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3200" b="1" i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. </a:t>
            </a:r>
            <a:endParaRPr lang="en-US" sz="3200" b="1" dirty="0">
              <a:solidFill>
                <a:srgbClr val="0070C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52">
            <a:extLst>
              <a:ext uri="{FF2B5EF4-FFF2-40B4-BE49-F238E27FC236}">
                <a16:creationId xmlns="" xmlns:a16="http://schemas.microsoft.com/office/drawing/2014/main" id="{BDB3F05E-559A-F1EA-A1B7-4AF306FF8D1C}"/>
              </a:ext>
            </a:extLst>
          </p:cNvPr>
          <p:cNvSpPr txBox="1"/>
          <p:nvPr/>
        </p:nvSpPr>
        <p:spPr>
          <a:xfrm>
            <a:off x="5938862" y="3889423"/>
            <a:ext cx="15108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200" b="1" dirty="0">
                <a:solidFill>
                  <a:srgbClr val="16697B"/>
                </a:solidFill>
                <a:latin typeface="Times New Roman" panose="02020603050405020304" pitchFamily="18" charset="0"/>
                <a:ea typeface="仓耳青禾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16697B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53">
            <a:extLst>
              <a:ext uri="{FF2B5EF4-FFF2-40B4-BE49-F238E27FC236}">
                <a16:creationId xmlns="" xmlns:a16="http://schemas.microsoft.com/office/drawing/2014/main" id="{66480C28-8C27-80C1-9F9A-42A4C9E70C4D}"/>
              </a:ext>
            </a:extLst>
          </p:cNvPr>
          <p:cNvSpPr txBox="1"/>
          <p:nvPr/>
        </p:nvSpPr>
        <p:spPr>
          <a:xfrm>
            <a:off x="4711699" y="4898148"/>
            <a:ext cx="69644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Tx/>
            </a:pPr>
            <a:r>
              <a:rPr lang="vi-VN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Theo em, </a:t>
            </a:r>
            <a:r>
              <a:rPr lang="en-US" sz="3200" b="1" i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nội</a:t>
            </a:r>
            <a:r>
              <a:rPr lang="en-US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dung</a:t>
            </a:r>
            <a:r>
              <a:rPr lang="vi-VN" sz="32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của văn bản là gì?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200">
              <a:buClrTx/>
              <a:buFontTx/>
              <a:buNone/>
              <a:defRPr/>
            </a:pPr>
            <a:endParaRPr lang="zh-CN" altLang="en-US" sz="5400" dirty="0">
              <a:solidFill>
                <a:prstClr val="black"/>
              </a:solidFill>
              <a:latin typeface="Times New Roman" panose="02020603050405020304" pitchFamily="18" charset="0"/>
              <a:ea typeface="仓耳青禾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6" name="Freeform 81">
            <a:extLst>
              <a:ext uri="{FF2B5EF4-FFF2-40B4-BE49-F238E27FC236}">
                <a16:creationId xmlns="" xmlns:a16="http://schemas.microsoft.com/office/drawing/2014/main" id="{9C0EDC92-8D06-4B13-E611-BAF40D769D18}"/>
              </a:ext>
            </a:extLst>
          </p:cNvPr>
          <p:cNvSpPr>
            <a:spLocks noEditPoints="1"/>
          </p:cNvSpPr>
          <p:nvPr/>
        </p:nvSpPr>
        <p:spPr bwMode="auto">
          <a:xfrm>
            <a:off x="6863682" y="2448500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Tx/>
              <a:buFontTx/>
              <a:buNone/>
              <a:defRPr/>
            </a:pPr>
            <a:endParaRPr lang="zh-CN" altLang="en-US" sz="180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20" name="Freeform 81">
            <a:extLst>
              <a:ext uri="{FF2B5EF4-FFF2-40B4-BE49-F238E27FC236}">
                <a16:creationId xmlns="" xmlns:a16="http://schemas.microsoft.com/office/drawing/2014/main" id="{D70E3EEE-EC24-FC94-652D-B731FCA6EB4D}"/>
              </a:ext>
            </a:extLst>
          </p:cNvPr>
          <p:cNvSpPr>
            <a:spLocks noEditPoints="1"/>
          </p:cNvSpPr>
          <p:nvPr/>
        </p:nvSpPr>
        <p:spPr bwMode="auto">
          <a:xfrm>
            <a:off x="5903602" y="4020530"/>
            <a:ext cx="476250" cy="484187"/>
          </a:xfrm>
          <a:custGeom>
            <a:avLst/>
            <a:gdLst/>
            <a:ahLst/>
            <a:cxnLst>
              <a:cxn ang="0">
                <a:pos x="100" y="21"/>
              </a:cxn>
              <a:cxn ang="0">
                <a:pos x="91" y="40"/>
              </a:cxn>
              <a:cxn ang="0">
                <a:pos x="55" y="103"/>
              </a:cxn>
              <a:cxn ang="0">
                <a:pos x="18" y="119"/>
              </a:cxn>
              <a:cxn ang="0">
                <a:pos x="22" y="82"/>
              </a:cxn>
              <a:cxn ang="0">
                <a:pos x="41" y="48"/>
              </a:cxn>
              <a:cxn ang="0">
                <a:pos x="47" y="38"/>
              </a:cxn>
              <a:cxn ang="0">
                <a:pos x="55" y="25"/>
              </a:cxn>
              <a:cxn ang="0">
                <a:pos x="72" y="1"/>
              </a:cxn>
              <a:cxn ang="0">
                <a:pos x="50" y="99"/>
              </a:cxn>
              <a:cxn ang="0">
                <a:pos x="60" y="79"/>
              </a:cxn>
              <a:cxn ang="0">
                <a:pos x="70" y="64"/>
              </a:cxn>
              <a:cxn ang="0">
                <a:pos x="80" y="47"/>
              </a:cxn>
              <a:cxn ang="0">
                <a:pos x="75" y="29"/>
              </a:cxn>
              <a:cxn ang="0">
                <a:pos x="61" y="52"/>
              </a:cxn>
              <a:cxn ang="0">
                <a:pos x="51" y="70"/>
              </a:cxn>
              <a:cxn ang="0">
                <a:pos x="41" y="89"/>
              </a:cxn>
              <a:cxn ang="0">
                <a:pos x="41" y="102"/>
              </a:cxn>
              <a:cxn ang="0">
                <a:pos x="34" y="92"/>
              </a:cxn>
              <a:cxn ang="0">
                <a:pos x="39" y="81"/>
              </a:cxn>
              <a:cxn ang="0">
                <a:pos x="45" y="72"/>
              </a:cxn>
              <a:cxn ang="0">
                <a:pos x="48" y="65"/>
              </a:cxn>
              <a:cxn ang="0">
                <a:pos x="59" y="45"/>
              </a:cxn>
              <a:cxn ang="0">
                <a:pos x="68" y="29"/>
              </a:cxn>
              <a:cxn ang="0">
                <a:pos x="63" y="27"/>
              </a:cxn>
              <a:cxn ang="0">
                <a:pos x="57" y="33"/>
              </a:cxn>
              <a:cxn ang="0">
                <a:pos x="54" y="41"/>
              </a:cxn>
              <a:cxn ang="0">
                <a:pos x="47" y="53"/>
              </a:cxn>
              <a:cxn ang="0">
                <a:pos x="43" y="62"/>
              </a:cxn>
              <a:cxn ang="0">
                <a:pos x="39" y="67"/>
              </a:cxn>
              <a:cxn ang="0">
                <a:pos x="33" y="78"/>
              </a:cxn>
              <a:cxn ang="0">
                <a:pos x="29" y="88"/>
              </a:cxn>
              <a:cxn ang="0">
                <a:pos x="25" y="102"/>
              </a:cxn>
              <a:cxn ang="0">
                <a:pos x="32" y="116"/>
              </a:cxn>
              <a:cxn ang="0">
                <a:pos x="27" y="104"/>
              </a:cxn>
              <a:cxn ang="0">
                <a:pos x="12" y="33"/>
              </a:cxn>
              <a:cxn ang="0">
                <a:pos x="32" y="43"/>
              </a:cxn>
              <a:cxn ang="0">
                <a:pos x="0" y="37"/>
              </a:cxn>
              <a:cxn ang="0">
                <a:pos x="19" y="2"/>
              </a:cxn>
              <a:cxn ang="0">
                <a:pos x="43" y="22"/>
              </a:cxn>
              <a:cxn ang="0">
                <a:pos x="26" y="15"/>
              </a:cxn>
              <a:cxn ang="0">
                <a:pos x="103" y="65"/>
              </a:cxn>
              <a:cxn ang="0">
                <a:pos x="121" y="57"/>
              </a:cxn>
              <a:cxn ang="0">
                <a:pos x="101" y="83"/>
              </a:cxn>
              <a:cxn ang="0">
                <a:pos x="103" y="96"/>
              </a:cxn>
              <a:cxn ang="0">
                <a:pos x="83" y="72"/>
              </a:cxn>
            </a:cxnLst>
            <a:rect l="0" t="0" r="r" b="b"/>
            <a:pathLst>
              <a:path w="127" h="129">
                <a:moveTo>
                  <a:pt x="72" y="1"/>
                </a:moveTo>
                <a:cubicBezTo>
                  <a:pt x="74" y="1"/>
                  <a:pt x="75" y="0"/>
                  <a:pt x="76" y="2"/>
                </a:cubicBezTo>
                <a:cubicBezTo>
                  <a:pt x="78" y="5"/>
                  <a:pt x="104" y="17"/>
                  <a:pt x="100" y="21"/>
                </a:cubicBezTo>
                <a:cubicBezTo>
                  <a:pt x="100" y="22"/>
                  <a:pt x="99" y="22"/>
                  <a:pt x="99" y="23"/>
                </a:cubicBezTo>
                <a:cubicBezTo>
                  <a:pt x="98" y="27"/>
                  <a:pt x="96" y="29"/>
                  <a:pt x="94" y="33"/>
                </a:cubicBezTo>
                <a:cubicBezTo>
                  <a:pt x="92" y="35"/>
                  <a:pt x="92" y="38"/>
                  <a:pt x="91" y="40"/>
                </a:cubicBezTo>
                <a:cubicBezTo>
                  <a:pt x="88" y="47"/>
                  <a:pt x="83" y="53"/>
                  <a:pt x="80" y="59"/>
                </a:cubicBezTo>
                <a:cubicBezTo>
                  <a:pt x="75" y="68"/>
                  <a:pt x="71" y="78"/>
                  <a:pt x="65" y="86"/>
                </a:cubicBezTo>
                <a:cubicBezTo>
                  <a:pt x="62" y="92"/>
                  <a:pt x="58" y="97"/>
                  <a:pt x="55" y="103"/>
                </a:cubicBezTo>
                <a:cubicBezTo>
                  <a:pt x="52" y="110"/>
                  <a:pt x="45" y="115"/>
                  <a:pt x="38" y="119"/>
                </a:cubicBezTo>
                <a:cubicBezTo>
                  <a:pt x="35" y="121"/>
                  <a:pt x="27" y="129"/>
                  <a:pt x="22" y="128"/>
                </a:cubicBezTo>
                <a:cubicBezTo>
                  <a:pt x="17" y="127"/>
                  <a:pt x="18" y="123"/>
                  <a:pt x="18" y="119"/>
                </a:cubicBezTo>
                <a:cubicBezTo>
                  <a:pt x="19" y="112"/>
                  <a:pt x="18" y="106"/>
                  <a:pt x="17" y="99"/>
                </a:cubicBezTo>
                <a:cubicBezTo>
                  <a:pt x="17" y="98"/>
                  <a:pt x="17" y="97"/>
                  <a:pt x="17" y="95"/>
                </a:cubicBezTo>
                <a:cubicBezTo>
                  <a:pt x="17" y="90"/>
                  <a:pt x="20" y="86"/>
                  <a:pt x="22" y="82"/>
                </a:cubicBezTo>
                <a:cubicBezTo>
                  <a:pt x="24" y="76"/>
                  <a:pt x="29" y="71"/>
                  <a:pt x="32" y="66"/>
                </a:cubicBezTo>
                <a:cubicBezTo>
                  <a:pt x="34" y="61"/>
                  <a:pt x="37" y="56"/>
                  <a:pt x="39" y="52"/>
                </a:cubicBezTo>
                <a:cubicBezTo>
                  <a:pt x="40" y="51"/>
                  <a:pt x="41" y="50"/>
                  <a:pt x="41" y="48"/>
                </a:cubicBezTo>
                <a:cubicBezTo>
                  <a:pt x="40" y="47"/>
                  <a:pt x="41" y="46"/>
                  <a:pt x="42" y="47"/>
                </a:cubicBezTo>
                <a:cubicBezTo>
                  <a:pt x="44" y="44"/>
                  <a:pt x="46" y="41"/>
                  <a:pt x="47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6"/>
                  <a:pt x="50" y="35"/>
                  <a:pt x="51" y="33"/>
                </a:cubicBezTo>
                <a:cubicBezTo>
                  <a:pt x="52" y="32"/>
                  <a:pt x="51" y="30"/>
                  <a:pt x="53" y="29"/>
                </a:cubicBezTo>
                <a:cubicBezTo>
                  <a:pt x="54" y="28"/>
                  <a:pt x="56" y="26"/>
                  <a:pt x="55" y="25"/>
                </a:cubicBezTo>
                <a:cubicBezTo>
                  <a:pt x="55" y="23"/>
                  <a:pt x="57" y="22"/>
                  <a:pt x="58" y="21"/>
                </a:cubicBezTo>
                <a:cubicBezTo>
                  <a:pt x="60" y="18"/>
                  <a:pt x="62" y="15"/>
                  <a:pt x="64" y="12"/>
                </a:cubicBezTo>
                <a:cubicBezTo>
                  <a:pt x="67" y="8"/>
                  <a:pt x="70" y="5"/>
                  <a:pt x="72" y="1"/>
                </a:cubicBezTo>
                <a:close/>
                <a:moveTo>
                  <a:pt x="46" y="105"/>
                </a:moveTo>
                <a:cubicBezTo>
                  <a:pt x="47" y="104"/>
                  <a:pt x="50" y="103"/>
                  <a:pt x="49" y="100"/>
                </a:cubicBezTo>
                <a:cubicBezTo>
                  <a:pt x="49" y="100"/>
                  <a:pt x="49" y="99"/>
                  <a:pt x="50" y="99"/>
                </a:cubicBezTo>
                <a:cubicBezTo>
                  <a:pt x="51" y="96"/>
                  <a:pt x="53" y="93"/>
                  <a:pt x="55" y="90"/>
                </a:cubicBezTo>
                <a:cubicBezTo>
                  <a:pt x="56" y="89"/>
                  <a:pt x="56" y="87"/>
                  <a:pt x="57" y="86"/>
                </a:cubicBezTo>
                <a:cubicBezTo>
                  <a:pt x="59" y="84"/>
                  <a:pt x="59" y="81"/>
                  <a:pt x="60" y="79"/>
                </a:cubicBezTo>
                <a:cubicBezTo>
                  <a:pt x="62" y="77"/>
                  <a:pt x="63" y="75"/>
                  <a:pt x="64" y="73"/>
                </a:cubicBezTo>
                <a:cubicBezTo>
                  <a:pt x="65" y="71"/>
                  <a:pt x="66" y="69"/>
                  <a:pt x="67" y="68"/>
                </a:cubicBezTo>
                <a:cubicBezTo>
                  <a:pt x="69" y="67"/>
                  <a:pt x="69" y="66"/>
                  <a:pt x="70" y="64"/>
                </a:cubicBezTo>
                <a:cubicBezTo>
                  <a:pt x="70" y="63"/>
                  <a:pt x="70" y="62"/>
                  <a:pt x="70" y="62"/>
                </a:cubicBezTo>
                <a:cubicBezTo>
                  <a:pt x="74" y="59"/>
                  <a:pt x="74" y="55"/>
                  <a:pt x="77" y="52"/>
                </a:cubicBezTo>
                <a:cubicBezTo>
                  <a:pt x="79" y="50"/>
                  <a:pt x="80" y="48"/>
                  <a:pt x="80" y="47"/>
                </a:cubicBezTo>
                <a:cubicBezTo>
                  <a:pt x="80" y="43"/>
                  <a:pt x="83" y="41"/>
                  <a:pt x="84" y="39"/>
                </a:cubicBezTo>
                <a:cubicBezTo>
                  <a:pt x="85" y="37"/>
                  <a:pt x="86" y="35"/>
                  <a:pt x="83" y="33"/>
                </a:cubicBezTo>
                <a:cubicBezTo>
                  <a:pt x="81" y="32"/>
                  <a:pt x="78" y="30"/>
                  <a:pt x="75" y="29"/>
                </a:cubicBezTo>
                <a:cubicBezTo>
                  <a:pt x="73" y="29"/>
                  <a:pt x="72" y="31"/>
                  <a:pt x="72" y="33"/>
                </a:cubicBezTo>
                <a:cubicBezTo>
                  <a:pt x="70" y="36"/>
                  <a:pt x="68" y="39"/>
                  <a:pt x="66" y="42"/>
                </a:cubicBezTo>
                <a:cubicBezTo>
                  <a:pt x="64" y="46"/>
                  <a:pt x="63" y="49"/>
                  <a:pt x="61" y="52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9"/>
                  <a:pt x="54" y="61"/>
                  <a:pt x="54" y="65"/>
                </a:cubicBezTo>
                <a:cubicBezTo>
                  <a:pt x="51" y="66"/>
                  <a:pt x="51" y="68"/>
                  <a:pt x="51" y="70"/>
                </a:cubicBezTo>
                <a:cubicBezTo>
                  <a:pt x="50" y="72"/>
                  <a:pt x="49" y="73"/>
                  <a:pt x="48" y="75"/>
                </a:cubicBezTo>
                <a:cubicBezTo>
                  <a:pt x="47" y="78"/>
                  <a:pt x="45" y="80"/>
                  <a:pt x="44" y="83"/>
                </a:cubicBezTo>
                <a:cubicBezTo>
                  <a:pt x="42" y="85"/>
                  <a:pt x="41" y="87"/>
                  <a:pt x="41" y="89"/>
                </a:cubicBezTo>
                <a:cubicBezTo>
                  <a:pt x="40" y="91"/>
                  <a:pt x="39" y="92"/>
                  <a:pt x="38" y="94"/>
                </a:cubicBezTo>
                <a:cubicBezTo>
                  <a:pt x="37" y="95"/>
                  <a:pt x="36" y="97"/>
                  <a:pt x="35" y="99"/>
                </a:cubicBezTo>
                <a:cubicBezTo>
                  <a:pt x="37" y="100"/>
                  <a:pt x="39" y="102"/>
                  <a:pt x="41" y="102"/>
                </a:cubicBezTo>
                <a:cubicBezTo>
                  <a:pt x="43" y="102"/>
                  <a:pt x="43" y="106"/>
                  <a:pt x="46" y="105"/>
                </a:cubicBezTo>
                <a:close/>
                <a:moveTo>
                  <a:pt x="32" y="97"/>
                </a:moveTo>
                <a:cubicBezTo>
                  <a:pt x="33" y="95"/>
                  <a:pt x="34" y="94"/>
                  <a:pt x="34" y="92"/>
                </a:cubicBezTo>
                <a:cubicBezTo>
                  <a:pt x="35" y="89"/>
                  <a:pt x="36" y="87"/>
                  <a:pt x="38" y="84"/>
                </a:cubicBezTo>
                <a:cubicBezTo>
                  <a:pt x="39" y="84"/>
                  <a:pt x="39" y="84"/>
                  <a:pt x="39" y="83"/>
                </a:cubicBezTo>
                <a:cubicBezTo>
                  <a:pt x="38" y="82"/>
                  <a:pt x="38" y="81"/>
                  <a:pt x="39" y="81"/>
                </a:cubicBezTo>
                <a:cubicBezTo>
                  <a:pt x="40" y="80"/>
                  <a:pt x="41" y="79"/>
                  <a:pt x="42" y="78"/>
                </a:cubicBezTo>
                <a:cubicBezTo>
                  <a:pt x="42" y="77"/>
                  <a:pt x="42" y="75"/>
                  <a:pt x="43" y="74"/>
                </a:cubicBezTo>
                <a:cubicBezTo>
                  <a:pt x="43" y="73"/>
                  <a:pt x="43" y="72"/>
                  <a:pt x="45" y="72"/>
                </a:cubicBezTo>
                <a:cubicBezTo>
                  <a:pt x="45" y="72"/>
                  <a:pt x="45" y="69"/>
                  <a:pt x="46" y="68"/>
                </a:cubicBezTo>
                <a:cubicBezTo>
                  <a:pt x="46" y="68"/>
                  <a:pt x="47" y="67"/>
                  <a:pt x="47" y="66"/>
                </a:cubicBezTo>
                <a:cubicBezTo>
                  <a:pt x="47" y="66"/>
                  <a:pt x="48" y="65"/>
                  <a:pt x="48" y="65"/>
                </a:cubicBezTo>
                <a:cubicBezTo>
                  <a:pt x="50" y="61"/>
                  <a:pt x="52" y="57"/>
                  <a:pt x="54" y="53"/>
                </a:cubicBezTo>
                <a:cubicBezTo>
                  <a:pt x="54" y="52"/>
                  <a:pt x="55" y="52"/>
                  <a:pt x="55" y="52"/>
                </a:cubicBezTo>
                <a:cubicBezTo>
                  <a:pt x="56" y="49"/>
                  <a:pt x="58" y="47"/>
                  <a:pt x="59" y="45"/>
                </a:cubicBezTo>
                <a:cubicBezTo>
                  <a:pt x="61" y="41"/>
                  <a:pt x="63" y="37"/>
                  <a:pt x="66" y="34"/>
                </a:cubicBezTo>
                <a:cubicBezTo>
                  <a:pt x="66" y="34"/>
                  <a:pt x="67" y="33"/>
                  <a:pt x="67" y="33"/>
                </a:cubicBezTo>
                <a:cubicBezTo>
                  <a:pt x="66" y="31"/>
                  <a:pt x="67" y="30"/>
                  <a:pt x="68" y="29"/>
                </a:cubicBezTo>
                <a:cubicBezTo>
                  <a:pt x="71" y="26"/>
                  <a:pt x="70" y="24"/>
                  <a:pt x="66" y="22"/>
                </a:cubicBezTo>
                <a:cubicBezTo>
                  <a:pt x="66" y="22"/>
                  <a:pt x="64" y="23"/>
                  <a:pt x="64" y="24"/>
                </a:cubicBezTo>
                <a:cubicBezTo>
                  <a:pt x="65" y="25"/>
                  <a:pt x="64" y="26"/>
                  <a:pt x="63" y="27"/>
                </a:cubicBezTo>
                <a:cubicBezTo>
                  <a:pt x="62" y="28"/>
                  <a:pt x="62" y="29"/>
                  <a:pt x="61" y="30"/>
                </a:cubicBezTo>
                <a:cubicBezTo>
                  <a:pt x="61" y="30"/>
                  <a:pt x="60" y="31"/>
                  <a:pt x="60" y="32"/>
                </a:cubicBezTo>
                <a:cubicBezTo>
                  <a:pt x="59" y="32"/>
                  <a:pt x="58" y="33"/>
                  <a:pt x="57" y="33"/>
                </a:cubicBezTo>
                <a:cubicBezTo>
                  <a:pt x="58" y="34"/>
                  <a:pt x="58" y="35"/>
                  <a:pt x="58" y="36"/>
                </a:cubicBezTo>
                <a:cubicBezTo>
                  <a:pt x="58" y="37"/>
                  <a:pt x="58" y="37"/>
                  <a:pt x="57" y="37"/>
                </a:cubicBezTo>
                <a:cubicBezTo>
                  <a:pt x="56" y="38"/>
                  <a:pt x="54" y="39"/>
                  <a:pt x="54" y="41"/>
                </a:cubicBezTo>
                <a:cubicBezTo>
                  <a:pt x="54" y="42"/>
                  <a:pt x="53" y="43"/>
                  <a:pt x="52" y="43"/>
                </a:cubicBezTo>
                <a:cubicBezTo>
                  <a:pt x="52" y="44"/>
                  <a:pt x="52" y="45"/>
                  <a:pt x="52" y="46"/>
                </a:cubicBezTo>
                <a:cubicBezTo>
                  <a:pt x="49" y="47"/>
                  <a:pt x="49" y="51"/>
                  <a:pt x="47" y="53"/>
                </a:cubicBezTo>
                <a:cubicBezTo>
                  <a:pt x="47" y="53"/>
                  <a:pt x="47" y="54"/>
                  <a:pt x="47" y="54"/>
                </a:cubicBezTo>
                <a:cubicBezTo>
                  <a:pt x="45" y="54"/>
                  <a:pt x="45" y="56"/>
                  <a:pt x="45" y="57"/>
                </a:cubicBezTo>
                <a:cubicBezTo>
                  <a:pt x="44" y="59"/>
                  <a:pt x="43" y="61"/>
                  <a:pt x="43" y="62"/>
                </a:cubicBezTo>
                <a:cubicBezTo>
                  <a:pt x="41" y="62"/>
                  <a:pt x="40" y="63"/>
                  <a:pt x="40" y="64"/>
                </a:cubicBezTo>
                <a:cubicBezTo>
                  <a:pt x="40" y="64"/>
                  <a:pt x="41" y="65"/>
                  <a:pt x="41" y="65"/>
                </a:cubicBezTo>
                <a:cubicBezTo>
                  <a:pt x="40" y="66"/>
                  <a:pt x="39" y="67"/>
                  <a:pt x="39" y="67"/>
                </a:cubicBezTo>
                <a:cubicBezTo>
                  <a:pt x="39" y="69"/>
                  <a:pt x="39" y="70"/>
                  <a:pt x="37" y="71"/>
                </a:cubicBezTo>
                <a:cubicBezTo>
                  <a:pt x="36" y="72"/>
                  <a:pt x="37" y="74"/>
                  <a:pt x="36" y="75"/>
                </a:cubicBezTo>
                <a:cubicBezTo>
                  <a:pt x="34" y="75"/>
                  <a:pt x="34" y="77"/>
                  <a:pt x="33" y="78"/>
                </a:cubicBezTo>
                <a:cubicBezTo>
                  <a:pt x="33" y="79"/>
                  <a:pt x="33" y="79"/>
                  <a:pt x="33" y="80"/>
                </a:cubicBezTo>
                <a:cubicBezTo>
                  <a:pt x="31" y="81"/>
                  <a:pt x="30" y="81"/>
                  <a:pt x="30" y="82"/>
                </a:cubicBezTo>
                <a:cubicBezTo>
                  <a:pt x="30" y="84"/>
                  <a:pt x="28" y="85"/>
                  <a:pt x="29" y="88"/>
                </a:cubicBezTo>
                <a:cubicBezTo>
                  <a:pt x="28" y="89"/>
                  <a:pt x="26" y="91"/>
                  <a:pt x="25" y="92"/>
                </a:cubicBezTo>
                <a:cubicBezTo>
                  <a:pt x="27" y="94"/>
                  <a:pt x="30" y="96"/>
                  <a:pt x="32" y="97"/>
                </a:cubicBezTo>
                <a:close/>
                <a:moveTo>
                  <a:pt x="25" y="102"/>
                </a:moveTo>
                <a:cubicBezTo>
                  <a:pt x="22" y="103"/>
                  <a:pt x="24" y="105"/>
                  <a:pt x="24" y="106"/>
                </a:cubicBezTo>
                <a:cubicBezTo>
                  <a:pt x="23" y="108"/>
                  <a:pt x="25" y="110"/>
                  <a:pt x="26" y="111"/>
                </a:cubicBezTo>
                <a:cubicBezTo>
                  <a:pt x="28" y="113"/>
                  <a:pt x="30" y="114"/>
                  <a:pt x="32" y="116"/>
                </a:cubicBezTo>
                <a:cubicBezTo>
                  <a:pt x="35" y="114"/>
                  <a:pt x="37" y="113"/>
                  <a:pt x="39" y="111"/>
                </a:cubicBezTo>
                <a:cubicBezTo>
                  <a:pt x="37" y="109"/>
                  <a:pt x="35" y="107"/>
                  <a:pt x="32" y="107"/>
                </a:cubicBezTo>
                <a:cubicBezTo>
                  <a:pt x="30" y="106"/>
                  <a:pt x="29" y="105"/>
                  <a:pt x="27" y="104"/>
                </a:cubicBezTo>
                <a:cubicBezTo>
                  <a:pt x="27" y="103"/>
                  <a:pt x="26" y="103"/>
                  <a:pt x="25" y="102"/>
                </a:cubicBezTo>
                <a:close/>
                <a:moveTo>
                  <a:pt x="0" y="37"/>
                </a:moveTo>
                <a:cubicBezTo>
                  <a:pt x="0" y="33"/>
                  <a:pt x="10" y="32"/>
                  <a:pt x="12" y="33"/>
                </a:cubicBezTo>
                <a:cubicBezTo>
                  <a:pt x="16" y="33"/>
                  <a:pt x="20" y="34"/>
                  <a:pt x="24" y="33"/>
                </a:cubicBezTo>
                <a:cubicBezTo>
                  <a:pt x="29" y="32"/>
                  <a:pt x="33" y="35"/>
                  <a:pt x="34" y="40"/>
                </a:cubicBezTo>
                <a:cubicBezTo>
                  <a:pt x="35" y="42"/>
                  <a:pt x="33" y="43"/>
                  <a:pt x="32" y="43"/>
                </a:cubicBezTo>
                <a:cubicBezTo>
                  <a:pt x="23" y="41"/>
                  <a:pt x="14" y="43"/>
                  <a:pt x="5" y="41"/>
                </a:cubicBezTo>
                <a:cubicBezTo>
                  <a:pt x="4" y="41"/>
                  <a:pt x="2" y="40"/>
                  <a:pt x="1" y="38"/>
                </a:cubicBezTo>
                <a:cubicBezTo>
                  <a:pt x="1" y="38"/>
                  <a:pt x="1" y="38"/>
                  <a:pt x="0" y="37"/>
                </a:cubicBezTo>
                <a:close/>
                <a:moveTo>
                  <a:pt x="26" y="15"/>
                </a:moveTo>
                <a:cubicBezTo>
                  <a:pt x="23" y="13"/>
                  <a:pt x="22" y="10"/>
                  <a:pt x="19" y="8"/>
                </a:cubicBezTo>
                <a:cubicBezTo>
                  <a:pt x="17" y="6"/>
                  <a:pt x="19" y="4"/>
                  <a:pt x="19" y="2"/>
                </a:cubicBezTo>
                <a:cubicBezTo>
                  <a:pt x="20" y="1"/>
                  <a:pt x="22" y="1"/>
                  <a:pt x="24" y="2"/>
                </a:cubicBezTo>
                <a:cubicBezTo>
                  <a:pt x="27" y="5"/>
                  <a:pt x="31" y="9"/>
                  <a:pt x="34" y="13"/>
                </a:cubicBezTo>
                <a:cubicBezTo>
                  <a:pt x="37" y="16"/>
                  <a:pt x="40" y="19"/>
                  <a:pt x="43" y="22"/>
                </a:cubicBezTo>
                <a:cubicBezTo>
                  <a:pt x="44" y="23"/>
                  <a:pt x="45" y="24"/>
                  <a:pt x="44" y="26"/>
                </a:cubicBezTo>
                <a:cubicBezTo>
                  <a:pt x="43" y="27"/>
                  <a:pt x="42" y="28"/>
                  <a:pt x="40" y="27"/>
                </a:cubicBezTo>
                <a:cubicBezTo>
                  <a:pt x="35" y="23"/>
                  <a:pt x="30" y="20"/>
                  <a:pt x="26" y="15"/>
                </a:cubicBezTo>
                <a:close/>
                <a:moveTo>
                  <a:pt x="126" y="60"/>
                </a:moveTo>
                <a:cubicBezTo>
                  <a:pt x="127" y="65"/>
                  <a:pt x="117" y="65"/>
                  <a:pt x="115" y="65"/>
                </a:cubicBezTo>
                <a:cubicBezTo>
                  <a:pt x="111" y="65"/>
                  <a:pt x="107" y="64"/>
                  <a:pt x="103" y="65"/>
                </a:cubicBezTo>
                <a:cubicBezTo>
                  <a:pt x="98" y="66"/>
                  <a:pt x="93" y="63"/>
                  <a:pt x="92" y="58"/>
                </a:cubicBezTo>
                <a:cubicBezTo>
                  <a:pt x="92" y="56"/>
                  <a:pt x="93" y="55"/>
                  <a:pt x="94" y="55"/>
                </a:cubicBezTo>
                <a:cubicBezTo>
                  <a:pt x="103" y="56"/>
                  <a:pt x="113" y="55"/>
                  <a:pt x="121" y="57"/>
                </a:cubicBezTo>
                <a:cubicBezTo>
                  <a:pt x="123" y="57"/>
                  <a:pt x="125" y="58"/>
                  <a:pt x="126" y="59"/>
                </a:cubicBezTo>
                <a:cubicBezTo>
                  <a:pt x="126" y="60"/>
                  <a:pt x="126" y="60"/>
                  <a:pt x="126" y="60"/>
                </a:cubicBezTo>
                <a:close/>
                <a:moveTo>
                  <a:pt x="101" y="83"/>
                </a:moveTo>
                <a:cubicBezTo>
                  <a:pt x="104" y="84"/>
                  <a:pt x="105" y="88"/>
                  <a:pt x="107" y="90"/>
                </a:cubicBezTo>
                <a:cubicBezTo>
                  <a:pt x="109" y="92"/>
                  <a:pt x="108" y="94"/>
                  <a:pt x="107" y="96"/>
                </a:cubicBezTo>
                <a:cubicBezTo>
                  <a:pt x="107" y="97"/>
                  <a:pt x="105" y="97"/>
                  <a:pt x="103" y="96"/>
                </a:cubicBezTo>
                <a:cubicBezTo>
                  <a:pt x="99" y="92"/>
                  <a:pt x="96" y="89"/>
                  <a:pt x="92" y="85"/>
                </a:cubicBezTo>
                <a:cubicBezTo>
                  <a:pt x="89" y="82"/>
                  <a:pt x="87" y="79"/>
                  <a:pt x="84" y="76"/>
                </a:cubicBezTo>
                <a:cubicBezTo>
                  <a:pt x="83" y="75"/>
                  <a:pt x="82" y="73"/>
                  <a:pt x="83" y="72"/>
                </a:cubicBezTo>
                <a:cubicBezTo>
                  <a:pt x="84" y="71"/>
                  <a:pt x="85" y="70"/>
                  <a:pt x="87" y="71"/>
                </a:cubicBezTo>
                <a:cubicBezTo>
                  <a:pt x="92" y="74"/>
                  <a:pt x="97" y="78"/>
                  <a:pt x="101" y="83"/>
                </a:cubicBezTo>
                <a:close/>
              </a:path>
            </a:pathLst>
          </a:custGeom>
          <a:solidFill>
            <a:srgbClr val="222F3F"/>
          </a:solidFill>
          <a:ln w="9525">
            <a:solidFill>
              <a:srgbClr val="FFFFFF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buClrTx/>
              <a:buFontTx/>
              <a:buNone/>
              <a:defRPr/>
            </a:pPr>
            <a:endParaRPr lang="zh-CN" altLang="en-US" sz="180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21" name="图片 8">
            <a:extLst>
              <a:ext uri="{FF2B5EF4-FFF2-40B4-BE49-F238E27FC236}">
                <a16:creationId xmlns="" xmlns:a16="http://schemas.microsoft.com/office/drawing/2014/main" id="{CF91E511-206B-12EC-EB29-A18C1F3FF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632" y="2279192"/>
            <a:ext cx="4470406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r"/>
      </p:transition>
    </mc:Choice>
    <mc:Fallback xmlns="">
      <p:transition spd="slow" advClick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11" grpId="0"/>
      <p:bldP spid="15" grpId="0"/>
      <p:bldP spid="16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486150" y="303199"/>
            <a:ext cx="5219700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thuật</a:t>
            </a:r>
            <a:endParaRPr lang="zh-C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3A76D709-0170-742F-3F2F-C099242BBC91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246219" y="464694"/>
            <a:ext cx="5237944" cy="6393305"/>
          </a:xfrm>
          <a:prstGeom prst="rect">
            <a:avLst/>
          </a:prstGeom>
        </p:spPr>
      </p:pic>
      <p:sp>
        <p:nvSpPr>
          <p:cNvPr id="3" name="Text Box 35">
            <a:extLst>
              <a:ext uri="{FF2B5EF4-FFF2-40B4-BE49-F238E27FC236}">
                <a16:creationId xmlns:a16="http://schemas.microsoft.com/office/drawing/2014/main" xmlns="" id="{C48864F6-1172-2A5D-2AD7-4964CB4C672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4066" y="2324714"/>
            <a:ext cx="2623278" cy="36933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prstClr val="black"/>
                </a:solidFill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CEC826B-7DF2-1DCA-059A-F02989186FD6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90349" y="584472"/>
            <a:ext cx="5187986" cy="5111790"/>
          </a:xfrm>
          <a:prstGeom prst="rect">
            <a:avLst/>
          </a:prstGeom>
        </p:spPr>
      </p:pic>
      <p:sp>
        <p:nvSpPr>
          <p:cNvPr id="8" name="Text Box 35">
            <a:extLst>
              <a:ext uri="{FF2B5EF4-FFF2-40B4-BE49-F238E27FC236}">
                <a16:creationId xmlns:a16="http://schemas.microsoft.com/office/drawing/2014/main" xmlns="" id="{9A5CF5BA-E6D8-0B94-E84C-740035B95B2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94492" y="2012201"/>
            <a:ext cx="2908092" cy="18158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4EC0EE31-6FD2-FDC1-7853-CCC37ADF1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79" y="1671741"/>
            <a:ext cx="3402768" cy="55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52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486150" y="303199"/>
            <a:ext cx="5219700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dung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98">
            <a:extLst>
              <a:ext uri="{FF2B5EF4-FFF2-40B4-BE49-F238E27FC236}">
                <a16:creationId xmlns:a16="http://schemas.microsoft.com/office/drawing/2014/main" xmlns="" id="{51B9C2C3-DAF2-D492-0377-5158D682AD6E}"/>
              </a:ext>
            </a:extLst>
          </p:cNvPr>
          <p:cNvGrpSpPr/>
          <p:nvPr/>
        </p:nvGrpSpPr>
        <p:grpSpPr>
          <a:xfrm>
            <a:off x="723461" y="674107"/>
            <a:ext cx="3433445" cy="4551197"/>
            <a:chOff x="3680" y="2543"/>
            <a:chExt cx="5407" cy="5746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xmlns="" id="{2B5132EA-772E-3C9C-2578-4B8B74520F65}"/>
                </a:ext>
              </a:extLst>
            </p:cNvPr>
            <p:cNvGrpSpPr/>
            <p:nvPr/>
          </p:nvGrpSpPr>
          <p:grpSpPr>
            <a:xfrm>
              <a:off x="3680" y="4973"/>
              <a:ext cx="5407" cy="3316"/>
              <a:chOff x="1384" y="3568"/>
              <a:chExt cx="5407" cy="3316"/>
            </a:xfrm>
          </p:grpSpPr>
          <p:sp>
            <p:nvSpPr>
              <p:cNvPr id="39" name="Google Shape;583;p33">
                <a:extLst>
                  <a:ext uri="{FF2B5EF4-FFF2-40B4-BE49-F238E27FC236}">
                    <a16:creationId xmlns:a16="http://schemas.microsoft.com/office/drawing/2014/main" xmlns="" id="{AAC5FAED-A565-4514-1B7B-EE68CD851E60}"/>
                  </a:ext>
                </a:extLst>
              </p:cNvPr>
              <p:cNvSpPr/>
              <p:nvPr/>
            </p:nvSpPr>
            <p:spPr>
              <a:xfrm>
                <a:off x="1421" y="3568"/>
                <a:ext cx="4625" cy="720"/>
              </a:xfrm>
              <a:prstGeom prst="roundRect">
                <a:avLst>
                  <a:gd name="adj" fmla="val 16667"/>
                </a:avLst>
              </a:prstGeom>
              <a:solidFill>
                <a:srgbClr val="FEB83C"/>
              </a:solidFill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Aft>
                    <a:spcPts val="1600"/>
                  </a:spcAft>
                </a:pPr>
                <a:r>
                  <a:rPr lang="en-US" altLang="en-GB" sz="20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01</a:t>
                </a:r>
              </a:p>
            </p:txBody>
          </p:sp>
          <p:sp>
            <p:nvSpPr>
              <p:cNvPr id="40" name="矩形 187">
                <a:extLst>
                  <a:ext uri="{FF2B5EF4-FFF2-40B4-BE49-F238E27FC236}">
                    <a16:creationId xmlns:a16="http://schemas.microsoft.com/office/drawing/2014/main" xmlns="" id="{661B2651-AA70-5940-9205-966D3791793F}"/>
                  </a:ext>
                </a:extLst>
              </p:cNvPr>
              <p:cNvSpPr/>
              <p:nvPr/>
            </p:nvSpPr>
            <p:spPr>
              <a:xfrm>
                <a:off x="1384" y="4591"/>
                <a:ext cx="5407" cy="2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bày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tỏ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sâu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kỉ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giàn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phơi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b="1" dirty="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oogle Shape;603;p33">
              <a:extLst>
                <a:ext uri="{FF2B5EF4-FFF2-40B4-BE49-F238E27FC236}">
                  <a16:creationId xmlns:a16="http://schemas.microsoft.com/office/drawing/2014/main" xmlns="" id="{7DC7F5B4-F6A7-3549-5EEC-306719FFC355}"/>
                </a:ext>
              </a:extLst>
            </p:cNvPr>
            <p:cNvGrpSpPr/>
            <p:nvPr/>
          </p:nvGrpSpPr>
          <p:grpSpPr>
            <a:xfrm rot="2705270">
              <a:off x="5021" y="2026"/>
              <a:ext cx="2288" cy="3322"/>
              <a:chOff x="-3687030" y="4918994"/>
              <a:chExt cx="1168792" cy="1697093"/>
            </a:xfrm>
          </p:grpSpPr>
          <p:sp>
            <p:nvSpPr>
              <p:cNvPr id="8" name="Google Shape;604;p33">
                <a:extLst>
                  <a:ext uri="{FF2B5EF4-FFF2-40B4-BE49-F238E27FC236}">
                    <a16:creationId xmlns:a16="http://schemas.microsoft.com/office/drawing/2014/main" xmlns="" id="{822E33CA-3034-AC99-B025-831E989449B9}"/>
                  </a:ext>
                </a:extLst>
              </p:cNvPr>
              <p:cNvSpPr/>
              <p:nvPr/>
            </p:nvSpPr>
            <p:spPr>
              <a:xfrm>
                <a:off x="-3166171" y="4918994"/>
                <a:ext cx="647933" cy="475738"/>
              </a:xfrm>
              <a:custGeom>
                <a:avLst/>
                <a:gdLst/>
                <a:ahLst/>
                <a:cxnLst/>
                <a:rect l="l" t="t" r="r" b="b"/>
                <a:pathLst>
                  <a:path w="11849" h="8700" extrusionOk="0">
                    <a:moveTo>
                      <a:pt x="11791" y="0"/>
                    </a:moveTo>
                    <a:cubicBezTo>
                      <a:pt x="11753" y="0"/>
                      <a:pt x="11733" y="0"/>
                      <a:pt x="11733" y="39"/>
                    </a:cubicBezTo>
                    <a:cubicBezTo>
                      <a:pt x="11561" y="154"/>
                      <a:pt x="11349" y="250"/>
                      <a:pt x="11081" y="365"/>
                    </a:cubicBezTo>
                    <a:cubicBezTo>
                      <a:pt x="10543" y="634"/>
                      <a:pt x="9909" y="845"/>
                      <a:pt x="9160" y="1056"/>
                    </a:cubicBezTo>
                    <a:cubicBezTo>
                      <a:pt x="8642" y="1210"/>
                      <a:pt x="8104" y="1325"/>
                      <a:pt x="7586" y="1441"/>
                    </a:cubicBezTo>
                    <a:lnTo>
                      <a:pt x="7182" y="1537"/>
                    </a:lnTo>
                    <a:cubicBezTo>
                      <a:pt x="6568" y="1690"/>
                      <a:pt x="5876" y="1863"/>
                      <a:pt x="5185" y="2074"/>
                    </a:cubicBezTo>
                    <a:cubicBezTo>
                      <a:pt x="4494" y="2286"/>
                      <a:pt x="3937" y="2535"/>
                      <a:pt x="3457" y="2823"/>
                    </a:cubicBezTo>
                    <a:cubicBezTo>
                      <a:pt x="2996" y="3073"/>
                      <a:pt x="2535" y="3438"/>
                      <a:pt x="2132" y="3841"/>
                    </a:cubicBezTo>
                    <a:cubicBezTo>
                      <a:pt x="1748" y="4225"/>
                      <a:pt x="1383" y="4667"/>
                      <a:pt x="1095" y="5166"/>
                    </a:cubicBezTo>
                    <a:cubicBezTo>
                      <a:pt x="807" y="5627"/>
                      <a:pt x="576" y="6126"/>
                      <a:pt x="403" y="6664"/>
                    </a:cubicBezTo>
                    <a:cubicBezTo>
                      <a:pt x="231" y="7182"/>
                      <a:pt x="115" y="7720"/>
                      <a:pt x="96" y="8239"/>
                    </a:cubicBezTo>
                    <a:cubicBezTo>
                      <a:pt x="96" y="8315"/>
                      <a:pt x="96" y="8411"/>
                      <a:pt x="77" y="8469"/>
                    </a:cubicBezTo>
                    <a:cubicBezTo>
                      <a:pt x="19" y="8507"/>
                      <a:pt x="0" y="8584"/>
                      <a:pt x="19" y="8623"/>
                    </a:cubicBezTo>
                    <a:cubicBezTo>
                      <a:pt x="39" y="8642"/>
                      <a:pt x="77" y="8700"/>
                      <a:pt x="96" y="8700"/>
                    </a:cubicBezTo>
                    <a:lnTo>
                      <a:pt x="192" y="8700"/>
                    </a:lnTo>
                    <a:cubicBezTo>
                      <a:pt x="269" y="8661"/>
                      <a:pt x="327" y="8661"/>
                      <a:pt x="423" y="8642"/>
                    </a:cubicBezTo>
                    <a:cubicBezTo>
                      <a:pt x="519" y="8623"/>
                      <a:pt x="634" y="8604"/>
                      <a:pt x="749" y="8604"/>
                    </a:cubicBezTo>
                    <a:lnTo>
                      <a:pt x="903" y="8565"/>
                    </a:lnTo>
                    <a:cubicBezTo>
                      <a:pt x="1076" y="8546"/>
                      <a:pt x="1248" y="8507"/>
                      <a:pt x="1421" y="8469"/>
                    </a:cubicBezTo>
                    <a:cubicBezTo>
                      <a:pt x="1748" y="8431"/>
                      <a:pt x="2093" y="8354"/>
                      <a:pt x="2420" y="8315"/>
                    </a:cubicBezTo>
                    <a:cubicBezTo>
                      <a:pt x="2689" y="8258"/>
                      <a:pt x="2957" y="8239"/>
                      <a:pt x="3207" y="8181"/>
                    </a:cubicBezTo>
                    <a:cubicBezTo>
                      <a:pt x="3630" y="8123"/>
                      <a:pt x="4052" y="8066"/>
                      <a:pt x="4455" y="7989"/>
                    </a:cubicBezTo>
                    <a:cubicBezTo>
                      <a:pt x="5281" y="7855"/>
                      <a:pt x="5896" y="7701"/>
                      <a:pt x="6472" y="7547"/>
                    </a:cubicBezTo>
                    <a:cubicBezTo>
                      <a:pt x="6798" y="7451"/>
                      <a:pt x="7105" y="7317"/>
                      <a:pt x="7393" y="7182"/>
                    </a:cubicBezTo>
                    <a:cubicBezTo>
                      <a:pt x="7682" y="7067"/>
                      <a:pt x="7912" y="6914"/>
                      <a:pt x="8142" y="6779"/>
                    </a:cubicBezTo>
                    <a:cubicBezTo>
                      <a:pt x="8949" y="6241"/>
                      <a:pt x="9679" y="5473"/>
                      <a:pt x="10255" y="4494"/>
                    </a:cubicBezTo>
                    <a:cubicBezTo>
                      <a:pt x="10485" y="4052"/>
                      <a:pt x="10696" y="3611"/>
                      <a:pt x="10927" y="3092"/>
                    </a:cubicBezTo>
                    <a:cubicBezTo>
                      <a:pt x="11138" y="2593"/>
                      <a:pt x="11311" y="2074"/>
                      <a:pt x="11426" y="1633"/>
                    </a:cubicBezTo>
                    <a:cubicBezTo>
                      <a:pt x="11503" y="1441"/>
                      <a:pt x="11541" y="1249"/>
                      <a:pt x="11599" y="1056"/>
                    </a:cubicBezTo>
                    <a:lnTo>
                      <a:pt x="11637" y="884"/>
                    </a:lnTo>
                    <a:cubicBezTo>
                      <a:pt x="11695" y="768"/>
                      <a:pt x="11714" y="653"/>
                      <a:pt x="11733" y="500"/>
                    </a:cubicBezTo>
                    <a:lnTo>
                      <a:pt x="11753" y="442"/>
                    </a:lnTo>
                    <a:cubicBezTo>
                      <a:pt x="11791" y="346"/>
                      <a:pt x="11810" y="250"/>
                      <a:pt x="11830" y="116"/>
                    </a:cubicBezTo>
                    <a:cubicBezTo>
                      <a:pt x="11830" y="96"/>
                      <a:pt x="11830" y="77"/>
                      <a:pt x="11810" y="58"/>
                    </a:cubicBezTo>
                    <a:cubicBezTo>
                      <a:pt x="11849" y="0"/>
                      <a:pt x="11810" y="0"/>
                      <a:pt x="11791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Google Shape;605;p33">
                <a:extLst>
                  <a:ext uri="{FF2B5EF4-FFF2-40B4-BE49-F238E27FC236}">
                    <a16:creationId xmlns:a16="http://schemas.microsoft.com/office/drawing/2014/main" xmlns="" id="{37EE4CC2-2CF1-22B5-2FBF-CD1B94D910E0}"/>
                  </a:ext>
                </a:extLst>
              </p:cNvPr>
              <p:cNvSpPr/>
              <p:nvPr/>
            </p:nvSpPr>
            <p:spPr>
              <a:xfrm>
                <a:off x="-3220800" y="5452452"/>
                <a:ext cx="559785" cy="382285"/>
              </a:xfrm>
              <a:custGeom>
                <a:avLst/>
                <a:gdLst/>
                <a:ahLst/>
                <a:cxnLst/>
                <a:rect l="l" t="t" r="r" b="b"/>
                <a:pathLst>
                  <a:path w="10237" h="6991" extrusionOk="0">
                    <a:moveTo>
                      <a:pt x="10083" y="0"/>
                    </a:moveTo>
                    <a:lnTo>
                      <a:pt x="9641" y="173"/>
                    </a:lnTo>
                    <a:cubicBezTo>
                      <a:pt x="9449" y="250"/>
                      <a:pt x="9257" y="346"/>
                      <a:pt x="9065" y="423"/>
                    </a:cubicBezTo>
                    <a:lnTo>
                      <a:pt x="8777" y="538"/>
                    </a:lnTo>
                    <a:lnTo>
                      <a:pt x="8066" y="826"/>
                    </a:lnTo>
                    <a:cubicBezTo>
                      <a:pt x="7260" y="1152"/>
                      <a:pt x="6588" y="1402"/>
                      <a:pt x="5973" y="1575"/>
                    </a:cubicBezTo>
                    <a:cubicBezTo>
                      <a:pt x="5800" y="1613"/>
                      <a:pt x="5666" y="1671"/>
                      <a:pt x="5493" y="1690"/>
                    </a:cubicBezTo>
                    <a:cubicBezTo>
                      <a:pt x="5339" y="1728"/>
                      <a:pt x="5205" y="1767"/>
                      <a:pt x="5090" y="1805"/>
                    </a:cubicBezTo>
                    <a:cubicBezTo>
                      <a:pt x="4840" y="1882"/>
                      <a:pt x="4571" y="1978"/>
                      <a:pt x="4322" y="2055"/>
                    </a:cubicBezTo>
                    <a:cubicBezTo>
                      <a:pt x="3784" y="2247"/>
                      <a:pt x="3304" y="2458"/>
                      <a:pt x="2843" y="2727"/>
                    </a:cubicBezTo>
                    <a:cubicBezTo>
                      <a:pt x="2075" y="3150"/>
                      <a:pt x="1441" y="3687"/>
                      <a:pt x="961" y="4302"/>
                    </a:cubicBezTo>
                    <a:cubicBezTo>
                      <a:pt x="711" y="4609"/>
                      <a:pt x="500" y="4974"/>
                      <a:pt x="327" y="5358"/>
                    </a:cubicBezTo>
                    <a:cubicBezTo>
                      <a:pt x="154" y="5761"/>
                      <a:pt x="39" y="6203"/>
                      <a:pt x="1" y="6664"/>
                    </a:cubicBezTo>
                    <a:cubicBezTo>
                      <a:pt x="1" y="6702"/>
                      <a:pt x="1" y="6760"/>
                      <a:pt x="39" y="6779"/>
                    </a:cubicBezTo>
                    <a:cubicBezTo>
                      <a:pt x="58" y="6856"/>
                      <a:pt x="116" y="6894"/>
                      <a:pt x="193" y="6894"/>
                    </a:cubicBezTo>
                    <a:cubicBezTo>
                      <a:pt x="442" y="6875"/>
                      <a:pt x="711" y="6856"/>
                      <a:pt x="999" y="6856"/>
                    </a:cubicBezTo>
                    <a:cubicBezTo>
                      <a:pt x="1191" y="6856"/>
                      <a:pt x="1364" y="6856"/>
                      <a:pt x="1556" y="6875"/>
                    </a:cubicBezTo>
                    <a:lnTo>
                      <a:pt x="1575" y="6875"/>
                    </a:lnTo>
                    <a:cubicBezTo>
                      <a:pt x="1787" y="6894"/>
                      <a:pt x="2036" y="6894"/>
                      <a:pt x="2248" y="6913"/>
                    </a:cubicBezTo>
                    <a:cubicBezTo>
                      <a:pt x="2689" y="6933"/>
                      <a:pt x="3112" y="6990"/>
                      <a:pt x="3553" y="6990"/>
                    </a:cubicBezTo>
                    <a:lnTo>
                      <a:pt x="3592" y="6990"/>
                    </a:lnTo>
                    <a:cubicBezTo>
                      <a:pt x="4322" y="6990"/>
                      <a:pt x="4994" y="6875"/>
                      <a:pt x="5570" y="6645"/>
                    </a:cubicBezTo>
                    <a:cubicBezTo>
                      <a:pt x="6088" y="6453"/>
                      <a:pt x="6626" y="6145"/>
                      <a:pt x="7068" y="5742"/>
                    </a:cubicBezTo>
                    <a:cubicBezTo>
                      <a:pt x="7490" y="5377"/>
                      <a:pt x="7836" y="4974"/>
                      <a:pt x="8201" y="4475"/>
                    </a:cubicBezTo>
                    <a:cubicBezTo>
                      <a:pt x="8642" y="3860"/>
                      <a:pt x="9046" y="3169"/>
                      <a:pt x="9430" y="2305"/>
                    </a:cubicBezTo>
                    <a:cubicBezTo>
                      <a:pt x="9603" y="1978"/>
                      <a:pt x="9737" y="1594"/>
                      <a:pt x="9891" y="1210"/>
                    </a:cubicBezTo>
                    <a:cubicBezTo>
                      <a:pt x="9948" y="1018"/>
                      <a:pt x="10025" y="845"/>
                      <a:pt x="10083" y="653"/>
                    </a:cubicBezTo>
                    <a:cubicBezTo>
                      <a:pt x="10121" y="480"/>
                      <a:pt x="10198" y="327"/>
                      <a:pt x="10236" y="135"/>
                    </a:cubicBezTo>
                    <a:cubicBezTo>
                      <a:pt x="10236" y="96"/>
                      <a:pt x="10236" y="58"/>
                      <a:pt x="10217" y="19"/>
                    </a:cubicBezTo>
                    <a:cubicBezTo>
                      <a:pt x="10198" y="0"/>
                      <a:pt x="10140" y="0"/>
                      <a:pt x="10121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Google Shape;606;p33">
                <a:extLst>
                  <a:ext uri="{FF2B5EF4-FFF2-40B4-BE49-F238E27FC236}">
                    <a16:creationId xmlns:a16="http://schemas.microsoft.com/office/drawing/2014/main" xmlns="" id="{938CCCC5-8335-F619-16DA-8118A56849E2}"/>
                  </a:ext>
                </a:extLst>
              </p:cNvPr>
              <p:cNvSpPr/>
              <p:nvPr/>
            </p:nvSpPr>
            <p:spPr>
              <a:xfrm>
                <a:off x="-3625074" y="4964129"/>
                <a:ext cx="381246" cy="769766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14077" extrusionOk="0">
                    <a:moveTo>
                      <a:pt x="1825" y="0"/>
                    </a:moveTo>
                    <a:cubicBezTo>
                      <a:pt x="1594" y="231"/>
                      <a:pt x="1479" y="519"/>
                      <a:pt x="1345" y="769"/>
                    </a:cubicBezTo>
                    <a:lnTo>
                      <a:pt x="1306" y="826"/>
                    </a:lnTo>
                    <a:cubicBezTo>
                      <a:pt x="1172" y="1114"/>
                      <a:pt x="1057" y="1421"/>
                      <a:pt x="922" y="1729"/>
                    </a:cubicBezTo>
                    <a:cubicBezTo>
                      <a:pt x="673" y="2382"/>
                      <a:pt x="442" y="3035"/>
                      <a:pt x="308" y="3630"/>
                    </a:cubicBezTo>
                    <a:cubicBezTo>
                      <a:pt x="135" y="4283"/>
                      <a:pt x="39" y="4955"/>
                      <a:pt x="20" y="5569"/>
                    </a:cubicBezTo>
                    <a:cubicBezTo>
                      <a:pt x="0" y="6222"/>
                      <a:pt x="39" y="6875"/>
                      <a:pt x="192" y="7490"/>
                    </a:cubicBezTo>
                    <a:cubicBezTo>
                      <a:pt x="327" y="8124"/>
                      <a:pt x="577" y="8700"/>
                      <a:pt x="903" y="9276"/>
                    </a:cubicBezTo>
                    <a:cubicBezTo>
                      <a:pt x="1210" y="9775"/>
                      <a:pt x="1633" y="10255"/>
                      <a:pt x="2132" y="10716"/>
                    </a:cubicBezTo>
                    <a:cubicBezTo>
                      <a:pt x="2555" y="11100"/>
                      <a:pt x="3035" y="11465"/>
                      <a:pt x="3649" y="11849"/>
                    </a:cubicBezTo>
                    <a:cubicBezTo>
                      <a:pt x="3880" y="11983"/>
                      <a:pt x="4148" y="12137"/>
                      <a:pt x="4436" y="12291"/>
                    </a:cubicBezTo>
                    <a:cubicBezTo>
                      <a:pt x="4648" y="12425"/>
                      <a:pt x="4917" y="12560"/>
                      <a:pt x="5185" y="12752"/>
                    </a:cubicBezTo>
                    <a:cubicBezTo>
                      <a:pt x="5531" y="13001"/>
                      <a:pt x="5800" y="13213"/>
                      <a:pt x="6011" y="13481"/>
                    </a:cubicBezTo>
                    <a:cubicBezTo>
                      <a:pt x="6107" y="13597"/>
                      <a:pt x="6203" y="13712"/>
                      <a:pt x="6280" y="13827"/>
                    </a:cubicBezTo>
                    <a:lnTo>
                      <a:pt x="6280" y="13865"/>
                    </a:lnTo>
                    <a:cubicBezTo>
                      <a:pt x="6280" y="13904"/>
                      <a:pt x="6280" y="13923"/>
                      <a:pt x="6299" y="13981"/>
                    </a:cubicBezTo>
                    <a:cubicBezTo>
                      <a:pt x="6338" y="14000"/>
                      <a:pt x="6357" y="14019"/>
                      <a:pt x="6395" y="14057"/>
                    </a:cubicBezTo>
                    <a:cubicBezTo>
                      <a:pt x="6395" y="14077"/>
                      <a:pt x="6434" y="14077"/>
                      <a:pt x="6453" y="14077"/>
                    </a:cubicBezTo>
                    <a:cubicBezTo>
                      <a:pt x="6491" y="14077"/>
                      <a:pt x="6530" y="14057"/>
                      <a:pt x="6530" y="14019"/>
                    </a:cubicBezTo>
                    <a:cubicBezTo>
                      <a:pt x="6568" y="14000"/>
                      <a:pt x="6568" y="13961"/>
                      <a:pt x="6568" y="13904"/>
                    </a:cubicBezTo>
                    <a:cubicBezTo>
                      <a:pt x="6568" y="13693"/>
                      <a:pt x="6587" y="13481"/>
                      <a:pt x="6626" y="13193"/>
                    </a:cubicBezTo>
                    <a:cubicBezTo>
                      <a:pt x="6664" y="12732"/>
                      <a:pt x="6722" y="12252"/>
                      <a:pt x="6760" y="11791"/>
                    </a:cubicBezTo>
                    <a:cubicBezTo>
                      <a:pt x="6798" y="11484"/>
                      <a:pt x="6837" y="11177"/>
                      <a:pt x="6856" y="10850"/>
                    </a:cubicBezTo>
                    <a:cubicBezTo>
                      <a:pt x="6895" y="10428"/>
                      <a:pt x="6933" y="10044"/>
                      <a:pt x="6952" y="9679"/>
                    </a:cubicBezTo>
                    <a:cubicBezTo>
                      <a:pt x="6971" y="9257"/>
                      <a:pt x="6971" y="8930"/>
                      <a:pt x="6952" y="8623"/>
                    </a:cubicBezTo>
                    <a:cubicBezTo>
                      <a:pt x="6933" y="7989"/>
                      <a:pt x="6779" y="7375"/>
                      <a:pt x="6587" y="6741"/>
                    </a:cubicBezTo>
                    <a:cubicBezTo>
                      <a:pt x="6395" y="6165"/>
                      <a:pt x="6107" y="5627"/>
                      <a:pt x="5761" y="5051"/>
                    </a:cubicBezTo>
                    <a:cubicBezTo>
                      <a:pt x="5473" y="4609"/>
                      <a:pt x="5109" y="4187"/>
                      <a:pt x="4667" y="3726"/>
                    </a:cubicBezTo>
                    <a:lnTo>
                      <a:pt x="4264" y="3323"/>
                    </a:lnTo>
                    <a:lnTo>
                      <a:pt x="4187" y="3246"/>
                    </a:lnTo>
                    <a:lnTo>
                      <a:pt x="3937" y="2977"/>
                    </a:lnTo>
                    <a:cubicBezTo>
                      <a:pt x="3764" y="2804"/>
                      <a:pt x="3591" y="2651"/>
                      <a:pt x="3457" y="2478"/>
                    </a:cubicBezTo>
                    <a:cubicBezTo>
                      <a:pt x="3380" y="2401"/>
                      <a:pt x="3323" y="2324"/>
                      <a:pt x="3284" y="2266"/>
                    </a:cubicBezTo>
                    <a:lnTo>
                      <a:pt x="3207" y="2190"/>
                    </a:lnTo>
                    <a:cubicBezTo>
                      <a:pt x="3073" y="1998"/>
                      <a:pt x="2900" y="1806"/>
                      <a:pt x="2785" y="1614"/>
                    </a:cubicBezTo>
                    <a:cubicBezTo>
                      <a:pt x="2708" y="1498"/>
                      <a:pt x="2612" y="1402"/>
                      <a:pt x="2535" y="1287"/>
                    </a:cubicBezTo>
                    <a:cubicBezTo>
                      <a:pt x="2458" y="1210"/>
                      <a:pt x="2420" y="1114"/>
                      <a:pt x="2362" y="1018"/>
                    </a:cubicBezTo>
                    <a:cubicBezTo>
                      <a:pt x="2228" y="826"/>
                      <a:pt x="2113" y="596"/>
                      <a:pt x="2017" y="384"/>
                    </a:cubicBezTo>
                    <a:cubicBezTo>
                      <a:pt x="1978" y="327"/>
                      <a:pt x="1959" y="269"/>
                      <a:pt x="1921" y="192"/>
                    </a:cubicBezTo>
                    <a:cubicBezTo>
                      <a:pt x="1882" y="173"/>
                      <a:pt x="1882" y="154"/>
                      <a:pt x="1863" y="96"/>
                    </a:cubicBezTo>
                    <a:cubicBezTo>
                      <a:pt x="1844" y="77"/>
                      <a:pt x="1844" y="39"/>
                      <a:pt x="1825" y="0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Google Shape;607;p33">
                <a:extLst>
                  <a:ext uri="{FF2B5EF4-FFF2-40B4-BE49-F238E27FC236}">
                    <a16:creationId xmlns:a16="http://schemas.microsoft.com/office/drawing/2014/main" xmlns="" id="{617DBCFE-978B-6505-8214-90DDA5A1D314}"/>
                  </a:ext>
                </a:extLst>
              </p:cNvPr>
              <p:cNvSpPr/>
              <p:nvPr/>
            </p:nvSpPr>
            <p:spPr>
              <a:xfrm>
                <a:off x="-3687030" y="5748562"/>
                <a:ext cx="378075" cy="428492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7836" extrusionOk="0">
                    <a:moveTo>
                      <a:pt x="116" y="1"/>
                    </a:moveTo>
                    <a:cubicBezTo>
                      <a:pt x="39" y="20"/>
                      <a:pt x="0" y="97"/>
                      <a:pt x="0" y="154"/>
                    </a:cubicBezTo>
                    <a:cubicBezTo>
                      <a:pt x="20" y="442"/>
                      <a:pt x="39" y="692"/>
                      <a:pt x="77" y="922"/>
                    </a:cubicBezTo>
                    <a:cubicBezTo>
                      <a:pt x="116" y="1191"/>
                      <a:pt x="173" y="1479"/>
                      <a:pt x="231" y="1748"/>
                    </a:cubicBezTo>
                    <a:cubicBezTo>
                      <a:pt x="384" y="2305"/>
                      <a:pt x="577" y="2823"/>
                      <a:pt x="807" y="3361"/>
                    </a:cubicBezTo>
                    <a:cubicBezTo>
                      <a:pt x="1076" y="3880"/>
                      <a:pt x="1364" y="4379"/>
                      <a:pt x="1710" y="4821"/>
                    </a:cubicBezTo>
                    <a:cubicBezTo>
                      <a:pt x="2055" y="5282"/>
                      <a:pt x="2439" y="5627"/>
                      <a:pt x="2881" y="5915"/>
                    </a:cubicBezTo>
                    <a:cubicBezTo>
                      <a:pt x="3054" y="6050"/>
                      <a:pt x="3246" y="6146"/>
                      <a:pt x="3399" y="6242"/>
                    </a:cubicBezTo>
                    <a:cubicBezTo>
                      <a:pt x="3591" y="6338"/>
                      <a:pt x="3784" y="6376"/>
                      <a:pt x="3976" y="6453"/>
                    </a:cubicBezTo>
                    <a:cubicBezTo>
                      <a:pt x="4148" y="6491"/>
                      <a:pt x="4321" y="6549"/>
                      <a:pt x="4513" y="6626"/>
                    </a:cubicBezTo>
                    <a:lnTo>
                      <a:pt x="5224" y="6837"/>
                    </a:lnTo>
                    <a:cubicBezTo>
                      <a:pt x="5569" y="6952"/>
                      <a:pt x="5838" y="7067"/>
                      <a:pt x="6050" y="7221"/>
                    </a:cubicBezTo>
                    <a:cubicBezTo>
                      <a:pt x="6184" y="7317"/>
                      <a:pt x="6318" y="7413"/>
                      <a:pt x="6414" y="7528"/>
                    </a:cubicBezTo>
                    <a:cubicBezTo>
                      <a:pt x="6453" y="7605"/>
                      <a:pt x="6510" y="7644"/>
                      <a:pt x="6530" y="7701"/>
                    </a:cubicBezTo>
                    <a:cubicBezTo>
                      <a:pt x="6530" y="7740"/>
                      <a:pt x="6530" y="7778"/>
                      <a:pt x="6549" y="7797"/>
                    </a:cubicBezTo>
                    <a:cubicBezTo>
                      <a:pt x="6568" y="7816"/>
                      <a:pt x="6587" y="7836"/>
                      <a:pt x="6626" y="7836"/>
                    </a:cubicBezTo>
                    <a:lnTo>
                      <a:pt x="6664" y="7836"/>
                    </a:lnTo>
                    <a:cubicBezTo>
                      <a:pt x="6702" y="7836"/>
                      <a:pt x="6702" y="7836"/>
                      <a:pt x="6722" y="7816"/>
                    </a:cubicBezTo>
                    <a:cubicBezTo>
                      <a:pt x="6741" y="7816"/>
                      <a:pt x="6741" y="7797"/>
                      <a:pt x="6741" y="7778"/>
                    </a:cubicBezTo>
                    <a:cubicBezTo>
                      <a:pt x="6760" y="7740"/>
                      <a:pt x="6760" y="7720"/>
                      <a:pt x="6760" y="7682"/>
                    </a:cubicBezTo>
                    <a:lnTo>
                      <a:pt x="6760" y="7624"/>
                    </a:lnTo>
                    <a:lnTo>
                      <a:pt x="6760" y="7586"/>
                    </a:lnTo>
                    <a:cubicBezTo>
                      <a:pt x="6760" y="7452"/>
                      <a:pt x="6779" y="7317"/>
                      <a:pt x="6818" y="7202"/>
                    </a:cubicBezTo>
                    <a:lnTo>
                      <a:pt x="6837" y="7048"/>
                    </a:lnTo>
                    <a:cubicBezTo>
                      <a:pt x="6856" y="6875"/>
                      <a:pt x="6875" y="6683"/>
                      <a:pt x="6875" y="6530"/>
                    </a:cubicBezTo>
                    <a:cubicBezTo>
                      <a:pt x="6914" y="6184"/>
                      <a:pt x="6914" y="5819"/>
                      <a:pt x="6875" y="5493"/>
                    </a:cubicBezTo>
                    <a:cubicBezTo>
                      <a:pt x="6856" y="5147"/>
                      <a:pt x="6818" y="4821"/>
                      <a:pt x="6741" y="4475"/>
                    </a:cubicBezTo>
                    <a:cubicBezTo>
                      <a:pt x="6664" y="4168"/>
                      <a:pt x="6549" y="3841"/>
                      <a:pt x="6395" y="3515"/>
                    </a:cubicBezTo>
                    <a:cubicBezTo>
                      <a:pt x="6261" y="3208"/>
                      <a:pt x="6088" y="2900"/>
                      <a:pt x="5896" y="2631"/>
                    </a:cubicBezTo>
                    <a:cubicBezTo>
                      <a:pt x="5723" y="2401"/>
                      <a:pt x="5531" y="2171"/>
                      <a:pt x="5320" y="2017"/>
                    </a:cubicBezTo>
                    <a:cubicBezTo>
                      <a:pt x="5109" y="1844"/>
                      <a:pt x="4859" y="1690"/>
                      <a:pt x="4609" y="1594"/>
                    </a:cubicBezTo>
                    <a:cubicBezTo>
                      <a:pt x="4456" y="1556"/>
                      <a:pt x="4321" y="1498"/>
                      <a:pt x="4187" y="1479"/>
                    </a:cubicBezTo>
                    <a:cubicBezTo>
                      <a:pt x="4072" y="1460"/>
                      <a:pt x="3956" y="1441"/>
                      <a:pt x="3803" y="1441"/>
                    </a:cubicBezTo>
                    <a:lnTo>
                      <a:pt x="3649" y="1441"/>
                    </a:lnTo>
                    <a:cubicBezTo>
                      <a:pt x="3015" y="1364"/>
                      <a:pt x="2362" y="1268"/>
                      <a:pt x="1767" y="1076"/>
                    </a:cubicBezTo>
                    <a:cubicBezTo>
                      <a:pt x="1460" y="961"/>
                      <a:pt x="1191" y="826"/>
                      <a:pt x="922" y="634"/>
                    </a:cubicBezTo>
                    <a:cubicBezTo>
                      <a:pt x="807" y="538"/>
                      <a:pt x="692" y="481"/>
                      <a:pt x="596" y="385"/>
                    </a:cubicBezTo>
                    <a:lnTo>
                      <a:pt x="231" y="20"/>
                    </a:lnTo>
                    <a:cubicBezTo>
                      <a:pt x="231" y="20"/>
                      <a:pt x="212" y="1"/>
                      <a:pt x="173" y="1"/>
                    </a:cubicBezTo>
                    <a:close/>
                  </a:path>
                </a:pathLst>
              </a:custGeom>
              <a:solidFill>
                <a:srgbClr val="FEB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Google Shape;608;p33">
                <a:extLst>
                  <a:ext uri="{FF2B5EF4-FFF2-40B4-BE49-F238E27FC236}">
                    <a16:creationId xmlns:a16="http://schemas.microsoft.com/office/drawing/2014/main" xmlns="" id="{CEDAA057-6B4F-8A02-A35C-EA0F887DF096}"/>
                  </a:ext>
                </a:extLst>
              </p:cNvPr>
              <p:cNvSpPr/>
              <p:nvPr/>
            </p:nvSpPr>
            <p:spPr>
              <a:xfrm>
                <a:off x="-3649244" y="4987205"/>
                <a:ext cx="1059637" cy="1628882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29788" extrusionOk="0">
                    <a:moveTo>
                      <a:pt x="19300" y="1"/>
                    </a:moveTo>
                    <a:cubicBezTo>
                      <a:pt x="19281" y="1"/>
                      <a:pt x="19281" y="1"/>
                      <a:pt x="19262" y="20"/>
                    </a:cubicBezTo>
                    <a:cubicBezTo>
                      <a:pt x="19127" y="135"/>
                      <a:pt x="19031" y="251"/>
                      <a:pt x="18916" y="385"/>
                    </a:cubicBezTo>
                    <a:cubicBezTo>
                      <a:pt x="18033" y="1211"/>
                      <a:pt x="16996" y="1864"/>
                      <a:pt x="15940" y="2459"/>
                    </a:cubicBezTo>
                    <a:cubicBezTo>
                      <a:pt x="15268" y="2843"/>
                      <a:pt x="14576" y="3189"/>
                      <a:pt x="13885" y="3554"/>
                    </a:cubicBezTo>
                    <a:cubicBezTo>
                      <a:pt x="13213" y="3899"/>
                      <a:pt x="12541" y="4264"/>
                      <a:pt x="11888" y="4667"/>
                    </a:cubicBezTo>
                    <a:cubicBezTo>
                      <a:pt x="11254" y="5051"/>
                      <a:pt x="10659" y="5512"/>
                      <a:pt x="10102" y="6012"/>
                    </a:cubicBezTo>
                    <a:cubicBezTo>
                      <a:pt x="9852" y="6261"/>
                      <a:pt x="9583" y="6530"/>
                      <a:pt x="9334" y="6780"/>
                    </a:cubicBezTo>
                    <a:cubicBezTo>
                      <a:pt x="9103" y="7049"/>
                      <a:pt x="8892" y="7317"/>
                      <a:pt x="8700" y="7606"/>
                    </a:cubicBezTo>
                    <a:cubicBezTo>
                      <a:pt x="8277" y="8201"/>
                      <a:pt x="7932" y="8854"/>
                      <a:pt x="7644" y="9507"/>
                    </a:cubicBezTo>
                    <a:cubicBezTo>
                      <a:pt x="7298" y="10275"/>
                      <a:pt x="7068" y="11062"/>
                      <a:pt x="6837" y="11850"/>
                    </a:cubicBezTo>
                    <a:cubicBezTo>
                      <a:pt x="6818" y="11965"/>
                      <a:pt x="6799" y="12099"/>
                      <a:pt x="6741" y="12214"/>
                    </a:cubicBezTo>
                    <a:cubicBezTo>
                      <a:pt x="6722" y="12003"/>
                      <a:pt x="6684" y="11754"/>
                      <a:pt x="6645" y="11542"/>
                    </a:cubicBezTo>
                    <a:cubicBezTo>
                      <a:pt x="6588" y="11177"/>
                      <a:pt x="6511" y="10851"/>
                      <a:pt x="6415" y="10486"/>
                    </a:cubicBezTo>
                    <a:cubicBezTo>
                      <a:pt x="6357" y="10313"/>
                      <a:pt x="6319" y="10140"/>
                      <a:pt x="6242" y="9987"/>
                    </a:cubicBezTo>
                    <a:cubicBezTo>
                      <a:pt x="6165" y="9795"/>
                      <a:pt x="6107" y="9622"/>
                      <a:pt x="6031" y="9449"/>
                    </a:cubicBezTo>
                    <a:cubicBezTo>
                      <a:pt x="5493" y="8297"/>
                      <a:pt x="4821" y="7241"/>
                      <a:pt x="4206" y="6146"/>
                    </a:cubicBezTo>
                    <a:cubicBezTo>
                      <a:pt x="4033" y="5877"/>
                      <a:pt x="3899" y="5608"/>
                      <a:pt x="3745" y="5340"/>
                    </a:cubicBezTo>
                    <a:lnTo>
                      <a:pt x="3745" y="5378"/>
                    </a:lnTo>
                    <a:cubicBezTo>
                      <a:pt x="3477" y="4917"/>
                      <a:pt x="3246" y="4437"/>
                      <a:pt x="3035" y="3957"/>
                    </a:cubicBezTo>
                    <a:cubicBezTo>
                      <a:pt x="2804" y="3458"/>
                      <a:pt x="2612" y="2920"/>
                      <a:pt x="2478" y="2401"/>
                    </a:cubicBezTo>
                    <a:lnTo>
                      <a:pt x="2478" y="2421"/>
                    </a:lnTo>
                    <a:cubicBezTo>
                      <a:pt x="2363" y="1960"/>
                      <a:pt x="2286" y="1499"/>
                      <a:pt x="2228" y="1057"/>
                    </a:cubicBezTo>
                    <a:cubicBezTo>
                      <a:pt x="2228" y="1019"/>
                      <a:pt x="2209" y="999"/>
                      <a:pt x="2190" y="999"/>
                    </a:cubicBezTo>
                    <a:cubicBezTo>
                      <a:pt x="2171" y="999"/>
                      <a:pt x="2132" y="1019"/>
                      <a:pt x="2132" y="1076"/>
                    </a:cubicBezTo>
                    <a:cubicBezTo>
                      <a:pt x="2190" y="1652"/>
                      <a:pt x="2305" y="2209"/>
                      <a:pt x="2459" y="2728"/>
                    </a:cubicBezTo>
                    <a:cubicBezTo>
                      <a:pt x="2593" y="3266"/>
                      <a:pt x="2785" y="3765"/>
                      <a:pt x="3035" y="4264"/>
                    </a:cubicBezTo>
                    <a:cubicBezTo>
                      <a:pt x="3457" y="5243"/>
                      <a:pt x="4014" y="6165"/>
                      <a:pt x="4533" y="7106"/>
                    </a:cubicBezTo>
                    <a:cubicBezTo>
                      <a:pt x="4821" y="7625"/>
                      <a:pt x="5109" y="8162"/>
                      <a:pt x="5378" y="8681"/>
                    </a:cubicBezTo>
                    <a:cubicBezTo>
                      <a:pt x="5531" y="8969"/>
                      <a:pt x="5647" y="9257"/>
                      <a:pt x="5762" y="9545"/>
                    </a:cubicBezTo>
                    <a:cubicBezTo>
                      <a:pt x="5839" y="9718"/>
                      <a:pt x="5877" y="9891"/>
                      <a:pt x="5954" y="10044"/>
                    </a:cubicBezTo>
                    <a:cubicBezTo>
                      <a:pt x="6011" y="10198"/>
                      <a:pt x="6050" y="10352"/>
                      <a:pt x="6107" y="10524"/>
                    </a:cubicBezTo>
                    <a:cubicBezTo>
                      <a:pt x="6223" y="11024"/>
                      <a:pt x="6319" y="11561"/>
                      <a:pt x="6396" y="12061"/>
                    </a:cubicBezTo>
                    <a:cubicBezTo>
                      <a:pt x="6415" y="12330"/>
                      <a:pt x="6434" y="12618"/>
                      <a:pt x="6453" y="12887"/>
                    </a:cubicBezTo>
                    <a:cubicBezTo>
                      <a:pt x="6492" y="13059"/>
                      <a:pt x="6492" y="13251"/>
                      <a:pt x="6511" y="13405"/>
                    </a:cubicBezTo>
                    <a:cubicBezTo>
                      <a:pt x="6242" y="14711"/>
                      <a:pt x="6069" y="15998"/>
                      <a:pt x="5954" y="17323"/>
                    </a:cubicBezTo>
                    <a:cubicBezTo>
                      <a:pt x="5877" y="18110"/>
                      <a:pt x="5819" y="18878"/>
                      <a:pt x="5762" y="19685"/>
                    </a:cubicBezTo>
                    <a:cubicBezTo>
                      <a:pt x="5743" y="19627"/>
                      <a:pt x="5723" y="19550"/>
                      <a:pt x="5685" y="19512"/>
                    </a:cubicBezTo>
                    <a:cubicBezTo>
                      <a:pt x="5551" y="19205"/>
                      <a:pt x="5378" y="18916"/>
                      <a:pt x="5205" y="18628"/>
                    </a:cubicBezTo>
                    <a:cubicBezTo>
                      <a:pt x="5013" y="18360"/>
                      <a:pt x="4821" y="18091"/>
                      <a:pt x="4590" y="17860"/>
                    </a:cubicBezTo>
                    <a:cubicBezTo>
                      <a:pt x="4379" y="17630"/>
                      <a:pt x="4149" y="17476"/>
                      <a:pt x="3918" y="17303"/>
                    </a:cubicBezTo>
                    <a:cubicBezTo>
                      <a:pt x="3707" y="17150"/>
                      <a:pt x="3477" y="17035"/>
                      <a:pt x="3265" y="16919"/>
                    </a:cubicBezTo>
                    <a:cubicBezTo>
                      <a:pt x="2785" y="16670"/>
                      <a:pt x="2305" y="16516"/>
                      <a:pt x="1825" y="16286"/>
                    </a:cubicBezTo>
                    <a:cubicBezTo>
                      <a:pt x="1652" y="16228"/>
                      <a:pt x="1518" y="16151"/>
                      <a:pt x="1345" y="16055"/>
                    </a:cubicBezTo>
                    <a:cubicBezTo>
                      <a:pt x="1211" y="15978"/>
                      <a:pt x="1057" y="15882"/>
                      <a:pt x="923" y="15786"/>
                    </a:cubicBezTo>
                    <a:cubicBezTo>
                      <a:pt x="730" y="15652"/>
                      <a:pt x="538" y="15498"/>
                      <a:pt x="385" y="15306"/>
                    </a:cubicBezTo>
                    <a:cubicBezTo>
                      <a:pt x="270" y="15172"/>
                      <a:pt x="174" y="15018"/>
                      <a:pt x="97" y="14884"/>
                    </a:cubicBezTo>
                    <a:cubicBezTo>
                      <a:pt x="97" y="14845"/>
                      <a:pt x="78" y="14845"/>
                      <a:pt x="58" y="14845"/>
                    </a:cubicBezTo>
                    <a:lnTo>
                      <a:pt x="20" y="14845"/>
                    </a:lnTo>
                    <a:cubicBezTo>
                      <a:pt x="1" y="14884"/>
                      <a:pt x="1" y="14903"/>
                      <a:pt x="1" y="14922"/>
                    </a:cubicBezTo>
                    <a:cubicBezTo>
                      <a:pt x="78" y="15076"/>
                      <a:pt x="174" y="15210"/>
                      <a:pt x="270" y="15364"/>
                    </a:cubicBezTo>
                    <a:cubicBezTo>
                      <a:pt x="366" y="15498"/>
                      <a:pt x="481" y="15613"/>
                      <a:pt x="596" y="15748"/>
                    </a:cubicBezTo>
                    <a:cubicBezTo>
                      <a:pt x="865" y="15978"/>
                      <a:pt x="1172" y="16190"/>
                      <a:pt x="1499" y="16362"/>
                    </a:cubicBezTo>
                    <a:cubicBezTo>
                      <a:pt x="1633" y="16458"/>
                      <a:pt x="1806" y="16535"/>
                      <a:pt x="1940" y="16631"/>
                    </a:cubicBezTo>
                    <a:cubicBezTo>
                      <a:pt x="2113" y="16727"/>
                      <a:pt x="2286" y="16804"/>
                      <a:pt x="2459" y="16900"/>
                    </a:cubicBezTo>
                    <a:cubicBezTo>
                      <a:pt x="2766" y="17054"/>
                      <a:pt x="3073" y="17227"/>
                      <a:pt x="3381" y="17419"/>
                    </a:cubicBezTo>
                    <a:cubicBezTo>
                      <a:pt x="3515" y="17495"/>
                      <a:pt x="3630" y="17591"/>
                      <a:pt x="3726" y="17687"/>
                    </a:cubicBezTo>
                    <a:cubicBezTo>
                      <a:pt x="3841" y="17783"/>
                      <a:pt x="3937" y="17899"/>
                      <a:pt x="4033" y="17995"/>
                    </a:cubicBezTo>
                    <a:cubicBezTo>
                      <a:pt x="4226" y="18206"/>
                      <a:pt x="4398" y="18456"/>
                      <a:pt x="4533" y="18724"/>
                    </a:cubicBezTo>
                    <a:cubicBezTo>
                      <a:pt x="4706" y="18974"/>
                      <a:pt x="4859" y="19243"/>
                      <a:pt x="4974" y="19531"/>
                    </a:cubicBezTo>
                    <a:cubicBezTo>
                      <a:pt x="5109" y="19819"/>
                      <a:pt x="5243" y="20107"/>
                      <a:pt x="5339" y="20414"/>
                    </a:cubicBezTo>
                    <a:cubicBezTo>
                      <a:pt x="5397" y="20587"/>
                      <a:pt x="5455" y="20760"/>
                      <a:pt x="5493" y="20933"/>
                    </a:cubicBezTo>
                    <a:cubicBezTo>
                      <a:pt x="5551" y="21067"/>
                      <a:pt x="5570" y="21183"/>
                      <a:pt x="5627" y="21336"/>
                    </a:cubicBezTo>
                    <a:cubicBezTo>
                      <a:pt x="5570" y="21835"/>
                      <a:pt x="5551" y="22335"/>
                      <a:pt x="5493" y="22853"/>
                    </a:cubicBezTo>
                    <a:cubicBezTo>
                      <a:pt x="5301" y="24678"/>
                      <a:pt x="4994" y="26502"/>
                      <a:pt x="4514" y="28288"/>
                    </a:cubicBezTo>
                    <a:cubicBezTo>
                      <a:pt x="4514" y="28326"/>
                      <a:pt x="4494" y="28365"/>
                      <a:pt x="4494" y="28384"/>
                    </a:cubicBezTo>
                    <a:cubicBezTo>
                      <a:pt x="4398" y="28710"/>
                      <a:pt x="4322" y="29018"/>
                      <a:pt x="4226" y="29306"/>
                    </a:cubicBezTo>
                    <a:lnTo>
                      <a:pt x="4206" y="29402"/>
                    </a:lnTo>
                    <a:cubicBezTo>
                      <a:pt x="4206" y="29478"/>
                      <a:pt x="4206" y="29517"/>
                      <a:pt x="4226" y="29574"/>
                    </a:cubicBezTo>
                    <a:cubicBezTo>
                      <a:pt x="4245" y="29671"/>
                      <a:pt x="4322" y="29709"/>
                      <a:pt x="4418" y="29767"/>
                    </a:cubicBezTo>
                    <a:cubicBezTo>
                      <a:pt x="4460" y="29781"/>
                      <a:pt x="4505" y="29788"/>
                      <a:pt x="4549" y="29788"/>
                    </a:cubicBezTo>
                    <a:cubicBezTo>
                      <a:pt x="4686" y="29788"/>
                      <a:pt x="4820" y="29719"/>
                      <a:pt x="4878" y="29574"/>
                    </a:cubicBezTo>
                    <a:cubicBezTo>
                      <a:pt x="5051" y="29133"/>
                      <a:pt x="5167" y="28710"/>
                      <a:pt x="5282" y="28249"/>
                    </a:cubicBezTo>
                    <a:cubicBezTo>
                      <a:pt x="5397" y="27789"/>
                      <a:pt x="5531" y="27328"/>
                      <a:pt x="5627" y="26848"/>
                    </a:cubicBezTo>
                    <a:cubicBezTo>
                      <a:pt x="5819" y="25945"/>
                      <a:pt x="5973" y="25023"/>
                      <a:pt x="6069" y="24121"/>
                    </a:cubicBezTo>
                    <a:cubicBezTo>
                      <a:pt x="6203" y="23199"/>
                      <a:pt x="6261" y="22277"/>
                      <a:pt x="6338" y="21355"/>
                    </a:cubicBezTo>
                    <a:cubicBezTo>
                      <a:pt x="6396" y="20683"/>
                      <a:pt x="6434" y="20030"/>
                      <a:pt x="6492" y="19358"/>
                    </a:cubicBezTo>
                    <a:cubicBezTo>
                      <a:pt x="6530" y="19224"/>
                      <a:pt x="6549" y="19089"/>
                      <a:pt x="6607" y="18955"/>
                    </a:cubicBezTo>
                    <a:cubicBezTo>
                      <a:pt x="6645" y="18782"/>
                      <a:pt x="6703" y="18648"/>
                      <a:pt x="6741" y="18475"/>
                    </a:cubicBezTo>
                    <a:cubicBezTo>
                      <a:pt x="6837" y="18129"/>
                      <a:pt x="6933" y="17822"/>
                      <a:pt x="7029" y="17495"/>
                    </a:cubicBezTo>
                    <a:cubicBezTo>
                      <a:pt x="7221" y="16862"/>
                      <a:pt x="7490" y="16247"/>
                      <a:pt x="7836" y="15690"/>
                    </a:cubicBezTo>
                    <a:cubicBezTo>
                      <a:pt x="8085" y="15268"/>
                      <a:pt x="8412" y="14845"/>
                      <a:pt x="8758" y="14519"/>
                    </a:cubicBezTo>
                    <a:cubicBezTo>
                      <a:pt x="9103" y="14212"/>
                      <a:pt x="9468" y="13885"/>
                      <a:pt x="9852" y="13635"/>
                    </a:cubicBezTo>
                    <a:cubicBezTo>
                      <a:pt x="10236" y="13328"/>
                      <a:pt x="10640" y="13098"/>
                      <a:pt x="11062" y="12848"/>
                    </a:cubicBezTo>
                    <a:cubicBezTo>
                      <a:pt x="11600" y="12560"/>
                      <a:pt x="12157" y="12272"/>
                      <a:pt x="12694" y="12022"/>
                    </a:cubicBezTo>
                    <a:cubicBezTo>
                      <a:pt x="13270" y="11754"/>
                      <a:pt x="13827" y="11485"/>
                      <a:pt x="14384" y="11197"/>
                    </a:cubicBezTo>
                    <a:cubicBezTo>
                      <a:pt x="15479" y="10640"/>
                      <a:pt x="16573" y="10006"/>
                      <a:pt x="17495" y="9161"/>
                    </a:cubicBezTo>
                    <a:cubicBezTo>
                      <a:pt x="17534" y="9142"/>
                      <a:pt x="17553" y="9084"/>
                      <a:pt x="17534" y="9065"/>
                    </a:cubicBezTo>
                    <a:cubicBezTo>
                      <a:pt x="17495" y="9046"/>
                      <a:pt x="17495" y="9046"/>
                      <a:pt x="17476" y="9046"/>
                    </a:cubicBezTo>
                    <a:cubicBezTo>
                      <a:pt x="17457" y="9046"/>
                      <a:pt x="17457" y="9046"/>
                      <a:pt x="17438" y="9065"/>
                    </a:cubicBezTo>
                    <a:cubicBezTo>
                      <a:pt x="16861" y="9584"/>
                      <a:pt x="16189" y="10025"/>
                      <a:pt x="15479" y="10428"/>
                    </a:cubicBezTo>
                    <a:cubicBezTo>
                      <a:pt x="14403" y="11024"/>
                      <a:pt x="13251" y="11504"/>
                      <a:pt x="12118" y="12022"/>
                    </a:cubicBezTo>
                    <a:cubicBezTo>
                      <a:pt x="11004" y="12522"/>
                      <a:pt x="9871" y="13098"/>
                      <a:pt x="8892" y="13847"/>
                    </a:cubicBezTo>
                    <a:cubicBezTo>
                      <a:pt x="8450" y="14154"/>
                      <a:pt x="8066" y="14519"/>
                      <a:pt x="7701" y="14922"/>
                    </a:cubicBezTo>
                    <a:cubicBezTo>
                      <a:pt x="7375" y="15325"/>
                      <a:pt x="7087" y="15786"/>
                      <a:pt x="6876" y="16266"/>
                    </a:cubicBezTo>
                    <a:cubicBezTo>
                      <a:pt x="6818" y="16343"/>
                      <a:pt x="6799" y="16439"/>
                      <a:pt x="6780" y="16497"/>
                    </a:cubicBezTo>
                    <a:cubicBezTo>
                      <a:pt x="6972" y="14845"/>
                      <a:pt x="7221" y="13213"/>
                      <a:pt x="7682" y="11600"/>
                    </a:cubicBezTo>
                    <a:cubicBezTo>
                      <a:pt x="7874" y="10966"/>
                      <a:pt x="8066" y="10313"/>
                      <a:pt x="8335" y="9680"/>
                    </a:cubicBezTo>
                    <a:cubicBezTo>
                      <a:pt x="8450" y="9391"/>
                      <a:pt x="8566" y="9103"/>
                      <a:pt x="8719" y="8815"/>
                    </a:cubicBezTo>
                    <a:lnTo>
                      <a:pt x="9142" y="8028"/>
                    </a:lnTo>
                    <a:cubicBezTo>
                      <a:pt x="9372" y="7663"/>
                      <a:pt x="9603" y="7337"/>
                      <a:pt x="9852" y="7029"/>
                    </a:cubicBezTo>
                    <a:cubicBezTo>
                      <a:pt x="9967" y="6857"/>
                      <a:pt x="10102" y="6684"/>
                      <a:pt x="10255" y="6549"/>
                    </a:cubicBezTo>
                    <a:cubicBezTo>
                      <a:pt x="10390" y="6396"/>
                      <a:pt x="10544" y="6223"/>
                      <a:pt x="10678" y="6088"/>
                    </a:cubicBezTo>
                    <a:cubicBezTo>
                      <a:pt x="11216" y="5551"/>
                      <a:pt x="11811" y="5128"/>
                      <a:pt x="12445" y="4725"/>
                    </a:cubicBezTo>
                    <a:cubicBezTo>
                      <a:pt x="13078" y="4283"/>
                      <a:pt x="13750" y="3899"/>
                      <a:pt x="14403" y="3534"/>
                    </a:cubicBezTo>
                    <a:cubicBezTo>
                      <a:pt x="15076" y="3150"/>
                      <a:pt x="15767" y="2766"/>
                      <a:pt x="16420" y="2363"/>
                    </a:cubicBezTo>
                    <a:cubicBezTo>
                      <a:pt x="17073" y="1960"/>
                      <a:pt x="17726" y="1518"/>
                      <a:pt x="18321" y="1038"/>
                    </a:cubicBezTo>
                    <a:cubicBezTo>
                      <a:pt x="18698" y="736"/>
                      <a:pt x="19019" y="417"/>
                      <a:pt x="19358" y="60"/>
                    </a:cubicBezTo>
                    <a:lnTo>
                      <a:pt x="19358" y="60"/>
                    </a:lnTo>
                    <a:cubicBezTo>
                      <a:pt x="19361" y="63"/>
                      <a:pt x="19365" y="64"/>
                      <a:pt x="19367" y="64"/>
                    </a:cubicBezTo>
                    <a:cubicBezTo>
                      <a:pt x="19373" y="64"/>
                      <a:pt x="19377" y="58"/>
                      <a:pt x="19377" y="39"/>
                    </a:cubicBezTo>
                    <a:lnTo>
                      <a:pt x="19377" y="39"/>
                    </a:lnTo>
                    <a:cubicBezTo>
                      <a:pt x="19371" y="46"/>
                      <a:pt x="19364" y="53"/>
                      <a:pt x="19358" y="60"/>
                    </a:cubicBezTo>
                    <a:lnTo>
                      <a:pt x="19358" y="60"/>
                    </a:lnTo>
                    <a:cubicBezTo>
                      <a:pt x="19345" y="51"/>
                      <a:pt x="19330" y="30"/>
                      <a:pt x="19320" y="20"/>
                    </a:cubicBezTo>
                    <a:lnTo>
                      <a:pt x="19300" y="1"/>
                    </a:lnTo>
                    <a:close/>
                  </a:path>
                </a:pathLst>
              </a:custGeom>
              <a:solidFill>
                <a:srgbClr val="682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Google Shape;609;p33">
                <a:extLst>
                  <a:ext uri="{FF2B5EF4-FFF2-40B4-BE49-F238E27FC236}">
                    <a16:creationId xmlns:a16="http://schemas.microsoft.com/office/drawing/2014/main" xmlns="" id="{B6E6DA62-33AB-446D-E32B-DDA555D6884D}"/>
                  </a:ext>
                </a:extLst>
              </p:cNvPr>
              <p:cNvSpPr/>
              <p:nvPr/>
            </p:nvSpPr>
            <p:spPr>
              <a:xfrm>
                <a:off x="-2808105" y="5305408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1"/>
                    </a:moveTo>
                    <a:cubicBezTo>
                      <a:pt x="78" y="1"/>
                      <a:pt x="1" y="77"/>
                      <a:pt x="1" y="154"/>
                    </a:cubicBezTo>
                    <a:cubicBezTo>
                      <a:pt x="1" y="231"/>
                      <a:pt x="78" y="289"/>
                      <a:pt x="154" y="289"/>
                    </a:cubicBezTo>
                    <a:cubicBezTo>
                      <a:pt x="250" y="289"/>
                      <a:pt x="289" y="231"/>
                      <a:pt x="289" y="154"/>
                    </a:cubicBezTo>
                    <a:cubicBezTo>
                      <a:pt x="289" y="77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Google Shape;610;p33">
                <a:extLst>
                  <a:ext uri="{FF2B5EF4-FFF2-40B4-BE49-F238E27FC236}">
                    <a16:creationId xmlns:a16="http://schemas.microsoft.com/office/drawing/2014/main" xmlns="" id="{3B20EAE7-105F-2379-51CC-1CCEE9C7C1A3}"/>
                  </a:ext>
                </a:extLst>
              </p:cNvPr>
              <p:cNvSpPr/>
              <p:nvPr/>
            </p:nvSpPr>
            <p:spPr>
              <a:xfrm>
                <a:off x="-2854312" y="5251873"/>
                <a:ext cx="24224" cy="2417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2" extrusionOk="0">
                    <a:moveTo>
                      <a:pt x="231" y="0"/>
                    </a:moveTo>
                    <a:cubicBezTo>
                      <a:pt x="97" y="0"/>
                      <a:pt x="1" y="96"/>
                      <a:pt x="1" y="21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7" y="442"/>
                      <a:pt x="443" y="346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Google Shape;611;p33">
                <a:extLst>
                  <a:ext uri="{FF2B5EF4-FFF2-40B4-BE49-F238E27FC236}">
                    <a16:creationId xmlns:a16="http://schemas.microsoft.com/office/drawing/2014/main" xmlns="" id="{93061C51-A462-D71E-6DF8-74B5956E44ED}"/>
                  </a:ext>
                </a:extLst>
              </p:cNvPr>
              <p:cNvSpPr/>
              <p:nvPr/>
            </p:nvSpPr>
            <p:spPr>
              <a:xfrm>
                <a:off x="-3587288" y="5180292"/>
                <a:ext cx="23185" cy="243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46" extrusionOk="0">
                    <a:moveTo>
                      <a:pt x="187" y="1"/>
                    </a:moveTo>
                    <a:cubicBezTo>
                      <a:pt x="97" y="1"/>
                      <a:pt x="1" y="93"/>
                      <a:pt x="1" y="234"/>
                    </a:cubicBezTo>
                    <a:cubicBezTo>
                      <a:pt x="1" y="349"/>
                      <a:pt x="97" y="445"/>
                      <a:pt x="212" y="445"/>
                    </a:cubicBezTo>
                    <a:cubicBezTo>
                      <a:pt x="327" y="445"/>
                      <a:pt x="423" y="349"/>
                      <a:pt x="423" y="234"/>
                    </a:cubicBezTo>
                    <a:cubicBezTo>
                      <a:pt x="423" y="119"/>
                      <a:pt x="327" y="3"/>
                      <a:pt x="212" y="3"/>
                    </a:cubicBezTo>
                    <a:cubicBezTo>
                      <a:pt x="204" y="2"/>
                      <a:pt x="196" y="1"/>
                      <a:pt x="18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Google Shape;612;p33">
                <a:extLst>
                  <a:ext uri="{FF2B5EF4-FFF2-40B4-BE49-F238E27FC236}">
                    <a16:creationId xmlns:a16="http://schemas.microsoft.com/office/drawing/2014/main" xmlns="" id="{CBCF297A-21EF-1E58-11DB-B6DB68E74B15}"/>
                  </a:ext>
                </a:extLst>
              </p:cNvPr>
              <p:cNvSpPr/>
              <p:nvPr/>
            </p:nvSpPr>
            <p:spPr>
              <a:xfrm>
                <a:off x="-3569406" y="5128999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2"/>
                      <a:pt x="77" y="288"/>
                      <a:pt x="154" y="288"/>
                    </a:cubicBezTo>
                    <a:cubicBezTo>
                      <a:pt x="250" y="288"/>
                      <a:pt x="288" y="212"/>
                      <a:pt x="288" y="135"/>
                    </a:cubicBezTo>
                    <a:cubicBezTo>
                      <a:pt x="288" y="58"/>
                      <a:pt x="231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Google Shape;613;p33">
                <a:extLst>
                  <a:ext uri="{FF2B5EF4-FFF2-40B4-BE49-F238E27FC236}">
                    <a16:creationId xmlns:a16="http://schemas.microsoft.com/office/drawing/2014/main" xmlns="" id="{46124BAB-5C9B-C4E2-AA49-57B320F75DBC}"/>
                  </a:ext>
                </a:extLst>
              </p:cNvPr>
              <p:cNvSpPr/>
              <p:nvPr/>
            </p:nvSpPr>
            <p:spPr>
              <a:xfrm>
                <a:off x="-3535831" y="5183573"/>
                <a:ext cx="10554" cy="1060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4" extrusionOk="0">
                    <a:moveTo>
                      <a:pt x="97" y="1"/>
                    </a:moveTo>
                    <a:cubicBezTo>
                      <a:pt x="39" y="20"/>
                      <a:pt x="1" y="59"/>
                      <a:pt x="1" y="97"/>
                    </a:cubicBezTo>
                    <a:cubicBezTo>
                      <a:pt x="1" y="155"/>
                      <a:pt x="39" y="193"/>
                      <a:pt x="97" y="193"/>
                    </a:cubicBezTo>
                    <a:cubicBezTo>
                      <a:pt x="135" y="193"/>
                      <a:pt x="193" y="155"/>
                      <a:pt x="193" y="97"/>
                    </a:cubicBezTo>
                    <a:cubicBezTo>
                      <a:pt x="193" y="59"/>
                      <a:pt x="135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Google Shape;614;p33">
                <a:extLst>
                  <a:ext uri="{FF2B5EF4-FFF2-40B4-BE49-F238E27FC236}">
                    <a16:creationId xmlns:a16="http://schemas.microsoft.com/office/drawing/2014/main" xmlns="" id="{D5278710-6C86-AB1A-7ED5-64ECFC00E0E8}"/>
                  </a:ext>
                </a:extLst>
              </p:cNvPr>
              <p:cNvSpPr/>
              <p:nvPr/>
            </p:nvSpPr>
            <p:spPr>
              <a:xfrm>
                <a:off x="-3559946" y="5263411"/>
                <a:ext cx="26302" cy="26302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250" y="0"/>
                    </a:moveTo>
                    <a:cubicBezTo>
                      <a:pt x="115" y="0"/>
                      <a:pt x="0" y="96"/>
                      <a:pt x="0" y="250"/>
                    </a:cubicBezTo>
                    <a:cubicBezTo>
                      <a:pt x="0" y="365"/>
                      <a:pt x="96" y="481"/>
                      <a:pt x="250" y="481"/>
                    </a:cubicBezTo>
                    <a:cubicBezTo>
                      <a:pt x="365" y="481"/>
                      <a:pt x="480" y="385"/>
                      <a:pt x="480" y="250"/>
                    </a:cubicBezTo>
                    <a:cubicBezTo>
                      <a:pt x="480" y="135"/>
                      <a:pt x="384" y="0"/>
                      <a:pt x="25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Google Shape;615;p33">
                <a:extLst>
                  <a:ext uri="{FF2B5EF4-FFF2-40B4-BE49-F238E27FC236}">
                    <a16:creationId xmlns:a16="http://schemas.microsoft.com/office/drawing/2014/main" xmlns="" id="{59B155CA-7AF3-33BC-1788-DA1192C74283}"/>
                  </a:ext>
                </a:extLst>
              </p:cNvPr>
              <p:cNvSpPr/>
              <p:nvPr/>
            </p:nvSpPr>
            <p:spPr>
              <a:xfrm>
                <a:off x="-3608286" y="5256084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74" y="0"/>
                    </a:moveTo>
                    <a:cubicBezTo>
                      <a:pt x="97" y="0"/>
                      <a:pt x="1" y="96"/>
                      <a:pt x="1" y="173"/>
                    </a:cubicBezTo>
                    <a:cubicBezTo>
                      <a:pt x="1" y="269"/>
                      <a:pt x="77" y="326"/>
                      <a:pt x="174" y="326"/>
                    </a:cubicBezTo>
                    <a:cubicBezTo>
                      <a:pt x="270" y="326"/>
                      <a:pt x="327" y="269"/>
                      <a:pt x="327" y="173"/>
                    </a:cubicBezTo>
                    <a:cubicBezTo>
                      <a:pt x="327" y="58"/>
                      <a:pt x="250" y="0"/>
                      <a:pt x="17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Google Shape;616;p33">
                <a:extLst>
                  <a:ext uri="{FF2B5EF4-FFF2-40B4-BE49-F238E27FC236}">
                    <a16:creationId xmlns:a16="http://schemas.microsoft.com/office/drawing/2014/main" xmlns="" id="{C005C145-71DB-EC32-01CA-3403D059238C}"/>
                  </a:ext>
                </a:extLst>
              </p:cNvPr>
              <p:cNvSpPr/>
              <p:nvPr/>
            </p:nvSpPr>
            <p:spPr>
              <a:xfrm>
                <a:off x="-3590405" y="5326406"/>
                <a:ext cx="1892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77" y="1"/>
                      <a:pt x="0" y="77"/>
                      <a:pt x="0" y="174"/>
                    </a:cubicBezTo>
                    <a:cubicBezTo>
                      <a:pt x="0" y="270"/>
                      <a:pt x="77" y="346"/>
                      <a:pt x="173" y="346"/>
                    </a:cubicBezTo>
                    <a:cubicBezTo>
                      <a:pt x="269" y="346"/>
                      <a:pt x="346" y="270"/>
                      <a:pt x="346" y="174"/>
                    </a:cubicBezTo>
                    <a:cubicBezTo>
                      <a:pt x="346" y="77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Google Shape;617;p33">
                <a:extLst>
                  <a:ext uri="{FF2B5EF4-FFF2-40B4-BE49-F238E27FC236}">
                    <a16:creationId xmlns:a16="http://schemas.microsoft.com/office/drawing/2014/main" xmlns="" id="{6FA8E59C-8F39-F368-4E9B-D1CE50532A28}"/>
                  </a:ext>
                </a:extLst>
              </p:cNvPr>
              <p:cNvSpPr/>
              <p:nvPr/>
            </p:nvSpPr>
            <p:spPr>
              <a:xfrm>
                <a:off x="-3535831" y="5325367"/>
                <a:ext cx="21053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85" extrusionOk="0">
                    <a:moveTo>
                      <a:pt x="193" y="0"/>
                    </a:moveTo>
                    <a:cubicBezTo>
                      <a:pt x="58" y="0"/>
                      <a:pt x="1" y="77"/>
                      <a:pt x="1" y="193"/>
                    </a:cubicBezTo>
                    <a:cubicBezTo>
                      <a:pt x="1" y="289"/>
                      <a:pt x="58" y="385"/>
                      <a:pt x="193" y="385"/>
                    </a:cubicBezTo>
                    <a:cubicBezTo>
                      <a:pt x="289" y="385"/>
                      <a:pt x="385" y="308"/>
                      <a:pt x="385" y="193"/>
                    </a:cubicBezTo>
                    <a:cubicBezTo>
                      <a:pt x="385" y="96"/>
                      <a:pt x="308" y="0"/>
                      <a:pt x="19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Google Shape;618;p33">
                <a:extLst>
                  <a:ext uri="{FF2B5EF4-FFF2-40B4-BE49-F238E27FC236}">
                    <a16:creationId xmlns:a16="http://schemas.microsoft.com/office/drawing/2014/main" xmlns="" id="{7DBC8C43-1E8D-54F8-959C-02DB95304DD4}"/>
                  </a:ext>
                </a:extLst>
              </p:cNvPr>
              <p:cNvSpPr/>
              <p:nvPr/>
            </p:nvSpPr>
            <p:spPr>
              <a:xfrm>
                <a:off x="-3496951" y="5370536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1"/>
                      <a:pt x="77" y="288"/>
                      <a:pt x="154" y="288"/>
                    </a:cubicBezTo>
                    <a:cubicBezTo>
                      <a:pt x="212" y="288"/>
                      <a:pt x="288" y="211"/>
                      <a:pt x="288" y="135"/>
                    </a:cubicBezTo>
                    <a:cubicBezTo>
                      <a:pt x="288" y="58"/>
                      <a:pt x="212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Google Shape;619;p33">
                <a:extLst>
                  <a:ext uri="{FF2B5EF4-FFF2-40B4-BE49-F238E27FC236}">
                    <a16:creationId xmlns:a16="http://schemas.microsoft.com/office/drawing/2014/main" xmlns="" id="{665FB0C3-773B-2AC2-F3BE-B82EE52307EF}"/>
                  </a:ext>
                </a:extLst>
              </p:cNvPr>
              <p:cNvSpPr/>
              <p:nvPr/>
            </p:nvSpPr>
            <p:spPr>
              <a:xfrm>
                <a:off x="-3544197" y="538732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0"/>
                    </a:moveTo>
                    <a:cubicBezTo>
                      <a:pt x="58" y="0"/>
                      <a:pt x="0" y="39"/>
                      <a:pt x="0" y="96"/>
                    </a:cubicBezTo>
                    <a:cubicBezTo>
                      <a:pt x="0" y="135"/>
                      <a:pt x="58" y="193"/>
                      <a:pt x="96" y="193"/>
                    </a:cubicBezTo>
                    <a:cubicBezTo>
                      <a:pt x="154" y="193"/>
                      <a:pt x="192" y="135"/>
                      <a:pt x="192" y="96"/>
                    </a:cubicBezTo>
                    <a:cubicBezTo>
                      <a:pt x="192" y="39"/>
                      <a:pt x="154" y="0"/>
                      <a:pt x="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Google Shape;620;p33">
                <a:extLst>
                  <a:ext uri="{FF2B5EF4-FFF2-40B4-BE49-F238E27FC236}">
                    <a16:creationId xmlns:a16="http://schemas.microsoft.com/office/drawing/2014/main" xmlns="" id="{333ACED1-387F-A3AB-9725-D3A26B16D83D}"/>
                  </a:ext>
                </a:extLst>
              </p:cNvPr>
              <p:cNvSpPr/>
              <p:nvPr/>
            </p:nvSpPr>
            <p:spPr>
              <a:xfrm>
                <a:off x="-3514832" y="5444030"/>
                <a:ext cx="23185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3" extrusionOk="0">
                    <a:moveTo>
                      <a:pt x="212" y="0"/>
                    </a:moveTo>
                    <a:cubicBezTo>
                      <a:pt x="97" y="0"/>
                      <a:pt x="1" y="96"/>
                      <a:pt x="1" y="212"/>
                    </a:cubicBezTo>
                    <a:cubicBezTo>
                      <a:pt x="1" y="327"/>
                      <a:pt x="97" y="423"/>
                      <a:pt x="212" y="423"/>
                    </a:cubicBezTo>
                    <a:cubicBezTo>
                      <a:pt x="327" y="423"/>
                      <a:pt x="423" y="327"/>
                      <a:pt x="423" y="212"/>
                    </a:cubicBezTo>
                    <a:cubicBezTo>
                      <a:pt x="423" y="96"/>
                      <a:pt x="327" y="0"/>
                      <a:pt x="21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Google Shape;621;p33">
                <a:extLst>
                  <a:ext uri="{FF2B5EF4-FFF2-40B4-BE49-F238E27FC236}">
                    <a16:creationId xmlns:a16="http://schemas.microsoft.com/office/drawing/2014/main" xmlns="" id="{4E6578B7-7DDA-8564-1C81-A43F475FA7A4}"/>
                  </a:ext>
                </a:extLst>
              </p:cNvPr>
              <p:cNvSpPr/>
              <p:nvPr/>
            </p:nvSpPr>
            <p:spPr>
              <a:xfrm>
                <a:off x="-3501162" y="5292831"/>
                <a:ext cx="8476" cy="738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5" extrusionOk="0">
                    <a:moveTo>
                      <a:pt x="77" y="0"/>
                    </a:moveTo>
                    <a:cubicBezTo>
                      <a:pt x="39" y="0"/>
                      <a:pt x="0" y="19"/>
                      <a:pt x="0" y="77"/>
                    </a:cubicBezTo>
                    <a:cubicBezTo>
                      <a:pt x="0" y="115"/>
                      <a:pt x="39" y="135"/>
                      <a:pt x="77" y="135"/>
                    </a:cubicBezTo>
                    <a:cubicBezTo>
                      <a:pt x="135" y="135"/>
                      <a:pt x="154" y="115"/>
                      <a:pt x="154" y="77"/>
                    </a:cubicBezTo>
                    <a:cubicBezTo>
                      <a:pt x="154" y="19"/>
                      <a:pt x="135" y="0"/>
                      <a:pt x="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Google Shape;622;p33">
                <a:extLst>
                  <a:ext uri="{FF2B5EF4-FFF2-40B4-BE49-F238E27FC236}">
                    <a16:creationId xmlns:a16="http://schemas.microsoft.com/office/drawing/2014/main" xmlns="" id="{B4D3B3E6-5E1C-EE18-0F82-D4E14120B5DA}"/>
                  </a:ext>
                </a:extLst>
              </p:cNvPr>
              <p:cNvSpPr/>
              <p:nvPr/>
            </p:nvSpPr>
            <p:spPr>
              <a:xfrm>
                <a:off x="-2977131" y="5742274"/>
                <a:ext cx="36801" cy="3784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92" extrusionOk="0">
                    <a:moveTo>
                      <a:pt x="326" y="0"/>
                    </a:moveTo>
                    <a:cubicBezTo>
                      <a:pt x="173" y="39"/>
                      <a:pt x="0" y="173"/>
                      <a:pt x="0" y="346"/>
                    </a:cubicBezTo>
                    <a:cubicBezTo>
                      <a:pt x="0" y="519"/>
                      <a:pt x="154" y="692"/>
                      <a:pt x="326" y="692"/>
                    </a:cubicBezTo>
                    <a:cubicBezTo>
                      <a:pt x="519" y="692"/>
                      <a:pt x="672" y="538"/>
                      <a:pt x="672" y="346"/>
                    </a:cubicBezTo>
                    <a:cubicBezTo>
                      <a:pt x="672" y="173"/>
                      <a:pt x="519" y="0"/>
                      <a:pt x="3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Google Shape;623;p33">
                <a:extLst>
                  <a:ext uri="{FF2B5EF4-FFF2-40B4-BE49-F238E27FC236}">
                    <a16:creationId xmlns:a16="http://schemas.microsoft.com/office/drawing/2014/main" xmlns="" id="{337BD451-547A-79FB-B7D3-65DDE273898B}"/>
                  </a:ext>
                </a:extLst>
              </p:cNvPr>
              <p:cNvSpPr/>
              <p:nvPr/>
            </p:nvSpPr>
            <p:spPr>
              <a:xfrm>
                <a:off x="-2923596" y="5683434"/>
                <a:ext cx="20014" cy="200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92" y="1"/>
                    </a:moveTo>
                    <a:cubicBezTo>
                      <a:pt x="96" y="1"/>
                      <a:pt x="0" y="78"/>
                      <a:pt x="0" y="174"/>
                    </a:cubicBezTo>
                    <a:cubicBezTo>
                      <a:pt x="0" y="270"/>
                      <a:pt x="77" y="366"/>
                      <a:pt x="173" y="366"/>
                    </a:cubicBezTo>
                    <a:cubicBezTo>
                      <a:pt x="269" y="366"/>
                      <a:pt x="365" y="289"/>
                      <a:pt x="365" y="193"/>
                    </a:cubicBezTo>
                    <a:cubicBezTo>
                      <a:pt x="365" y="97"/>
                      <a:pt x="288" y="1"/>
                      <a:pt x="19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Google Shape;624;p33">
                <a:extLst>
                  <a:ext uri="{FF2B5EF4-FFF2-40B4-BE49-F238E27FC236}">
                    <a16:creationId xmlns:a16="http://schemas.microsoft.com/office/drawing/2014/main" xmlns="" id="{58A56D1F-10BF-0184-5B69-5B0269BB2EDE}"/>
                  </a:ext>
                </a:extLst>
              </p:cNvPr>
              <p:cNvSpPr/>
              <p:nvPr/>
            </p:nvSpPr>
            <p:spPr>
              <a:xfrm>
                <a:off x="-2904676" y="5734891"/>
                <a:ext cx="12632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51" extrusionOk="0">
                    <a:moveTo>
                      <a:pt x="115" y="1"/>
                    </a:moveTo>
                    <a:cubicBezTo>
                      <a:pt x="38" y="1"/>
                      <a:pt x="0" y="58"/>
                      <a:pt x="0" y="116"/>
                    </a:cubicBezTo>
                    <a:cubicBezTo>
                      <a:pt x="0" y="193"/>
                      <a:pt x="38" y="251"/>
                      <a:pt x="115" y="251"/>
                    </a:cubicBezTo>
                    <a:cubicBezTo>
                      <a:pt x="192" y="251"/>
                      <a:pt x="231" y="193"/>
                      <a:pt x="231" y="116"/>
                    </a:cubicBezTo>
                    <a:cubicBezTo>
                      <a:pt x="231" y="58"/>
                      <a:pt x="192" y="1"/>
                      <a:pt x="11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Google Shape;625;p33">
                <a:extLst>
                  <a:ext uri="{FF2B5EF4-FFF2-40B4-BE49-F238E27FC236}">
                    <a16:creationId xmlns:a16="http://schemas.microsoft.com/office/drawing/2014/main" xmlns="" id="{58513B11-4C3E-F51A-050D-FC9267502A00}"/>
                  </a:ext>
                </a:extLst>
              </p:cNvPr>
              <p:cNvSpPr/>
              <p:nvPr/>
            </p:nvSpPr>
            <p:spPr>
              <a:xfrm>
                <a:off x="-2852180" y="571285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1"/>
                    </a:moveTo>
                    <a:cubicBezTo>
                      <a:pt x="39" y="1"/>
                      <a:pt x="0" y="20"/>
                      <a:pt x="0" y="97"/>
                    </a:cubicBezTo>
                    <a:cubicBezTo>
                      <a:pt x="0" y="135"/>
                      <a:pt x="39" y="193"/>
                      <a:pt x="96" y="193"/>
                    </a:cubicBezTo>
                    <a:cubicBezTo>
                      <a:pt x="135" y="193"/>
                      <a:pt x="192" y="135"/>
                      <a:pt x="192" y="97"/>
                    </a:cubicBezTo>
                    <a:cubicBezTo>
                      <a:pt x="192" y="39"/>
                      <a:pt x="135" y="1"/>
                      <a:pt x="9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Google Shape;626;p33">
                <a:extLst>
                  <a:ext uri="{FF2B5EF4-FFF2-40B4-BE49-F238E27FC236}">
                    <a16:creationId xmlns:a16="http://schemas.microsoft.com/office/drawing/2014/main" xmlns="" id="{F443D29A-2AAD-B409-2EA9-45B31103EB45}"/>
                  </a:ext>
                </a:extLst>
              </p:cNvPr>
              <p:cNvSpPr/>
              <p:nvPr/>
            </p:nvSpPr>
            <p:spPr>
              <a:xfrm>
                <a:off x="-2844852" y="5641437"/>
                <a:ext cx="24224" cy="24224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3" extrusionOk="0">
                    <a:moveTo>
                      <a:pt x="231" y="1"/>
                    </a:moveTo>
                    <a:cubicBezTo>
                      <a:pt x="97" y="39"/>
                      <a:pt x="1" y="135"/>
                      <a:pt x="1" y="23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6" y="442"/>
                      <a:pt x="442" y="346"/>
                      <a:pt x="442" y="231"/>
                    </a:cubicBezTo>
                    <a:cubicBezTo>
                      <a:pt x="442" y="97"/>
                      <a:pt x="346" y="1"/>
                      <a:pt x="23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Google Shape;627;p33">
                <a:extLst>
                  <a:ext uri="{FF2B5EF4-FFF2-40B4-BE49-F238E27FC236}">
                    <a16:creationId xmlns:a16="http://schemas.microsoft.com/office/drawing/2014/main" xmlns="" id="{A933E8BF-B941-F62D-B021-9EE267D02E37}"/>
                  </a:ext>
                </a:extLst>
              </p:cNvPr>
              <p:cNvSpPr/>
              <p:nvPr/>
            </p:nvSpPr>
            <p:spPr>
              <a:xfrm>
                <a:off x="-2828064" y="5669818"/>
                <a:ext cx="24224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23" extrusionOk="0">
                    <a:moveTo>
                      <a:pt x="231" y="0"/>
                    </a:moveTo>
                    <a:cubicBezTo>
                      <a:pt x="116" y="0"/>
                      <a:pt x="1" y="96"/>
                      <a:pt x="1" y="211"/>
                    </a:cubicBezTo>
                    <a:cubicBezTo>
                      <a:pt x="1" y="327"/>
                      <a:pt x="97" y="423"/>
                      <a:pt x="231" y="423"/>
                    </a:cubicBezTo>
                    <a:cubicBezTo>
                      <a:pt x="347" y="423"/>
                      <a:pt x="443" y="327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Google Shape;628;p33">
                <a:extLst>
                  <a:ext uri="{FF2B5EF4-FFF2-40B4-BE49-F238E27FC236}">
                    <a16:creationId xmlns:a16="http://schemas.microsoft.com/office/drawing/2014/main" xmlns="" id="{170789FA-077B-F38A-11BA-44B5FA30BBE1}"/>
                  </a:ext>
                </a:extLst>
              </p:cNvPr>
              <p:cNvSpPr/>
              <p:nvPr/>
            </p:nvSpPr>
            <p:spPr>
              <a:xfrm>
                <a:off x="-3116847" y="5246623"/>
                <a:ext cx="17936" cy="1684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8" extrusionOk="0">
                    <a:moveTo>
                      <a:pt x="155" y="0"/>
                    </a:moveTo>
                    <a:cubicBezTo>
                      <a:pt x="78" y="0"/>
                      <a:pt x="1" y="96"/>
                      <a:pt x="1" y="173"/>
                    </a:cubicBezTo>
                    <a:cubicBezTo>
                      <a:pt x="1" y="269"/>
                      <a:pt x="97" y="307"/>
                      <a:pt x="174" y="307"/>
                    </a:cubicBezTo>
                    <a:cubicBezTo>
                      <a:pt x="270" y="307"/>
                      <a:pt x="327" y="211"/>
                      <a:pt x="327" y="135"/>
                    </a:cubicBezTo>
                    <a:cubicBezTo>
                      <a:pt x="327" y="39"/>
                      <a:pt x="231" y="0"/>
                      <a:pt x="15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Google Shape;629;p33">
                <a:extLst>
                  <a:ext uri="{FF2B5EF4-FFF2-40B4-BE49-F238E27FC236}">
                    <a16:creationId xmlns:a16="http://schemas.microsoft.com/office/drawing/2014/main" xmlns="" id="{66F2B733-2F01-D4A1-D291-E8B6358D2CE4}"/>
                  </a:ext>
                </a:extLst>
              </p:cNvPr>
              <p:cNvSpPr/>
              <p:nvPr/>
            </p:nvSpPr>
            <p:spPr>
              <a:xfrm>
                <a:off x="-3076928" y="5183573"/>
                <a:ext cx="16842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09" extrusionOk="0">
                    <a:moveTo>
                      <a:pt x="154" y="1"/>
                    </a:moveTo>
                    <a:cubicBezTo>
                      <a:pt x="78" y="1"/>
                      <a:pt x="1" y="97"/>
                      <a:pt x="1" y="174"/>
                    </a:cubicBezTo>
                    <a:cubicBezTo>
                      <a:pt x="1" y="270"/>
                      <a:pt x="78" y="308"/>
                      <a:pt x="174" y="308"/>
                    </a:cubicBezTo>
                    <a:cubicBezTo>
                      <a:pt x="231" y="308"/>
                      <a:pt x="308" y="231"/>
                      <a:pt x="308" y="135"/>
                    </a:cubicBezTo>
                    <a:cubicBezTo>
                      <a:pt x="308" y="39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Google Shape;630;p33">
                <a:extLst>
                  <a:ext uri="{FF2B5EF4-FFF2-40B4-BE49-F238E27FC236}">
                    <a16:creationId xmlns:a16="http://schemas.microsoft.com/office/drawing/2014/main" xmlns="" id="{2F713EAB-24D7-4E20-ED9E-22F6C0484E09}"/>
                  </a:ext>
                </a:extLst>
              </p:cNvPr>
              <p:cNvSpPr/>
              <p:nvPr/>
            </p:nvSpPr>
            <p:spPr>
              <a:xfrm>
                <a:off x="-3060141" y="5221414"/>
                <a:ext cx="11647" cy="1263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31" extrusionOk="0">
                    <a:moveTo>
                      <a:pt x="97" y="0"/>
                    </a:moveTo>
                    <a:cubicBezTo>
                      <a:pt x="59" y="0"/>
                      <a:pt x="1" y="77"/>
                      <a:pt x="1" y="135"/>
                    </a:cubicBezTo>
                    <a:cubicBezTo>
                      <a:pt x="1" y="173"/>
                      <a:pt x="59" y="231"/>
                      <a:pt x="135" y="231"/>
                    </a:cubicBezTo>
                    <a:cubicBezTo>
                      <a:pt x="174" y="231"/>
                      <a:pt x="212" y="173"/>
                      <a:pt x="212" y="96"/>
                    </a:cubicBezTo>
                    <a:cubicBezTo>
                      <a:pt x="212" y="58"/>
                      <a:pt x="174" y="0"/>
                      <a:pt x="9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Google Shape;631;p33">
                <a:extLst>
                  <a:ext uri="{FF2B5EF4-FFF2-40B4-BE49-F238E27FC236}">
                    <a16:creationId xmlns:a16="http://schemas.microsoft.com/office/drawing/2014/main" xmlns="" id="{B46E15EE-896B-AE6D-54DE-778076B46AC1}"/>
                  </a:ext>
                </a:extLst>
              </p:cNvPr>
              <p:cNvSpPr/>
              <p:nvPr/>
            </p:nvSpPr>
            <p:spPr>
              <a:xfrm>
                <a:off x="-3035971" y="5147920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35" y="0"/>
                    </a:moveTo>
                    <a:cubicBezTo>
                      <a:pt x="77" y="0"/>
                      <a:pt x="1" y="96"/>
                      <a:pt x="1" y="173"/>
                    </a:cubicBezTo>
                    <a:cubicBezTo>
                      <a:pt x="1" y="269"/>
                      <a:pt x="97" y="327"/>
                      <a:pt x="173" y="327"/>
                    </a:cubicBezTo>
                    <a:cubicBezTo>
                      <a:pt x="231" y="327"/>
                      <a:pt x="327" y="230"/>
                      <a:pt x="308" y="154"/>
                    </a:cubicBezTo>
                    <a:cubicBezTo>
                      <a:pt x="308" y="58"/>
                      <a:pt x="212" y="0"/>
                      <a:pt x="1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Google Shape;632;p33">
                <a:extLst>
                  <a:ext uri="{FF2B5EF4-FFF2-40B4-BE49-F238E27FC236}">
                    <a16:creationId xmlns:a16="http://schemas.microsoft.com/office/drawing/2014/main" xmlns="" id="{E3598701-8B23-DAD5-6C82-5E56C34F13F9}"/>
                  </a:ext>
                </a:extLst>
              </p:cNvPr>
              <p:cNvSpPr/>
              <p:nvPr/>
            </p:nvSpPr>
            <p:spPr>
              <a:xfrm>
                <a:off x="-2978225" y="5131077"/>
                <a:ext cx="17936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9" extrusionOk="0">
                    <a:moveTo>
                      <a:pt x="135" y="1"/>
                    </a:moveTo>
                    <a:cubicBezTo>
                      <a:pt x="39" y="1"/>
                      <a:pt x="1" y="78"/>
                      <a:pt x="1" y="174"/>
                    </a:cubicBezTo>
                    <a:cubicBezTo>
                      <a:pt x="1" y="270"/>
                      <a:pt x="97" y="308"/>
                      <a:pt x="154" y="308"/>
                    </a:cubicBezTo>
                    <a:cubicBezTo>
                      <a:pt x="231" y="308"/>
                      <a:pt x="327" y="212"/>
                      <a:pt x="308" y="154"/>
                    </a:cubicBezTo>
                    <a:cubicBezTo>
                      <a:pt x="308" y="58"/>
                      <a:pt x="212" y="1"/>
                      <a:pt x="13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Google Shape;633;p33">
                <a:extLst>
                  <a:ext uri="{FF2B5EF4-FFF2-40B4-BE49-F238E27FC236}">
                    <a16:creationId xmlns:a16="http://schemas.microsoft.com/office/drawing/2014/main" xmlns="" id="{6C90D3DA-327A-789C-7A10-8597AA8E4793}"/>
                  </a:ext>
                </a:extLst>
              </p:cNvPr>
              <p:cNvSpPr/>
              <p:nvPr/>
            </p:nvSpPr>
            <p:spPr>
              <a:xfrm>
                <a:off x="-3009723" y="5177285"/>
                <a:ext cx="11593" cy="11593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12" extrusionOk="0">
                    <a:moveTo>
                      <a:pt x="97" y="1"/>
                    </a:moveTo>
                    <a:cubicBezTo>
                      <a:pt x="20" y="1"/>
                      <a:pt x="1" y="78"/>
                      <a:pt x="1" y="116"/>
                    </a:cubicBezTo>
                    <a:cubicBezTo>
                      <a:pt x="1" y="193"/>
                      <a:pt x="39" y="212"/>
                      <a:pt x="116" y="212"/>
                    </a:cubicBezTo>
                    <a:cubicBezTo>
                      <a:pt x="174" y="212"/>
                      <a:pt x="212" y="174"/>
                      <a:pt x="212" y="97"/>
                    </a:cubicBezTo>
                    <a:cubicBezTo>
                      <a:pt x="212" y="20"/>
                      <a:pt x="174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1" name="组合 99">
            <a:extLst>
              <a:ext uri="{FF2B5EF4-FFF2-40B4-BE49-F238E27FC236}">
                <a16:creationId xmlns:a16="http://schemas.microsoft.com/office/drawing/2014/main" xmlns="" id="{E9915BFD-C865-F935-1250-573941CFCE1D}"/>
              </a:ext>
            </a:extLst>
          </p:cNvPr>
          <p:cNvGrpSpPr/>
          <p:nvPr/>
        </p:nvGrpSpPr>
        <p:grpSpPr>
          <a:xfrm>
            <a:off x="7809876" y="661638"/>
            <a:ext cx="3724870" cy="4249904"/>
            <a:chOff x="3717" y="2543"/>
            <a:chExt cx="5181" cy="5096"/>
          </a:xfrm>
        </p:grpSpPr>
        <p:grpSp>
          <p:nvGrpSpPr>
            <p:cNvPr id="42" name="组合 100">
              <a:extLst>
                <a:ext uri="{FF2B5EF4-FFF2-40B4-BE49-F238E27FC236}">
                  <a16:creationId xmlns:a16="http://schemas.microsoft.com/office/drawing/2014/main" xmlns="" id="{55AEEA7C-C156-04FA-4907-C6BCC4F0740D}"/>
                </a:ext>
              </a:extLst>
            </p:cNvPr>
            <p:cNvGrpSpPr/>
            <p:nvPr/>
          </p:nvGrpSpPr>
          <p:grpSpPr>
            <a:xfrm>
              <a:off x="3717" y="4973"/>
              <a:ext cx="5181" cy="2666"/>
              <a:chOff x="1421" y="3568"/>
              <a:chExt cx="5181" cy="2666"/>
            </a:xfrm>
          </p:grpSpPr>
          <p:sp>
            <p:nvSpPr>
              <p:cNvPr id="74" name="Google Shape;583;p33">
                <a:extLst>
                  <a:ext uri="{FF2B5EF4-FFF2-40B4-BE49-F238E27FC236}">
                    <a16:creationId xmlns:a16="http://schemas.microsoft.com/office/drawing/2014/main" xmlns="" id="{6324F900-D45E-4E8C-66B7-15E17209D7F5}"/>
                  </a:ext>
                </a:extLst>
              </p:cNvPr>
              <p:cNvSpPr/>
              <p:nvPr/>
            </p:nvSpPr>
            <p:spPr>
              <a:xfrm>
                <a:off x="1421" y="3568"/>
                <a:ext cx="4625" cy="720"/>
              </a:xfrm>
              <a:prstGeom prst="roundRect">
                <a:avLst>
                  <a:gd name="adj" fmla="val 16667"/>
                </a:avLst>
              </a:prstGeom>
              <a:solidFill>
                <a:srgbClr val="6096E6"/>
              </a:solidFill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Aft>
                    <a:spcPts val="1600"/>
                  </a:spcAft>
                </a:pPr>
                <a:r>
                  <a:rPr lang="en-US" alt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rPr>
                  <a:t>02</a:t>
                </a:r>
              </a:p>
            </p:txBody>
          </p:sp>
          <p:sp>
            <p:nvSpPr>
              <p:cNvPr id="75" name="矩形 102">
                <a:extLst>
                  <a:ext uri="{FF2B5EF4-FFF2-40B4-BE49-F238E27FC236}">
                    <a16:creationId xmlns:a16="http://schemas.microsoft.com/office/drawing/2014/main" xmlns="" id="{05842FC0-BEDE-9FD5-544D-4BFDD354C17C}"/>
                  </a:ext>
                </a:extLst>
              </p:cNvPr>
              <p:cNvSpPr/>
              <p:nvPr/>
            </p:nvSpPr>
            <p:spPr>
              <a:xfrm>
                <a:off x="1421" y="4573"/>
                <a:ext cx="5181" cy="1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 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đó,thể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 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2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mến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nghèo</a:t>
                </a:r>
                <a:r>
                  <a:rPr lang="en-US" sz="2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b="1" dirty="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oogle Shape;603;p33">
              <a:extLst>
                <a:ext uri="{FF2B5EF4-FFF2-40B4-BE49-F238E27FC236}">
                  <a16:creationId xmlns:a16="http://schemas.microsoft.com/office/drawing/2014/main" xmlns="" id="{AC140EEA-E20C-EB7A-6767-19E1504A5D01}"/>
                </a:ext>
              </a:extLst>
            </p:cNvPr>
            <p:cNvGrpSpPr/>
            <p:nvPr/>
          </p:nvGrpSpPr>
          <p:grpSpPr>
            <a:xfrm rot="2705270">
              <a:off x="5021" y="2026"/>
              <a:ext cx="2288" cy="3322"/>
              <a:chOff x="-3687030" y="4918994"/>
              <a:chExt cx="1168792" cy="1697093"/>
            </a:xfrm>
          </p:grpSpPr>
          <p:sp>
            <p:nvSpPr>
              <p:cNvPr id="44" name="Google Shape;604;p33">
                <a:extLst>
                  <a:ext uri="{FF2B5EF4-FFF2-40B4-BE49-F238E27FC236}">
                    <a16:creationId xmlns:a16="http://schemas.microsoft.com/office/drawing/2014/main" xmlns="" id="{37F25892-CFFF-E25A-9DB0-E125B6C01B0D}"/>
                  </a:ext>
                </a:extLst>
              </p:cNvPr>
              <p:cNvSpPr/>
              <p:nvPr/>
            </p:nvSpPr>
            <p:spPr>
              <a:xfrm>
                <a:off x="-3166171" y="4918994"/>
                <a:ext cx="647933" cy="475738"/>
              </a:xfrm>
              <a:custGeom>
                <a:avLst/>
                <a:gdLst/>
                <a:ahLst/>
                <a:cxnLst/>
                <a:rect l="l" t="t" r="r" b="b"/>
                <a:pathLst>
                  <a:path w="11849" h="8700" extrusionOk="0">
                    <a:moveTo>
                      <a:pt x="11791" y="0"/>
                    </a:moveTo>
                    <a:cubicBezTo>
                      <a:pt x="11753" y="0"/>
                      <a:pt x="11733" y="0"/>
                      <a:pt x="11733" y="39"/>
                    </a:cubicBezTo>
                    <a:cubicBezTo>
                      <a:pt x="11561" y="154"/>
                      <a:pt x="11349" y="250"/>
                      <a:pt x="11081" y="365"/>
                    </a:cubicBezTo>
                    <a:cubicBezTo>
                      <a:pt x="10543" y="634"/>
                      <a:pt x="9909" y="845"/>
                      <a:pt x="9160" y="1056"/>
                    </a:cubicBezTo>
                    <a:cubicBezTo>
                      <a:pt x="8642" y="1210"/>
                      <a:pt x="8104" y="1325"/>
                      <a:pt x="7586" y="1441"/>
                    </a:cubicBezTo>
                    <a:lnTo>
                      <a:pt x="7182" y="1537"/>
                    </a:lnTo>
                    <a:cubicBezTo>
                      <a:pt x="6568" y="1690"/>
                      <a:pt x="5876" y="1863"/>
                      <a:pt x="5185" y="2074"/>
                    </a:cubicBezTo>
                    <a:cubicBezTo>
                      <a:pt x="4494" y="2286"/>
                      <a:pt x="3937" y="2535"/>
                      <a:pt x="3457" y="2823"/>
                    </a:cubicBezTo>
                    <a:cubicBezTo>
                      <a:pt x="2996" y="3073"/>
                      <a:pt x="2535" y="3438"/>
                      <a:pt x="2132" y="3841"/>
                    </a:cubicBezTo>
                    <a:cubicBezTo>
                      <a:pt x="1748" y="4225"/>
                      <a:pt x="1383" y="4667"/>
                      <a:pt x="1095" y="5166"/>
                    </a:cubicBezTo>
                    <a:cubicBezTo>
                      <a:pt x="807" y="5627"/>
                      <a:pt x="576" y="6126"/>
                      <a:pt x="403" y="6664"/>
                    </a:cubicBezTo>
                    <a:cubicBezTo>
                      <a:pt x="231" y="7182"/>
                      <a:pt x="115" y="7720"/>
                      <a:pt x="96" y="8239"/>
                    </a:cubicBezTo>
                    <a:cubicBezTo>
                      <a:pt x="96" y="8315"/>
                      <a:pt x="96" y="8411"/>
                      <a:pt x="77" y="8469"/>
                    </a:cubicBezTo>
                    <a:cubicBezTo>
                      <a:pt x="19" y="8507"/>
                      <a:pt x="0" y="8584"/>
                      <a:pt x="19" y="8623"/>
                    </a:cubicBezTo>
                    <a:cubicBezTo>
                      <a:pt x="39" y="8642"/>
                      <a:pt x="77" y="8700"/>
                      <a:pt x="96" y="8700"/>
                    </a:cubicBezTo>
                    <a:lnTo>
                      <a:pt x="192" y="8700"/>
                    </a:lnTo>
                    <a:cubicBezTo>
                      <a:pt x="269" y="8661"/>
                      <a:pt x="327" y="8661"/>
                      <a:pt x="423" y="8642"/>
                    </a:cubicBezTo>
                    <a:cubicBezTo>
                      <a:pt x="519" y="8623"/>
                      <a:pt x="634" y="8604"/>
                      <a:pt x="749" y="8604"/>
                    </a:cubicBezTo>
                    <a:lnTo>
                      <a:pt x="903" y="8565"/>
                    </a:lnTo>
                    <a:cubicBezTo>
                      <a:pt x="1076" y="8546"/>
                      <a:pt x="1248" y="8507"/>
                      <a:pt x="1421" y="8469"/>
                    </a:cubicBezTo>
                    <a:cubicBezTo>
                      <a:pt x="1748" y="8431"/>
                      <a:pt x="2093" y="8354"/>
                      <a:pt x="2420" y="8315"/>
                    </a:cubicBezTo>
                    <a:cubicBezTo>
                      <a:pt x="2689" y="8258"/>
                      <a:pt x="2957" y="8239"/>
                      <a:pt x="3207" y="8181"/>
                    </a:cubicBezTo>
                    <a:cubicBezTo>
                      <a:pt x="3630" y="8123"/>
                      <a:pt x="4052" y="8066"/>
                      <a:pt x="4455" y="7989"/>
                    </a:cubicBezTo>
                    <a:cubicBezTo>
                      <a:pt x="5281" y="7855"/>
                      <a:pt x="5896" y="7701"/>
                      <a:pt x="6472" y="7547"/>
                    </a:cubicBezTo>
                    <a:cubicBezTo>
                      <a:pt x="6798" y="7451"/>
                      <a:pt x="7105" y="7317"/>
                      <a:pt x="7393" y="7182"/>
                    </a:cubicBezTo>
                    <a:cubicBezTo>
                      <a:pt x="7682" y="7067"/>
                      <a:pt x="7912" y="6914"/>
                      <a:pt x="8142" y="6779"/>
                    </a:cubicBezTo>
                    <a:cubicBezTo>
                      <a:pt x="8949" y="6241"/>
                      <a:pt x="9679" y="5473"/>
                      <a:pt x="10255" y="4494"/>
                    </a:cubicBezTo>
                    <a:cubicBezTo>
                      <a:pt x="10485" y="4052"/>
                      <a:pt x="10696" y="3611"/>
                      <a:pt x="10927" y="3092"/>
                    </a:cubicBezTo>
                    <a:cubicBezTo>
                      <a:pt x="11138" y="2593"/>
                      <a:pt x="11311" y="2074"/>
                      <a:pt x="11426" y="1633"/>
                    </a:cubicBezTo>
                    <a:cubicBezTo>
                      <a:pt x="11503" y="1441"/>
                      <a:pt x="11541" y="1249"/>
                      <a:pt x="11599" y="1056"/>
                    </a:cubicBezTo>
                    <a:lnTo>
                      <a:pt x="11637" y="884"/>
                    </a:lnTo>
                    <a:cubicBezTo>
                      <a:pt x="11695" y="768"/>
                      <a:pt x="11714" y="653"/>
                      <a:pt x="11733" y="500"/>
                    </a:cubicBezTo>
                    <a:lnTo>
                      <a:pt x="11753" y="442"/>
                    </a:lnTo>
                    <a:cubicBezTo>
                      <a:pt x="11791" y="346"/>
                      <a:pt x="11810" y="250"/>
                      <a:pt x="11830" y="116"/>
                    </a:cubicBezTo>
                    <a:cubicBezTo>
                      <a:pt x="11830" y="96"/>
                      <a:pt x="11830" y="77"/>
                      <a:pt x="11810" y="58"/>
                    </a:cubicBezTo>
                    <a:cubicBezTo>
                      <a:pt x="11849" y="0"/>
                      <a:pt x="11810" y="0"/>
                      <a:pt x="11791" y="0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Google Shape;605;p33">
                <a:extLst>
                  <a:ext uri="{FF2B5EF4-FFF2-40B4-BE49-F238E27FC236}">
                    <a16:creationId xmlns:a16="http://schemas.microsoft.com/office/drawing/2014/main" xmlns="" id="{C6503032-FBA4-EFBB-8933-D05E86C217CD}"/>
                  </a:ext>
                </a:extLst>
              </p:cNvPr>
              <p:cNvSpPr/>
              <p:nvPr/>
            </p:nvSpPr>
            <p:spPr>
              <a:xfrm>
                <a:off x="-3220800" y="5452452"/>
                <a:ext cx="559785" cy="382285"/>
              </a:xfrm>
              <a:custGeom>
                <a:avLst/>
                <a:gdLst/>
                <a:ahLst/>
                <a:cxnLst/>
                <a:rect l="l" t="t" r="r" b="b"/>
                <a:pathLst>
                  <a:path w="10237" h="6991" extrusionOk="0">
                    <a:moveTo>
                      <a:pt x="10083" y="0"/>
                    </a:moveTo>
                    <a:lnTo>
                      <a:pt x="9641" y="173"/>
                    </a:lnTo>
                    <a:cubicBezTo>
                      <a:pt x="9449" y="250"/>
                      <a:pt x="9257" y="346"/>
                      <a:pt x="9065" y="423"/>
                    </a:cubicBezTo>
                    <a:lnTo>
                      <a:pt x="8777" y="538"/>
                    </a:lnTo>
                    <a:lnTo>
                      <a:pt x="8066" y="826"/>
                    </a:lnTo>
                    <a:cubicBezTo>
                      <a:pt x="7260" y="1152"/>
                      <a:pt x="6588" y="1402"/>
                      <a:pt x="5973" y="1575"/>
                    </a:cubicBezTo>
                    <a:cubicBezTo>
                      <a:pt x="5800" y="1613"/>
                      <a:pt x="5666" y="1671"/>
                      <a:pt x="5493" y="1690"/>
                    </a:cubicBezTo>
                    <a:cubicBezTo>
                      <a:pt x="5339" y="1728"/>
                      <a:pt x="5205" y="1767"/>
                      <a:pt x="5090" y="1805"/>
                    </a:cubicBezTo>
                    <a:cubicBezTo>
                      <a:pt x="4840" y="1882"/>
                      <a:pt x="4571" y="1978"/>
                      <a:pt x="4322" y="2055"/>
                    </a:cubicBezTo>
                    <a:cubicBezTo>
                      <a:pt x="3784" y="2247"/>
                      <a:pt x="3304" y="2458"/>
                      <a:pt x="2843" y="2727"/>
                    </a:cubicBezTo>
                    <a:cubicBezTo>
                      <a:pt x="2075" y="3150"/>
                      <a:pt x="1441" y="3687"/>
                      <a:pt x="961" y="4302"/>
                    </a:cubicBezTo>
                    <a:cubicBezTo>
                      <a:pt x="711" y="4609"/>
                      <a:pt x="500" y="4974"/>
                      <a:pt x="327" y="5358"/>
                    </a:cubicBezTo>
                    <a:cubicBezTo>
                      <a:pt x="154" y="5761"/>
                      <a:pt x="39" y="6203"/>
                      <a:pt x="1" y="6664"/>
                    </a:cubicBezTo>
                    <a:cubicBezTo>
                      <a:pt x="1" y="6702"/>
                      <a:pt x="1" y="6760"/>
                      <a:pt x="39" y="6779"/>
                    </a:cubicBezTo>
                    <a:cubicBezTo>
                      <a:pt x="58" y="6856"/>
                      <a:pt x="116" y="6894"/>
                      <a:pt x="193" y="6894"/>
                    </a:cubicBezTo>
                    <a:cubicBezTo>
                      <a:pt x="442" y="6875"/>
                      <a:pt x="711" y="6856"/>
                      <a:pt x="999" y="6856"/>
                    </a:cubicBezTo>
                    <a:cubicBezTo>
                      <a:pt x="1191" y="6856"/>
                      <a:pt x="1364" y="6856"/>
                      <a:pt x="1556" y="6875"/>
                    </a:cubicBezTo>
                    <a:lnTo>
                      <a:pt x="1575" y="6875"/>
                    </a:lnTo>
                    <a:cubicBezTo>
                      <a:pt x="1787" y="6894"/>
                      <a:pt x="2036" y="6894"/>
                      <a:pt x="2248" y="6913"/>
                    </a:cubicBezTo>
                    <a:cubicBezTo>
                      <a:pt x="2689" y="6933"/>
                      <a:pt x="3112" y="6990"/>
                      <a:pt x="3553" y="6990"/>
                    </a:cubicBezTo>
                    <a:lnTo>
                      <a:pt x="3592" y="6990"/>
                    </a:lnTo>
                    <a:cubicBezTo>
                      <a:pt x="4322" y="6990"/>
                      <a:pt x="4994" y="6875"/>
                      <a:pt x="5570" y="6645"/>
                    </a:cubicBezTo>
                    <a:cubicBezTo>
                      <a:pt x="6088" y="6453"/>
                      <a:pt x="6626" y="6145"/>
                      <a:pt x="7068" y="5742"/>
                    </a:cubicBezTo>
                    <a:cubicBezTo>
                      <a:pt x="7490" y="5377"/>
                      <a:pt x="7836" y="4974"/>
                      <a:pt x="8201" y="4475"/>
                    </a:cubicBezTo>
                    <a:cubicBezTo>
                      <a:pt x="8642" y="3860"/>
                      <a:pt x="9046" y="3169"/>
                      <a:pt x="9430" y="2305"/>
                    </a:cubicBezTo>
                    <a:cubicBezTo>
                      <a:pt x="9603" y="1978"/>
                      <a:pt x="9737" y="1594"/>
                      <a:pt x="9891" y="1210"/>
                    </a:cubicBezTo>
                    <a:cubicBezTo>
                      <a:pt x="9948" y="1018"/>
                      <a:pt x="10025" y="845"/>
                      <a:pt x="10083" y="653"/>
                    </a:cubicBezTo>
                    <a:cubicBezTo>
                      <a:pt x="10121" y="480"/>
                      <a:pt x="10198" y="327"/>
                      <a:pt x="10236" y="135"/>
                    </a:cubicBezTo>
                    <a:cubicBezTo>
                      <a:pt x="10236" y="96"/>
                      <a:pt x="10236" y="58"/>
                      <a:pt x="10217" y="19"/>
                    </a:cubicBezTo>
                    <a:cubicBezTo>
                      <a:pt x="10198" y="0"/>
                      <a:pt x="10140" y="0"/>
                      <a:pt x="10121" y="0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Google Shape;606;p33">
                <a:extLst>
                  <a:ext uri="{FF2B5EF4-FFF2-40B4-BE49-F238E27FC236}">
                    <a16:creationId xmlns:a16="http://schemas.microsoft.com/office/drawing/2014/main" xmlns="" id="{D9F1230F-65DF-DC0D-1E26-4C300C608610}"/>
                  </a:ext>
                </a:extLst>
              </p:cNvPr>
              <p:cNvSpPr/>
              <p:nvPr/>
            </p:nvSpPr>
            <p:spPr>
              <a:xfrm>
                <a:off x="-3643167" y="4929963"/>
                <a:ext cx="381246" cy="769766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14077" extrusionOk="0">
                    <a:moveTo>
                      <a:pt x="1825" y="0"/>
                    </a:moveTo>
                    <a:cubicBezTo>
                      <a:pt x="1594" y="231"/>
                      <a:pt x="1479" y="519"/>
                      <a:pt x="1345" y="769"/>
                    </a:cubicBezTo>
                    <a:lnTo>
                      <a:pt x="1306" y="826"/>
                    </a:lnTo>
                    <a:cubicBezTo>
                      <a:pt x="1172" y="1114"/>
                      <a:pt x="1057" y="1421"/>
                      <a:pt x="922" y="1729"/>
                    </a:cubicBezTo>
                    <a:cubicBezTo>
                      <a:pt x="673" y="2382"/>
                      <a:pt x="442" y="3035"/>
                      <a:pt x="308" y="3630"/>
                    </a:cubicBezTo>
                    <a:cubicBezTo>
                      <a:pt x="135" y="4283"/>
                      <a:pt x="39" y="4955"/>
                      <a:pt x="20" y="5569"/>
                    </a:cubicBezTo>
                    <a:cubicBezTo>
                      <a:pt x="0" y="6222"/>
                      <a:pt x="39" y="6875"/>
                      <a:pt x="192" y="7490"/>
                    </a:cubicBezTo>
                    <a:cubicBezTo>
                      <a:pt x="327" y="8124"/>
                      <a:pt x="577" y="8700"/>
                      <a:pt x="903" y="9276"/>
                    </a:cubicBezTo>
                    <a:cubicBezTo>
                      <a:pt x="1210" y="9775"/>
                      <a:pt x="1633" y="10255"/>
                      <a:pt x="2132" y="10716"/>
                    </a:cubicBezTo>
                    <a:cubicBezTo>
                      <a:pt x="2555" y="11100"/>
                      <a:pt x="3035" y="11465"/>
                      <a:pt x="3649" y="11849"/>
                    </a:cubicBezTo>
                    <a:cubicBezTo>
                      <a:pt x="3880" y="11983"/>
                      <a:pt x="4148" y="12137"/>
                      <a:pt x="4436" y="12291"/>
                    </a:cubicBezTo>
                    <a:cubicBezTo>
                      <a:pt x="4648" y="12425"/>
                      <a:pt x="4917" y="12560"/>
                      <a:pt x="5185" y="12752"/>
                    </a:cubicBezTo>
                    <a:cubicBezTo>
                      <a:pt x="5531" y="13001"/>
                      <a:pt x="5800" y="13213"/>
                      <a:pt x="6011" y="13481"/>
                    </a:cubicBezTo>
                    <a:cubicBezTo>
                      <a:pt x="6107" y="13597"/>
                      <a:pt x="6203" y="13712"/>
                      <a:pt x="6280" y="13827"/>
                    </a:cubicBezTo>
                    <a:lnTo>
                      <a:pt x="6280" y="13865"/>
                    </a:lnTo>
                    <a:cubicBezTo>
                      <a:pt x="6280" y="13904"/>
                      <a:pt x="6280" y="13923"/>
                      <a:pt x="6299" y="13981"/>
                    </a:cubicBezTo>
                    <a:cubicBezTo>
                      <a:pt x="6338" y="14000"/>
                      <a:pt x="6357" y="14019"/>
                      <a:pt x="6395" y="14057"/>
                    </a:cubicBezTo>
                    <a:cubicBezTo>
                      <a:pt x="6395" y="14077"/>
                      <a:pt x="6434" y="14077"/>
                      <a:pt x="6453" y="14077"/>
                    </a:cubicBezTo>
                    <a:cubicBezTo>
                      <a:pt x="6491" y="14077"/>
                      <a:pt x="6530" y="14057"/>
                      <a:pt x="6530" y="14019"/>
                    </a:cubicBezTo>
                    <a:cubicBezTo>
                      <a:pt x="6568" y="14000"/>
                      <a:pt x="6568" y="13961"/>
                      <a:pt x="6568" y="13904"/>
                    </a:cubicBezTo>
                    <a:cubicBezTo>
                      <a:pt x="6568" y="13693"/>
                      <a:pt x="6587" y="13481"/>
                      <a:pt x="6626" y="13193"/>
                    </a:cubicBezTo>
                    <a:cubicBezTo>
                      <a:pt x="6664" y="12732"/>
                      <a:pt x="6722" y="12252"/>
                      <a:pt x="6760" y="11791"/>
                    </a:cubicBezTo>
                    <a:cubicBezTo>
                      <a:pt x="6798" y="11484"/>
                      <a:pt x="6837" y="11177"/>
                      <a:pt x="6856" y="10850"/>
                    </a:cubicBezTo>
                    <a:cubicBezTo>
                      <a:pt x="6895" y="10428"/>
                      <a:pt x="6933" y="10044"/>
                      <a:pt x="6952" y="9679"/>
                    </a:cubicBezTo>
                    <a:cubicBezTo>
                      <a:pt x="6971" y="9257"/>
                      <a:pt x="6971" y="8930"/>
                      <a:pt x="6952" y="8623"/>
                    </a:cubicBezTo>
                    <a:cubicBezTo>
                      <a:pt x="6933" y="7989"/>
                      <a:pt x="6779" y="7375"/>
                      <a:pt x="6587" y="6741"/>
                    </a:cubicBezTo>
                    <a:cubicBezTo>
                      <a:pt x="6395" y="6165"/>
                      <a:pt x="6107" y="5627"/>
                      <a:pt x="5761" y="5051"/>
                    </a:cubicBezTo>
                    <a:cubicBezTo>
                      <a:pt x="5473" y="4609"/>
                      <a:pt x="5109" y="4187"/>
                      <a:pt x="4667" y="3726"/>
                    </a:cubicBezTo>
                    <a:lnTo>
                      <a:pt x="4264" y="3323"/>
                    </a:lnTo>
                    <a:lnTo>
                      <a:pt x="4187" y="3246"/>
                    </a:lnTo>
                    <a:lnTo>
                      <a:pt x="3937" y="2977"/>
                    </a:lnTo>
                    <a:cubicBezTo>
                      <a:pt x="3764" y="2804"/>
                      <a:pt x="3591" y="2651"/>
                      <a:pt x="3457" y="2478"/>
                    </a:cubicBezTo>
                    <a:cubicBezTo>
                      <a:pt x="3380" y="2401"/>
                      <a:pt x="3323" y="2324"/>
                      <a:pt x="3284" y="2266"/>
                    </a:cubicBezTo>
                    <a:lnTo>
                      <a:pt x="3207" y="2190"/>
                    </a:lnTo>
                    <a:cubicBezTo>
                      <a:pt x="3073" y="1998"/>
                      <a:pt x="2900" y="1806"/>
                      <a:pt x="2785" y="1614"/>
                    </a:cubicBezTo>
                    <a:cubicBezTo>
                      <a:pt x="2708" y="1498"/>
                      <a:pt x="2612" y="1402"/>
                      <a:pt x="2535" y="1287"/>
                    </a:cubicBezTo>
                    <a:cubicBezTo>
                      <a:pt x="2458" y="1210"/>
                      <a:pt x="2420" y="1114"/>
                      <a:pt x="2362" y="1018"/>
                    </a:cubicBezTo>
                    <a:cubicBezTo>
                      <a:pt x="2228" y="826"/>
                      <a:pt x="2113" y="596"/>
                      <a:pt x="2017" y="384"/>
                    </a:cubicBezTo>
                    <a:cubicBezTo>
                      <a:pt x="1978" y="327"/>
                      <a:pt x="1959" y="269"/>
                      <a:pt x="1921" y="192"/>
                    </a:cubicBezTo>
                    <a:cubicBezTo>
                      <a:pt x="1882" y="173"/>
                      <a:pt x="1882" y="154"/>
                      <a:pt x="1863" y="96"/>
                    </a:cubicBezTo>
                    <a:cubicBezTo>
                      <a:pt x="1844" y="77"/>
                      <a:pt x="1844" y="39"/>
                      <a:pt x="1825" y="0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Google Shape;607;p33">
                <a:extLst>
                  <a:ext uri="{FF2B5EF4-FFF2-40B4-BE49-F238E27FC236}">
                    <a16:creationId xmlns:a16="http://schemas.microsoft.com/office/drawing/2014/main" xmlns="" id="{3EB4CCB6-2E91-0609-D91A-501F2AAE0C14}"/>
                  </a:ext>
                </a:extLst>
              </p:cNvPr>
              <p:cNvSpPr/>
              <p:nvPr/>
            </p:nvSpPr>
            <p:spPr>
              <a:xfrm>
                <a:off x="-3687030" y="5748562"/>
                <a:ext cx="378075" cy="428492"/>
              </a:xfrm>
              <a:custGeom>
                <a:avLst/>
                <a:gdLst/>
                <a:ahLst/>
                <a:cxnLst/>
                <a:rect l="l" t="t" r="r" b="b"/>
                <a:pathLst>
                  <a:path w="6914" h="7836" extrusionOk="0">
                    <a:moveTo>
                      <a:pt x="116" y="1"/>
                    </a:moveTo>
                    <a:cubicBezTo>
                      <a:pt x="39" y="20"/>
                      <a:pt x="0" y="97"/>
                      <a:pt x="0" y="154"/>
                    </a:cubicBezTo>
                    <a:cubicBezTo>
                      <a:pt x="20" y="442"/>
                      <a:pt x="39" y="692"/>
                      <a:pt x="77" y="922"/>
                    </a:cubicBezTo>
                    <a:cubicBezTo>
                      <a:pt x="116" y="1191"/>
                      <a:pt x="173" y="1479"/>
                      <a:pt x="231" y="1748"/>
                    </a:cubicBezTo>
                    <a:cubicBezTo>
                      <a:pt x="384" y="2305"/>
                      <a:pt x="577" y="2823"/>
                      <a:pt x="807" y="3361"/>
                    </a:cubicBezTo>
                    <a:cubicBezTo>
                      <a:pt x="1076" y="3880"/>
                      <a:pt x="1364" y="4379"/>
                      <a:pt x="1710" y="4821"/>
                    </a:cubicBezTo>
                    <a:cubicBezTo>
                      <a:pt x="2055" y="5282"/>
                      <a:pt x="2439" y="5627"/>
                      <a:pt x="2881" y="5915"/>
                    </a:cubicBezTo>
                    <a:cubicBezTo>
                      <a:pt x="3054" y="6050"/>
                      <a:pt x="3246" y="6146"/>
                      <a:pt x="3399" y="6242"/>
                    </a:cubicBezTo>
                    <a:cubicBezTo>
                      <a:pt x="3591" y="6338"/>
                      <a:pt x="3784" y="6376"/>
                      <a:pt x="3976" y="6453"/>
                    </a:cubicBezTo>
                    <a:cubicBezTo>
                      <a:pt x="4148" y="6491"/>
                      <a:pt x="4321" y="6549"/>
                      <a:pt x="4513" y="6626"/>
                    </a:cubicBezTo>
                    <a:lnTo>
                      <a:pt x="5224" y="6837"/>
                    </a:lnTo>
                    <a:cubicBezTo>
                      <a:pt x="5569" y="6952"/>
                      <a:pt x="5838" y="7067"/>
                      <a:pt x="6050" y="7221"/>
                    </a:cubicBezTo>
                    <a:cubicBezTo>
                      <a:pt x="6184" y="7317"/>
                      <a:pt x="6318" y="7413"/>
                      <a:pt x="6414" y="7528"/>
                    </a:cubicBezTo>
                    <a:cubicBezTo>
                      <a:pt x="6453" y="7605"/>
                      <a:pt x="6510" y="7644"/>
                      <a:pt x="6530" y="7701"/>
                    </a:cubicBezTo>
                    <a:cubicBezTo>
                      <a:pt x="6530" y="7740"/>
                      <a:pt x="6530" y="7778"/>
                      <a:pt x="6549" y="7797"/>
                    </a:cubicBezTo>
                    <a:cubicBezTo>
                      <a:pt x="6568" y="7816"/>
                      <a:pt x="6587" y="7836"/>
                      <a:pt x="6626" y="7836"/>
                    </a:cubicBezTo>
                    <a:lnTo>
                      <a:pt x="6664" y="7836"/>
                    </a:lnTo>
                    <a:cubicBezTo>
                      <a:pt x="6702" y="7836"/>
                      <a:pt x="6702" y="7836"/>
                      <a:pt x="6722" y="7816"/>
                    </a:cubicBezTo>
                    <a:cubicBezTo>
                      <a:pt x="6741" y="7816"/>
                      <a:pt x="6741" y="7797"/>
                      <a:pt x="6741" y="7778"/>
                    </a:cubicBezTo>
                    <a:cubicBezTo>
                      <a:pt x="6760" y="7740"/>
                      <a:pt x="6760" y="7720"/>
                      <a:pt x="6760" y="7682"/>
                    </a:cubicBezTo>
                    <a:lnTo>
                      <a:pt x="6760" y="7624"/>
                    </a:lnTo>
                    <a:lnTo>
                      <a:pt x="6760" y="7586"/>
                    </a:lnTo>
                    <a:cubicBezTo>
                      <a:pt x="6760" y="7452"/>
                      <a:pt x="6779" y="7317"/>
                      <a:pt x="6818" y="7202"/>
                    </a:cubicBezTo>
                    <a:lnTo>
                      <a:pt x="6837" y="7048"/>
                    </a:lnTo>
                    <a:cubicBezTo>
                      <a:pt x="6856" y="6875"/>
                      <a:pt x="6875" y="6683"/>
                      <a:pt x="6875" y="6530"/>
                    </a:cubicBezTo>
                    <a:cubicBezTo>
                      <a:pt x="6914" y="6184"/>
                      <a:pt x="6914" y="5819"/>
                      <a:pt x="6875" y="5493"/>
                    </a:cubicBezTo>
                    <a:cubicBezTo>
                      <a:pt x="6856" y="5147"/>
                      <a:pt x="6818" y="4821"/>
                      <a:pt x="6741" y="4475"/>
                    </a:cubicBezTo>
                    <a:cubicBezTo>
                      <a:pt x="6664" y="4168"/>
                      <a:pt x="6549" y="3841"/>
                      <a:pt x="6395" y="3515"/>
                    </a:cubicBezTo>
                    <a:cubicBezTo>
                      <a:pt x="6261" y="3208"/>
                      <a:pt x="6088" y="2900"/>
                      <a:pt x="5896" y="2631"/>
                    </a:cubicBezTo>
                    <a:cubicBezTo>
                      <a:pt x="5723" y="2401"/>
                      <a:pt x="5531" y="2171"/>
                      <a:pt x="5320" y="2017"/>
                    </a:cubicBezTo>
                    <a:cubicBezTo>
                      <a:pt x="5109" y="1844"/>
                      <a:pt x="4859" y="1690"/>
                      <a:pt x="4609" y="1594"/>
                    </a:cubicBezTo>
                    <a:cubicBezTo>
                      <a:pt x="4456" y="1556"/>
                      <a:pt x="4321" y="1498"/>
                      <a:pt x="4187" y="1479"/>
                    </a:cubicBezTo>
                    <a:cubicBezTo>
                      <a:pt x="4072" y="1460"/>
                      <a:pt x="3956" y="1441"/>
                      <a:pt x="3803" y="1441"/>
                    </a:cubicBezTo>
                    <a:lnTo>
                      <a:pt x="3649" y="1441"/>
                    </a:lnTo>
                    <a:cubicBezTo>
                      <a:pt x="3015" y="1364"/>
                      <a:pt x="2362" y="1268"/>
                      <a:pt x="1767" y="1076"/>
                    </a:cubicBezTo>
                    <a:cubicBezTo>
                      <a:pt x="1460" y="961"/>
                      <a:pt x="1191" y="826"/>
                      <a:pt x="922" y="634"/>
                    </a:cubicBezTo>
                    <a:cubicBezTo>
                      <a:pt x="807" y="538"/>
                      <a:pt x="692" y="481"/>
                      <a:pt x="596" y="385"/>
                    </a:cubicBezTo>
                    <a:lnTo>
                      <a:pt x="231" y="20"/>
                    </a:lnTo>
                    <a:cubicBezTo>
                      <a:pt x="231" y="20"/>
                      <a:pt x="212" y="1"/>
                      <a:pt x="173" y="1"/>
                    </a:cubicBezTo>
                    <a:close/>
                  </a:path>
                </a:pathLst>
              </a:custGeom>
              <a:solidFill>
                <a:srgbClr val="609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Google Shape;608;p33">
                <a:extLst>
                  <a:ext uri="{FF2B5EF4-FFF2-40B4-BE49-F238E27FC236}">
                    <a16:creationId xmlns:a16="http://schemas.microsoft.com/office/drawing/2014/main" xmlns="" id="{5884F2FF-1126-A2FC-40D9-A5813A5DE405}"/>
                  </a:ext>
                </a:extLst>
              </p:cNvPr>
              <p:cNvSpPr/>
              <p:nvPr/>
            </p:nvSpPr>
            <p:spPr>
              <a:xfrm>
                <a:off x="-3649244" y="4987205"/>
                <a:ext cx="1059637" cy="1628882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29788" extrusionOk="0">
                    <a:moveTo>
                      <a:pt x="19300" y="1"/>
                    </a:moveTo>
                    <a:cubicBezTo>
                      <a:pt x="19281" y="1"/>
                      <a:pt x="19281" y="1"/>
                      <a:pt x="19262" y="20"/>
                    </a:cubicBezTo>
                    <a:cubicBezTo>
                      <a:pt x="19127" y="135"/>
                      <a:pt x="19031" y="251"/>
                      <a:pt x="18916" y="385"/>
                    </a:cubicBezTo>
                    <a:cubicBezTo>
                      <a:pt x="18033" y="1211"/>
                      <a:pt x="16996" y="1864"/>
                      <a:pt x="15940" y="2459"/>
                    </a:cubicBezTo>
                    <a:cubicBezTo>
                      <a:pt x="15268" y="2843"/>
                      <a:pt x="14576" y="3189"/>
                      <a:pt x="13885" y="3554"/>
                    </a:cubicBezTo>
                    <a:cubicBezTo>
                      <a:pt x="13213" y="3899"/>
                      <a:pt x="12541" y="4264"/>
                      <a:pt x="11888" y="4667"/>
                    </a:cubicBezTo>
                    <a:cubicBezTo>
                      <a:pt x="11254" y="5051"/>
                      <a:pt x="10659" y="5512"/>
                      <a:pt x="10102" y="6012"/>
                    </a:cubicBezTo>
                    <a:cubicBezTo>
                      <a:pt x="9852" y="6261"/>
                      <a:pt x="9583" y="6530"/>
                      <a:pt x="9334" y="6780"/>
                    </a:cubicBezTo>
                    <a:cubicBezTo>
                      <a:pt x="9103" y="7049"/>
                      <a:pt x="8892" y="7317"/>
                      <a:pt x="8700" y="7606"/>
                    </a:cubicBezTo>
                    <a:cubicBezTo>
                      <a:pt x="8277" y="8201"/>
                      <a:pt x="7932" y="8854"/>
                      <a:pt x="7644" y="9507"/>
                    </a:cubicBezTo>
                    <a:cubicBezTo>
                      <a:pt x="7298" y="10275"/>
                      <a:pt x="7068" y="11062"/>
                      <a:pt x="6837" y="11850"/>
                    </a:cubicBezTo>
                    <a:cubicBezTo>
                      <a:pt x="6818" y="11965"/>
                      <a:pt x="6799" y="12099"/>
                      <a:pt x="6741" y="12214"/>
                    </a:cubicBezTo>
                    <a:cubicBezTo>
                      <a:pt x="6722" y="12003"/>
                      <a:pt x="6684" y="11754"/>
                      <a:pt x="6645" y="11542"/>
                    </a:cubicBezTo>
                    <a:cubicBezTo>
                      <a:pt x="6588" y="11177"/>
                      <a:pt x="6511" y="10851"/>
                      <a:pt x="6415" y="10486"/>
                    </a:cubicBezTo>
                    <a:cubicBezTo>
                      <a:pt x="6357" y="10313"/>
                      <a:pt x="6319" y="10140"/>
                      <a:pt x="6242" y="9987"/>
                    </a:cubicBezTo>
                    <a:cubicBezTo>
                      <a:pt x="6165" y="9795"/>
                      <a:pt x="6107" y="9622"/>
                      <a:pt x="6031" y="9449"/>
                    </a:cubicBezTo>
                    <a:cubicBezTo>
                      <a:pt x="5493" y="8297"/>
                      <a:pt x="4821" y="7241"/>
                      <a:pt x="4206" y="6146"/>
                    </a:cubicBezTo>
                    <a:cubicBezTo>
                      <a:pt x="4033" y="5877"/>
                      <a:pt x="3899" y="5608"/>
                      <a:pt x="3745" y="5340"/>
                    </a:cubicBezTo>
                    <a:lnTo>
                      <a:pt x="3745" y="5378"/>
                    </a:lnTo>
                    <a:cubicBezTo>
                      <a:pt x="3477" y="4917"/>
                      <a:pt x="3246" y="4437"/>
                      <a:pt x="3035" y="3957"/>
                    </a:cubicBezTo>
                    <a:cubicBezTo>
                      <a:pt x="2804" y="3458"/>
                      <a:pt x="2612" y="2920"/>
                      <a:pt x="2478" y="2401"/>
                    </a:cubicBezTo>
                    <a:lnTo>
                      <a:pt x="2478" y="2421"/>
                    </a:lnTo>
                    <a:cubicBezTo>
                      <a:pt x="2363" y="1960"/>
                      <a:pt x="2286" y="1499"/>
                      <a:pt x="2228" y="1057"/>
                    </a:cubicBezTo>
                    <a:cubicBezTo>
                      <a:pt x="2228" y="1019"/>
                      <a:pt x="2209" y="999"/>
                      <a:pt x="2190" y="999"/>
                    </a:cubicBezTo>
                    <a:cubicBezTo>
                      <a:pt x="2171" y="999"/>
                      <a:pt x="2132" y="1019"/>
                      <a:pt x="2132" y="1076"/>
                    </a:cubicBezTo>
                    <a:cubicBezTo>
                      <a:pt x="2190" y="1652"/>
                      <a:pt x="2305" y="2209"/>
                      <a:pt x="2459" y="2728"/>
                    </a:cubicBezTo>
                    <a:cubicBezTo>
                      <a:pt x="2593" y="3266"/>
                      <a:pt x="2785" y="3765"/>
                      <a:pt x="3035" y="4264"/>
                    </a:cubicBezTo>
                    <a:cubicBezTo>
                      <a:pt x="3457" y="5243"/>
                      <a:pt x="4014" y="6165"/>
                      <a:pt x="4533" y="7106"/>
                    </a:cubicBezTo>
                    <a:cubicBezTo>
                      <a:pt x="4821" y="7625"/>
                      <a:pt x="5109" y="8162"/>
                      <a:pt x="5378" y="8681"/>
                    </a:cubicBezTo>
                    <a:cubicBezTo>
                      <a:pt x="5531" y="8969"/>
                      <a:pt x="5647" y="9257"/>
                      <a:pt x="5762" y="9545"/>
                    </a:cubicBezTo>
                    <a:cubicBezTo>
                      <a:pt x="5839" y="9718"/>
                      <a:pt x="5877" y="9891"/>
                      <a:pt x="5954" y="10044"/>
                    </a:cubicBezTo>
                    <a:cubicBezTo>
                      <a:pt x="6011" y="10198"/>
                      <a:pt x="6050" y="10352"/>
                      <a:pt x="6107" y="10524"/>
                    </a:cubicBezTo>
                    <a:cubicBezTo>
                      <a:pt x="6223" y="11024"/>
                      <a:pt x="6319" y="11561"/>
                      <a:pt x="6396" y="12061"/>
                    </a:cubicBezTo>
                    <a:cubicBezTo>
                      <a:pt x="6415" y="12330"/>
                      <a:pt x="6434" y="12618"/>
                      <a:pt x="6453" y="12887"/>
                    </a:cubicBezTo>
                    <a:cubicBezTo>
                      <a:pt x="6492" y="13059"/>
                      <a:pt x="6492" y="13251"/>
                      <a:pt x="6511" y="13405"/>
                    </a:cubicBezTo>
                    <a:cubicBezTo>
                      <a:pt x="6242" y="14711"/>
                      <a:pt x="6069" y="15998"/>
                      <a:pt x="5954" y="17323"/>
                    </a:cubicBezTo>
                    <a:cubicBezTo>
                      <a:pt x="5877" y="18110"/>
                      <a:pt x="5819" y="18878"/>
                      <a:pt x="5762" y="19685"/>
                    </a:cubicBezTo>
                    <a:cubicBezTo>
                      <a:pt x="5743" y="19627"/>
                      <a:pt x="5723" y="19550"/>
                      <a:pt x="5685" y="19512"/>
                    </a:cubicBezTo>
                    <a:cubicBezTo>
                      <a:pt x="5551" y="19205"/>
                      <a:pt x="5378" y="18916"/>
                      <a:pt x="5205" y="18628"/>
                    </a:cubicBezTo>
                    <a:cubicBezTo>
                      <a:pt x="5013" y="18360"/>
                      <a:pt x="4821" y="18091"/>
                      <a:pt x="4590" y="17860"/>
                    </a:cubicBezTo>
                    <a:cubicBezTo>
                      <a:pt x="4379" y="17630"/>
                      <a:pt x="4149" y="17476"/>
                      <a:pt x="3918" y="17303"/>
                    </a:cubicBezTo>
                    <a:cubicBezTo>
                      <a:pt x="3707" y="17150"/>
                      <a:pt x="3477" y="17035"/>
                      <a:pt x="3265" y="16919"/>
                    </a:cubicBezTo>
                    <a:cubicBezTo>
                      <a:pt x="2785" y="16670"/>
                      <a:pt x="2305" y="16516"/>
                      <a:pt x="1825" y="16286"/>
                    </a:cubicBezTo>
                    <a:cubicBezTo>
                      <a:pt x="1652" y="16228"/>
                      <a:pt x="1518" y="16151"/>
                      <a:pt x="1345" y="16055"/>
                    </a:cubicBezTo>
                    <a:cubicBezTo>
                      <a:pt x="1211" y="15978"/>
                      <a:pt x="1057" y="15882"/>
                      <a:pt x="923" y="15786"/>
                    </a:cubicBezTo>
                    <a:cubicBezTo>
                      <a:pt x="730" y="15652"/>
                      <a:pt x="538" y="15498"/>
                      <a:pt x="385" y="15306"/>
                    </a:cubicBezTo>
                    <a:cubicBezTo>
                      <a:pt x="270" y="15172"/>
                      <a:pt x="174" y="15018"/>
                      <a:pt x="97" y="14884"/>
                    </a:cubicBezTo>
                    <a:cubicBezTo>
                      <a:pt x="97" y="14845"/>
                      <a:pt x="78" y="14845"/>
                      <a:pt x="58" y="14845"/>
                    </a:cubicBezTo>
                    <a:lnTo>
                      <a:pt x="20" y="14845"/>
                    </a:lnTo>
                    <a:cubicBezTo>
                      <a:pt x="1" y="14884"/>
                      <a:pt x="1" y="14903"/>
                      <a:pt x="1" y="14922"/>
                    </a:cubicBezTo>
                    <a:cubicBezTo>
                      <a:pt x="78" y="15076"/>
                      <a:pt x="174" y="15210"/>
                      <a:pt x="270" y="15364"/>
                    </a:cubicBezTo>
                    <a:cubicBezTo>
                      <a:pt x="366" y="15498"/>
                      <a:pt x="481" y="15613"/>
                      <a:pt x="596" y="15748"/>
                    </a:cubicBezTo>
                    <a:cubicBezTo>
                      <a:pt x="865" y="15978"/>
                      <a:pt x="1172" y="16190"/>
                      <a:pt x="1499" y="16362"/>
                    </a:cubicBezTo>
                    <a:cubicBezTo>
                      <a:pt x="1633" y="16458"/>
                      <a:pt x="1806" y="16535"/>
                      <a:pt x="1940" y="16631"/>
                    </a:cubicBezTo>
                    <a:cubicBezTo>
                      <a:pt x="2113" y="16727"/>
                      <a:pt x="2286" y="16804"/>
                      <a:pt x="2459" y="16900"/>
                    </a:cubicBezTo>
                    <a:cubicBezTo>
                      <a:pt x="2766" y="17054"/>
                      <a:pt x="3073" y="17227"/>
                      <a:pt x="3381" y="17419"/>
                    </a:cubicBezTo>
                    <a:cubicBezTo>
                      <a:pt x="3515" y="17495"/>
                      <a:pt x="3630" y="17591"/>
                      <a:pt x="3726" y="17687"/>
                    </a:cubicBezTo>
                    <a:cubicBezTo>
                      <a:pt x="3841" y="17783"/>
                      <a:pt x="3937" y="17899"/>
                      <a:pt x="4033" y="17995"/>
                    </a:cubicBezTo>
                    <a:cubicBezTo>
                      <a:pt x="4226" y="18206"/>
                      <a:pt x="4398" y="18456"/>
                      <a:pt x="4533" y="18724"/>
                    </a:cubicBezTo>
                    <a:cubicBezTo>
                      <a:pt x="4706" y="18974"/>
                      <a:pt x="4859" y="19243"/>
                      <a:pt x="4974" y="19531"/>
                    </a:cubicBezTo>
                    <a:cubicBezTo>
                      <a:pt x="5109" y="19819"/>
                      <a:pt x="5243" y="20107"/>
                      <a:pt x="5339" y="20414"/>
                    </a:cubicBezTo>
                    <a:cubicBezTo>
                      <a:pt x="5397" y="20587"/>
                      <a:pt x="5455" y="20760"/>
                      <a:pt x="5493" y="20933"/>
                    </a:cubicBezTo>
                    <a:cubicBezTo>
                      <a:pt x="5551" y="21067"/>
                      <a:pt x="5570" y="21183"/>
                      <a:pt x="5627" y="21336"/>
                    </a:cubicBezTo>
                    <a:cubicBezTo>
                      <a:pt x="5570" y="21835"/>
                      <a:pt x="5551" y="22335"/>
                      <a:pt x="5493" y="22853"/>
                    </a:cubicBezTo>
                    <a:cubicBezTo>
                      <a:pt x="5301" y="24678"/>
                      <a:pt x="4994" y="26502"/>
                      <a:pt x="4514" y="28288"/>
                    </a:cubicBezTo>
                    <a:cubicBezTo>
                      <a:pt x="4514" y="28326"/>
                      <a:pt x="4494" y="28365"/>
                      <a:pt x="4494" y="28384"/>
                    </a:cubicBezTo>
                    <a:cubicBezTo>
                      <a:pt x="4398" y="28710"/>
                      <a:pt x="4322" y="29018"/>
                      <a:pt x="4226" y="29306"/>
                    </a:cubicBezTo>
                    <a:lnTo>
                      <a:pt x="4206" y="29402"/>
                    </a:lnTo>
                    <a:cubicBezTo>
                      <a:pt x="4206" y="29478"/>
                      <a:pt x="4206" y="29517"/>
                      <a:pt x="4226" y="29574"/>
                    </a:cubicBezTo>
                    <a:cubicBezTo>
                      <a:pt x="4245" y="29671"/>
                      <a:pt x="4322" y="29709"/>
                      <a:pt x="4418" y="29767"/>
                    </a:cubicBezTo>
                    <a:cubicBezTo>
                      <a:pt x="4460" y="29781"/>
                      <a:pt x="4505" y="29788"/>
                      <a:pt x="4549" y="29788"/>
                    </a:cubicBezTo>
                    <a:cubicBezTo>
                      <a:pt x="4686" y="29788"/>
                      <a:pt x="4820" y="29719"/>
                      <a:pt x="4878" y="29574"/>
                    </a:cubicBezTo>
                    <a:cubicBezTo>
                      <a:pt x="5051" y="29133"/>
                      <a:pt x="5167" y="28710"/>
                      <a:pt x="5282" y="28249"/>
                    </a:cubicBezTo>
                    <a:cubicBezTo>
                      <a:pt x="5397" y="27789"/>
                      <a:pt x="5531" y="27328"/>
                      <a:pt x="5627" y="26848"/>
                    </a:cubicBezTo>
                    <a:cubicBezTo>
                      <a:pt x="5819" y="25945"/>
                      <a:pt x="5973" y="25023"/>
                      <a:pt x="6069" y="24121"/>
                    </a:cubicBezTo>
                    <a:cubicBezTo>
                      <a:pt x="6203" y="23199"/>
                      <a:pt x="6261" y="22277"/>
                      <a:pt x="6338" y="21355"/>
                    </a:cubicBezTo>
                    <a:cubicBezTo>
                      <a:pt x="6396" y="20683"/>
                      <a:pt x="6434" y="20030"/>
                      <a:pt x="6492" y="19358"/>
                    </a:cubicBezTo>
                    <a:cubicBezTo>
                      <a:pt x="6530" y="19224"/>
                      <a:pt x="6549" y="19089"/>
                      <a:pt x="6607" y="18955"/>
                    </a:cubicBezTo>
                    <a:cubicBezTo>
                      <a:pt x="6645" y="18782"/>
                      <a:pt x="6703" y="18648"/>
                      <a:pt x="6741" y="18475"/>
                    </a:cubicBezTo>
                    <a:cubicBezTo>
                      <a:pt x="6837" y="18129"/>
                      <a:pt x="6933" y="17822"/>
                      <a:pt x="7029" y="17495"/>
                    </a:cubicBezTo>
                    <a:cubicBezTo>
                      <a:pt x="7221" y="16862"/>
                      <a:pt x="7490" y="16247"/>
                      <a:pt x="7836" y="15690"/>
                    </a:cubicBezTo>
                    <a:cubicBezTo>
                      <a:pt x="8085" y="15268"/>
                      <a:pt x="8412" y="14845"/>
                      <a:pt x="8758" y="14519"/>
                    </a:cubicBezTo>
                    <a:cubicBezTo>
                      <a:pt x="9103" y="14212"/>
                      <a:pt x="9468" y="13885"/>
                      <a:pt x="9852" y="13635"/>
                    </a:cubicBezTo>
                    <a:cubicBezTo>
                      <a:pt x="10236" y="13328"/>
                      <a:pt x="10640" y="13098"/>
                      <a:pt x="11062" y="12848"/>
                    </a:cubicBezTo>
                    <a:cubicBezTo>
                      <a:pt x="11600" y="12560"/>
                      <a:pt x="12157" y="12272"/>
                      <a:pt x="12694" y="12022"/>
                    </a:cubicBezTo>
                    <a:cubicBezTo>
                      <a:pt x="13270" y="11754"/>
                      <a:pt x="13827" y="11485"/>
                      <a:pt x="14384" y="11197"/>
                    </a:cubicBezTo>
                    <a:cubicBezTo>
                      <a:pt x="15479" y="10640"/>
                      <a:pt x="16573" y="10006"/>
                      <a:pt x="17495" y="9161"/>
                    </a:cubicBezTo>
                    <a:cubicBezTo>
                      <a:pt x="17534" y="9142"/>
                      <a:pt x="17553" y="9084"/>
                      <a:pt x="17534" y="9065"/>
                    </a:cubicBezTo>
                    <a:cubicBezTo>
                      <a:pt x="17495" y="9046"/>
                      <a:pt x="17495" y="9046"/>
                      <a:pt x="17476" y="9046"/>
                    </a:cubicBezTo>
                    <a:cubicBezTo>
                      <a:pt x="17457" y="9046"/>
                      <a:pt x="17457" y="9046"/>
                      <a:pt x="17438" y="9065"/>
                    </a:cubicBezTo>
                    <a:cubicBezTo>
                      <a:pt x="16861" y="9584"/>
                      <a:pt x="16189" y="10025"/>
                      <a:pt x="15479" y="10428"/>
                    </a:cubicBezTo>
                    <a:cubicBezTo>
                      <a:pt x="14403" y="11024"/>
                      <a:pt x="13251" y="11504"/>
                      <a:pt x="12118" y="12022"/>
                    </a:cubicBezTo>
                    <a:cubicBezTo>
                      <a:pt x="11004" y="12522"/>
                      <a:pt x="9871" y="13098"/>
                      <a:pt x="8892" y="13847"/>
                    </a:cubicBezTo>
                    <a:cubicBezTo>
                      <a:pt x="8450" y="14154"/>
                      <a:pt x="8066" y="14519"/>
                      <a:pt x="7701" y="14922"/>
                    </a:cubicBezTo>
                    <a:cubicBezTo>
                      <a:pt x="7375" y="15325"/>
                      <a:pt x="7087" y="15786"/>
                      <a:pt x="6876" y="16266"/>
                    </a:cubicBezTo>
                    <a:cubicBezTo>
                      <a:pt x="6818" y="16343"/>
                      <a:pt x="6799" y="16439"/>
                      <a:pt x="6780" y="16497"/>
                    </a:cubicBezTo>
                    <a:cubicBezTo>
                      <a:pt x="6972" y="14845"/>
                      <a:pt x="7221" y="13213"/>
                      <a:pt x="7682" y="11600"/>
                    </a:cubicBezTo>
                    <a:cubicBezTo>
                      <a:pt x="7874" y="10966"/>
                      <a:pt x="8066" y="10313"/>
                      <a:pt x="8335" y="9680"/>
                    </a:cubicBezTo>
                    <a:cubicBezTo>
                      <a:pt x="8450" y="9391"/>
                      <a:pt x="8566" y="9103"/>
                      <a:pt x="8719" y="8815"/>
                    </a:cubicBezTo>
                    <a:lnTo>
                      <a:pt x="9142" y="8028"/>
                    </a:lnTo>
                    <a:cubicBezTo>
                      <a:pt x="9372" y="7663"/>
                      <a:pt x="9603" y="7337"/>
                      <a:pt x="9852" y="7029"/>
                    </a:cubicBezTo>
                    <a:cubicBezTo>
                      <a:pt x="9967" y="6857"/>
                      <a:pt x="10102" y="6684"/>
                      <a:pt x="10255" y="6549"/>
                    </a:cubicBezTo>
                    <a:cubicBezTo>
                      <a:pt x="10390" y="6396"/>
                      <a:pt x="10544" y="6223"/>
                      <a:pt x="10678" y="6088"/>
                    </a:cubicBezTo>
                    <a:cubicBezTo>
                      <a:pt x="11216" y="5551"/>
                      <a:pt x="11811" y="5128"/>
                      <a:pt x="12445" y="4725"/>
                    </a:cubicBezTo>
                    <a:cubicBezTo>
                      <a:pt x="13078" y="4283"/>
                      <a:pt x="13750" y="3899"/>
                      <a:pt x="14403" y="3534"/>
                    </a:cubicBezTo>
                    <a:cubicBezTo>
                      <a:pt x="15076" y="3150"/>
                      <a:pt x="15767" y="2766"/>
                      <a:pt x="16420" y="2363"/>
                    </a:cubicBezTo>
                    <a:cubicBezTo>
                      <a:pt x="17073" y="1960"/>
                      <a:pt x="17726" y="1518"/>
                      <a:pt x="18321" y="1038"/>
                    </a:cubicBezTo>
                    <a:cubicBezTo>
                      <a:pt x="18698" y="736"/>
                      <a:pt x="19019" y="417"/>
                      <a:pt x="19358" y="60"/>
                    </a:cubicBezTo>
                    <a:lnTo>
                      <a:pt x="19358" y="60"/>
                    </a:lnTo>
                    <a:cubicBezTo>
                      <a:pt x="19361" y="63"/>
                      <a:pt x="19365" y="64"/>
                      <a:pt x="19367" y="64"/>
                    </a:cubicBezTo>
                    <a:cubicBezTo>
                      <a:pt x="19373" y="64"/>
                      <a:pt x="19377" y="58"/>
                      <a:pt x="19377" y="39"/>
                    </a:cubicBezTo>
                    <a:lnTo>
                      <a:pt x="19377" y="39"/>
                    </a:lnTo>
                    <a:cubicBezTo>
                      <a:pt x="19371" y="46"/>
                      <a:pt x="19364" y="53"/>
                      <a:pt x="19358" y="60"/>
                    </a:cubicBezTo>
                    <a:lnTo>
                      <a:pt x="19358" y="60"/>
                    </a:lnTo>
                    <a:cubicBezTo>
                      <a:pt x="19345" y="51"/>
                      <a:pt x="19330" y="30"/>
                      <a:pt x="19320" y="20"/>
                    </a:cubicBezTo>
                    <a:lnTo>
                      <a:pt x="19300" y="1"/>
                    </a:lnTo>
                    <a:close/>
                  </a:path>
                </a:pathLst>
              </a:custGeom>
              <a:solidFill>
                <a:srgbClr val="682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Google Shape;609;p33">
                <a:extLst>
                  <a:ext uri="{FF2B5EF4-FFF2-40B4-BE49-F238E27FC236}">
                    <a16:creationId xmlns:a16="http://schemas.microsoft.com/office/drawing/2014/main" xmlns="" id="{1A3EC438-B6E3-7818-6A41-C6F185BA2814}"/>
                  </a:ext>
                </a:extLst>
              </p:cNvPr>
              <p:cNvSpPr/>
              <p:nvPr/>
            </p:nvSpPr>
            <p:spPr>
              <a:xfrm>
                <a:off x="-2808105" y="5305408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1"/>
                    </a:moveTo>
                    <a:cubicBezTo>
                      <a:pt x="78" y="1"/>
                      <a:pt x="1" y="77"/>
                      <a:pt x="1" y="154"/>
                    </a:cubicBezTo>
                    <a:cubicBezTo>
                      <a:pt x="1" y="231"/>
                      <a:pt x="78" y="289"/>
                      <a:pt x="154" y="289"/>
                    </a:cubicBezTo>
                    <a:cubicBezTo>
                      <a:pt x="250" y="289"/>
                      <a:pt x="289" y="231"/>
                      <a:pt x="289" y="154"/>
                    </a:cubicBezTo>
                    <a:cubicBezTo>
                      <a:pt x="289" y="77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Google Shape;610;p33">
                <a:extLst>
                  <a:ext uri="{FF2B5EF4-FFF2-40B4-BE49-F238E27FC236}">
                    <a16:creationId xmlns:a16="http://schemas.microsoft.com/office/drawing/2014/main" xmlns="" id="{62D87712-4F78-718C-4E3B-786BC26A62E2}"/>
                  </a:ext>
                </a:extLst>
              </p:cNvPr>
              <p:cNvSpPr/>
              <p:nvPr/>
            </p:nvSpPr>
            <p:spPr>
              <a:xfrm>
                <a:off x="-2854312" y="5251873"/>
                <a:ext cx="24224" cy="2417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2" extrusionOk="0">
                    <a:moveTo>
                      <a:pt x="231" y="0"/>
                    </a:moveTo>
                    <a:cubicBezTo>
                      <a:pt x="97" y="0"/>
                      <a:pt x="1" y="96"/>
                      <a:pt x="1" y="21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7" y="442"/>
                      <a:pt x="443" y="346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Google Shape;611;p33">
                <a:extLst>
                  <a:ext uri="{FF2B5EF4-FFF2-40B4-BE49-F238E27FC236}">
                    <a16:creationId xmlns:a16="http://schemas.microsoft.com/office/drawing/2014/main" xmlns="" id="{50CDD8A7-F3BB-53CB-642A-953A069A3A0D}"/>
                  </a:ext>
                </a:extLst>
              </p:cNvPr>
              <p:cNvSpPr/>
              <p:nvPr/>
            </p:nvSpPr>
            <p:spPr>
              <a:xfrm>
                <a:off x="-3587288" y="5180292"/>
                <a:ext cx="23185" cy="243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46" extrusionOk="0">
                    <a:moveTo>
                      <a:pt x="187" y="1"/>
                    </a:moveTo>
                    <a:cubicBezTo>
                      <a:pt x="97" y="1"/>
                      <a:pt x="1" y="93"/>
                      <a:pt x="1" y="234"/>
                    </a:cubicBezTo>
                    <a:cubicBezTo>
                      <a:pt x="1" y="349"/>
                      <a:pt x="97" y="445"/>
                      <a:pt x="212" y="445"/>
                    </a:cubicBezTo>
                    <a:cubicBezTo>
                      <a:pt x="327" y="445"/>
                      <a:pt x="423" y="349"/>
                      <a:pt x="423" y="234"/>
                    </a:cubicBezTo>
                    <a:cubicBezTo>
                      <a:pt x="423" y="119"/>
                      <a:pt x="327" y="3"/>
                      <a:pt x="212" y="3"/>
                    </a:cubicBezTo>
                    <a:cubicBezTo>
                      <a:pt x="204" y="2"/>
                      <a:pt x="196" y="1"/>
                      <a:pt x="18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Google Shape;612;p33">
                <a:extLst>
                  <a:ext uri="{FF2B5EF4-FFF2-40B4-BE49-F238E27FC236}">
                    <a16:creationId xmlns:a16="http://schemas.microsoft.com/office/drawing/2014/main" xmlns="" id="{DA10E7CC-A651-EFB4-5575-9BDD6830401C}"/>
                  </a:ext>
                </a:extLst>
              </p:cNvPr>
              <p:cNvSpPr/>
              <p:nvPr/>
            </p:nvSpPr>
            <p:spPr>
              <a:xfrm>
                <a:off x="-3569406" y="5128999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2"/>
                      <a:pt x="77" y="288"/>
                      <a:pt x="154" y="288"/>
                    </a:cubicBezTo>
                    <a:cubicBezTo>
                      <a:pt x="250" y="288"/>
                      <a:pt x="288" y="212"/>
                      <a:pt x="288" y="135"/>
                    </a:cubicBezTo>
                    <a:cubicBezTo>
                      <a:pt x="288" y="58"/>
                      <a:pt x="231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Google Shape;613;p33">
                <a:extLst>
                  <a:ext uri="{FF2B5EF4-FFF2-40B4-BE49-F238E27FC236}">
                    <a16:creationId xmlns:a16="http://schemas.microsoft.com/office/drawing/2014/main" xmlns="" id="{AE203052-D4E8-C8CB-7066-C38DE8AFC08F}"/>
                  </a:ext>
                </a:extLst>
              </p:cNvPr>
              <p:cNvSpPr/>
              <p:nvPr/>
            </p:nvSpPr>
            <p:spPr>
              <a:xfrm>
                <a:off x="-3535831" y="5183573"/>
                <a:ext cx="10554" cy="1060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4" extrusionOk="0">
                    <a:moveTo>
                      <a:pt x="97" y="1"/>
                    </a:moveTo>
                    <a:cubicBezTo>
                      <a:pt x="39" y="20"/>
                      <a:pt x="1" y="59"/>
                      <a:pt x="1" y="97"/>
                    </a:cubicBezTo>
                    <a:cubicBezTo>
                      <a:pt x="1" y="155"/>
                      <a:pt x="39" y="193"/>
                      <a:pt x="97" y="193"/>
                    </a:cubicBezTo>
                    <a:cubicBezTo>
                      <a:pt x="135" y="193"/>
                      <a:pt x="193" y="155"/>
                      <a:pt x="193" y="97"/>
                    </a:cubicBezTo>
                    <a:cubicBezTo>
                      <a:pt x="193" y="59"/>
                      <a:pt x="135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Google Shape;614;p33">
                <a:extLst>
                  <a:ext uri="{FF2B5EF4-FFF2-40B4-BE49-F238E27FC236}">
                    <a16:creationId xmlns:a16="http://schemas.microsoft.com/office/drawing/2014/main" xmlns="" id="{332BF020-F0A7-15F7-EF66-DE8086EAB01E}"/>
                  </a:ext>
                </a:extLst>
              </p:cNvPr>
              <p:cNvSpPr/>
              <p:nvPr/>
            </p:nvSpPr>
            <p:spPr>
              <a:xfrm>
                <a:off x="-3559946" y="5263411"/>
                <a:ext cx="26302" cy="26302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250" y="0"/>
                    </a:moveTo>
                    <a:cubicBezTo>
                      <a:pt x="115" y="0"/>
                      <a:pt x="0" y="96"/>
                      <a:pt x="0" y="250"/>
                    </a:cubicBezTo>
                    <a:cubicBezTo>
                      <a:pt x="0" y="365"/>
                      <a:pt x="96" y="481"/>
                      <a:pt x="250" y="481"/>
                    </a:cubicBezTo>
                    <a:cubicBezTo>
                      <a:pt x="365" y="481"/>
                      <a:pt x="480" y="385"/>
                      <a:pt x="480" y="250"/>
                    </a:cubicBezTo>
                    <a:cubicBezTo>
                      <a:pt x="480" y="135"/>
                      <a:pt x="384" y="0"/>
                      <a:pt x="25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Google Shape;615;p33">
                <a:extLst>
                  <a:ext uri="{FF2B5EF4-FFF2-40B4-BE49-F238E27FC236}">
                    <a16:creationId xmlns:a16="http://schemas.microsoft.com/office/drawing/2014/main" xmlns="" id="{2D015560-9D45-2CB4-9B0E-F6BB8ECF33AA}"/>
                  </a:ext>
                </a:extLst>
              </p:cNvPr>
              <p:cNvSpPr/>
              <p:nvPr/>
            </p:nvSpPr>
            <p:spPr>
              <a:xfrm>
                <a:off x="-3608286" y="5256084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74" y="0"/>
                    </a:moveTo>
                    <a:cubicBezTo>
                      <a:pt x="97" y="0"/>
                      <a:pt x="1" y="96"/>
                      <a:pt x="1" y="173"/>
                    </a:cubicBezTo>
                    <a:cubicBezTo>
                      <a:pt x="1" y="269"/>
                      <a:pt x="77" y="326"/>
                      <a:pt x="174" y="326"/>
                    </a:cubicBezTo>
                    <a:cubicBezTo>
                      <a:pt x="270" y="326"/>
                      <a:pt x="327" y="269"/>
                      <a:pt x="327" y="173"/>
                    </a:cubicBezTo>
                    <a:cubicBezTo>
                      <a:pt x="327" y="58"/>
                      <a:pt x="250" y="0"/>
                      <a:pt x="17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Google Shape;616;p33">
                <a:extLst>
                  <a:ext uri="{FF2B5EF4-FFF2-40B4-BE49-F238E27FC236}">
                    <a16:creationId xmlns:a16="http://schemas.microsoft.com/office/drawing/2014/main" xmlns="" id="{FE8E192B-BB1D-6E0E-F2D4-B0F7F4AD0491}"/>
                  </a:ext>
                </a:extLst>
              </p:cNvPr>
              <p:cNvSpPr/>
              <p:nvPr/>
            </p:nvSpPr>
            <p:spPr>
              <a:xfrm>
                <a:off x="-3590405" y="5326406"/>
                <a:ext cx="1892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77" y="1"/>
                      <a:pt x="0" y="77"/>
                      <a:pt x="0" y="174"/>
                    </a:cubicBezTo>
                    <a:cubicBezTo>
                      <a:pt x="0" y="270"/>
                      <a:pt x="77" y="346"/>
                      <a:pt x="173" y="346"/>
                    </a:cubicBezTo>
                    <a:cubicBezTo>
                      <a:pt x="269" y="346"/>
                      <a:pt x="346" y="270"/>
                      <a:pt x="346" y="174"/>
                    </a:cubicBezTo>
                    <a:cubicBezTo>
                      <a:pt x="346" y="77"/>
                      <a:pt x="269" y="1"/>
                      <a:pt x="173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Google Shape;617;p33">
                <a:extLst>
                  <a:ext uri="{FF2B5EF4-FFF2-40B4-BE49-F238E27FC236}">
                    <a16:creationId xmlns:a16="http://schemas.microsoft.com/office/drawing/2014/main" xmlns="" id="{003C31A3-0CC2-B430-F3C1-CD60C0EFD9AF}"/>
                  </a:ext>
                </a:extLst>
              </p:cNvPr>
              <p:cNvSpPr/>
              <p:nvPr/>
            </p:nvSpPr>
            <p:spPr>
              <a:xfrm>
                <a:off x="-3535831" y="5325367"/>
                <a:ext cx="21053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85" extrusionOk="0">
                    <a:moveTo>
                      <a:pt x="193" y="0"/>
                    </a:moveTo>
                    <a:cubicBezTo>
                      <a:pt x="58" y="0"/>
                      <a:pt x="1" y="77"/>
                      <a:pt x="1" y="193"/>
                    </a:cubicBezTo>
                    <a:cubicBezTo>
                      <a:pt x="1" y="289"/>
                      <a:pt x="58" y="385"/>
                      <a:pt x="193" y="385"/>
                    </a:cubicBezTo>
                    <a:cubicBezTo>
                      <a:pt x="289" y="385"/>
                      <a:pt x="385" y="308"/>
                      <a:pt x="385" y="193"/>
                    </a:cubicBezTo>
                    <a:cubicBezTo>
                      <a:pt x="385" y="96"/>
                      <a:pt x="308" y="0"/>
                      <a:pt x="19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Google Shape;618;p33">
                <a:extLst>
                  <a:ext uri="{FF2B5EF4-FFF2-40B4-BE49-F238E27FC236}">
                    <a16:creationId xmlns:a16="http://schemas.microsoft.com/office/drawing/2014/main" xmlns="" id="{EE92A232-55A7-3E63-83CF-CB2A0E8B7B7C}"/>
                  </a:ext>
                </a:extLst>
              </p:cNvPr>
              <p:cNvSpPr/>
              <p:nvPr/>
            </p:nvSpPr>
            <p:spPr>
              <a:xfrm>
                <a:off x="-3496951" y="5370536"/>
                <a:ext cx="15803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89" extrusionOk="0">
                    <a:moveTo>
                      <a:pt x="154" y="0"/>
                    </a:moveTo>
                    <a:cubicBezTo>
                      <a:pt x="77" y="0"/>
                      <a:pt x="0" y="58"/>
                      <a:pt x="0" y="135"/>
                    </a:cubicBezTo>
                    <a:cubicBezTo>
                      <a:pt x="0" y="211"/>
                      <a:pt x="77" y="288"/>
                      <a:pt x="154" y="288"/>
                    </a:cubicBezTo>
                    <a:cubicBezTo>
                      <a:pt x="212" y="288"/>
                      <a:pt x="288" y="211"/>
                      <a:pt x="288" y="135"/>
                    </a:cubicBezTo>
                    <a:cubicBezTo>
                      <a:pt x="288" y="58"/>
                      <a:pt x="212" y="0"/>
                      <a:pt x="15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Google Shape;619;p33">
                <a:extLst>
                  <a:ext uri="{FF2B5EF4-FFF2-40B4-BE49-F238E27FC236}">
                    <a16:creationId xmlns:a16="http://schemas.microsoft.com/office/drawing/2014/main" xmlns="" id="{FEDD889E-540B-339F-123C-0A77789D63ED}"/>
                  </a:ext>
                </a:extLst>
              </p:cNvPr>
              <p:cNvSpPr/>
              <p:nvPr/>
            </p:nvSpPr>
            <p:spPr>
              <a:xfrm>
                <a:off x="-3544197" y="538732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0"/>
                    </a:moveTo>
                    <a:cubicBezTo>
                      <a:pt x="58" y="0"/>
                      <a:pt x="0" y="39"/>
                      <a:pt x="0" y="96"/>
                    </a:cubicBezTo>
                    <a:cubicBezTo>
                      <a:pt x="0" y="135"/>
                      <a:pt x="58" y="193"/>
                      <a:pt x="96" y="193"/>
                    </a:cubicBezTo>
                    <a:cubicBezTo>
                      <a:pt x="154" y="193"/>
                      <a:pt x="192" y="135"/>
                      <a:pt x="192" y="96"/>
                    </a:cubicBezTo>
                    <a:cubicBezTo>
                      <a:pt x="192" y="39"/>
                      <a:pt x="154" y="0"/>
                      <a:pt x="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Google Shape;620;p33">
                <a:extLst>
                  <a:ext uri="{FF2B5EF4-FFF2-40B4-BE49-F238E27FC236}">
                    <a16:creationId xmlns:a16="http://schemas.microsoft.com/office/drawing/2014/main" xmlns="" id="{76E28968-56D3-0C68-81EF-9C359E011CD9}"/>
                  </a:ext>
                </a:extLst>
              </p:cNvPr>
              <p:cNvSpPr/>
              <p:nvPr/>
            </p:nvSpPr>
            <p:spPr>
              <a:xfrm>
                <a:off x="-3514832" y="5444030"/>
                <a:ext cx="23185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3" extrusionOk="0">
                    <a:moveTo>
                      <a:pt x="212" y="0"/>
                    </a:moveTo>
                    <a:cubicBezTo>
                      <a:pt x="97" y="0"/>
                      <a:pt x="1" y="96"/>
                      <a:pt x="1" y="212"/>
                    </a:cubicBezTo>
                    <a:cubicBezTo>
                      <a:pt x="1" y="327"/>
                      <a:pt x="97" y="423"/>
                      <a:pt x="212" y="423"/>
                    </a:cubicBezTo>
                    <a:cubicBezTo>
                      <a:pt x="327" y="423"/>
                      <a:pt x="423" y="327"/>
                      <a:pt x="423" y="212"/>
                    </a:cubicBezTo>
                    <a:cubicBezTo>
                      <a:pt x="423" y="96"/>
                      <a:pt x="327" y="0"/>
                      <a:pt x="21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Google Shape;621;p33">
                <a:extLst>
                  <a:ext uri="{FF2B5EF4-FFF2-40B4-BE49-F238E27FC236}">
                    <a16:creationId xmlns:a16="http://schemas.microsoft.com/office/drawing/2014/main" xmlns="" id="{9A7A0D8A-5D2C-7EFC-B0E5-C6EC8A876CF2}"/>
                  </a:ext>
                </a:extLst>
              </p:cNvPr>
              <p:cNvSpPr/>
              <p:nvPr/>
            </p:nvSpPr>
            <p:spPr>
              <a:xfrm>
                <a:off x="-3501162" y="5292831"/>
                <a:ext cx="8476" cy="738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5" extrusionOk="0">
                    <a:moveTo>
                      <a:pt x="77" y="0"/>
                    </a:moveTo>
                    <a:cubicBezTo>
                      <a:pt x="39" y="0"/>
                      <a:pt x="0" y="19"/>
                      <a:pt x="0" y="77"/>
                    </a:cubicBezTo>
                    <a:cubicBezTo>
                      <a:pt x="0" y="115"/>
                      <a:pt x="39" y="135"/>
                      <a:pt x="77" y="135"/>
                    </a:cubicBezTo>
                    <a:cubicBezTo>
                      <a:pt x="135" y="135"/>
                      <a:pt x="154" y="115"/>
                      <a:pt x="154" y="77"/>
                    </a:cubicBezTo>
                    <a:cubicBezTo>
                      <a:pt x="154" y="19"/>
                      <a:pt x="135" y="0"/>
                      <a:pt x="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Google Shape;622;p33">
                <a:extLst>
                  <a:ext uri="{FF2B5EF4-FFF2-40B4-BE49-F238E27FC236}">
                    <a16:creationId xmlns:a16="http://schemas.microsoft.com/office/drawing/2014/main" xmlns="" id="{0189BFDC-8B93-8CD9-7764-DA34CC461C7F}"/>
                  </a:ext>
                </a:extLst>
              </p:cNvPr>
              <p:cNvSpPr/>
              <p:nvPr/>
            </p:nvSpPr>
            <p:spPr>
              <a:xfrm>
                <a:off x="-2977131" y="5742274"/>
                <a:ext cx="36801" cy="3784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92" extrusionOk="0">
                    <a:moveTo>
                      <a:pt x="326" y="0"/>
                    </a:moveTo>
                    <a:cubicBezTo>
                      <a:pt x="173" y="39"/>
                      <a:pt x="0" y="173"/>
                      <a:pt x="0" y="346"/>
                    </a:cubicBezTo>
                    <a:cubicBezTo>
                      <a:pt x="0" y="519"/>
                      <a:pt x="154" y="692"/>
                      <a:pt x="326" y="692"/>
                    </a:cubicBezTo>
                    <a:cubicBezTo>
                      <a:pt x="519" y="692"/>
                      <a:pt x="672" y="538"/>
                      <a:pt x="672" y="346"/>
                    </a:cubicBezTo>
                    <a:cubicBezTo>
                      <a:pt x="672" y="173"/>
                      <a:pt x="519" y="0"/>
                      <a:pt x="3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Google Shape;623;p33">
                <a:extLst>
                  <a:ext uri="{FF2B5EF4-FFF2-40B4-BE49-F238E27FC236}">
                    <a16:creationId xmlns:a16="http://schemas.microsoft.com/office/drawing/2014/main" xmlns="" id="{785C1AC3-AA87-8924-597C-31C8464D9B7D}"/>
                  </a:ext>
                </a:extLst>
              </p:cNvPr>
              <p:cNvSpPr/>
              <p:nvPr/>
            </p:nvSpPr>
            <p:spPr>
              <a:xfrm>
                <a:off x="-2923596" y="5683434"/>
                <a:ext cx="20014" cy="200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92" y="1"/>
                    </a:moveTo>
                    <a:cubicBezTo>
                      <a:pt x="96" y="1"/>
                      <a:pt x="0" y="78"/>
                      <a:pt x="0" y="174"/>
                    </a:cubicBezTo>
                    <a:cubicBezTo>
                      <a:pt x="0" y="270"/>
                      <a:pt x="77" y="366"/>
                      <a:pt x="173" y="366"/>
                    </a:cubicBezTo>
                    <a:cubicBezTo>
                      <a:pt x="269" y="366"/>
                      <a:pt x="365" y="289"/>
                      <a:pt x="365" y="193"/>
                    </a:cubicBezTo>
                    <a:cubicBezTo>
                      <a:pt x="365" y="97"/>
                      <a:pt x="288" y="1"/>
                      <a:pt x="19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Google Shape;624;p33">
                <a:extLst>
                  <a:ext uri="{FF2B5EF4-FFF2-40B4-BE49-F238E27FC236}">
                    <a16:creationId xmlns:a16="http://schemas.microsoft.com/office/drawing/2014/main" xmlns="" id="{058A281D-019D-61CF-D640-BC64C81C399A}"/>
                  </a:ext>
                </a:extLst>
              </p:cNvPr>
              <p:cNvSpPr/>
              <p:nvPr/>
            </p:nvSpPr>
            <p:spPr>
              <a:xfrm>
                <a:off x="-2904676" y="5734891"/>
                <a:ext cx="12632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51" extrusionOk="0">
                    <a:moveTo>
                      <a:pt x="115" y="1"/>
                    </a:moveTo>
                    <a:cubicBezTo>
                      <a:pt x="38" y="1"/>
                      <a:pt x="0" y="58"/>
                      <a:pt x="0" y="116"/>
                    </a:cubicBezTo>
                    <a:cubicBezTo>
                      <a:pt x="0" y="193"/>
                      <a:pt x="38" y="251"/>
                      <a:pt x="115" y="251"/>
                    </a:cubicBezTo>
                    <a:cubicBezTo>
                      <a:pt x="192" y="251"/>
                      <a:pt x="231" y="193"/>
                      <a:pt x="231" y="116"/>
                    </a:cubicBezTo>
                    <a:cubicBezTo>
                      <a:pt x="231" y="58"/>
                      <a:pt x="192" y="1"/>
                      <a:pt x="11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Google Shape;625;p33">
                <a:extLst>
                  <a:ext uri="{FF2B5EF4-FFF2-40B4-BE49-F238E27FC236}">
                    <a16:creationId xmlns:a16="http://schemas.microsoft.com/office/drawing/2014/main" xmlns="" id="{08B15A8E-96EA-B6DD-186C-445A4415F1D0}"/>
                  </a:ext>
                </a:extLst>
              </p:cNvPr>
              <p:cNvSpPr/>
              <p:nvPr/>
            </p:nvSpPr>
            <p:spPr>
              <a:xfrm>
                <a:off x="-2852180" y="5712854"/>
                <a:ext cx="10554" cy="1055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6" y="1"/>
                    </a:moveTo>
                    <a:cubicBezTo>
                      <a:pt x="39" y="1"/>
                      <a:pt x="0" y="20"/>
                      <a:pt x="0" y="97"/>
                    </a:cubicBezTo>
                    <a:cubicBezTo>
                      <a:pt x="0" y="135"/>
                      <a:pt x="39" y="193"/>
                      <a:pt x="96" y="193"/>
                    </a:cubicBezTo>
                    <a:cubicBezTo>
                      <a:pt x="135" y="193"/>
                      <a:pt x="192" y="135"/>
                      <a:pt x="192" y="97"/>
                    </a:cubicBezTo>
                    <a:cubicBezTo>
                      <a:pt x="192" y="39"/>
                      <a:pt x="135" y="1"/>
                      <a:pt x="9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Google Shape;626;p33">
                <a:extLst>
                  <a:ext uri="{FF2B5EF4-FFF2-40B4-BE49-F238E27FC236}">
                    <a16:creationId xmlns:a16="http://schemas.microsoft.com/office/drawing/2014/main" xmlns="" id="{6821F618-90ED-A2E4-6E66-B864A0368063}"/>
                  </a:ext>
                </a:extLst>
              </p:cNvPr>
              <p:cNvSpPr/>
              <p:nvPr/>
            </p:nvSpPr>
            <p:spPr>
              <a:xfrm>
                <a:off x="-2844852" y="5641437"/>
                <a:ext cx="24224" cy="24224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3" extrusionOk="0">
                    <a:moveTo>
                      <a:pt x="231" y="1"/>
                    </a:moveTo>
                    <a:cubicBezTo>
                      <a:pt x="97" y="39"/>
                      <a:pt x="1" y="135"/>
                      <a:pt x="1" y="231"/>
                    </a:cubicBezTo>
                    <a:cubicBezTo>
                      <a:pt x="1" y="346"/>
                      <a:pt x="97" y="442"/>
                      <a:pt x="231" y="442"/>
                    </a:cubicBezTo>
                    <a:cubicBezTo>
                      <a:pt x="346" y="442"/>
                      <a:pt x="442" y="346"/>
                      <a:pt x="442" y="231"/>
                    </a:cubicBezTo>
                    <a:cubicBezTo>
                      <a:pt x="442" y="97"/>
                      <a:pt x="346" y="1"/>
                      <a:pt x="23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Google Shape;627;p33">
                <a:extLst>
                  <a:ext uri="{FF2B5EF4-FFF2-40B4-BE49-F238E27FC236}">
                    <a16:creationId xmlns:a16="http://schemas.microsoft.com/office/drawing/2014/main" xmlns="" id="{2277F439-87B6-DE66-F42B-4656BD740C38}"/>
                  </a:ext>
                </a:extLst>
              </p:cNvPr>
              <p:cNvSpPr/>
              <p:nvPr/>
            </p:nvSpPr>
            <p:spPr>
              <a:xfrm>
                <a:off x="-2828064" y="5669818"/>
                <a:ext cx="24224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23" extrusionOk="0">
                    <a:moveTo>
                      <a:pt x="231" y="0"/>
                    </a:moveTo>
                    <a:cubicBezTo>
                      <a:pt x="116" y="0"/>
                      <a:pt x="1" y="96"/>
                      <a:pt x="1" y="211"/>
                    </a:cubicBezTo>
                    <a:cubicBezTo>
                      <a:pt x="1" y="327"/>
                      <a:pt x="97" y="423"/>
                      <a:pt x="231" y="423"/>
                    </a:cubicBezTo>
                    <a:cubicBezTo>
                      <a:pt x="347" y="423"/>
                      <a:pt x="443" y="327"/>
                      <a:pt x="443" y="211"/>
                    </a:cubicBezTo>
                    <a:cubicBezTo>
                      <a:pt x="443" y="96"/>
                      <a:pt x="347" y="0"/>
                      <a:pt x="23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Google Shape;628;p33">
                <a:extLst>
                  <a:ext uri="{FF2B5EF4-FFF2-40B4-BE49-F238E27FC236}">
                    <a16:creationId xmlns:a16="http://schemas.microsoft.com/office/drawing/2014/main" xmlns="" id="{914D38DC-631C-4A2C-B370-7D31C371B793}"/>
                  </a:ext>
                </a:extLst>
              </p:cNvPr>
              <p:cNvSpPr/>
              <p:nvPr/>
            </p:nvSpPr>
            <p:spPr>
              <a:xfrm>
                <a:off x="-3116847" y="5246623"/>
                <a:ext cx="17936" cy="1684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8" extrusionOk="0">
                    <a:moveTo>
                      <a:pt x="155" y="0"/>
                    </a:moveTo>
                    <a:cubicBezTo>
                      <a:pt x="78" y="0"/>
                      <a:pt x="1" y="96"/>
                      <a:pt x="1" y="173"/>
                    </a:cubicBezTo>
                    <a:cubicBezTo>
                      <a:pt x="1" y="269"/>
                      <a:pt x="97" y="307"/>
                      <a:pt x="174" y="307"/>
                    </a:cubicBezTo>
                    <a:cubicBezTo>
                      <a:pt x="270" y="307"/>
                      <a:pt x="327" y="211"/>
                      <a:pt x="327" y="135"/>
                    </a:cubicBezTo>
                    <a:cubicBezTo>
                      <a:pt x="327" y="39"/>
                      <a:pt x="231" y="0"/>
                      <a:pt x="15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Google Shape;629;p33">
                <a:extLst>
                  <a:ext uri="{FF2B5EF4-FFF2-40B4-BE49-F238E27FC236}">
                    <a16:creationId xmlns:a16="http://schemas.microsoft.com/office/drawing/2014/main" xmlns="" id="{F8E2AA52-1346-0673-551C-2136794D1DE4}"/>
                  </a:ext>
                </a:extLst>
              </p:cNvPr>
              <p:cNvSpPr/>
              <p:nvPr/>
            </p:nvSpPr>
            <p:spPr>
              <a:xfrm>
                <a:off x="-3076928" y="5183573"/>
                <a:ext cx="16842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08" h="309" extrusionOk="0">
                    <a:moveTo>
                      <a:pt x="154" y="1"/>
                    </a:moveTo>
                    <a:cubicBezTo>
                      <a:pt x="78" y="1"/>
                      <a:pt x="1" y="97"/>
                      <a:pt x="1" y="174"/>
                    </a:cubicBezTo>
                    <a:cubicBezTo>
                      <a:pt x="1" y="270"/>
                      <a:pt x="78" y="308"/>
                      <a:pt x="174" y="308"/>
                    </a:cubicBezTo>
                    <a:cubicBezTo>
                      <a:pt x="231" y="308"/>
                      <a:pt x="308" y="231"/>
                      <a:pt x="308" y="135"/>
                    </a:cubicBezTo>
                    <a:cubicBezTo>
                      <a:pt x="308" y="39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Google Shape;630;p33">
                <a:extLst>
                  <a:ext uri="{FF2B5EF4-FFF2-40B4-BE49-F238E27FC236}">
                    <a16:creationId xmlns:a16="http://schemas.microsoft.com/office/drawing/2014/main" xmlns="" id="{BD5CE521-4DF5-B7F8-F142-A29E3CF7B930}"/>
                  </a:ext>
                </a:extLst>
              </p:cNvPr>
              <p:cNvSpPr/>
              <p:nvPr/>
            </p:nvSpPr>
            <p:spPr>
              <a:xfrm>
                <a:off x="-3060141" y="5221414"/>
                <a:ext cx="11647" cy="1263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31" extrusionOk="0">
                    <a:moveTo>
                      <a:pt x="97" y="0"/>
                    </a:moveTo>
                    <a:cubicBezTo>
                      <a:pt x="59" y="0"/>
                      <a:pt x="1" y="77"/>
                      <a:pt x="1" y="135"/>
                    </a:cubicBezTo>
                    <a:cubicBezTo>
                      <a:pt x="1" y="173"/>
                      <a:pt x="59" y="231"/>
                      <a:pt x="135" y="231"/>
                    </a:cubicBezTo>
                    <a:cubicBezTo>
                      <a:pt x="174" y="231"/>
                      <a:pt x="212" y="173"/>
                      <a:pt x="212" y="96"/>
                    </a:cubicBezTo>
                    <a:cubicBezTo>
                      <a:pt x="212" y="58"/>
                      <a:pt x="174" y="0"/>
                      <a:pt x="9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Google Shape;631;p33">
                <a:extLst>
                  <a:ext uri="{FF2B5EF4-FFF2-40B4-BE49-F238E27FC236}">
                    <a16:creationId xmlns:a16="http://schemas.microsoft.com/office/drawing/2014/main" xmlns="" id="{4FC87D88-8166-DCC6-82D5-9CEE11CDE10B}"/>
                  </a:ext>
                </a:extLst>
              </p:cNvPr>
              <p:cNvSpPr/>
              <p:nvPr/>
            </p:nvSpPr>
            <p:spPr>
              <a:xfrm>
                <a:off x="-3035971" y="5147920"/>
                <a:ext cx="17936" cy="1788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7" extrusionOk="0">
                    <a:moveTo>
                      <a:pt x="135" y="0"/>
                    </a:moveTo>
                    <a:cubicBezTo>
                      <a:pt x="77" y="0"/>
                      <a:pt x="1" y="96"/>
                      <a:pt x="1" y="173"/>
                    </a:cubicBezTo>
                    <a:cubicBezTo>
                      <a:pt x="1" y="269"/>
                      <a:pt x="97" y="327"/>
                      <a:pt x="173" y="327"/>
                    </a:cubicBezTo>
                    <a:cubicBezTo>
                      <a:pt x="231" y="327"/>
                      <a:pt x="327" y="230"/>
                      <a:pt x="308" y="154"/>
                    </a:cubicBezTo>
                    <a:cubicBezTo>
                      <a:pt x="308" y="58"/>
                      <a:pt x="212" y="0"/>
                      <a:pt x="13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Google Shape;632;p33">
                <a:extLst>
                  <a:ext uri="{FF2B5EF4-FFF2-40B4-BE49-F238E27FC236}">
                    <a16:creationId xmlns:a16="http://schemas.microsoft.com/office/drawing/2014/main" xmlns="" id="{66E283BE-3620-BF5E-CDFA-829873E16B75}"/>
                  </a:ext>
                </a:extLst>
              </p:cNvPr>
              <p:cNvSpPr/>
              <p:nvPr/>
            </p:nvSpPr>
            <p:spPr>
              <a:xfrm>
                <a:off x="-2978225" y="5131077"/>
                <a:ext cx="17936" cy="1689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09" extrusionOk="0">
                    <a:moveTo>
                      <a:pt x="135" y="1"/>
                    </a:moveTo>
                    <a:cubicBezTo>
                      <a:pt x="39" y="1"/>
                      <a:pt x="1" y="78"/>
                      <a:pt x="1" y="174"/>
                    </a:cubicBezTo>
                    <a:cubicBezTo>
                      <a:pt x="1" y="270"/>
                      <a:pt x="97" y="308"/>
                      <a:pt x="154" y="308"/>
                    </a:cubicBezTo>
                    <a:cubicBezTo>
                      <a:pt x="231" y="308"/>
                      <a:pt x="327" y="212"/>
                      <a:pt x="308" y="154"/>
                    </a:cubicBezTo>
                    <a:cubicBezTo>
                      <a:pt x="308" y="58"/>
                      <a:pt x="212" y="1"/>
                      <a:pt x="13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Google Shape;633;p33">
                <a:extLst>
                  <a:ext uri="{FF2B5EF4-FFF2-40B4-BE49-F238E27FC236}">
                    <a16:creationId xmlns:a16="http://schemas.microsoft.com/office/drawing/2014/main" xmlns="" id="{76C745CC-4ED7-ED77-2A40-D84A12E08EA6}"/>
                  </a:ext>
                </a:extLst>
              </p:cNvPr>
              <p:cNvSpPr/>
              <p:nvPr/>
            </p:nvSpPr>
            <p:spPr>
              <a:xfrm>
                <a:off x="-3009723" y="5177285"/>
                <a:ext cx="11593" cy="11593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12" extrusionOk="0">
                    <a:moveTo>
                      <a:pt x="97" y="1"/>
                    </a:moveTo>
                    <a:cubicBezTo>
                      <a:pt x="20" y="1"/>
                      <a:pt x="1" y="78"/>
                      <a:pt x="1" y="116"/>
                    </a:cubicBezTo>
                    <a:cubicBezTo>
                      <a:pt x="1" y="193"/>
                      <a:pt x="39" y="212"/>
                      <a:pt x="116" y="212"/>
                    </a:cubicBezTo>
                    <a:cubicBezTo>
                      <a:pt x="174" y="212"/>
                      <a:pt x="212" y="174"/>
                      <a:pt x="212" y="97"/>
                    </a:cubicBezTo>
                    <a:cubicBezTo>
                      <a:pt x="212" y="20"/>
                      <a:pt x="174" y="1"/>
                      <a:pt x="9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000">
                  <a:solidFill>
                    <a:srgbClr val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77" name="图片 20">
            <a:extLst>
              <a:ext uri="{FF2B5EF4-FFF2-40B4-BE49-F238E27FC236}">
                <a16:creationId xmlns:a16="http://schemas.microsoft.com/office/drawing/2014/main" xmlns="" id="{0ADA3AA8-7818-D29F-FE00-4D19EFCEB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832" y="1291315"/>
            <a:ext cx="3399449" cy="52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456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373CB6-E346-60E2-A73E-5C5087FF0206}"/>
              </a:ext>
            </a:extLst>
          </p:cNvPr>
          <p:cNvSpPr txBox="1"/>
          <p:nvPr/>
        </p:nvSpPr>
        <p:spPr>
          <a:xfrm>
            <a:off x="2882618" y="801132"/>
            <a:ext cx="7088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2892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5064" y="438216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46660" y="286115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7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0449" y="4041707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CHƠI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ONG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9313985" y="5999979"/>
            <a:ext cx="1654662" cy="609600"/>
          </a:xfrm>
          <a:prstGeom prst="homePlate">
            <a:avLst>
              <a:gd name="adj" fmla="val 85077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C:\Users\ADMIN\Desktop\2.png">
            <a:extLst>
              <a:ext uri="{FF2B5EF4-FFF2-40B4-BE49-F238E27FC236}">
                <a16:creationId xmlns:a16="http://schemas.microsoft.com/office/drawing/2014/main" xmlns="" id="{98A2DAAD-EC5F-4302-A5FE-BA58B3AC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632968" y="2617027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extLst>
              <a:ext uri="{FF2B5EF4-FFF2-40B4-BE49-F238E27FC236}">
                <a16:creationId xmlns:a16="http://schemas.microsoft.com/office/drawing/2014/main" xmlns="" id="{8DB4E715-17B1-4D68-B98B-E31BF224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185">
            <a:off x="2730492" y="482842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extLst>
              <a:ext uri="{FF2B5EF4-FFF2-40B4-BE49-F238E27FC236}">
                <a16:creationId xmlns:a16="http://schemas.microsoft.com/office/drawing/2014/main" xmlns="" id="{5B104887-4734-440B-AF82-3E417996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628835" y="4132029"/>
            <a:ext cx="1174464" cy="164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2.png">
            <a:extLst>
              <a:ext uri="{FF2B5EF4-FFF2-40B4-BE49-F238E27FC236}">
                <a16:creationId xmlns:a16="http://schemas.microsoft.com/office/drawing/2014/main" xmlns="" id="{240607B9-43BC-4CB9-9A34-2CC2A393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151713" y="2676322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789531" y="17271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7957592" y="755297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9013053" y="2875912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4464120" y="268068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1126617" y="1945278"/>
            <a:ext cx="1119714" cy="1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4906161" y="4797917"/>
            <a:ext cx="1008076" cy="12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976" flipH="1">
            <a:off x="1578105" y="3827517"/>
            <a:ext cx="1179242" cy="16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181587" y="4081680"/>
            <a:ext cx="1214825" cy="15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288" flipH="1">
            <a:off x="9264570" y="5139775"/>
            <a:ext cx="1202729" cy="1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009334" y="5137141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70C5A7E9-A3D4-475F-B8FA-69CF9DF50AFA}"/>
              </a:ext>
            </a:extLst>
          </p:cNvPr>
          <p:cNvSpPr/>
          <p:nvPr/>
        </p:nvSpPr>
        <p:spPr>
          <a:xfrm>
            <a:off x="1042522" y="182568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Speech Bubble: Rectangle with Corners Rounded 2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EB1942D-2469-47BF-8615-A7230412EC23}"/>
              </a:ext>
            </a:extLst>
          </p:cNvPr>
          <p:cNvSpPr/>
          <p:nvPr/>
        </p:nvSpPr>
        <p:spPr>
          <a:xfrm>
            <a:off x="554434" y="2166055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Speech Bubble: Rectangle with Corners Rounded 2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85F722D-42DA-4F22-A663-1704B5956D34}"/>
              </a:ext>
            </a:extLst>
          </p:cNvPr>
          <p:cNvSpPr/>
          <p:nvPr/>
        </p:nvSpPr>
        <p:spPr>
          <a:xfrm>
            <a:off x="3740421" y="400349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Speech Bubble: Rectangle with Corners Rounded 2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C781AEC-0CE5-4477-BC6E-C87BACCE45EC}"/>
              </a:ext>
            </a:extLst>
          </p:cNvPr>
          <p:cNvSpPr/>
          <p:nvPr/>
        </p:nvSpPr>
        <p:spPr>
          <a:xfrm>
            <a:off x="2720744" y="3891445"/>
            <a:ext cx="719931" cy="435561"/>
          </a:xfrm>
          <a:prstGeom prst="wedgeRoundRectCallout">
            <a:avLst>
              <a:gd name="adj1" fmla="val -72558"/>
              <a:gd name="adj2" fmla="val 4958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Speech Bubble: Rectangle with Corners Rounded 2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E367C36-9662-4581-924F-BD8351E83591}"/>
              </a:ext>
            </a:extLst>
          </p:cNvPr>
          <p:cNvSpPr/>
          <p:nvPr/>
        </p:nvSpPr>
        <p:spPr>
          <a:xfrm>
            <a:off x="2164623" y="6114527"/>
            <a:ext cx="719931" cy="435561"/>
          </a:xfrm>
          <a:prstGeom prst="wedgeRoundRectCallout">
            <a:avLst>
              <a:gd name="adj1" fmla="val 79857"/>
              <a:gd name="adj2" fmla="val -4085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6" name="Speech Bubble: Rectangle with Corners Rounded 2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A8CAA92-4B2E-4B49-B7DD-5733CA3D9ED0}"/>
              </a:ext>
            </a:extLst>
          </p:cNvPr>
          <p:cNvSpPr/>
          <p:nvPr/>
        </p:nvSpPr>
        <p:spPr>
          <a:xfrm>
            <a:off x="6573623" y="4200569"/>
            <a:ext cx="719931" cy="435561"/>
          </a:xfrm>
          <a:prstGeom prst="wedgeRoundRectCallout">
            <a:avLst>
              <a:gd name="adj1" fmla="val 79857"/>
              <a:gd name="adj2" fmla="val -53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7" name="Speech Bubble: Rectangle with Corners Rounded 2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4C1F410-DC9C-416C-A231-702BFC69F324}"/>
              </a:ext>
            </a:extLst>
          </p:cNvPr>
          <p:cNvSpPr/>
          <p:nvPr/>
        </p:nvSpPr>
        <p:spPr>
          <a:xfrm>
            <a:off x="8981967" y="783929"/>
            <a:ext cx="719931" cy="435561"/>
          </a:xfrm>
          <a:prstGeom prst="wedgeRoundRectCallout">
            <a:avLst>
              <a:gd name="adj1" fmla="val -86236"/>
              <a:gd name="adj2" fmla="val 463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8" name="Speech Bubble: Rectangle with Corners Rounded 2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D4C1DFD4-5E1D-4801-8DB5-6929FDF43F37}"/>
              </a:ext>
            </a:extLst>
          </p:cNvPr>
          <p:cNvSpPr/>
          <p:nvPr/>
        </p:nvSpPr>
        <p:spPr>
          <a:xfrm>
            <a:off x="9976031" y="2993439"/>
            <a:ext cx="719931" cy="435561"/>
          </a:xfrm>
          <a:prstGeom prst="wedgeRoundRectCallout">
            <a:avLst>
              <a:gd name="adj1" fmla="val -86236"/>
              <a:gd name="adj2" fmla="val 463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9" name="Speech Bubble: Rectangle with Corners Rounded 2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297C359-7955-495B-8FD7-C9D938529277}"/>
              </a:ext>
            </a:extLst>
          </p:cNvPr>
          <p:cNvSpPr/>
          <p:nvPr/>
        </p:nvSpPr>
        <p:spPr>
          <a:xfrm>
            <a:off x="10545932" y="5397563"/>
            <a:ext cx="719931" cy="435561"/>
          </a:xfrm>
          <a:prstGeom prst="wedgeRoundRectCallout">
            <a:avLst>
              <a:gd name="adj1" fmla="val -86236"/>
              <a:gd name="adj2" fmla="val 4635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30" name="Speech Bubble: Rectangle with Corners Rounded 29">
            <a:hlinkClick r:id="rId24" action="ppaction://hlinksldjump"/>
            <a:extLst>
              <a:ext uri="{FF2B5EF4-FFF2-40B4-BE49-F238E27FC236}">
                <a16:creationId xmlns:a16="http://schemas.microsoft.com/office/drawing/2014/main" xmlns="" id="{D57823D0-9DEB-446C-898F-530313280B8F}"/>
              </a:ext>
            </a:extLst>
          </p:cNvPr>
          <p:cNvSpPr/>
          <p:nvPr/>
        </p:nvSpPr>
        <p:spPr>
          <a:xfrm>
            <a:off x="5874486" y="5880056"/>
            <a:ext cx="719931" cy="435561"/>
          </a:xfrm>
          <a:prstGeom prst="wedgeRoundRectCallout">
            <a:avLst>
              <a:gd name="adj1" fmla="val -66696"/>
              <a:gd name="adj2" fmla="val -8607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071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-0.34688 0.2752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137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35313 0.2791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1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47917 -0.1592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796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8142 0.2231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115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38021 -0.2800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400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43993 -0.4791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7" y="-2395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26007 -0.48518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-2423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E5ADD6C-6BF9-45DF-BF71-F2B00CD0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25023" y="279468"/>
            <a:ext cx="9983992" cy="12213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</a:rPr>
              <a:t>1. Văn bản </a:t>
            </a:r>
            <a:r>
              <a:rPr lang="en-US" sz="3200" b="1" i="1">
                <a:solidFill>
                  <a:schemeClr val="tx1"/>
                </a:solidFill>
              </a:rPr>
              <a:t>Mùa phơi sân trước</a:t>
            </a:r>
            <a:r>
              <a:rPr lang="en-US" sz="3200" b="1">
                <a:solidFill>
                  <a:schemeClr val="tx1"/>
                </a:solidFill>
              </a:rPr>
              <a:t> của tác giả nào?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Ngọc Tư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Vũ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Bằng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 Phương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Thạch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2" name="Thought Bubble: Cloud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9C29CD25-51F8-4449-A20E-19FF4AD15E0A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xmlns="" id="{23DDED79-3EF1-4DF5-8377-B5E1E366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xmlns="" id="{E4943FA5-DB47-4680-9915-237B6CC3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8201" y="373548"/>
            <a:ext cx="10199214" cy="11829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</a:rPr>
              <a:t>2. Văn bản </a:t>
            </a:r>
            <a:r>
              <a:rPr lang="en-US" sz="3200" b="1" i="1">
                <a:solidFill>
                  <a:schemeClr val="tx1"/>
                </a:solidFill>
              </a:rPr>
              <a:t>Mùa phơi sân trước</a:t>
            </a:r>
            <a:r>
              <a:rPr lang="en-US" sz="3200" b="1">
                <a:solidFill>
                  <a:schemeClr val="tx1"/>
                </a:solidFill>
              </a:rPr>
              <a:t> được viết theo thể loại nào?</a:t>
            </a:r>
            <a:r>
              <a:rPr lang="en-US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Phóng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sự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văn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 kí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Tùy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bút</a:t>
            </a: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72791" y="288658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4" y="2026494"/>
            <a:ext cx="804743" cy="643793"/>
          </a:xfrm>
          <a:prstGeom prst="rect">
            <a:avLst/>
          </a:prstGeom>
        </p:spPr>
      </p:pic>
      <p:sp>
        <p:nvSpPr>
          <p:cNvPr id="20" name="Thought Bubble: Cloud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35FFB46E-2738-441B-A79C-FE444EDB4E98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xmlns="" id="{7F9F1BFF-1564-41D8-B608-1BDBED04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xmlns="" id="{C0B837C4-189C-4A09-B29A-DBA8D5AE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tx1"/>
              </a:solidFill>
            </a:endParaRPr>
          </a:p>
          <a:p>
            <a:endParaRPr lang="en-US" sz="3200" b="1">
              <a:solidFill>
                <a:schemeClr val="tx1"/>
              </a:solidFill>
            </a:endParaRPr>
          </a:p>
          <a:p>
            <a:r>
              <a:rPr lang="en-US" sz="3200" b="1">
                <a:solidFill>
                  <a:schemeClr val="tx1"/>
                </a:solidFill>
              </a:rPr>
              <a:t>3. Văn bản </a:t>
            </a:r>
            <a:r>
              <a:rPr lang="en-US" sz="3200" b="1" i="1">
                <a:solidFill>
                  <a:schemeClr val="tx1"/>
                </a:solidFill>
              </a:rPr>
              <a:t>Mùa phơi sân trước</a:t>
            </a:r>
            <a:r>
              <a:rPr lang="en-US" sz="3200" b="1">
                <a:solidFill>
                  <a:schemeClr val="tx1"/>
                </a:solidFill>
              </a:rPr>
              <a:t> sử dụng phương thức biểu đạt nào? </a:t>
            </a:r>
            <a:endParaRPr lang="en-US" sz="3200">
              <a:solidFill>
                <a:schemeClr val="tx1"/>
              </a:solidFill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7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23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schemeClr val="tx1"/>
                </a:solidFill>
              </a:rPr>
              <a:t>Biểu cảm, tự sự, miêu tả.	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en-US" sz="2400">
                <a:solidFill>
                  <a:schemeClr val="tx1"/>
                </a:solidFill>
              </a:rPr>
              <a:t>Tự sự, thuyết minh, nghị luận.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5875" y="290803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en-US" sz="2400">
                <a:solidFill>
                  <a:schemeClr val="tx1"/>
                </a:solidFill>
              </a:rPr>
              <a:t>Miêu tả, tự sự, thuyết minh. 	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lang="en-US" sz="2400">
                <a:solidFill>
                  <a:schemeClr val="tx1"/>
                </a:solidFill>
              </a:rPr>
              <a:t>Nghị luận, thuyết minh, biểu cảm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20" name="Thought Bubble: Cloud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59A5C48A-5E6F-4EA8-846C-6B2C741A5FE1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xmlns="" id="{2236294C-ED1E-4AE7-9C8D-CA3208BD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xmlns="" id="{094D0316-4578-4110-8D92-5AC6BD9A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FFADB26D-B946-1607-3FEE-3A158E618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368446"/>
            <a:ext cx="4121751" cy="435467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2740" y="-388"/>
            <a:ext cx="1105635" cy="4782249"/>
          </a:xfrm>
          <a:prstGeom prst="rect">
            <a:avLst/>
          </a:prstGeom>
        </p:spPr>
      </p:pic>
      <p:sp useBgFill="1">
        <p:nvSpPr>
          <p:cNvPr id="29" name="任意多边形 28"/>
          <p:cNvSpPr/>
          <p:nvPr/>
        </p:nvSpPr>
        <p:spPr>
          <a:xfrm>
            <a:off x="-20320" y="4897120"/>
            <a:ext cx="2580640" cy="1971040"/>
          </a:xfrm>
          <a:custGeom>
            <a:avLst/>
            <a:gdLst>
              <a:gd name="connsiteX0" fmla="*/ 162560 w 2580640"/>
              <a:gd name="connsiteY0" fmla="*/ 792480 h 1971040"/>
              <a:gd name="connsiteX1" fmla="*/ 365760 w 2580640"/>
              <a:gd name="connsiteY1" fmla="*/ 254000 h 1971040"/>
              <a:gd name="connsiteX2" fmla="*/ 538480 w 2580640"/>
              <a:gd name="connsiteY2" fmla="*/ 121920 h 1971040"/>
              <a:gd name="connsiteX3" fmla="*/ 660400 w 2580640"/>
              <a:gd name="connsiteY3" fmla="*/ 71120 h 1971040"/>
              <a:gd name="connsiteX4" fmla="*/ 792480 w 2580640"/>
              <a:gd name="connsiteY4" fmla="*/ 30480 h 1971040"/>
              <a:gd name="connsiteX5" fmla="*/ 914400 w 2580640"/>
              <a:gd name="connsiteY5" fmla="*/ 0 h 1971040"/>
              <a:gd name="connsiteX6" fmla="*/ 955040 w 2580640"/>
              <a:gd name="connsiteY6" fmla="*/ 325120 h 1971040"/>
              <a:gd name="connsiteX7" fmla="*/ 924560 w 2580640"/>
              <a:gd name="connsiteY7" fmla="*/ 548640 h 1971040"/>
              <a:gd name="connsiteX8" fmla="*/ 883920 w 2580640"/>
              <a:gd name="connsiteY8" fmla="*/ 711200 h 1971040"/>
              <a:gd name="connsiteX9" fmla="*/ 772160 w 2580640"/>
              <a:gd name="connsiteY9" fmla="*/ 873760 h 1971040"/>
              <a:gd name="connsiteX10" fmla="*/ 660400 w 2580640"/>
              <a:gd name="connsiteY10" fmla="*/ 995680 h 1971040"/>
              <a:gd name="connsiteX11" fmla="*/ 975360 w 2580640"/>
              <a:gd name="connsiteY11" fmla="*/ 883920 h 1971040"/>
              <a:gd name="connsiteX12" fmla="*/ 1259840 w 2580640"/>
              <a:gd name="connsiteY12" fmla="*/ 883920 h 1971040"/>
              <a:gd name="connsiteX13" fmla="*/ 1442720 w 2580640"/>
              <a:gd name="connsiteY13" fmla="*/ 975360 h 1971040"/>
              <a:gd name="connsiteX14" fmla="*/ 1483360 w 2580640"/>
              <a:gd name="connsiteY14" fmla="*/ 975360 h 1971040"/>
              <a:gd name="connsiteX15" fmla="*/ 1402080 w 2580640"/>
              <a:gd name="connsiteY15" fmla="*/ 1239520 h 1971040"/>
              <a:gd name="connsiteX16" fmla="*/ 1249680 w 2580640"/>
              <a:gd name="connsiteY16" fmla="*/ 1341120 h 1971040"/>
              <a:gd name="connsiteX17" fmla="*/ 1564640 w 2580640"/>
              <a:gd name="connsiteY17" fmla="*/ 1107440 h 1971040"/>
              <a:gd name="connsiteX18" fmla="*/ 1971040 w 2580640"/>
              <a:gd name="connsiteY18" fmla="*/ 995680 h 1971040"/>
              <a:gd name="connsiteX19" fmla="*/ 2286000 w 2580640"/>
              <a:gd name="connsiteY19" fmla="*/ 1076960 h 1971040"/>
              <a:gd name="connsiteX20" fmla="*/ 2580640 w 2580640"/>
              <a:gd name="connsiteY20" fmla="*/ 1198880 h 1971040"/>
              <a:gd name="connsiteX21" fmla="*/ 2326640 w 2580640"/>
              <a:gd name="connsiteY21" fmla="*/ 1666240 h 1971040"/>
              <a:gd name="connsiteX22" fmla="*/ 2062480 w 2580640"/>
              <a:gd name="connsiteY22" fmla="*/ 1808480 h 1971040"/>
              <a:gd name="connsiteX23" fmla="*/ 1981200 w 2580640"/>
              <a:gd name="connsiteY23" fmla="*/ 1859280 h 1971040"/>
              <a:gd name="connsiteX24" fmla="*/ 2103120 w 2580640"/>
              <a:gd name="connsiteY24" fmla="*/ 1950720 h 1971040"/>
              <a:gd name="connsiteX25" fmla="*/ 2042160 w 2580640"/>
              <a:gd name="connsiteY25" fmla="*/ 1971040 h 1971040"/>
              <a:gd name="connsiteX26" fmla="*/ 10160 w 2580640"/>
              <a:gd name="connsiteY26" fmla="*/ 1960880 h 1971040"/>
              <a:gd name="connsiteX27" fmla="*/ 0 w 2580640"/>
              <a:gd name="connsiteY27" fmla="*/ 182880 h 1971040"/>
              <a:gd name="connsiteX28" fmla="*/ 416560 w 2580640"/>
              <a:gd name="connsiteY28" fmla="*/ 101600 h 1971040"/>
              <a:gd name="connsiteX29" fmla="*/ 406400 w 2580640"/>
              <a:gd name="connsiteY29" fmla="*/ 304800 h 1971040"/>
              <a:gd name="connsiteX30" fmla="*/ 609600 w 2580640"/>
              <a:gd name="connsiteY30" fmla="*/ 71120 h 1971040"/>
              <a:gd name="connsiteX31" fmla="*/ 629920 w 2580640"/>
              <a:gd name="connsiteY31" fmla="*/ 71120 h 1971040"/>
              <a:gd name="connsiteX32" fmla="*/ 640080 w 2580640"/>
              <a:gd name="connsiteY32" fmla="*/ 71120 h 197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80640" h="1971040">
                <a:moveTo>
                  <a:pt x="162560" y="792480"/>
                </a:moveTo>
                <a:lnTo>
                  <a:pt x="365760" y="254000"/>
                </a:lnTo>
                <a:lnTo>
                  <a:pt x="538480" y="121920"/>
                </a:lnTo>
                <a:lnTo>
                  <a:pt x="660400" y="71120"/>
                </a:lnTo>
                <a:lnTo>
                  <a:pt x="792480" y="30480"/>
                </a:lnTo>
                <a:lnTo>
                  <a:pt x="914400" y="0"/>
                </a:lnTo>
                <a:lnTo>
                  <a:pt x="955040" y="325120"/>
                </a:lnTo>
                <a:lnTo>
                  <a:pt x="924560" y="548640"/>
                </a:lnTo>
                <a:lnTo>
                  <a:pt x="883920" y="711200"/>
                </a:lnTo>
                <a:lnTo>
                  <a:pt x="772160" y="873760"/>
                </a:lnTo>
                <a:lnTo>
                  <a:pt x="660400" y="995680"/>
                </a:lnTo>
                <a:lnTo>
                  <a:pt x="975360" y="883920"/>
                </a:lnTo>
                <a:lnTo>
                  <a:pt x="1259840" y="883920"/>
                </a:lnTo>
                <a:lnTo>
                  <a:pt x="1442720" y="975360"/>
                </a:lnTo>
                <a:lnTo>
                  <a:pt x="1483360" y="975360"/>
                </a:lnTo>
                <a:lnTo>
                  <a:pt x="1402080" y="1239520"/>
                </a:lnTo>
                <a:lnTo>
                  <a:pt x="1249680" y="1341120"/>
                </a:lnTo>
                <a:lnTo>
                  <a:pt x="1564640" y="1107440"/>
                </a:lnTo>
                <a:lnTo>
                  <a:pt x="1971040" y="995680"/>
                </a:lnTo>
                <a:lnTo>
                  <a:pt x="2286000" y="1076960"/>
                </a:lnTo>
                <a:lnTo>
                  <a:pt x="2580640" y="1198880"/>
                </a:lnTo>
                <a:lnTo>
                  <a:pt x="2326640" y="1666240"/>
                </a:lnTo>
                <a:lnTo>
                  <a:pt x="2062480" y="1808480"/>
                </a:lnTo>
                <a:lnTo>
                  <a:pt x="1981200" y="1859280"/>
                </a:lnTo>
                <a:lnTo>
                  <a:pt x="2103120" y="1950720"/>
                </a:lnTo>
                <a:lnTo>
                  <a:pt x="2042160" y="1971040"/>
                </a:lnTo>
                <a:lnTo>
                  <a:pt x="10160" y="1960880"/>
                </a:lnTo>
                <a:cubicBezTo>
                  <a:pt x="6773" y="1368213"/>
                  <a:pt x="3387" y="775547"/>
                  <a:pt x="0" y="182880"/>
                </a:cubicBezTo>
                <a:lnTo>
                  <a:pt x="416560" y="101600"/>
                </a:lnTo>
                <a:lnTo>
                  <a:pt x="406400" y="304800"/>
                </a:lnTo>
                <a:lnTo>
                  <a:pt x="609600" y="71120"/>
                </a:lnTo>
                <a:lnTo>
                  <a:pt x="629920" y="71120"/>
                </a:lnTo>
                <a:lnTo>
                  <a:pt x="640080" y="71120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7" r="74160" b="58924"/>
          <a:stretch>
            <a:fillRect/>
          </a:stretch>
        </p:blipFill>
        <p:spPr>
          <a:xfrm flipH="1">
            <a:off x="10841025" y="4432250"/>
            <a:ext cx="1327355" cy="261836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62672E1C-4CB3-F08A-208E-B708A70B5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672" y="1628744"/>
            <a:ext cx="5161855" cy="5161855"/>
          </a:xfrm>
          <a:prstGeom prst="rect">
            <a:avLst/>
          </a:prstGeom>
        </p:spPr>
      </p:pic>
      <p:sp>
        <p:nvSpPr>
          <p:cNvPr id="10" name="文本框 24">
            <a:extLst>
              <a:ext uri="{FF2B5EF4-FFF2-40B4-BE49-F238E27FC236}">
                <a16:creationId xmlns:a16="http://schemas.microsoft.com/office/drawing/2014/main" xmlns="" id="{651FABFD-AABA-2A56-BF80-61BE740F913C}"/>
              </a:ext>
            </a:extLst>
          </p:cNvPr>
          <p:cNvSpPr txBox="1"/>
          <p:nvPr/>
        </p:nvSpPr>
        <p:spPr>
          <a:xfrm>
            <a:off x="3237875" y="554249"/>
            <a:ext cx="8159484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6000" b="1" dirty="0" smtClean="0">
                <a:ln w="9525">
                  <a:noFill/>
                  <a:prstDash val="solid"/>
                </a:ln>
                <a:solidFill>
                  <a:srgbClr val="FD9B54">
                    <a:lumMod val="50000"/>
                  </a:srgbClr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6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TIẾT 52-53 </a:t>
            </a:r>
          </a:p>
          <a:p>
            <a:pPr algn="ctr">
              <a:lnSpc>
                <a:spcPct val="80000"/>
              </a:lnSpc>
            </a:pPr>
            <a:r>
              <a:rPr lang="en-US" altLang="zh-CN" sz="3600" b="1" dirty="0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ĐỌC MỞ RỘNG THEO THỂ LOẠI</a:t>
            </a:r>
          </a:p>
          <a:p>
            <a:pPr algn="ctr">
              <a:lnSpc>
                <a:spcPct val="80000"/>
              </a:lnSpc>
            </a:pPr>
            <a:endParaRPr lang="en-US" altLang="zh-CN" sz="3600" b="1" dirty="0" smtClean="0">
              <a:ln w="95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  <a:p>
            <a:pPr algn="ctr">
              <a:lnSpc>
                <a:spcPct val="80000"/>
              </a:lnSpc>
            </a:pPr>
            <a:endParaRPr lang="en-US" altLang="zh-CN" sz="3600" b="1" dirty="0" smtClean="0">
              <a:ln w="95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  <a:p>
            <a:pPr algn="ctr">
              <a:lnSpc>
                <a:spcPct val="80000"/>
              </a:lnSpc>
            </a:pPr>
            <a:r>
              <a:rPr lang="en-US" altLang="zh-CN" sz="54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MÙA PHƠI SÂN TRƯỚC</a:t>
            </a:r>
          </a:p>
          <a:p>
            <a:pPr algn="ctr">
              <a:lnSpc>
                <a:spcPct val="80000"/>
              </a:lnSpc>
            </a:pPr>
            <a:r>
              <a:rPr lang="en-US" altLang="zh-CN" sz="54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        </a:t>
            </a:r>
            <a:r>
              <a:rPr lang="en-US" altLang="zh-CN" sz="3600" b="1" i="1" dirty="0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600" b="1" i="1" dirty="0" err="1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600" b="1" i="1" dirty="0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dirty="0" err="1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Ngọc</a:t>
            </a:r>
            <a:r>
              <a:rPr lang="en-US" altLang="zh-CN" sz="3600" b="1" i="1" dirty="0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i="1" dirty="0" err="1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600" b="1" i="1" dirty="0" smtClean="0">
                <a:ln w="9525">
                  <a:noFill/>
                  <a:prstDash val="solid"/>
                </a:ln>
                <a:solidFill>
                  <a:srgbClr val="00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) </a:t>
            </a:r>
            <a:endParaRPr lang="zh-CN" altLang="en-US" sz="3600" b="1" i="1" dirty="0">
              <a:ln w="9525">
                <a:noFill/>
                <a:prstDash val="solid"/>
              </a:ln>
              <a:solidFill>
                <a:srgbClr val="000000"/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xmlns="" id="{F73DF9AC-C8FE-5F7D-6A6B-926138105E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23714" flipH="1">
            <a:off x="4895552" y="4535027"/>
            <a:ext cx="6558905" cy="31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047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8"/>
            <a:ext cx="10526728" cy="13241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chemeClr val="tx1"/>
                </a:solidFill>
              </a:rPr>
              <a:t>4. </a:t>
            </a:r>
            <a:r>
              <a:rPr lang="en-US" sz="2800" b="1" i="1">
                <a:solidFill>
                  <a:schemeClr val="tx1"/>
                </a:solidFill>
              </a:rPr>
              <a:t>Đến Chạp</a:t>
            </a:r>
            <a:r>
              <a:rPr lang="en-US" sz="2800" b="1">
                <a:solidFill>
                  <a:schemeClr val="tx1"/>
                </a:solidFill>
              </a:rPr>
              <a:t> trong văn bản </a:t>
            </a:r>
            <a:r>
              <a:rPr lang="en-US" sz="2800" b="1" i="1">
                <a:solidFill>
                  <a:schemeClr val="tx1"/>
                </a:solidFill>
              </a:rPr>
              <a:t>Mùa phơi sân trước</a:t>
            </a:r>
            <a:r>
              <a:rPr lang="en-US" sz="2800" b="1">
                <a:solidFill>
                  <a:schemeClr val="tx1"/>
                </a:solidFill>
              </a:rPr>
              <a:t> là tháng mấy? </a:t>
            </a:r>
            <a:endParaRPr lang="en-US" sz="2800">
              <a:solidFill>
                <a:schemeClr val="tx1"/>
              </a:solidFill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mười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949977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mười hai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98426" y="2987601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 mười một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79" y="3107186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20" name="Thought Bubble: Cloud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697D8B7A-C9CE-47C8-BB6A-DC5F9C7C226E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xmlns="" id="{B871CC5C-3435-41CD-B269-5E42FCD3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xmlns="" id="{E8441980-ED1E-4E8C-B05F-B7B79F60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DEBB6BD-C7F4-4680-B29A-EFD70107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5. </a:t>
            </a:r>
            <a:r>
              <a:rPr lang="en-US" sz="2800" b="1" i="1">
                <a:solidFill>
                  <a:schemeClr val="tx1"/>
                </a:solidFill>
              </a:rPr>
              <a:t>Cái giàn trước nhà, suốt sáu tháng mưa, sân chìm trong nước </a:t>
            </a:r>
            <a:r>
              <a:rPr lang="en-US" sz="2800" b="1">
                <a:solidFill>
                  <a:schemeClr val="tx1"/>
                </a:solidFill>
              </a:rPr>
              <a:t>dùng để phơi gì?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lang="vi-VN" sz="2000">
                <a:solidFill>
                  <a:schemeClr val="tx1"/>
                </a:solidFill>
              </a:rPr>
              <a:t>Phơi cám mốc, bột gạo thừa, mỡ cơm nguội, dừa khô </a:t>
            </a:r>
            <a:r>
              <a:rPr lang="en-US" sz="2000">
                <a:solidFill>
                  <a:schemeClr val="tx1"/>
                </a:solidFill>
              </a:rPr>
              <a:t>dùng để nhen lửa…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en-US" sz="2400">
                <a:solidFill>
                  <a:schemeClr val="tx1"/>
                </a:solidFill>
              </a:rPr>
              <a:t>Phơi củi, hay gối, chiếu.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76128"/>
            <a:ext cx="4906799" cy="11056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 </a:t>
            </a:r>
            <a:r>
              <a:rPr lang="vi-VN" sz="2000">
                <a:solidFill>
                  <a:schemeClr val="tx1"/>
                </a:solidFill>
              </a:rPr>
              <a:t>Bánh ph</a:t>
            </a:r>
            <a:r>
              <a:rPr lang="en-US" sz="2000">
                <a:solidFill>
                  <a:schemeClr val="tx1"/>
                </a:solidFill>
              </a:rPr>
              <a:t>ồ</a:t>
            </a:r>
            <a:r>
              <a:rPr lang="vi-VN" sz="2000">
                <a:solidFill>
                  <a:schemeClr val="tx1"/>
                </a:solidFill>
              </a:rPr>
              <a:t>ng vừa quệt xong, củ kiệu mới tr</a:t>
            </a:r>
            <a:r>
              <a:rPr lang="en-US" sz="2000">
                <a:solidFill>
                  <a:schemeClr val="tx1"/>
                </a:solidFill>
              </a:rPr>
              <a:t>ộ</a:t>
            </a:r>
            <a:r>
              <a:rPr lang="vi-VN" sz="2000">
                <a:solidFill>
                  <a:schemeClr val="tx1"/>
                </a:solidFill>
              </a:rPr>
              <a:t>n đường xong, mứt gừng mới ngào nửa lửa.</a:t>
            </a:r>
            <a:endParaRPr lang="en-US" sz="2000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8619"/>
            <a:ext cx="4951165" cy="1002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vi-VN" sz="2000">
                <a:solidFill>
                  <a:schemeClr val="tx1"/>
                </a:solidFill>
              </a:rPr>
              <a:t>Chuối khô, chuối xiêm, cá khô,...</a:t>
            </a:r>
            <a:endParaRPr lang="en-US" sz="2000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3" cy="643793"/>
          </a:xfrm>
          <a:prstGeom prst="rect">
            <a:avLst/>
          </a:prstGeom>
        </p:spPr>
      </p:pic>
      <p:sp>
        <p:nvSpPr>
          <p:cNvPr id="20" name="Thought Bubble: Cloud 1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53192BA-372B-4383-94DD-9327CCDAE34B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xmlns="" id="{8A3AE2D5-FAD1-4C49-8203-148536D1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xmlns="" id="{5FAA0053-16C8-4A3B-A01A-F9A14270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4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52E7FA4-7442-4BA0-B851-16FBDF0D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1" y="231749"/>
            <a:ext cx="10398761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6. </a:t>
            </a:r>
            <a:r>
              <a:rPr lang="en-US" sz="2800" b="1" i="1">
                <a:solidFill>
                  <a:schemeClr val="tx1"/>
                </a:solidFill>
              </a:rPr>
              <a:t>Những n</a:t>
            </a:r>
            <a:r>
              <a:rPr lang="vi-VN" sz="2800" b="1" i="1">
                <a:solidFill>
                  <a:schemeClr val="tx1"/>
                </a:solidFill>
              </a:rPr>
              <a:t>gày hửng n</a:t>
            </a:r>
            <a:r>
              <a:rPr lang="en-US" sz="2800" b="1" i="1">
                <a:solidFill>
                  <a:schemeClr val="tx1"/>
                </a:solidFill>
              </a:rPr>
              <a:t>ắ</a:t>
            </a:r>
            <a:r>
              <a:rPr lang="vi-VN" sz="2800" b="1" i="1">
                <a:solidFill>
                  <a:schemeClr val="tx1"/>
                </a:solidFill>
              </a:rPr>
              <a:t>ng,</a:t>
            </a:r>
            <a:r>
              <a:rPr lang="vi-VN" sz="2800" b="1">
                <a:solidFill>
                  <a:schemeClr val="tx1"/>
                </a:solidFill>
              </a:rPr>
              <a:t> trên giàn phơi thường dùng để phơi g</a:t>
            </a:r>
            <a:r>
              <a:rPr lang="en-US" sz="2800" b="1">
                <a:solidFill>
                  <a:schemeClr val="tx1"/>
                </a:solidFill>
              </a:rPr>
              <a:t>ì?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lang="vi-VN" sz="2000">
                <a:solidFill>
                  <a:schemeClr val="tx1"/>
                </a:solidFill>
              </a:rPr>
              <a:t>Phơi củi, hay g</a:t>
            </a:r>
            <a:r>
              <a:rPr lang="en-US" sz="2000">
                <a:solidFill>
                  <a:schemeClr val="tx1"/>
                </a:solidFill>
              </a:rPr>
              <a:t>ố</a:t>
            </a:r>
            <a:r>
              <a:rPr lang="vi-VN" sz="2000">
                <a:solidFill>
                  <a:schemeClr val="tx1"/>
                </a:solidFill>
              </a:rPr>
              <a:t>i, chiếu.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6" y="1953535"/>
            <a:ext cx="49874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vi-VN" sz="2000">
                <a:solidFill>
                  <a:schemeClr val="tx1"/>
                </a:solidFill>
              </a:rPr>
              <a:t>Chuối khô, chuối xiêm, cá khô,...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6596" y="2907476"/>
            <a:ext cx="4906799" cy="10430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vi-VN" sz="2000">
                <a:solidFill>
                  <a:schemeClr val="tx1"/>
                </a:solidFill>
              </a:rPr>
              <a:t>Bánh ph</a:t>
            </a:r>
            <a:r>
              <a:rPr lang="en-US" sz="2000">
                <a:solidFill>
                  <a:schemeClr val="tx1"/>
                </a:solidFill>
              </a:rPr>
              <a:t>ồ</a:t>
            </a:r>
            <a:r>
              <a:rPr lang="vi-VN" sz="2000">
                <a:solidFill>
                  <a:schemeClr val="tx1"/>
                </a:solidFill>
              </a:rPr>
              <a:t>ng vừa quẹt xong, củ kiệu mới tr</a:t>
            </a:r>
            <a:r>
              <a:rPr lang="en-US" sz="2000">
                <a:solidFill>
                  <a:schemeClr val="tx1"/>
                </a:solidFill>
              </a:rPr>
              <a:t>ộn</a:t>
            </a:r>
            <a:r>
              <a:rPr lang="vi-VN" sz="2000">
                <a:solidFill>
                  <a:schemeClr val="tx1"/>
                </a:solidFill>
              </a:rPr>
              <a:t> đường xong, mứt gừng mới ngào</a:t>
            </a:r>
            <a:r>
              <a:rPr lang="en-US" sz="2000">
                <a:solidFill>
                  <a:schemeClr val="tx1"/>
                </a:solidFill>
              </a:rPr>
              <a:t> nửa lửa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6" y="2962811"/>
            <a:ext cx="4987480" cy="9322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vi-VN" sz="2000">
                <a:solidFill>
                  <a:schemeClr val="tx1"/>
                </a:solidFill>
              </a:rPr>
              <a:t>Phơi cám mốc, bột gạo thừa, mớ cơm nguội, dừa khô dùng để nhen lửa…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5" y="2902113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74" y="2965542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503" y="2026494"/>
            <a:ext cx="732592" cy="643793"/>
          </a:xfrm>
          <a:prstGeom prst="rect">
            <a:avLst/>
          </a:prstGeom>
        </p:spPr>
      </p:pic>
      <p:sp>
        <p:nvSpPr>
          <p:cNvPr id="20" name="Thought Bubble: Cloud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920A84C-6241-4CF8-8ED8-A4A8E1685502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xmlns="" id="{839A369B-BD5D-44B7-801C-A275DA8A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xmlns="" id="{EB15B034-D5D1-476F-89C7-F32EC546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52E7FA4-7442-4BA0-B851-16FBDF0D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1" y="231749"/>
            <a:ext cx="10398761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vi-VN" sz="2400" b="1">
                <a:solidFill>
                  <a:schemeClr val="tx1"/>
                </a:solidFill>
              </a:rPr>
              <a:t>7. Trong văn bản </a:t>
            </a:r>
            <a:r>
              <a:rPr lang="vi-VN" sz="2400" b="1" i="1">
                <a:solidFill>
                  <a:schemeClr val="tx1"/>
                </a:solidFill>
              </a:rPr>
              <a:t>Mùa phơi sân trước, theo tác giả, thời gian nào </a:t>
            </a:r>
            <a:r>
              <a:rPr lang="vi-VN" sz="2400" b="1">
                <a:solidFill>
                  <a:schemeClr val="tx1"/>
                </a:solidFill>
              </a:rPr>
              <a:t>thì giàn phơi bận rộn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vi-VN" sz="2400" b="1" i="1">
                <a:solidFill>
                  <a:schemeClr val="tx1"/>
                </a:solidFill>
              </a:rPr>
              <a:t>nhất?</a:t>
            </a:r>
            <a:endParaRPr lang="en-US" sz="2400">
              <a:solidFill>
                <a:schemeClr val="tx1"/>
              </a:solidFill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 năm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6" y="1953535"/>
            <a:ext cx="49874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 năm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34170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en-US" sz="24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 năm và cuối năm</a:t>
            </a: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6" y="2842707"/>
            <a:ext cx="49874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5" y="2902113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74" y="2965542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503" y="2026494"/>
            <a:ext cx="732592" cy="643793"/>
          </a:xfrm>
          <a:prstGeom prst="rect">
            <a:avLst/>
          </a:prstGeom>
        </p:spPr>
      </p:pic>
      <p:sp>
        <p:nvSpPr>
          <p:cNvPr id="16" name="Thought Bubble: Cloud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44739E9D-BCD1-49B0-BE95-9978AD6E5626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17" name="Picture 3" descr="C:\Users\ADMIN\Desktop\1.png">
            <a:extLst>
              <a:ext uri="{FF2B5EF4-FFF2-40B4-BE49-F238E27FC236}">
                <a16:creationId xmlns:a16="http://schemas.microsoft.com/office/drawing/2014/main" xmlns="" id="{4DE52631-9EED-4AA3-9379-6B434311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>
            <a:extLst>
              <a:ext uri="{FF2B5EF4-FFF2-40B4-BE49-F238E27FC236}">
                <a16:creationId xmlns:a16="http://schemas.microsoft.com/office/drawing/2014/main" xmlns="" id="{35282B24-71C5-4597-B1F3-DAFB3205F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8"/>
            <a:ext cx="10526728" cy="13241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8. Trong văn bản </a:t>
            </a:r>
            <a:r>
              <a:rPr lang="vi-VN" sz="2400" b="1" i="1">
                <a:solidFill>
                  <a:schemeClr val="tx1"/>
                </a:solidFill>
                <a:latin typeface="+mj-lt"/>
              </a:rPr>
              <a:t>Mùa phơi sân trước</a:t>
            </a:r>
            <a:r>
              <a:rPr lang="en-US" sz="2400" b="1">
                <a:solidFill>
                  <a:schemeClr val="tx1"/>
                </a:solidFill>
                <a:latin typeface="+mj-lt"/>
              </a:rPr>
              <a:t>, theo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tác giả, </a:t>
            </a:r>
            <a:r>
              <a:rPr lang="vi-VN" sz="2400" b="1" i="1">
                <a:solidFill>
                  <a:schemeClr val="tx1"/>
                </a:solidFill>
                <a:latin typeface="+mj-lt"/>
              </a:rPr>
              <a:t>mùa Chạp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người ta hay ép loại qu</a:t>
            </a:r>
            <a:r>
              <a:rPr lang="en-US" sz="2400" b="1">
                <a:solidFill>
                  <a:schemeClr val="tx1"/>
                </a:solidFill>
                <a:latin typeface="+mj-lt"/>
              </a:rPr>
              <a:t>ả nào?</a:t>
            </a:r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 mít khô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 me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949977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 chuối khô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6846" y="2987601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 dừa khô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79" y="3107186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6" name="Thought Bubble: Cloud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6F7AE73B-9909-48CE-8BBA-E8D4BAFA7D10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0" name="Picture 3" descr="C:\Users\ADMIN\Desktop\1.png">
            <a:extLst>
              <a:ext uri="{FF2B5EF4-FFF2-40B4-BE49-F238E27FC236}">
                <a16:creationId xmlns:a16="http://schemas.microsoft.com/office/drawing/2014/main" xmlns="" id="{B0D78184-007A-4A32-AC3C-FE6C8736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2.png">
            <a:extLst>
              <a:ext uri="{FF2B5EF4-FFF2-40B4-BE49-F238E27FC236}">
                <a16:creationId xmlns:a16="http://schemas.microsoft.com/office/drawing/2014/main" xmlns="" id="{A48C4850-13C3-4F11-8ABF-39D188F5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1133" y="173719"/>
            <a:ext cx="10049734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văn bản </a:t>
            </a:r>
            <a:r>
              <a:rPr lang="vi-VN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phơi sân trước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được đặt trong mối quan hệ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vi-VN" sz="2000">
                <a:solidFill>
                  <a:schemeClr val="tx1"/>
                </a:solidFill>
              </a:rPr>
              <a:t>Con người được đặt trong mối quan hệ bình dị, thân thương, đẹp đẽ,</a:t>
            </a:r>
            <a:r>
              <a:rPr lang="en-US" sz="2000">
                <a:solidFill>
                  <a:schemeClr val="tx1"/>
                </a:solidFill>
              </a:rPr>
              <a:t>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vi-VN" sz="2000">
                <a:solidFill>
                  <a:schemeClr val="tx1"/>
                </a:solidFill>
              </a:rPr>
              <a:t>Con người được đặt trong mối quan hệ cá nhân và xã hội.</a:t>
            </a:r>
            <a:endParaRPr lang="en-US" sz="2000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2201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vi-VN" sz="2000">
                <a:solidFill>
                  <a:schemeClr val="tx1"/>
                </a:solidFill>
              </a:rPr>
              <a:t>Con người được đặt trong mối quan hệ với thiên nhiên.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92201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lang="vi-VN" sz="2000">
                <a:solidFill>
                  <a:schemeClr val="tx1"/>
                </a:solidFill>
              </a:rPr>
              <a:t>Con người được đặt trong mối quan hệ cá nhân và tập thể. </a:t>
            </a:r>
            <a:endParaRPr lang="en-US" sz="2000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5" name="Thought Bubble: Cloud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03977132-4A6B-41B4-BC84-2616D8298350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16" name="Picture 3" descr="C:\Users\ADMIN\Desktop\1.png">
            <a:extLst>
              <a:ext uri="{FF2B5EF4-FFF2-40B4-BE49-F238E27FC236}">
                <a16:creationId xmlns:a16="http://schemas.microsoft.com/office/drawing/2014/main" xmlns="" id="{C18A18B7-2ECE-4FB7-A6B9-19671419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2.png">
            <a:extLst>
              <a:ext uri="{FF2B5EF4-FFF2-40B4-BE49-F238E27FC236}">
                <a16:creationId xmlns:a16="http://schemas.microsoft.com/office/drawing/2014/main" xmlns="" id="{EDB5EB7B-174A-40FF-B090-08AD7180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8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1133" y="173719"/>
            <a:ext cx="10049734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chemeClr val="tx1"/>
                </a:solidFill>
              </a:rPr>
              <a:t>10. Ngôn ngữ được sử dụng trong văn bản </a:t>
            </a:r>
            <a:r>
              <a:rPr lang="vi-VN" sz="2800" b="1" i="1">
                <a:solidFill>
                  <a:schemeClr val="tx1"/>
                </a:solidFill>
              </a:rPr>
              <a:t>Mùa phơi sân trước</a:t>
            </a:r>
            <a:r>
              <a:rPr lang="vi-VN" sz="2800" b="1">
                <a:solidFill>
                  <a:schemeClr val="tx1"/>
                </a:solidFill>
              </a:rPr>
              <a:t> như thế nào?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2380" y="2032484"/>
            <a:ext cx="5483620" cy="7686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algn="just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lang="vi-VN">
                <a:solidFill>
                  <a:schemeClr val="tx1"/>
                </a:solidFill>
              </a:rPr>
              <a:t>Giàu cảm xúc, giàu tính tạo hình kết hợp cùng giọng điệu tâm tình, thủ thỉ. </a:t>
            </a:r>
            <a:endParaRPr lang="en-US">
              <a:solidFill>
                <a:schemeClr val="tx1"/>
              </a:solidFill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9368" y="2066151"/>
            <a:ext cx="4906799" cy="8851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vi-VN">
                <a:solidFill>
                  <a:schemeClr val="tx1"/>
                </a:solidFill>
              </a:rPr>
              <a:t>Ngôn ngữ độc đáo, sáng tạo. </a:t>
            </a:r>
            <a:endParaRPr lang="en-US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1634" y="3188487"/>
            <a:ext cx="540511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vi-VN">
                <a:solidFill>
                  <a:schemeClr val="tx1"/>
                </a:solidFill>
              </a:rPr>
              <a:t>Ngôn ngữ, giàu có, điêu luyện. </a:t>
            </a:r>
            <a:endParaRPr lang="en-US">
              <a:solidFill>
                <a:schemeClr val="tx1"/>
              </a:solidFill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9368" y="3223300"/>
            <a:ext cx="4906799" cy="813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lang="vi-VN">
                <a:solidFill>
                  <a:schemeClr val="tx1"/>
                </a:solidFill>
              </a:rPr>
              <a:t>Ngôn ngữ tinh tế, giàu chất thơ.</a:t>
            </a:r>
            <a:endParaRPr lang="en-US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49686" y="325521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24" y="3276521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456" y="2121217"/>
            <a:ext cx="804743" cy="707197"/>
          </a:xfrm>
          <a:prstGeom prst="rect">
            <a:avLst/>
          </a:prstGeom>
        </p:spPr>
      </p:pic>
      <p:sp>
        <p:nvSpPr>
          <p:cNvPr id="15" name="Thought Bubble: Cloud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9C56886B-8DD8-496B-8E98-670D31268ED6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16" name="Picture 3" descr="C:\Users\ADMIN\Desktop\1.png">
            <a:extLst>
              <a:ext uri="{FF2B5EF4-FFF2-40B4-BE49-F238E27FC236}">
                <a16:creationId xmlns:a16="http://schemas.microsoft.com/office/drawing/2014/main" xmlns="" id="{0707BB39-2F70-4829-93D5-CF743460E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869929" y="4452826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2.png">
            <a:extLst>
              <a:ext uri="{FF2B5EF4-FFF2-40B4-BE49-F238E27FC236}">
                <a16:creationId xmlns:a16="http://schemas.microsoft.com/office/drawing/2014/main" xmlns="" id="{B5661BF0-BFFB-4E58-A946-6463BBB3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276046" y="4179253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373CB6-E346-60E2-A73E-5C5087FF0206}"/>
              </a:ext>
            </a:extLst>
          </p:cNvPr>
          <p:cNvSpPr txBox="1"/>
          <p:nvPr/>
        </p:nvSpPr>
        <p:spPr>
          <a:xfrm>
            <a:off x="2267211" y="801132"/>
            <a:ext cx="848012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algn="ctr"/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495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194126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12038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373CB6-E346-60E2-A73E-5C5087FF0206}"/>
              </a:ext>
            </a:extLst>
          </p:cNvPr>
          <p:cNvSpPr txBox="1"/>
          <p:nvPr/>
        </p:nvSpPr>
        <p:spPr>
          <a:xfrm>
            <a:off x="1109273" y="801132"/>
            <a:ext cx="96380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73">
              <a:defRPr/>
            </a:pPr>
            <a:r>
              <a:rPr lang="en-US" altLang="zh-C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HƯỚNG DẪN TỰ HỌC:</a:t>
            </a:r>
          </a:p>
          <a:p>
            <a:pPr lvl="0" defTabSz="914264"/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: </a:t>
            </a:r>
          </a:p>
          <a:p>
            <a:pPr lvl="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/>
              </a:rPr>
              <a:t>c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ảm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xúc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giả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kỉ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niệm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“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mùa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phơi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sân</a:t>
            </a:r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”.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defTabSz="914264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defTabSz="914264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sắp học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(TIẾT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54) VIẾT BÀI VĂN BIỂU CẢM VỀ CON NGƯỜI, SỰ VIỆC </a:t>
            </a:r>
          </a:p>
          <a:p>
            <a:pPr lvl="0" defTabSz="914264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sâu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.(SGK/92-94)</a:t>
            </a:r>
            <a:endParaRPr 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10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A73D3C4-0AA5-47E9-BFA8-55FCF207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7609"/>
          <a:stretch/>
        </p:blipFill>
        <p:spPr>
          <a:xfrm rot="5400000">
            <a:off x="2666999" y="-2666999"/>
            <a:ext cx="6858002" cy="12192001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1F3AC0E7-4831-440A-957D-26ADEB9B778F}"/>
              </a:ext>
            </a:extLst>
          </p:cNvPr>
          <p:cNvSpPr/>
          <p:nvPr/>
        </p:nvSpPr>
        <p:spPr>
          <a:xfrm>
            <a:off x="877454" y="422031"/>
            <a:ext cx="10612581" cy="6006904"/>
          </a:xfrm>
          <a:prstGeom prst="roundRect">
            <a:avLst>
              <a:gd name="adj" fmla="val 5129"/>
            </a:avLst>
          </a:prstGeom>
          <a:solidFill>
            <a:srgbClr val="FDE3C1">
              <a:alpha val="74118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838F12D-1A1D-446E-B31F-AF6C6358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68680" r="50175" b="18504"/>
          <a:stretch/>
        </p:blipFill>
        <p:spPr>
          <a:xfrm>
            <a:off x="-187413" y="167106"/>
            <a:ext cx="3328202" cy="137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53559833-DD21-2E77-54F8-52CCE42A0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80222"/>
            <a:ext cx="12890500" cy="5777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373CB6-E346-60E2-A73E-5C5087FF0206}"/>
              </a:ext>
            </a:extLst>
          </p:cNvPr>
          <p:cNvSpPr txBox="1"/>
          <p:nvPr/>
        </p:nvSpPr>
        <p:spPr>
          <a:xfrm>
            <a:off x="1766170" y="801131"/>
            <a:ext cx="97238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5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!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580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AFCECE01-BE5D-1B10-4BA2-672A4CDD8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7517"/>
            <a:ext cx="5037084" cy="503708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20320" y="558800"/>
            <a:ext cx="11602720" cy="6309360"/>
            <a:chOff x="-20320" y="558800"/>
            <a:chExt cx="11602720" cy="6309360"/>
          </a:xfrm>
        </p:grpSpPr>
        <p:sp>
          <p:nvSpPr>
            <p:cNvPr id="5" name="矩形 4"/>
            <p:cNvSpPr/>
            <p:nvPr/>
          </p:nvSpPr>
          <p:spPr>
            <a:xfrm>
              <a:off x="619760" y="558800"/>
              <a:ext cx="10962640" cy="5750560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B39AB629-D8C5-7F87-04EA-D3A400318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0" y="1701910"/>
            <a:ext cx="6004810" cy="5750560"/>
          </a:xfrm>
          <a:prstGeom prst="rect">
            <a:avLst/>
          </a:prstGeom>
        </p:spPr>
      </p:pic>
      <p:sp>
        <p:nvSpPr>
          <p:cNvPr id="4" name="文本框 24">
            <a:extLst>
              <a:ext uri="{FF2B5EF4-FFF2-40B4-BE49-F238E27FC236}">
                <a16:creationId xmlns:a16="http://schemas.microsoft.com/office/drawing/2014/main" xmlns="" id="{2408BC6E-14F1-18BD-9EE2-C637CA2BD77C}"/>
              </a:ext>
            </a:extLst>
          </p:cNvPr>
          <p:cNvSpPr txBox="1"/>
          <p:nvPr/>
        </p:nvSpPr>
        <p:spPr>
          <a:xfrm>
            <a:off x="609600" y="1928500"/>
            <a:ext cx="5694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80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80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8000" b="1" dirty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thức</a:t>
            </a:r>
            <a:endParaRPr lang="zh-CN" altLang="en-US" sz="8000" b="1" dirty="0">
              <a:ln w="9525">
                <a:noFill/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300" y="0"/>
            <a:ext cx="3289300" cy="29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646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619760" y="518160"/>
            <a:ext cx="10962640" cy="5750560"/>
            <a:chOff x="619760" y="558800"/>
            <a:chExt cx="10962640" cy="5750560"/>
          </a:xfrm>
        </p:grpSpPr>
        <p:sp>
          <p:nvSpPr>
            <p:cNvPr id="78" name="矩形 77"/>
            <p:cNvSpPr/>
            <p:nvPr/>
          </p:nvSpPr>
          <p:spPr>
            <a:xfrm>
              <a:off x="619760" y="558800"/>
              <a:ext cx="10962640" cy="5750560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670561" y="609600"/>
              <a:ext cx="3043812" cy="564896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rgbClr val="FDE5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3708401" y="1935480"/>
            <a:ext cx="7853680" cy="2987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77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 useBgFill="1">
        <p:nvSpPr>
          <p:cNvPr id="75" name="任意多边形 74"/>
          <p:cNvSpPr/>
          <p:nvPr/>
        </p:nvSpPr>
        <p:spPr bwMode="white">
          <a:xfrm>
            <a:off x="3708400" y="1656080"/>
            <a:ext cx="1706880" cy="3525520"/>
          </a:xfrm>
          <a:custGeom>
            <a:avLst/>
            <a:gdLst>
              <a:gd name="connsiteX0" fmla="*/ 30480 w 1706880"/>
              <a:gd name="connsiteY0" fmla="*/ 284480 h 3535680"/>
              <a:gd name="connsiteX1" fmla="*/ 528320 w 1706880"/>
              <a:gd name="connsiteY1" fmla="*/ 274320 h 3535680"/>
              <a:gd name="connsiteX2" fmla="*/ 1026160 w 1706880"/>
              <a:gd name="connsiteY2" fmla="*/ 680720 h 3535680"/>
              <a:gd name="connsiteX3" fmla="*/ 1371600 w 1706880"/>
              <a:gd name="connsiteY3" fmla="*/ 1137920 h 3535680"/>
              <a:gd name="connsiteX4" fmla="*/ 1554480 w 1706880"/>
              <a:gd name="connsiteY4" fmla="*/ 1432560 h 3535680"/>
              <a:gd name="connsiteX5" fmla="*/ 1706880 w 1706880"/>
              <a:gd name="connsiteY5" fmla="*/ 1737360 h 3535680"/>
              <a:gd name="connsiteX6" fmla="*/ 1656080 w 1706880"/>
              <a:gd name="connsiteY6" fmla="*/ 2062480 h 3535680"/>
              <a:gd name="connsiteX7" fmla="*/ 1381760 w 1706880"/>
              <a:gd name="connsiteY7" fmla="*/ 2479040 h 3535680"/>
              <a:gd name="connsiteX8" fmla="*/ 924560 w 1706880"/>
              <a:gd name="connsiteY8" fmla="*/ 2997200 h 3535680"/>
              <a:gd name="connsiteX9" fmla="*/ 599440 w 1706880"/>
              <a:gd name="connsiteY9" fmla="*/ 3251200 h 3535680"/>
              <a:gd name="connsiteX10" fmla="*/ 386080 w 1706880"/>
              <a:gd name="connsiteY10" fmla="*/ 3362960 h 3535680"/>
              <a:gd name="connsiteX11" fmla="*/ 81280 w 1706880"/>
              <a:gd name="connsiteY11" fmla="*/ 3495040 h 3535680"/>
              <a:gd name="connsiteX12" fmla="*/ 0 w 1706880"/>
              <a:gd name="connsiteY12" fmla="*/ 3535680 h 3535680"/>
              <a:gd name="connsiteX13" fmla="*/ 10160 w 1706880"/>
              <a:gd name="connsiteY13" fmla="*/ 10160 h 3535680"/>
              <a:gd name="connsiteX14" fmla="*/ 40640 w 1706880"/>
              <a:gd name="connsiteY14" fmla="*/ 0 h 3535680"/>
              <a:gd name="connsiteX0" fmla="*/ 132080 w 1706880"/>
              <a:gd name="connsiteY0" fmla="*/ 81280 h 3535680"/>
              <a:gd name="connsiteX1" fmla="*/ 528320 w 1706880"/>
              <a:gd name="connsiteY1" fmla="*/ 274320 h 3535680"/>
              <a:gd name="connsiteX2" fmla="*/ 1026160 w 1706880"/>
              <a:gd name="connsiteY2" fmla="*/ 680720 h 3535680"/>
              <a:gd name="connsiteX3" fmla="*/ 1371600 w 1706880"/>
              <a:gd name="connsiteY3" fmla="*/ 1137920 h 3535680"/>
              <a:gd name="connsiteX4" fmla="*/ 1554480 w 1706880"/>
              <a:gd name="connsiteY4" fmla="*/ 1432560 h 3535680"/>
              <a:gd name="connsiteX5" fmla="*/ 1706880 w 1706880"/>
              <a:gd name="connsiteY5" fmla="*/ 1737360 h 3535680"/>
              <a:gd name="connsiteX6" fmla="*/ 1656080 w 1706880"/>
              <a:gd name="connsiteY6" fmla="*/ 2062480 h 3535680"/>
              <a:gd name="connsiteX7" fmla="*/ 1381760 w 1706880"/>
              <a:gd name="connsiteY7" fmla="*/ 2479040 h 3535680"/>
              <a:gd name="connsiteX8" fmla="*/ 924560 w 1706880"/>
              <a:gd name="connsiteY8" fmla="*/ 2997200 h 3535680"/>
              <a:gd name="connsiteX9" fmla="*/ 599440 w 1706880"/>
              <a:gd name="connsiteY9" fmla="*/ 3251200 h 3535680"/>
              <a:gd name="connsiteX10" fmla="*/ 386080 w 1706880"/>
              <a:gd name="connsiteY10" fmla="*/ 3362960 h 3535680"/>
              <a:gd name="connsiteX11" fmla="*/ 81280 w 1706880"/>
              <a:gd name="connsiteY11" fmla="*/ 3495040 h 3535680"/>
              <a:gd name="connsiteX12" fmla="*/ 0 w 1706880"/>
              <a:gd name="connsiteY12" fmla="*/ 3535680 h 3535680"/>
              <a:gd name="connsiteX13" fmla="*/ 10160 w 1706880"/>
              <a:gd name="connsiteY13" fmla="*/ 10160 h 3535680"/>
              <a:gd name="connsiteX14" fmla="*/ 40640 w 1706880"/>
              <a:gd name="connsiteY14" fmla="*/ 0 h 3535680"/>
              <a:gd name="connsiteX0" fmla="*/ 60960 w 1706880"/>
              <a:gd name="connsiteY0" fmla="*/ 0 h 3545840"/>
              <a:gd name="connsiteX1" fmla="*/ 528320 w 1706880"/>
              <a:gd name="connsiteY1" fmla="*/ 284480 h 3545840"/>
              <a:gd name="connsiteX2" fmla="*/ 1026160 w 1706880"/>
              <a:gd name="connsiteY2" fmla="*/ 690880 h 3545840"/>
              <a:gd name="connsiteX3" fmla="*/ 1371600 w 1706880"/>
              <a:gd name="connsiteY3" fmla="*/ 1148080 h 3545840"/>
              <a:gd name="connsiteX4" fmla="*/ 1554480 w 1706880"/>
              <a:gd name="connsiteY4" fmla="*/ 1442720 h 3545840"/>
              <a:gd name="connsiteX5" fmla="*/ 1706880 w 1706880"/>
              <a:gd name="connsiteY5" fmla="*/ 1747520 h 3545840"/>
              <a:gd name="connsiteX6" fmla="*/ 1656080 w 1706880"/>
              <a:gd name="connsiteY6" fmla="*/ 2072640 h 3545840"/>
              <a:gd name="connsiteX7" fmla="*/ 1381760 w 1706880"/>
              <a:gd name="connsiteY7" fmla="*/ 2489200 h 3545840"/>
              <a:gd name="connsiteX8" fmla="*/ 924560 w 1706880"/>
              <a:gd name="connsiteY8" fmla="*/ 3007360 h 3545840"/>
              <a:gd name="connsiteX9" fmla="*/ 599440 w 1706880"/>
              <a:gd name="connsiteY9" fmla="*/ 3261360 h 3545840"/>
              <a:gd name="connsiteX10" fmla="*/ 386080 w 1706880"/>
              <a:gd name="connsiteY10" fmla="*/ 3373120 h 3545840"/>
              <a:gd name="connsiteX11" fmla="*/ 81280 w 1706880"/>
              <a:gd name="connsiteY11" fmla="*/ 3505200 h 3545840"/>
              <a:gd name="connsiteX12" fmla="*/ 0 w 1706880"/>
              <a:gd name="connsiteY12" fmla="*/ 3545840 h 3545840"/>
              <a:gd name="connsiteX13" fmla="*/ 10160 w 1706880"/>
              <a:gd name="connsiteY13" fmla="*/ 20320 h 3545840"/>
              <a:gd name="connsiteX14" fmla="*/ 40640 w 1706880"/>
              <a:gd name="connsiteY14" fmla="*/ 10160 h 3545840"/>
              <a:gd name="connsiteX0" fmla="*/ 60960 w 1706880"/>
              <a:gd name="connsiteY0" fmla="*/ 0 h 3545840"/>
              <a:gd name="connsiteX1" fmla="*/ 528320 w 1706880"/>
              <a:gd name="connsiteY1" fmla="*/ 284480 h 3545840"/>
              <a:gd name="connsiteX2" fmla="*/ 1026160 w 1706880"/>
              <a:gd name="connsiteY2" fmla="*/ 690880 h 3545840"/>
              <a:gd name="connsiteX3" fmla="*/ 1371600 w 1706880"/>
              <a:gd name="connsiteY3" fmla="*/ 1148080 h 3545840"/>
              <a:gd name="connsiteX4" fmla="*/ 1554480 w 1706880"/>
              <a:gd name="connsiteY4" fmla="*/ 1442720 h 3545840"/>
              <a:gd name="connsiteX5" fmla="*/ 1706880 w 1706880"/>
              <a:gd name="connsiteY5" fmla="*/ 1747520 h 3545840"/>
              <a:gd name="connsiteX6" fmla="*/ 1656080 w 1706880"/>
              <a:gd name="connsiteY6" fmla="*/ 2072640 h 3545840"/>
              <a:gd name="connsiteX7" fmla="*/ 1381760 w 1706880"/>
              <a:gd name="connsiteY7" fmla="*/ 2489200 h 3545840"/>
              <a:gd name="connsiteX8" fmla="*/ 924560 w 1706880"/>
              <a:gd name="connsiteY8" fmla="*/ 3007360 h 3545840"/>
              <a:gd name="connsiteX9" fmla="*/ 599440 w 1706880"/>
              <a:gd name="connsiteY9" fmla="*/ 3261360 h 3545840"/>
              <a:gd name="connsiteX10" fmla="*/ 386080 w 1706880"/>
              <a:gd name="connsiteY10" fmla="*/ 3373120 h 3545840"/>
              <a:gd name="connsiteX11" fmla="*/ 81280 w 1706880"/>
              <a:gd name="connsiteY11" fmla="*/ 3505200 h 3545840"/>
              <a:gd name="connsiteX12" fmla="*/ 0 w 1706880"/>
              <a:gd name="connsiteY12" fmla="*/ 3545840 h 3545840"/>
              <a:gd name="connsiteX13" fmla="*/ 10160 w 1706880"/>
              <a:gd name="connsiteY13" fmla="*/ 20320 h 3545840"/>
              <a:gd name="connsiteX14" fmla="*/ 20320 w 1706880"/>
              <a:gd name="connsiteY14" fmla="*/ 91440 h 3545840"/>
              <a:gd name="connsiteX0" fmla="*/ 30480 w 1706880"/>
              <a:gd name="connsiteY0" fmla="*/ 50800 h 3525520"/>
              <a:gd name="connsiteX1" fmla="*/ 528320 w 1706880"/>
              <a:gd name="connsiteY1" fmla="*/ 264160 h 3525520"/>
              <a:gd name="connsiteX2" fmla="*/ 1026160 w 1706880"/>
              <a:gd name="connsiteY2" fmla="*/ 670560 h 3525520"/>
              <a:gd name="connsiteX3" fmla="*/ 1371600 w 1706880"/>
              <a:gd name="connsiteY3" fmla="*/ 1127760 h 3525520"/>
              <a:gd name="connsiteX4" fmla="*/ 1554480 w 1706880"/>
              <a:gd name="connsiteY4" fmla="*/ 1422400 h 3525520"/>
              <a:gd name="connsiteX5" fmla="*/ 1706880 w 1706880"/>
              <a:gd name="connsiteY5" fmla="*/ 1727200 h 3525520"/>
              <a:gd name="connsiteX6" fmla="*/ 1656080 w 1706880"/>
              <a:gd name="connsiteY6" fmla="*/ 2052320 h 3525520"/>
              <a:gd name="connsiteX7" fmla="*/ 1381760 w 1706880"/>
              <a:gd name="connsiteY7" fmla="*/ 2468880 h 3525520"/>
              <a:gd name="connsiteX8" fmla="*/ 924560 w 1706880"/>
              <a:gd name="connsiteY8" fmla="*/ 2987040 h 3525520"/>
              <a:gd name="connsiteX9" fmla="*/ 599440 w 1706880"/>
              <a:gd name="connsiteY9" fmla="*/ 3241040 h 3525520"/>
              <a:gd name="connsiteX10" fmla="*/ 386080 w 1706880"/>
              <a:gd name="connsiteY10" fmla="*/ 3352800 h 3525520"/>
              <a:gd name="connsiteX11" fmla="*/ 81280 w 1706880"/>
              <a:gd name="connsiteY11" fmla="*/ 3484880 h 3525520"/>
              <a:gd name="connsiteX12" fmla="*/ 0 w 1706880"/>
              <a:gd name="connsiteY12" fmla="*/ 3525520 h 3525520"/>
              <a:gd name="connsiteX13" fmla="*/ 10160 w 1706880"/>
              <a:gd name="connsiteY13" fmla="*/ 0 h 3525520"/>
              <a:gd name="connsiteX14" fmla="*/ 20320 w 1706880"/>
              <a:gd name="connsiteY14" fmla="*/ 71120 h 352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06880" h="3525520">
                <a:moveTo>
                  <a:pt x="30480" y="50800"/>
                </a:moveTo>
                <a:lnTo>
                  <a:pt x="528320" y="264160"/>
                </a:lnTo>
                <a:lnTo>
                  <a:pt x="1026160" y="670560"/>
                </a:lnTo>
                <a:lnTo>
                  <a:pt x="1371600" y="1127760"/>
                </a:lnTo>
                <a:lnTo>
                  <a:pt x="1554480" y="1422400"/>
                </a:lnTo>
                <a:lnTo>
                  <a:pt x="1706880" y="1727200"/>
                </a:lnTo>
                <a:lnTo>
                  <a:pt x="1656080" y="2052320"/>
                </a:lnTo>
                <a:lnTo>
                  <a:pt x="1381760" y="2468880"/>
                </a:lnTo>
                <a:lnTo>
                  <a:pt x="924560" y="2987040"/>
                </a:lnTo>
                <a:lnTo>
                  <a:pt x="599440" y="3241040"/>
                </a:lnTo>
                <a:lnTo>
                  <a:pt x="386080" y="3352800"/>
                </a:lnTo>
                <a:lnTo>
                  <a:pt x="81280" y="3484880"/>
                </a:lnTo>
                <a:lnTo>
                  <a:pt x="0" y="3525520"/>
                </a:lnTo>
                <a:cubicBezTo>
                  <a:pt x="3387" y="2350347"/>
                  <a:pt x="6773" y="1175173"/>
                  <a:pt x="10160" y="0"/>
                </a:cubicBezTo>
                <a:lnTo>
                  <a:pt x="20320" y="71120"/>
                </a:lnTo>
              </a:path>
            </a:pathLst>
          </a:custGeom>
          <a:blipFill dpi="0" rotWithShape="0">
            <a:blip r:embed="rId3">
              <a:lum/>
            </a:blip>
            <a:srcRect/>
            <a:stretch>
              <a:fillRect l="-217262" t="-46132" r="-397024" b="-472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5712" y="1158240"/>
            <a:ext cx="10526369" cy="5059680"/>
            <a:chOff x="1639552" y="-1158240"/>
            <a:chExt cx="8926414" cy="784352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072" y="2682241"/>
              <a:ext cx="4454894" cy="400304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42785" y="2682241"/>
              <a:ext cx="4454894" cy="400304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094446" y="-1158240"/>
              <a:ext cx="4454894" cy="400304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39552" y="-1158240"/>
              <a:ext cx="4454894" cy="400304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207561" y="5212080"/>
            <a:ext cx="3332480" cy="1564640"/>
            <a:chOff x="4429760" y="1793240"/>
            <a:chExt cx="3332480" cy="1564640"/>
          </a:xfrm>
          <a:solidFill>
            <a:schemeClr val="bg1">
              <a:lumMod val="95000"/>
            </a:schemeClr>
          </a:solidFill>
        </p:grpSpPr>
        <p:grpSp>
          <p:nvGrpSpPr>
            <p:cNvPr id="16" name="组合 15"/>
            <p:cNvGrpSpPr/>
            <p:nvPr/>
          </p:nvGrpSpPr>
          <p:grpSpPr>
            <a:xfrm>
              <a:off x="4429760" y="1793240"/>
              <a:ext cx="3332480" cy="254000"/>
              <a:chOff x="4490720" y="1270000"/>
              <a:chExt cx="3332480" cy="254000"/>
            </a:xfrm>
            <a:grpFill/>
          </p:grpSpPr>
          <p:sp>
            <p:nvSpPr>
              <p:cNvPr id="31" name="椭圆 30"/>
              <p:cNvSpPr/>
              <p:nvPr/>
            </p:nvSpPr>
            <p:spPr>
              <a:xfrm>
                <a:off x="4490720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106416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337808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7569200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953504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5722112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429760" y="2448560"/>
              <a:ext cx="3332480" cy="254000"/>
              <a:chOff x="4490720" y="1270000"/>
              <a:chExt cx="3332480" cy="254000"/>
            </a:xfrm>
            <a:grpFill/>
          </p:grpSpPr>
          <p:sp>
            <p:nvSpPr>
              <p:cNvPr id="25" name="椭圆 24"/>
              <p:cNvSpPr/>
              <p:nvPr/>
            </p:nvSpPr>
            <p:spPr>
              <a:xfrm>
                <a:off x="4490720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5106416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337808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7569200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953504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5722112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429760" y="3103880"/>
              <a:ext cx="3332480" cy="254000"/>
              <a:chOff x="4490720" y="1270000"/>
              <a:chExt cx="3332480" cy="254000"/>
            </a:xfrm>
            <a:grpFill/>
          </p:grpSpPr>
          <p:sp>
            <p:nvSpPr>
              <p:cNvPr id="19" name="椭圆 18"/>
              <p:cNvSpPr/>
              <p:nvPr/>
            </p:nvSpPr>
            <p:spPr>
              <a:xfrm>
                <a:off x="4490720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5106416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6337808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7569200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953504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5722112" y="1270000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E98C56-6B42-8960-7FE8-7E0D7252E0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45" y="3635648"/>
            <a:ext cx="3658055" cy="2674382"/>
          </a:xfrm>
          <a:prstGeom prst="rect">
            <a:avLst/>
          </a:prstGeom>
        </p:spPr>
      </p:pic>
      <p:sp>
        <p:nvSpPr>
          <p:cNvPr id="5" name="文本框 24">
            <a:extLst>
              <a:ext uri="{FF2B5EF4-FFF2-40B4-BE49-F238E27FC236}">
                <a16:creationId xmlns:a16="http://schemas.microsoft.com/office/drawing/2014/main" xmlns="" id="{E3E4E750-934F-2E93-9B4B-D410BD735576}"/>
              </a:ext>
            </a:extLst>
          </p:cNvPr>
          <p:cNvSpPr txBox="1"/>
          <p:nvPr/>
        </p:nvSpPr>
        <p:spPr>
          <a:xfrm>
            <a:off x="2773179" y="1676400"/>
            <a:ext cx="6980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5400" b="1" dirty="0" smtClean="0">
              <a:ln w="9525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54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  I. </a:t>
            </a:r>
            <a:r>
              <a:rPr lang="en-US" altLang="zh-CN" sz="5400" b="1" u="sng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仓耳小丸子" panose="02020400000000000000" charset="-122"/>
                <a:cs typeface="Times New Roman" panose="02020603050405020304" pitchFamily="18" charset="0"/>
                <a:sym typeface="+mn-lt"/>
              </a:rPr>
              <a:t>TÌM HIỂUCHUNG</a:t>
            </a:r>
            <a:endParaRPr lang="zh-CN" altLang="en-US" sz="5400" b="1" u="sng" dirty="0">
              <a:ln w="95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仓耳小丸子" panose="020204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240FB868-19AE-7DCD-8669-8C19DCB5A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7518"/>
            <a:ext cx="2348734" cy="29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8239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441700" y="291964"/>
            <a:ext cx="5219700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giả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phẩm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DC1C705-A63D-0202-C37B-A02E265BD1C8}"/>
              </a:ext>
            </a:extLst>
          </p:cNvPr>
          <p:cNvGrpSpPr/>
          <p:nvPr/>
        </p:nvGrpSpPr>
        <p:grpSpPr>
          <a:xfrm>
            <a:off x="442765" y="1049310"/>
            <a:ext cx="11309683" cy="5283627"/>
            <a:chOff x="205117" y="744549"/>
            <a:chExt cx="10100187" cy="4445497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xmlns="" id="{8D116E0C-E641-7C29-6F2E-F3755C01BDFF}"/>
                </a:ext>
              </a:extLst>
            </p:cNvPr>
            <p:cNvGrpSpPr/>
            <p:nvPr/>
          </p:nvGrpSpPr>
          <p:grpSpPr>
            <a:xfrm>
              <a:off x="205117" y="1043401"/>
              <a:ext cx="4304899" cy="2285902"/>
              <a:chOff x="455787" y="1634323"/>
              <a:chExt cx="4304899" cy="2285902"/>
            </a:xfrm>
          </p:grpSpPr>
          <p:sp>
            <p:nvSpPr>
              <p:cNvPr id="17" name="矩形: 圆角 1">
                <a:extLst>
                  <a:ext uri="{FF2B5EF4-FFF2-40B4-BE49-F238E27FC236}">
                    <a16:creationId xmlns:a16="http://schemas.microsoft.com/office/drawing/2014/main" xmlns="" id="{01521FC3-CCE8-22B8-F206-3AC4F3F2C822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8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文本框 12">
                <a:extLst>
                  <a:ext uri="{FF2B5EF4-FFF2-40B4-BE49-F238E27FC236}">
                    <a16:creationId xmlns:a16="http://schemas.microsoft.com/office/drawing/2014/main" xmlns="" id="{C9BE4224-CF00-1BD6-252D-34D3E67EA399}"/>
                  </a:ext>
                </a:extLst>
              </p:cNvPr>
              <p:cNvSpPr txBox="1"/>
              <p:nvPr/>
            </p:nvSpPr>
            <p:spPr>
              <a:xfrm>
                <a:off x="455787" y="1762270"/>
                <a:ext cx="3987026" cy="215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spcAft>
                    <a:spcPts val="800"/>
                  </a:spcAft>
                </a:pPr>
                <a:r>
                  <a:rPr lang="en-US" sz="2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Nguyễn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lang="en-US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1976.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Quê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Cà</a:t>
                </a:r>
                <a:r>
                  <a:rPr lang="en-US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Mau.</a:t>
                </a:r>
                <a:r>
                  <a:rPr lang="en-US" sz="28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ộc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giả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yêu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mến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cái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tên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thân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thương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cô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Tư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2800" b="1" dirty="0">
                  <a:solidFill>
                    <a:srgbClr val="0070C0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2800" dirty="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组合 13">
              <a:extLst>
                <a:ext uri="{FF2B5EF4-FFF2-40B4-BE49-F238E27FC236}">
                  <a16:creationId xmlns:a16="http://schemas.microsoft.com/office/drawing/2014/main" xmlns="" id="{8FE49C95-FE48-8994-2749-747181B5EDC7}"/>
                </a:ext>
              </a:extLst>
            </p:cNvPr>
            <p:cNvGrpSpPr/>
            <p:nvPr/>
          </p:nvGrpSpPr>
          <p:grpSpPr>
            <a:xfrm>
              <a:off x="205117" y="3162487"/>
              <a:ext cx="4304899" cy="1621284"/>
              <a:chOff x="455787" y="1634323"/>
              <a:chExt cx="4304899" cy="1621284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xmlns="" id="{C314EF02-FAF7-B4A7-CF7A-CBD60DB3BFE4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8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6">
                <a:extLst>
                  <a:ext uri="{FF2B5EF4-FFF2-40B4-BE49-F238E27FC236}">
                    <a16:creationId xmlns:a16="http://schemas.microsoft.com/office/drawing/2014/main" xmlns="" id="{986FB24E-C484-B94D-4711-1EB4C37AAAD3}"/>
                  </a:ext>
                </a:extLst>
              </p:cNvPr>
              <p:cNvSpPr txBox="1"/>
              <p:nvPr/>
            </p:nvSpPr>
            <p:spPr>
              <a:xfrm>
                <a:off x="455787" y="1727775"/>
                <a:ext cx="3987026" cy="1527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Văn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Mùa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phơi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sân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mùa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xưa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”, NXB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Hội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văn</a:t>
                </a:r>
                <a:r>
                  <a:rPr lang="en-US" sz="28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2015.</a:t>
                </a:r>
                <a:endParaRPr lang="en-US" sz="2800" b="1" dirty="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组合 18">
              <a:extLst>
                <a:ext uri="{FF2B5EF4-FFF2-40B4-BE49-F238E27FC236}">
                  <a16:creationId xmlns:a16="http://schemas.microsoft.com/office/drawing/2014/main" xmlns="" id="{4C3A44CB-26E2-A2D2-B3DC-EBAF697C508A}"/>
                </a:ext>
              </a:extLst>
            </p:cNvPr>
            <p:cNvGrpSpPr/>
            <p:nvPr/>
          </p:nvGrpSpPr>
          <p:grpSpPr>
            <a:xfrm>
              <a:off x="5993073" y="744549"/>
              <a:ext cx="4312231" cy="1890369"/>
              <a:chOff x="622630" y="1349985"/>
              <a:chExt cx="4312231" cy="1890369"/>
            </a:xfrm>
          </p:grpSpPr>
          <p:sp>
            <p:nvSpPr>
              <p:cNvPr id="13" name="矩形: 圆角 19">
                <a:extLst>
                  <a:ext uri="{FF2B5EF4-FFF2-40B4-BE49-F238E27FC236}">
                    <a16:creationId xmlns:a16="http://schemas.microsoft.com/office/drawing/2014/main" xmlns="" id="{A3A55628-C7B0-79AC-4EC0-2FD6F9C4C228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8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文本框 21">
                <a:extLst>
                  <a:ext uri="{FF2B5EF4-FFF2-40B4-BE49-F238E27FC236}">
                    <a16:creationId xmlns:a16="http://schemas.microsoft.com/office/drawing/2014/main" xmlns="" id="{ABDB7672-9A7C-366D-ECC7-B1365C59A9C4}"/>
                  </a:ext>
                </a:extLst>
              </p:cNvPr>
              <p:cNvSpPr txBox="1"/>
              <p:nvPr/>
            </p:nvSpPr>
            <p:spPr>
              <a:xfrm>
                <a:off x="1052470" y="1349985"/>
                <a:ext cx="3882391" cy="189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endPara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Phong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nghệ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thuật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Nguyễn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Ngọc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Tư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dấu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ấn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lối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văn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chân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thành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0070C0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xmlns="" id="{DB91FF3D-E368-01A0-6BE4-BD7FFACBCF07}"/>
                </a:ext>
              </a:extLst>
            </p:cNvPr>
            <p:cNvGrpSpPr/>
            <p:nvPr/>
          </p:nvGrpSpPr>
          <p:grpSpPr>
            <a:xfrm>
              <a:off x="5993073" y="3162487"/>
              <a:ext cx="4312230" cy="2027559"/>
              <a:chOff x="622630" y="1634323"/>
              <a:chExt cx="4312230" cy="2027559"/>
            </a:xfrm>
          </p:grpSpPr>
          <p:sp>
            <p:nvSpPr>
              <p:cNvPr id="11" name="矩形: 圆角 24">
                <a:extLst>
                  <a:ext uri="{FF2B5EF4-FFF2-40B4-BE49-F238E27FC236}">
                    <a16:creationId xmlns:a16="http://schemas.microsoft.com/office/drawing/2014/main" xmlns="" id="{9B449C71-8021-F62C-6903-BE27740CBE40}"/>
                  </a:ext>
                </a:extLst>
              </p:cNvPr>
              <p:cNvSpPr/>
              <p:nvPr/>
            </p:nvSpPr>
            <p:spPr>
              <a:xfrm>
                <a:off x="622630" y="1634323"/>
                <a:ext cx="4138056" cy="1524000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5D54C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8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26">
                <a:extLst>
                  <a:ext uri="{FF2B5EF4-FFF2-40B4-BE49-F238E27FC236}">
                    <a16:creationId xmlns:a16="http://schemas.microsoft.com/office/drawing/2014/main" xmlns="" id="{9BDCDC86-1D57-50DF-FF58-5832D7D61C24}"/>
                  </a:ext>
                </a:extLst>
              </p:cNvPr>
              <p:cNvSpPr txBox="1"/>
              <p:nvPr/>
            </p:nvSpPr>
            <p:spPr>
              <a:xfrm>
                <a:off x="1052470" y="1771513"/>
                <a:ext cx="3882390" cy="189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spcAft>
                    <a:spcPts val="800"/>
                  </a:spcAft>
                </a:pP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Ngọn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đèn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 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Ông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Biển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mênh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mông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mây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trôi</a:t>
                </a: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</a:t>
                </a:r>
                <a:endParaRPr lang="en-US" sz="2800" dirty="0">
                  <a:solidFill>
                    <a:srgbClr val="0070C0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26" name="Picture 2" descr="Nguyễn Ngọc Tư - Nhà văn của bất tận cánh đồng">
            <a:extLst>
              <a:ext uri="{FF2B5EF4-FFF2-40B4-BE49-F238E27FC236}">
                <a16:creationId xmlns:a16="http://schemas.microsoft.com/office/drawing/2014/main" xmlns="" id="{56D511DF-ACB6-D62A-93A1-C70A1B034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 r="45955"/>
          <a:stretch/>
        </p:blipFill>
        <p:spPr bwMode="auto">
          <a:xfrm>
            <a:off x="4781861" y="1387256"/>
            <a:ext cx="2758191" cy="35781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619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441700" y="291964"/>
            <a:ext cx="5219700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5FF99FC4-2F94-2A08-E606-AC62C653BF6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26398" y="2875883"/>
            <a:ext cx="3942413" cy="495126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F5C56950-FFE9-FA57-DF42-A54B93D6C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033" y="1199214"/>
            <a:ext cx="4182414" cy="415230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BB302FBD-86CB-C233-D85C-45BC38663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" y="1199213"/>
            <a:ext cx="4114247" cy="4152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897BCC-4197-2A0E-32BD-25B24A57D4B6}"/>
              </a:ext>
            </a:extLst>
          </p:cNvPr>
          <p:cNvSpPr txBox="1"/>
          <p:nvPr/>
        </p:nvSpPr>
        <p:spPr>
          <a:xfrm>
            <a:off x="749508" y="2937223"/>
            <a:ext cx="2908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to,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0010D6-1EC2-E2E0-8DA7-B249417C02FD}"/>
              </a:ext>
            </a:extLst>
          </p:cNvPr>
          <p:cNvSpPr txBox="1"/>
          <p:nvPr/>
        </p:nvSpPr>
        <p:spPr>
          <a:xfrm>
            <a:off x="7914807" y="2598668"/>
            <a:ext cx="3150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(SGK/ 87-88)</a:t>
            </a:r>
            <a:endParaRPr lang="en-US" sz="2800" b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500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904004" y="261630"/>
            <a:ext cx="5219700" cy="562546"/>
          </a:xfrm>
          <a:prstGeom prst="rect">
            <a:avLst/>
          </a:prstGeom>
          <a:solidFill>
            <a:srgbClr val="FDA251"/>
          </a:solidFill>
          <a:ln>
            <a:noFill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cục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(3 </a:t>
            </a:r>
            <a:r>
              <a:rPr lang="en-US" altLang="zh-CN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)</a:t>
            </a:r>
            <a:endParaRPr lang="zh-CN" altLang="en-US" sz="3200" b="1" u="sng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6afbe390-788d-4861-b34c-364e625166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23B2B3FE-C310-993D-95DC-A3C5E4627CA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89131" y="1683893"/>
            <a:ext cx="9413738" cy="3767758"/>
            <a:chOff x="1389131" y="2348880"/>
            <a:chExt cx="9413738" cy="3767758"/>
          </a:xfrm>
        </p:grpSpPr>
        <p:cxnSp>
          <p:nvCxnSpPr>
            <p:cNvPr id="3" name="直接箭头连接符 8">
              <a:extLst>
                <a:ext uri="{FF2B5EF4-FFF2-40B4-BE49-F238E27FC236}">
                  <a16:creationId xmlns:a16="http://schemas.microsoft.com/office/drawing/2014/main" xmlns="" id="{BAD20662-DF14-0B3F-7EE9-0732545FC896}"/>
                </a:ext>
              </a:extLst>
            </p:cNvPr>
            <p:cNvCxnSpPr>
              <a:cxnSpLocks/>
            </p:cNvCxnSpPr>
            <p:nvPr/>
          </p:nvCxnSpPr>
          <p:spPr>
            <a:xfrm>
              <a:off x="1389131" y="3212976"/>
              <a:ext cx="9413738" cy="0"/>
            </a:xfrm>
            <a:prstGeom prst="straightConnector1">
              <a:avLst/>
            </a:prstGeom>
            <a:ln w="1524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iṥḷíḑê">
              <a:extLst>
                <a:ext uri="{FF2B5EF4-FFF2-40B4-BE49-F238E27FC236}">
                  <a16:creationId xmlns:a16="http://schemas.microsoft.com/office/drawing/2014/main" xmlns="" id="{FD9709B0-EEE4-C2ED-DCAC-4033CA783BCB}"/>
                </a:ext>
              </a:extLst>
            </p:cNvPr>
            <p:cNvSpPr/>
            <p:nvPr/>
          </p:nvSpPr>
          <p:spPr>
            <a:xfrm>
              <a:off x="5447928" y="2348880"/>
              <a:ext cx="1296144" cy="1728192"/>
            </a:xfrm>
            <a:prstGeom prst="diamond">
              <a:avLst/>
            </a:prstGeom>
            <a:blipFill dpi="0" rotWithShape="1">
              <a:blip r:embed="rId5"/>
              <a:srcRect/>
              <a:tile tx="-107950" ty="501650" sx="100000" sy="100000" flip="none" algn="ctr"/>
            </a:blipFill>
            <a:ln w="762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rgbClr val="000000">
                    <a:lumMod val="75000"/>
                    <a:lumOff val="25000"/>
                  </a:srgb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MF LiHei (Noncommercial)"/>
              </a:endParaRPr>
            </a:p>
          </p:txBody>
        </p:sp>
        <p:cxnSp>
          <p:nvCxnSpPr>
            <p:cNvPr id="8" name="直接箭头连接符 11">
              <a:extLst>
                <a:ext uri="{FF2B5EF4-FFF2-40B4-BE49-F238E27FC236}">
                  <a16:creationId xmlns:a16="http://schemas.microsoft.com/office/drawing/2014/main" xmlns="" id="{2A2FC117-BD91-3C0F-81B3-5C55ED020E05}"/>
                </a:ext>
              </a:extLst>
            </p:cNvPr>
            <p:cNvCxnSpPr>
              <a:cxnSpLocks/>
            </p:cNvCxnSpPr>
            <p:nvPr/>
          </p:nvCxnSpPr>
          <p:spPr>
            <a:xfrm>
              <a:off x="6109847" y="3212976"/>
              <a:ext cx="1268450" cy="0"/>
            </a:xfrm>
            <a:prstGeom prst="straightConnector1">
              <a:avLst/>
            </a:prstGeom>
            <a:ln w="152400" cap="flat">
              <a:solidFill>
                <a:schemeClr val="bg1">
                  <a:lumMod val="75000"/>
                </a:schemeClr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ïṡľîďe">
              <a:extLst>
                <a:ext uri="{FF2B5EF4-FFF2-40B4-BE49-F238E27FC236}">
                  <a16:creationId xmlns:a16="http://schemas.microsoft.com/office/drawing/2014/main" xmlns="" id="{29720C0E-9E68-726C-DC9B-025C9DC83D13}"/>
                </a:ext>
              </a:extLst>
            </p:cNvPr>
            <p:cNvSpPr/>
            <p:nvPr/>
          </p:nvSpPr>
          <p:spPr>
            <a:xfrm>
              <a:off x="2333582" y="2348880"/>
              <a:ext cx="1296144" cy="1728192"/>
            </a:xfrm>
            <a:prstGeom prst="diamond">
              <a:avLst/>
            </a:prstGeom>
            <a:blipFill dpi="0" rotWithShape="1">
              <a:blip r:embed="rId6"/>
              <a:srcRect/>
              <a:tile tx="-107950" ty="501650" sx="100000" sy="100000" flip="none" algn="l"/>
            </a:blipFill>
            <a:ln w="762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rgbClr val="000000">
                    <a:lumMod val="75000"/>
                    <a:lumOff val="25000"/>
                  </a:srgb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MF LiHei (Noncommercial)"/>
              </a:endParaRPr>
            </a:p>
          </p:txBody>
        </p:sp>
        <p:sp>
          <p:nvSpPr>
            <p:cNvPr id="11" name="íṥľíḋe">
              <a:extLst>
                <a:ext uri="{FF2B5EF4-FFF2-40B4-BE49-F238E27FC236}">
                  <a16:creationId xmlns:a16="http://schemas.microsoft.com/office/drawing/2014/main" xmlns="" id="{118FCC17-A36A-0747-7822-CEF86B7897F0}"/>
                </a:ext>
              </a:extLst>
            </p:cNvPr>
            <p:cNvSpPr/>
            <p:nvPr/>
          </p:nvSpPr>
          <p:spPr>
            <a:xfrm>
              <a:off x="8562274" y="2348880"/>
              <a:ext cx="1296144" cy="1728192"/>
            </a:xfrm>
            <a:prstGeom prst="diamond">
              <a:avLst/>
            </a:prstGeom>
            <a:blipFill dpi="0" rotWithShape="1">
              <a:blip r:embed="rId6"/>
              <a:srcRect/>
              <a:tile tx="-107950" ty="501650" sx="100000" sy="100000" flip="none" algn="l"/>
            </a:blip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rgbClr val="000000">
                    <a:lumMod val="75000"/>
                    <a:lumOff val="25000"/>
                  </a:srgb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MF LiHei (Noncommercial)"/>
              </a:endParaRPr>
            </a:p>
          </p:txBody>
        </p:sp>
        <p:cxnSp>
          <p:nvCxnSpPr>
            <p:cNvPr id="12" name="直接箭头连接符 14">
              <a:extLst>
                <a:ext uri="{FF2B5EF4-FFF2-40B4-BE49-F238E27FC236}">
                  <a16:creationId xmlns:a16="http://schemas.microsoft.com/office/drawing/2014/main" xmlns="" id="{1F58A23F-4318-E856-10A0-4AB3059BED25}"/>
                </a:ext>
              </a:extLst>
            </p:cNvPr>
            <p:cNvCxnSpPr>
              <a:cxnSpLocks/>
            </p:cNvCxnSpPr>
            <p:nvPr/>
          </p:nvCxnSpPr>
          <p:spPr>
            <a:xfrm>
              <a:off x="9336360" y="3212976"/>
              <a:ext cx="648072" cy="0"/>
            </a:xfrm>
            <a:prstGeom prst="straightConnector1">
              <a:avLst/>
            </a:prstGeom>
            <a:ln w="152400" cap="flat">
              <a:solidFill>
                <a:schemeClr val="bg1">
                  <a:lumMod val="75000"/>
                </a:schemeClr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5">
              <a:extLst>
                <a:ext uri="{FF2B5EF4-FFF2-40B4-BE49-F238E27FC236}">
                  <a16:creationId xmlns:a16="http://schemas.microsoft.com/office/drawing/2014/main" xmlns="" id="{FB67973D-F09D-4F78-2384-B4162E7F0C28}"/>
                </a:ext>
              </a:extLst>
            </p:cNvPr>
            <p:cNvCxnSpPr>
              <a:cxnSpLocks/>
            </p:cNvCxnSpPr>
            <p:nvPr/>
          </p:nvCxnSpPr>
          <p:spPr>
            <a:xfrm>
              <a:off x="3071664" y="3212976"/>
              <a:ext cx="1268450" cy="0"/>
            </a:xfrm>
            <a:prstGeom prst="straightConnector1">
              <a:avLst/>
            </a:prstGeom>
            <a:ln w="152400" cap="flat">
              <a:solidFill>
                <a:schemeClr val="bg1">
                  <a:lumMod val="75000"/>
                </a:schemeClr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肘形连接符 16">
              <a:extLst>
                <a:ext uri="{FF2B5EF4-FFF2-40B4-BE49-F238E27FC236}">
                  <a16:creationId xmlns:a16="http://schemas.microsoft.com/office/drawing/2014/main" xmlns="" id="{5F2825B8-7C06-083C-815E-3F28E4E9702A}"/>
                </a:ext>
              </a:extLst>
            </p:cNvPr>
            <p:cNvCxnSpPr>
              <a:stCxn id="9" idx="2"/>
            </p:cNvCxnSpPr>
            <p:nvPr/>
          </p:nvCxnSpPr>
          <p:spPr>
            <a:xfrm rot="5400000">
              <a:off x="2281543" y="4255125"/>
              <a:ext cx="878164" cy="522058"/>
            </a:xfrm>
            <a:prstGeom prst="bentConnector3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肘形连接符 17">
              <a:extLst>
                <a:ext uri="{FF2B5EF4-FFF2-40B4-BE49-F238E27FC236}">
                  <a16:creationId xmlns:a16="http://schemas.microsoft.com/office/drawing/2014/main" xmlns="" id="{4C5130D3-0C26-A6B4-3253-E55DEC4800B0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rot="16200000" flipV="1">
              <a:off x="9032293" y="4255125"/>
              <a:ext cx="878164" cy="522058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8">
              <a:extLst>
                <a:ext uri="{FF2B5EF4-FFF2-40B4-BE49-F238E27FC236}">
                  <a16:creationId xmlns:a16="http://schemas.microsoft.com/office/drawing/2014/main" xmlns="" id="{22F28FBE-8D10-684C-57BB-C09CC22FD893}"/>
                </a:ext>
              </a:extLst>
            </p:cNvPr>
            <p:cNvCxnSpPr>
              <a:stCxn id="4" idx="2"/>
            </p:cNvCxnSpPr>
            <p:nvPr/>
          </p:nvCxnSpPr>
          <p:spPr>
            <a:xfrm>
              <a:off x="6096000" y="4077072"/>
              <a:ext cx="0" cy="89933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iṩ1ïďe">
              <a:extLst>
                <a:ext uri="{FF2B5EF4-FFF2-40B4-BE49-F238E27FC236}">
                  <a16:creationId xmlns:a16="http://schemas.microsoft.com/office/drawing/2014/main" xmlns="" id="{C673C5A2-0A2D-8631-2B17-36BE2AD6C392}"/>
                </a:ext>
              </a:extLst>
            </p:cNvPr>
            <p:cNvGrpSpPr/>
            <p:nvPr/>
          </p:nvGrpSpPr>
          <p:grpSpPr>
            <a:xfrm>
              <a:off x="2252035" y="4353967"/>
              <a:ext cx="396156" cy="396156"/>
              <a:chOff x="4792557" y="2249137"/>
              <a:chExt cx="648072" cy="648072"/>
            </a:xfrm>
          </p:grpSpPr>
          <p:sp>
            <p:nvSpPr>
              <p:cNvPr id="43" name="iŝlíḓe">
                <a:extLst>
                  <a:ext uri="{FF2B5EF4-FFF2-40B4-BE49-F238E27FC236}">
                    <a16:creationId xmlns:a16="http://schemas.microsoft.com/office/drawing/2014/main" xmlns="" id="{1263C513-7479-DE2A-0CE2-CC7FB22560BF}"/>
                  </a:ext>
                </a:extLst>
              </p:cNvPr>
              <p:cNvSpPr/>
              <p:nvPr/>
            </p:nvSpPr>
            <p:spPr>
              <a:xfrm>
                <a:off x="4792557" y="2249137"/>
                <a:ext cx="648072" cy="648072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MF LiHei (Noncommercial)"/>
                </a:endParaRPr>
              </a:p>
            </p:txBody>
          </p:sp>
          <p:sp>
            <p:nvSpPr>
              <p:cNvPr id="44" name="îšľïḋé">
                <a:extLst>
                  <a:ext uri="{FF2B5EF4-FFF2-40B4-BE49-F238E27FC236}">
                    <a16:creationId xmlns:a16="http://schemas.microsoft.com/office/drawing/2014/main" xmlns="" id="{9092E8F1-B4F1-98FD-5150-F709864DF7D5}"/>
                  </a:ext>
                </a:extLst>
              </p:cNvPr>
              <p:cNvSpPr/>
              <p:nvPr/>
            </p:nvSpPr>
            <p:spPr bwMode="auto">
              <a:xfrm>
                <a:off x="4926447" y="2390028"/>
                <a:ext cx="380293" cy="366291"/>
              </a:xfrm>
              <a:custGeom>
                <a:avLst/>
                <a:gdLst>
                  <a:gd name="T0" fmla="*/ 4096 w 6827"/>
                  <a:gd name="T1" fmla="*/ 4551 h 6827"/>
                  <a:gd name="T2" fmla="*/ 6258 w 6827"/>
                  <a:gd name="T3" fmla="*/ 4096 h 6827"/>
                  <a:gd name="T4" fmla="*/ 2348 w 6827"/>
                  <a:gd name="T5" fmla="*/ 4911 h 6827"/>
                  <a:gd name="T6" fmla="*/ 569 w 6827"/>
                  <a:gd name="T7" fmla="*/ 4551 h 6827"/>
                  <a:gd name="T8" fmla="*/ 569 w 6827"/>
                  <a:gd name="T9" fmla="*/ 3982 h 6827"/>
                  <a:gd name="T10" fmla="*/ 1707 w 6827"/>
                  <a:gd name="T11" fmla="*/ 2503 h 6827"/>
                  <a:gd name="T12" fmla="*/ 3868 w 6827"/>
                  <a:gd name="T13" fmla="*/ 2731 h 6827"/>
                  <a:gd name="T14" fmla="*/ 5827 w 6827"/>
                  <a:gd name="T15" fmla="*/ 2004 h 6827"/>
                  <a:gd name="T16" fmla="*/ 6258 w 6827"/>
                  <a:gd name="T17" fmla="*/ 1820 h 6827"/>
                  <a:gd name="T18" fmla="*/ 4779 w 6827"/>
                  <a:gd name="T19" fmla="*/ 0 h 6827"/>
                  <a:gd name="T20" fmla="*/ 2854 w 6827"/>
                  <a:gd name="T21" fmla="*/ 2381 h 6827"/>
                  <a:gd name="T22" fmla="*/ 1239 w 6827"/>
                  <a:gd name="T23" fmla="*/ 2257 h 6827"/>
                  <a:gd name="T24" fmla="*/ 569 w 6827"/>
                  <a:gd name="T25" fmla="*/ 2844 h 6827"/>
                  <a:gd name="T26" fmla="*/ 569 w 6827"/>
                  <a:gd name="T27" fmla="*/ 2276 h 6827"/>
                  <a:gd name="T28" fmla="*/ 569 w 6827"/>
                  <a:gd name="T29" fmla="*/ 1707 h 6827"/>
                  <a:gd name="T30" fmla="*/ 569 w 6827"/>
                  <a:gd name="T31" fmla="*/ 1138 h 6827"/>
                  <a:gd name="T32" fmla="*/ 569 w 6827"/>
                  <a:gd name="T33" fmla="*/ 569 h 6827"/>
                  <a:gd name="T34" fmla="*/ 341 w 6827"/>
                  <a:gd name="T35" fmla="*/ 0 h 6827"/>
                  <a:gd name="T36" fmla="*/ 114 w 6827"/>
                  <a:gd name="T37" fmla="*/ 569 h 6827"/>
                  <a:gd name="T38" fmla="*/ 114 w 6827"/>
                  <a:gd name="T39" fmla="*/ 1138 h 6827"/>
                  <a:gd name="T40" fmla="*/ 114 w 6827"/>
                  <a:gd name="T41" fmla="*/ 1707 h 6827"/>
                  <a:gd name="T42" fmla="*/ 114 w 6827"/>
                  <a:gd name="T43" fmla="*/ 2276 h 6827"/>
                  <a:gd name="T44" fmla="*/ 114 w 6827"/>
                  <a:gd name="T45" fmla="*/ 2844 h 6827"/>
                  <a:gd name="T46" fmla="*/ 114 w 6827"/>
                  <a:gd name="T47" fmla="*/ 3413 h 6827"/>
                  <a:gd name="T48" fmla="*/ 114 w 6827"/>
                  <a:gd name="T49" fmla="*/ 3982 h 6827"/>
                  <a:gd name="T50" fmla="*/ 114 w 6827"/>
                  <a:gd name="T51" fmla="*/ 4551 h 6827"/>
                  <a:gd name="T52" fmla="*/ 114 w 6827"/>
                  <a:gd name="T53" fmla="*/ 5120 h 6827"/>
                  <a:gd name="T54" fmla="*/ 114 w 6827"/>
                  <a:gd name="T55" fmla="*/ 5689 h 6827"/>
                  <a:gd name="T56" fmla="*/ 114 w 6827"/>
                  <a:gd name="T57" fmla="*/ 6258 h 6827"/>
                  <a:gd name="T58" fmla="*/ 683 w 6827"/>
                  <a:gd name="T59" fmla="*/ 6713 h 6827"/>
                  <a:gd name="T60" fmla="*/ 1252 w 6827"/>
                  <a:gd name="T61" fmla="*/ 6713 h 6827"/>
                  <a:gd name="T62" fmla="*/ 1820 w 6827"/>
                  <a:gd name="T63" fmla="*/ 6713 h 6827"/>
                  <a:gd name="T64" fmla="*/ 2389 w 6827"/>
                  <a:gd name="T65" fmla="*/ 6713 h 6827"/>
                  <a:gd name="T66" fmla="*/ 2958 w 6827"/>
                  <a:gd name="T67" fmla="*/ 6713 h 6827"/>
                  <a:gd name="T68" fmla="*/ 3527 w 6827"/>
                  <a:gd name="T69" fmla="*/ 6713 h 6827"/>
                  <a:gd name="T70" fmla="*/ 4096 w 6827"/>
                  <a:gd name="T71" fmla="*/ 6713 h 6827"/>
                  <a:gd name="T72" fmla="*/ 4665 w 6827"/>
                  <a:gd name="T73" fmla="*/ 6713 h 6827"/>
                  <a:gd name="T74" fmla="*/ 5234 w 6827"/>
                  <a:gd name="T75" fmla="*/ 6713 h 6827"/>
                  <a:gd name="T76" fmla="*/ 5803 w 6827"/>
                  <a:gd name="T77" fmla="*/ 6713 h 6827"/>
                  <a:gd name="T78" fmla="*/ 6371 w 6827"/>
                  <a:gd name="T79" fmla="*/ 6713 h 6827"/>
                  <a:gd name="T80" fmla="*/ 6827 w 6827"/>
                  <a:gd name="T81" fmla="*/ 6485 h 6827"/>
                  <a:gd name="T82" fmla="*/ 6371 w 6827"/>
                  <a:gd name="T83" fmla="*/ 6258 h 6827"/>
                  <a:gd name="T84" fmla="*/ 5803 w 6827"/>
                  <a:gd name="T85" fmla="*/ 6258 h 6827"/>
                  <a:gd name="T86" fmla="*/ 5234 w 6827"/>
                  <a:gd name="T87" fmla="*/ 6258 h 6827"/>
                  <a:gd name="T88" fmla="*/ 4665 w 6827"/>
                  <a:gd name="T89" fmla="*/ 6258 h 6827"/>
                  <a:gd name="T90" fmla="*/ 4096 w 6827"/>
                  <a:gd name="T91" fmla="*/ 6258 h 6827"/>
                  <a:gd name="T92" fmla="*/ 3527 w 6827"/>
                  <a:gd name="T93" fmla="*/ 6258 h 6827"/>
                  <a:gd name="T94" fmla="*/ 2958 w 6827"/>
                  <a:gd name="T95" fmla="*/ 6258 h 6827"/>
                  <a:gd name="T96" fmla="*/ 2389 w 6827"/>
                  <a:gd name="T97" fmla="*/ 6258 h 6827"/>
                  <a:gd name="T98" fmla="*/ 1820 w 6827"/>
                  <a:gd name="T99" fmla="*/ 6258 h 6827"/>
                  <a:gd name="T100" fmla="*/ 1252 w 6827"/>
                  <a:gd name="T101" fmla="*/ 6258 h 6827"/>
                  <a:gd name="T102" fmla="*/ 683 w 6827"/>
                  <a:gd name="T103" fmla="*/ 6258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27" h="6827">
                    <a:moveTo>
                      <a:pt x="1263" y="5234"/>
                    </a:moveTo>
                    <a:cubicBezTo>
                      <a:pt x="1316" y="5493"/>
                      <a:pt x="1546" y="5689"/>
                      <a:pt x="1820" y="5689"/>
                    </a:cubicBezTo>
                    <a:cubicBezTo>
                      <a:pt x="2114" y="5689"/>
                      <a:pt x="2354" y="5464"/>
                      <a:pt x="2383" y="5178"/>
                    </a:cubicBezTo>
                    <a:lnTo>
                      <a:pt x="3568" y="4191"/>
                    </a:lnTo>
                    <a:cubicBezTo>
                      <a:pt x="3652" y="4401"/>
                      <a:pt x="3856" y="4551"/>
                      <a:pt x="4096" y="4551"/>
                    </a:cubicBezTo>
                    <a:cubicBezTo>
                      <a:pt x="4348" y="4551"/>
                      <a:pt x="4560" y="4385"/>
                      <a:pt x="4635" y="4157"/>
                    </a:cubicBezTo>
                    <a:lnTo>
                      <a:pt x="5696" y="4736"/>
                    </a:lnTo>
                    <a:cubicBezTo>
                      <a:pt x="5732" y="5016"/>
                      <a:pt x="5969" y="5234"/>
                      <a:pt x="6258" y="5234"/>
                    </a:cubicBezTo>
                    <a:cubicBezTo>
                      <a:pt x="6571" y="5234"/>
                      <a:pt x="6827" y="4979"/>
                      <a:pt x="6827" y="4665"/>
                    </a:cubicBezTo>
                    <a:cubicBezTo>
                      <a:pt x="6827" y="4351"/>
                      <a:pt x="6571" y="4096"/>
                      <a:pt x="6258" y="4096"/>
                    </a:cubicBezTo>
                    <a:cubicBezTo>
                      <a:pt x="6006" y="4096"/>
                      <a:pt x="5794" y="4262"/>
                      <a:pt x="5719" y="4490"/>
                    </a:cubicBezTo>
                    <a:lnTo>
                      <a:pt x="4658" y="3911"/>
                    </a:lnTo>
                    <a:cubicBezTo>
                      <a:pt x="4622" y="3631"/>
                      <a:pt x="4385" y="3413"/>
                      <a:pt x="4096" y="3413"/>
                    </a:cubicBezTo>
                    <a:cubicBezTo>
                      <a:pt x="3802" y="3413"/>
                      <a:pt x="3563" y="3638"/>
                      <a:pt x="3533" y="3924"/>
                    </a:cubicBezTo>
                    <a:lnTo>
                      <a:pt x="2348" y="4911"/>
                    </a:lnTo>
                    <a:cubicBezTo>
                      <a:pt x="2265" y="4701"/>
                      <a:pt x="2060" y="4551"/>
                      <a:pt x="1820" y="4551"/>
                    </a:cubicBezTo>
                    <a:cubicBezTo>
                      <a:pt x="1546" y="4551"/>
                      <a:pt x="1316" y="4747"/>
                      <a:pt x="1263" y="5006"/>
                    </a:cubicBezTo>
                    <a:lnTo>
                      <a:pt x="455" y="5006"/>
                    </a:lnTo>
                    <a:lnTo>
                      <a:pt x="455" y="4551"/>
                    </a:lnTo>
                    <a:lnTo>
                      <a:pt x="569" y="4551"/>
                    </a:lnTo>
                    <a:cubicBezTo>
                      <a:pt x="632" y="4551"/>
                      <a:pt x="683" y="4500"/>
                      <a:pt x="683" y="4437"/>
                    </a:cubicBezTo>
                    <a:cubicBezTo>
                      <a:pt x="683" y="4374"/>
                      <a:pt x="632" y="4324"/>
                      <a:pt x="569" y="4324"/>
                    </a:cubicBezTo>
                    <a:lnTo>
                      <a:pt x="455" y="4324"/>
                    </a:lnTo>
                    <a:lnTo>
                      <a:pt x="455" y="3982"/>
                    </a:lnTo>
                    <a:lnTo>
                      <a:pt x="569" y="3982"/>
                    </a:lnTo>
                    <a:cubicBezTo>
                      <a:pt x="632" y="3982"/>
                      <a:pt x="683" y="3931"/>
                      <a:pt x="683" y="3868"/>
                    </a:cubicBezTo>
                    <a:cubicBezTo>
                      <a:pt x="683" y="3806"/>
                      <a:pt x="632" y="3755"/>
                      <a:pt x="569" y="3755"/>
                    </a:cubicBezTo>
                    <a:lnTo>
                      <a:pt x="480" y="3755"/>
                    </a:lnTo>
                    <a:lnTo>
                      <a:pt x="1407" y="2416"/>
                    </a:lnTo>
                    <a:cubicBezTo>
                      <a:pt x="1494" y="2470"/>
                      <a:pt x="1596" y="2503"/>
                      <a:pt x="1707" y="2503"/>
                    </a:cubicBezTo>
                    <a:cubicBezTo>
                      <a:pt x="1888" y="2503"/>
                      <a:pt x="2048" y="2416"/>
                      <a:pt x="2152" y="2284"/>
                    </a:cubicBezTo>
                    <a:lnTo>
                      <a:pt x="2752" y="2584"/>
                    </a:lnTo>
                    <a:cubicBezTo>
                      <a:pt x="2740" y="2631"/>
                      <a:pt x="2731" y="2680"/>
                      <a:pt x="2731" y="2731"/>
                    </a:cubicBezTo>
                    <a:cubicBezTo>
                      <a:pt x="2731" y="3044"/>
                      <a:pt x="2986" y="3300"/>
                      <a:pt x="3300" y="3300"/>
                    </a:cubicBezTo>
                    <a:cubicBezTo>
                      <a:pt x="3613" y="3300"/>
                      <a:pt x="3868" y="3044"/>
                      <a:pt x="3868" y="2731"/>
                    </a:cubicBezTo>
                    <a:cubicBezTo>
                      <a:pt x="3868" y="2608"/>
                      <a:pt x="3829" y="2496"/>
                      <a:pt x="3763" y="2403"/>
                    </a:cubicBezTo>
                    <a:lnTo>
                      <a:pt x="4488" y="1055"/>
                    </a:lnTo>
                    <a:cubicBezTo>
                      <a:pt x="4574" y="1107"/>
                      <a:pt x="4672" y="1138"/>
                      <a:pt x="4779" y="1138"/>
                    </a:cubicBezTo>
                    <a:cubicBezTo>
                      <a:pt x="4891" y="1138"/>
                      <a:pt x="4995" y="1104"/>
                      <a:pt x="5083" y="1048"/>
                    </a:cubicBezTo>
                    <a:lnTo>
                      <a:pt x="5827" y="2004"/>
                    </a:lnTo>
                    <a:cubicBezTo>
                      <a:pt x="5829" y="2007"/>
                      <a:pt x="5833" y="2009"/>
                      <a:pt x="5836" y="2011"/>
                    </a:cubicBezTo>
                    <a:cubicBezTo>
                      <a:pt x="5745" y="2112"/>
                      <a:pt x="5689" y="2244"/>
                      <a:pt x="5689" y="2389"/>
                    </a:cubicBezTo>
                    <a:cubicBezTo>
                      <a:pt x="5689" y="2703"/>
                      <a:pt x="5944" y="2958"/>
                      <a:pt x="6258" y="2958"/>
                    </a:cubicBezTo>
                    <a:cubicBezTo>
                      <a:pt x="6571" y="2958"/>
                      <a:pt x="6827" y="2703"/>
                      <a:pt x="6827" y="2389"/>
                    </a:cubicBezTo>
                    <a:cubicBezTo>
                      <a:pt x="6827" y="2076"/>
                      <a:pt x="6571" y="1820"/>
                      <a:pt x="6258" y="1820"/>
                    </a:cubicBezTo>
                    <a:cubicBezTo>
                      <a:pt x="6170" y="1820"/>
                      <a:pt x="6087" y="1842"/>
                      <a:pt x="6013" y="1878"/>
                    </a:cubicBezTo>
                    <a:cubicBezTo>
                      <a:pt x="6010" y="1874"/>
                      <a:pt x="6010" y="1869"/>
                      <a:pt x="6006" y="1864"/>
                    </a:cubicBezTo>
                    <a:lnTo>
                      <a:pt x="5248" y="890"/>
                    </a:lnTo>
                    <a:cubicBezTo>
                      <a:pt x="5311" y="798"/>
                      <a:pt x="5348" y="688"/>
                      <a:pt x="5348" y="569"/>
                    </a:cubicBezTo>
                    <a:cubicBezTo>
                      <a:pt x="5348" y="255"/>
                      <a:pt x="5092" y="0"/>
                      <a:pt x="4779" y="0"/>
                    </a:cubicBezTo>
                    <a:cubicBezTo>
                      <a:pt x="4465" y="0"/>
                      <a:pt x="4210" y="255"/>
                      <a:pt x="4210" y="569"/>
                    </a:cubicBezTo>
                    <a:cubicBezTo>
                      <a:pt x="4210" y="691"/>
                      <a:pt x="4249" y="804"/>
                      <a:pt x="4315" y="897"/>
                    </a:cubicBezTo>
                    <a:lnTo>
                      <a:pt x="3590" y="2244"/>
                    </a:lnTo>
                    <a:cubicBezTo>
                      <a:pt x="3505" y="2193"/>
                      <a:pt x="3406" y="2162"/>
                      <a:pt x="3300" y="2162"/>
                    </a:cubicBezTo>
                    <a:cubicBezTo>
                      <a:pt x="3118" y="2162"/>
                      <a:pt x="2959" y="2248"/>
                      <a:pt x="2854" y="2381"/>
                    </a:cubicBezTo>
                    <a:lnTo>
                      <a:pt x="2254" y="2081"/>
                    </a:lnTo>
                    <a:cubicBezTo>
                      <a:pt x="2267" y="2034"/>
                      <a:pt x="2276" y="1985"/>
                      <a:pt x="2276" y="1934"/>
                    </a:cubicBezTo>
                    <a:cubicBezTo>
                      <a:pt x="2276" y="1621"/>
                      <a:pt x="2020" y="1365"/>
                      <a:pt x="1707" y="1365"/>
                    </a:cubicBezTo>
                    <a:cubicBezTo>
                      <a:pt x="1393" y="1365"/>
                      <a:pt x="1138" y="1621"/>
                      <a:pt x="1138" y="1934"/>
                    </a:cubicBezTo>
                    <a:cubicBezTo>
                      <a:pt x="1138" y="2054"/>
                      <a:pt x="1176" y="2166"/>
                      <a:pt x="1239" y="2257"/>
                    </a:cubicBezTo>
                    <a:lnTo>
                      <a:pt x="593" y="3191"/>
                    </a:lnTo>
                    <a:cubicBezTo>
                      <a:pt x="585" y="3189"/>
                      <a:pt x="578" y="3186"/>
                      <a:pt x="569" y="3186"/>
                    </a:cubicBezTo>
                    <a:lnTo>
                      <a:pt x="455" y="3186"/>
                    </a:lnTo>
                    <a:lnTo>
                      <a:pt x="455" y="2844"/>
                    </a:lnTo>
                    <a:lnTo>
                      <a:pt x="569" y="2844"/>
                    </a:lnTo>
                    <a:cubicBezTo>
                      <a:pt x="632" y="2844"/>
                      <a:pt x="683" y="2794"/>
                      <a:pt x="683" y="2731"/>
                    </a:cubicBezTo>
                    <a:cubicBezTo>
                      <a:pt x="683" y="2668"/>
                      <a:pt x="632" y="2617"/>
                      <a:pt x="569" y="2617"/>
                    </a:cubicBezTo>
                    <a:lnTo>
                      <a:pt x="455" y="2617"/>
                    </a:lnTo>
                    <a:lnTo>
                      <a:pt x="455" y="2276"/>
                    </a:lnTo>
                    <a:lnTo>
                      <a:pt x="569" y="2276"/>
                    </a:lnTo>
                    <a:cubicBezTo>
                      <a:pt x="632" y="2276"/>
                      <a:pt x="683" y="2225"/>
                      <a:pt x="683" y="2162"/>
                    </a:cubicBezTo>
                    <a:cubicBezTo>
                      <a:pt x="683" y="2099"/>
                      <a:pt x="632" y="2048"/>
                      <a:pt x="569" y="2048"/>
                    </a:cubicBezTo>
                    <a:lnTo>
                      <a:pt x="455" y="2048"/>
                    </a:lnTo>
                    <a:lnTo>
                      <a:pt x="455" y="1707"/>
                    </a:lnTo>
                    <a:lnTo>
                      <a:pt x="569" y="1707"/>
                    </a:lnTo>
                    <a:cubicBezTo>
                      <a:pt x="632" y="1707"/>
                      <a:pt x="683" y="1656"/>
                      <a:pt x="683" y="1593"/>
                    </a:cubicBezTo>
                    <a:cubicBezTo>
                      <a:pt x="683" y="1530"/>
                      <a:pt x="632" y="1479"/>
                      <a:pt x="569" y="1479"/>
                    </a:cubicBezTo>
                    <a:lnTo>
                      <a:pt x="455" y="1479"/>
                    </a:lnTo>
                    <a:lnTo>
                      <a:pt x="455" y="1138"/>
                    </a:lnTo>
                    <a:lnTo>
                      <a:pt x="569" y="1138"/>
                    </a:lnTo>
                    <a:cubicBezTo>
                      <a:pt x="632" y="1138"/>
                      <a:pt x="683" y="1087"/>
                      <a:pt x="683" y="1024"/>
                    </a:cubicBezTo>
                    <a:cubicBezTo>
                      <a:pt x="683" y="961"/>
                      <a:pt x="632" y="910"/>
                      <a:pt x="569" y="910"/>
                    </a:cubicBezTo>
                    <a:lnTo>
                      <a:pt x="455" y="910"/>
                    </a:lnTo>
                    <a:lnTo>
                      <a:pt x="455" y="569"/>
                    </a:lnTo>
                    <a:lnTo>
                      <a:pt x="569" y="569"/>
                    </a:lnTo>
                    <a:cubicBezTo>
                      <a:pt x="632" y="569"/>
                      <a:pt x="683" y="518"/>
                      <a:pt x="683" y="455"/>
                    </a:cubicBezTo>
                    <a:cubicBezTo>
                      <a:pt x="683" y="392"/>
                      <a:pt x="632" y="341"/>
                      <a:pt x="569" y="341"/>
                    </a:cubicBezTo>
                    <a:lnTo>
                      <a:pt x="455" y="341"/>
                    </a:lnTo>
                    <a:lnTo>
                      <a:pt x="455" y="114"/>
                    </a:lnTo>
                    <a:cubicBezTo>
                      <a:pt x="455" y="51"/>
                      <a:pt x="404" y="0"/>
                      <a:pt x="341" y="0"/>
                    </a:cubicBezTo>
                    <a:cubicBezTo>
                      <a:pt x="278" y="0"/>
                      <a:pt x="228" y="51"/>
                      <a:pt x="228" y="114"/>
                    </a:cubicBezTo>
                    <a:lnTo>
                      <a:pt x="228" y="341"/>
                    </a:lnTo>
                    <a:lnTo>
                      <a:pt x="114" y="341"/>
                    </a:lnTo>
                    <a:cubicBezTo>
                      <a:pt x="51" y="341"/>
                      <a:pt x="0" y="392"/>
                      <a:pt x="0" y="455"/>
                    </a:cubicBezTo>
                    <a:cubicBezTo>
                      <a:pt x="0" y="518"/>
                      <a:pt x="51" y="569"/>
                      <a:pt x="114" y="569"/>
                    </a:cubicBezTo>
                    <a:lnTo>
                      <a:pt x="228" y="569"/>
                    </a:lnTo>
                    <a:lnTo>
                      <a:pt x="228" y="910"/>
                    </a:lnTo>
                    <a:lnTo>
                      <a:pt x="114" y="910"/>
                    </a:lnTo>
                    <a:cubicBezTo>
                      <a:pt x="51" y="910"/>
                      <a:pt x="0" y="961"/>
                      <a:pt x="0" y="1024"/>
                    </a:cubicBezTo>
                    <a:cubicBezTo>
                      <a:pt x="0" y="1087"/>
                      <a:pt x="51" y="1138"/>
                      <a:pt x="114" y="1138"/>
                    </a:cubicBezTo>
                    <a:lnTo>
                      <a:pt x="228" y="1138"/>
                    </a:lnTo>
                    <a:lnTo>
                      <a:pt x="228" y="1479"/>
                    </a:lnTo>
                    <a:lnTo>
                      <a:pt x="114" y="1479"/>
                    </a:lnTo>
                    <a:cubicBezTo>
                      <a:pt x="51" y="1479"/>
                      <a:pt x="0" y="1530"/>
                      <a:pt x="0" y="1593"/>
                    </a:cubicBezTo>
                    <a:cubicBezTo>
                      <a:pt x="0" y="1656"/>
                      <a:pt x="51" y="1707"/>
                      <a:pt x="114" y="1707"/>
                    </a:cubicBezTo>
                    <a:lnTo>
                      <a:pt x="228" y="1707"/>
                    </a:lnTo>
                    <a:lnTo>
                      <a:pt x="228" y="2048"/>
                    </a:lnTo>
                    <a:lnTo>
                      <a:pt x="114" y="2048"/>
                    </a:lnTo>
                    <a:cubicBezTo>
                      <a:pt x="51" y="2048"/>
                      <a:pt x="0" y="2099"/>
                      <a:pt x="0" y="2162"/>
                    </a:cubicBezTo>
                    <a:cubicBezTo>
                      <a:pt x="0" y="2225"/>
                      <a:pt x="51" y="2276"/>
                      <a:pt x="114" y="2276"/>
                    </a:cubicBezTo>
                    <a:lnTo>
                      <a:pt x="228" y="2276"/>
                    </a:lnTo>
                    <a:lnTo>
                      <a:pt x="228" y="2617"/>
                    </a:lnTo>
                    <a:lnTo>
                      <a:pt x="114" y="2617"/>
                    </a:lnTo>
                    <a:cubicBezTo>
                      <a:pt x="51" y="2617"/>
                      <a:pt x="0" y="2668"/>
                      <a:pt x="0" y="2731"/>
                    </a:cubicBezTo>
                    <a:cubicBezTo>
                      <a:pt x="0" y="2794"/>
                      <a:pt x="51" y="2844"/>
                      <a:pt x="114" y="2844"/>
                    </a:cubicBezTo>
                    <a:lnTo>
                      <a:pt x="228" y="2844"/>
                    </a:lnTo>
                    <a:lnTo>
                      <a:pt x="228" y="3186"/>
                    </a:lnTo>
                    <a:lnTo>
                      <a:pt x="114" y="3186"/>
                    </a:lnTo>
                    <a:cubicBezTo>
                      <a:pt x="51" y="3186"/>
                      <a:pt x="0" y="3237"/>
                      <a:pt x="0" y="3300"/>
                    </a:cubicBezTo>
                    <a:cubicBezTo>
                      <a:pt x="0" y="3362"/>
                      <a:pt x="51" y="3413"/>
                      <a:pt x="114" y="3413"/>
                    </a:cubicBezTo>
                    <a:lnTo>
                      <a:pt x="228" y="3413"/>
                    </a:lnTo>
                    <a:lnTo>
                      <a:pt x="228" y="3755"/>
                    </a:lnTo>
                    <a:lnTo>
                      <a:pt x="114" y="3755"/>
                    </a:lnTo>
                    <a:cubicBezTo>
                      <a:pt x="51" y="3755"/>
                      <a:pt x="0" y="3806"/>
                      <a:pt x="0" y="3868"/>
                    </a:cubicBezTo>
                    <a:cubicBezTo>
                      <a:pt x="0" y="3931"/>
                      <a:pt x="51" y="3982"/>
                      <a:pt x="114" y="3982"/>
                    </a:cubicBezTo>
                    <a:lnTo>
                      <a:pt x="228" y="3982"/>
                    </a:lnTo>
                    <a:lnTo>
                      <a:pt x="228" y="4324"/>
                    </a:lnTo>
                    <a:lnTo>
                      <a:pt x="114" y="4324"/>
                    </a:lnTo>
                    <a:cubicBezTo>
                      <a:pt x="51" y="4324"/>
                      <a:pt x="0" y="4374"/>
                      <a:pt x="0" y="4437"/>
                    </a:cubicBezTo>
                    <a:cubicBezTo>
                      <a:pt x="0" y="4500"/>
                      <a:pt x="51" y="4551"/>
                      <a:pt x="114" y="4551"/>
                    </a:cubicBezTo>
                    <a:lnTo>
                      <a:pt x="228" y="4551"/>
                    </a:lnTo>
                    <a:lnTo>
                      <a:pt x="228" y="4892"/>
                    </a:lnTo>
                    <a:lnTo>
                      <a:pt x="114" y="4892"/>
                    </a:lnTo>
                    <a:cubicBezTo>
                      <a:pt x="51" y="4892"/>
                      <a:pt x="0" y="4943"/>
                      <a:pt x="0" y="5006"/>
                    </a:cubicBezTo>
                    <a:cubicBezTo>
                      <a:pt x="0" y="5069"/>
                      <a:pt x="51" y="5120"/>
                      <a:pt x="114" y="5120"/>
                    </a:cubicBezTo>
                    <a:lnTo>
                      <a:pt x="228" y="5120"/>
                    </a:lnTo>
                    <a:lnTo>
                      <a:pt x="228" y="5461"/>
                    </a:lnTo>
                    <a:lnTo>
                      <a:pt x="114" y="5461"/>
                    </a:lnTo>
                    <a:cubicBezTo>
                      <a:pt x="51" y="5461"/>
                      <a:pt x="0" y="5512"/>
                      <a:pt x="0" y="5575"/>
                    </a:cubicBezTo>
                    <a:cubicBezTo>
                      <a:pt x="0" y="5638"/>
                      <a:pt x="51" y="5689"/>
                      <a:pt x="114" y="5689"/>
                    </a:cubicBezTo>
                    <a:lnTo>
                      <a:pt x="228" y="5689"/>
                    </a:lnTo>
                    <a:lnTo>
                      <a:pt x="228" y="6030"/>
                    </a:lnTo>
                    <a:lnTo>
                      <a:pt x="114" y="6030"/>
                    </a:lnTo>
                    <a:cubicBezTo>
                      <a:pt x="51" y="6030"/>
                      <a:pt x="0" y="6081"/>
                      <a:pt x="0" y="6144"/>
                    </a:cubicBezTo>
                    <a:cubicBezTo>
                      <a:pt x="0" y="6207"/>
                      <a:pt x="51" y="6258"/>
                      <a:pt x="114" y="6258"/>
                    </a:cubicBezTo>
                    <a:lnTo>
                      <a:pt x="228" y="6258"/>
                    </a:lnTo>
                    <a:lnTo>
                      <a:pt x="228" y="6485"/>
                    </a:lnTo>
                    <a:cubicBezTo>
                      <a:pt x="228" y="6548"/>
                      <a:pt x="278" y="6599"/>
                      <a:pt x="341" y="6599"/>
                    </a:cubicBezTo>
                    <a:lnTo>
                      <a:pt x="683" y="6599"/>
                    </a:lnTo>
                    <a:lnTo>
                      <a:pt x="683" y="6713"/>
                    </a:lnTo>
                    <a:cubicBezTo>
                      <a:pt x="683" y="6776"/>
                      <a:pt x="734" y="6827"/>
                      <a:pt x="796" y="6827"/>
                    </a:cubicBezTo>
                    <a:cubicBezTo>
                      <a:pt x="859" y="6827"/>
                      <a:pt x="910" y="6776"/>
                      <a:pt x="910" y="6713"/>
                    </a:cubicBezTo>
                    <a:lnTo>
                      <a:pt x="910" y="6599"/>
                    </a:lnTo>
                    <a:lnTo>
                      <a:pt x="1252" y="6599"/>
                    </a:lnTo>
                    <a:lnTo>
                      <a:pt x="1252" y="6713"/>
                    </a:lnTo>
                    <a:cubicBezTo>
                      <a:pt x="1252" y="6776"/>
                      <a:pt x="1302" y="6827"/>
                      <a:pt x="1365" y="6827"/>
                    </a:cubicBezTo>
                    <a:cubicBezTo>
                      <a:pt x="1428" y="6827"/>
                      <a:pt x="1479" y="6776"/>
                      <a:pt x="1479" y="6713"/>
                    </a:cubicBezTo>
                    <a:lnTo>
                      <a:pt x="1479" y="6599"/>
                    </a:lnTo>
                    <a:lnTo>
                      <a:pt x="1820" y="6599"/>
                    </a:lnTo>
                    <a:lnTo>
                      <a:pt x="1820" y="6713"/>
                    </a:lnTo>
                    <a:cubicBezTo>
                      <a:pt x="1820" y="6776"/>
                      <a:pt x="1871" y="6827"/>
                      <a:pt x="1934" y="6827"/>
                    </a:cubicBezTo>
                    <a:cubicBezTo>
                      <a:pt x="1997" y="6827"/>
                      <a:pt x="2048" y="6776"/>
                      <a:pt x="2048" y="6713"/>
                    </a:cubicBezTo>
                    <a:lnTo>
                      <a:pt x="2048" y="6599"/>
                    </a:lnTo>
                    <a:lnTo>
                      <a:pt x="2389" y="6599"/>
                    </a:lnTo>
                    <a:lnTo>
                      <a:pt x="2389" y="6713"/>
                    </a:lnTo>
                    <a:cubicBezTo>
                      <a:pt x="2389" y="6776"/>
                      <a:pt x="2440" y="6827"/>
                      <a:pt x="2503" y="6827"/>
                    </a:cubicBezTo>
                    <a:cubicBezTo>
                      <a:pt x="2566" y="6827"/>
                      <a:pt x="2617" y="6776"/>
                      <a:pt x="2617" y="6713"/>
                    </a:cubicBezTo>
                    <a:lnTo>
                      <a:pt x="2617" y="6599"/>
                    </a:lnTo>
                    <a:lnTo>
                      <a:pt x="2958" y="6599"/>
                    </a:lnTo>
                    <a:lnTo>
                      <a:pt x="2958" y="6713"/>
                    </a:lnTo>
                    <a:cubicBezTo>
                      <a:pt x="2958" y="6776"/>
                      <a:pt x="3009" y="6827"/>
                      <a:pt x="3072" y="6827"/>
                    </a:cubicBezTo>
                    <a:cubicBezTo>
                      <a:pt x="3135" y="6827"/>
                      <a:pt x="3186" y="6776"/>
                      <a:pt x="3186" y="6713"/>
                    </a:cubicBezTo>
                    <a:lnTo>
                      <a:pt x="3186" y="6599"/>
                    </a:lnTo>
                    <a:lnTo>
                      <a:pt x="3527" y="6599"/>
                    </a:lnTo>
                    <a:lnTo>
                      <a:pt x="3527" y="6713"/>
                    </a:lnTo>
                    <a:cubicBezTo>
                      <a:pt x="3527" y="6776"/>
                      <a:pt x="3578" y="6827"/>
                      <a:pt x="3641" y="6827"/>
                    </a:cubicBezTo>
                    <a:cubicBezTo>
                      <a:pt x="3704" y="6827"/>
                      <a:pt x="3755" y="6776"/>
                      <a:pt x="3755" y="6713"/>
                    </a:cubicBezTo>
                    <a:lnTo>
                      <a:pt x="3755" y="6599"/>
                    </a:lnTo>
                    <a:lnTo>
                      <a:pt x="4096" y="6599"/>
                    </a:lnTo>
                    <a:lnTo>
                      <a:pt x="4096" y="6713"/>
                    </a:lnTo>
                    <a:cubicBezTo>
                      <a:pt x="4096" y="6776"/>
                      <a:pt x="4147" y="6827"/>
                      <a:pt x="4210" y="6827"/>
                    </a:cubicBezTo>
                    <a:cubicBezTo>
                      <a:pt x="4273" y="6827"/>
                      <a:pt x="4323" y="6776"/>
                      <a:pt x="4323" y="6713"/>
                    </a:cubicBezTo>
                    <a:lnTo>
                      <a:pt x="4323" y="6599"/>
                    </a:lnTo>
                    <a:lnTo>
                      <a:pt x="4665" y="6599"/>
                    </a:lnTo>
                    <a:lnTo>
                      <a:pt x="4665" y="6713"/>
                    </a:lnTo>
                    <a:cubicBezTo>
                      <a:pt x="4665" y="6776"/>
                      <a:pt x="4716" y="6827"/>
                      <a:pt x="4779" y="6827"/>
                    </a:cubicBezTo>
                    <a:cubicBezTo>
                      <a:pt x="4842" y="6827"/>
                      <a:pt x="4892" y="6776"/>
                      <a:pt x="4892" y="6713"/>
                    </a:cubicBezTo>
                    <a:lnTo>
                      <a:pt x="4892" y="6599"/>
                    </a:lnTo>
                    <a:lnTo>
                      <a:pt x="5234" y="6599"/>
                    </a:lnTo>
                    <a:lnTo>
                      <a:pt x="5234" y="6713"/>
                    </a:lnTo>
                    <a:cubicBezTo>
                      <a:pt x="5234" y="6776"/>
                      <a:pt x="5285" y="6827"/>
                      <a:pt x="5347" y="6827"/>
                    </a:cubicBezTo>
                    <a:cubicBezTo>
                      <a:pt x="5410" y="6827"/>
                      <a:pt x="5461" y="6776"/>
                      <a:pt x="5461" y="6713"/>
                    </a:cubicBezTo>
                    <a:lnTo>
                      <a:pt x="5461" y="6599"/>
                    </a:lnTo>
                    <a:lnTo>
                      <a:pt x="5803" y="6599"/>
                    </a:lnTo>
                    <a:lnTo>
                      <a:pt x="5803" y="6713"/>
                    </a:lnTo>
                    <a:cubicBezTo>
                      <a:pt x="5803" y="6776"/>
                      <a:pt x="5853" y="6827"/>
                      <a:pt x="5916" y="6827"/>
                    </a:cubicBezTo>
                    <a:cubicBezTo>
                      <a:pt x="5979" y="6827"/>
                      <a:pt x="6030" y="6776"/>
                      <a:pt x="6030" y="6713"/>
                    </a:cubicBezTo>
                    <a:lnTo>
                      <a:pt x="6030" y="6599"/>
                    </a:lnTo>
                    <a:lnTo>
                      <a:pt x="6371" y="6599"/>
                    </a:lnTo>
                    <a:lnTo>
                      <a:pt x="6371" y="6713"/>
                    </a:lnTo>
                    <a:cubicBezTo>
                      <a:pt x="6371" y="6776"/>
                      <a:pt x="6422" y="6827"/>
                      <a:pt x="6485" y="6827"/>
                    </a:cubicBezTo>
                    <a:cubicBezTo>
                      <a:pt x="6548" y="6827"/>
                      <a:pt x="6599" y="6776"/>
                      <a:pt x="6599" y="6713"/>
                    </a:cubicBezTo>
                    <a:lnTo>
                      <a:pt x="6599" y="6599"/>
                    </a:lnTo>
                    <a:lnTo>
                      <a:pt x="6713" y="6599"/>
                    </a:lnTo>
                    <a:cubicBezTo>
                      <a:pt x="6776" y="6599"/>
                      <a:pt x="6827" y="6548"/>
                      <a:pt x="6827" y="6485"/>
                    </a:cubicBezTo>
                    <a:cubicBezTo>
                      <a:pt x="6827" y="6422"/>
                      <a:pt x="6776" y="6372"/>
                      <a:pt x="6713" y="6372"/>
                    </a:cubicBezTo>
                    <a:lnTo>
                      <a:pt x="6599" y="6372"/>
                    </a:lnTo>
                    <a:lnTo>
                      <a:pt x="6599" y="6258"/>
                    </a:lnTo>
                    <a:cubicBezTo>
                      <a:pt x="6599" y="6195"/>
                      <a:pt x="6548" y="6144"/>
                      <a:pt x="6485" y="6144"/>
                    </a:cubicBezTo>
                    <a:cubicBezTo>
                      <a:pt x="6422" y="6144"/>
                      <a:pt x="6371" y="6195"/>
                      <a:pt x="6371" y="6258"/>
                    </a:cubicBezTo>
                    <a:lnTo>
                      <a:pt x="6371" y="6372"/>
                    </a:lnTo>
                    <a:lnTo>
                      <a:pt x="6030" y="6372"/>
                    </a:lnTo>
                    <a:lnTo>
                      <a:pt x="6030" y="6258"/>
                    </a:lnTo>
                    <a:cubicBezTo>
                      <a:pt x="6030" y="6195"/>
                      <a:pt x="5979" y="6144"/>
                      <a:pt x="5916" y="6144"/>
                    </a:cubicBezTo>
                    <a:cubicBezTo>
                      <a:pt x="5853" y="6144"/>
                      <a:pt x="5803" y="6195"/>
                      <a:pt x="5803" y="6258"/>
                    </a:cubicBezTo>
                    <a:lnTo>
                      <a:pt x="5803" y="6372"/>
                    </a:lnTo>
                    <a:lnTo>
                      <a:pt x="5461" y="6372"/>
                    </a:lnTo>
                    <a:lnTo>
                      <a:pt x="5461" y="6258"/>
                    </a:lnTo>
                    <a:cubicBezTo>
                      <a:pt x="5461" y="6195"/>
                      <a:pt x="5410" y="6144"/>
                      <a:pt x="5347" y="6144"/>
                    </a:cubicBezTo>
                    <a:cubicBezTo>
                      <a:pt x="5285" y="6144"/>
                      <a:pt x="5234" y="6195"/>
                      <a:pt x="5234" y="6258"/>
                    </a:cubicBezTo>
                    <a:lnTo>
                      <a:pt x="5234" y="6372"/>
                    </a:lnTo>
                    <a:lnTo>
                      <a:pt x="4892" y="6372"/>
                    </a:lnTo>
                    <a:lnTo>
                      <a:pt x="4892" y="6258"/>
                    </a:lnTo>
                    <a:cubicBezTo>
                      <a:pt x="4892" y="6195"/>
                      <a:pt x="4842" y="6144"/>
                      <a:pt x="4779" y="6144"/>
                    </a:cubicBezTo>
                    <a:cubicBezTo>
                      <a:pt x="4716" y="6144"/>
                      <a:pt x="4665" y="6195"/>
                      <a:pt x="4665" y="6258"/>
                    </a:cubicBezTo>
                    <a:lnTo>
                      <a:pt x="4665" y="6372"/>
                    </a:lnTo>
                    <a:lnTo>
                      <a:pt x="4323" y="6372"/>
                    </a:lnTo>
                    <a:lnTo>
                      <a:pt x="4323" y="6258"/>
                    </a:lnTo>
                    <a:cubicBezTo>
                      <a:pt x="4323" y="6195"/>
                      <a:pt x="4273" y="6144"/>
                      <a:pt x="4210" y="6144"/>
                    </a:cubicBezTo>
                    <a:cubicBezTo>
                      <a:pt x="4147" y="6144"/>
                      <a:pt x="4096" y="6195"/>
                      <a:pt x="4096" y="6258"/>
                    </a:cubicBezTo>
                    <a:lnTo>
                      <a:pt x="4096" y="6372"/>
                    </a:lnTo>
                    <a:lnTo>
                      <a:pt x="3755" y="6372"/>
                    </a:lnTo>
                    <a:lnTo>
                      <a:pt x="3755" y="6258"/>
                    </a:lnTo>
                    <a:cubicBezTo>
                      <a:pt x="3755" y="6195"/>
                      <a:pt x="3704" y="6144"/>
                      <a:pt x="3641" y="6144"/>
                    </a:cubicBezTo>
                    <a:cubicBezTo>
                      <a:pt x="3578" y="6144"/>
                      <a:pt x="3527" y="6195"/>
                      <a:pt x="3527" y="6258"/>
                    </a:cubicBezTo>
                    <a:lnTo>
                      <a:pt x="3527" y="6372"/>
                    </a:lnTo>
                    <a:lnTo>
                      <a:pt x="3186" y="6372"/>
                    </a:lnTo>
                    <a:lnTo>
                      <a:pt x="3186" y="6258"/>
                    </a:lnTo>
                    <a:cubicBezTo>
                      <a:pt x="3186" y="6195"/>
                      <a:pt x="3135" y="6144"/>
                      <a:pt x="3072" y="6144"/>
                    </a:cubicBezTo>
                    <a:cubicBezTo>
                      <a:pt x="3009" y="6144"/>
                      <a:pt x="2958" y="6195"/>
                      <a:pt x="2958" y="6258"/>
                    </a:cubicBezTo>
                    <a:lnTo>
                      <a:pt x="2958" y="6372"/>
                    </a:lnTo>
                    <a:lnTo>
                      <a:pt x="2617" y="6372"/>
                    </a:lnTo>
                    <a:lnTo>
                      <a:pt x="2617" y="6258"/>
                    </a:lnTo>
                    <a:cubicBezTo>
                      <a:pt x="2617" y="6195"/>
                      <a:pt x="2566" y="6144"/>
                      <a:pt x="2503" y="6144"/>
                    </a:cubicBezTo>
                    <a:cubicBezTo>
                      <a:pt x="2440" y="6144"/>
                      <a:pt x="2389" y="6195"/>
                      <a:pt x="2389" y="6258"/>
                    </a:cubicBezTo>
                    <a:lnTo>
                      <a:pt x="2389" y="6372"/>
                    </a:lnTo>
                    <a:lnTo>
                      <a:pt x="2048" y="6372"/>
                    </a:lnTo>
                    <a:lnTo>
                      <a:pt x="2048" y="6258"/>
                    </a:lnTo>
                    <a:cubicBezTo>
                      <a:pt x="2048" y="6195"/>
                      <a:pt x="1997" y="6144"/>
                      <a:pt x="1934" y="6144"/>
                    </a:cubicBezTo>
                    <a:cubicBezTo>
                      <a:pt x="1871" y="6144"/>
                      <a:pt x="1820" y="6195"/>
                      <a:pt x="1820" y="6258"/>
                    </a:cubicBezTo>
                    <a:lnTo>
                      <a:pt x="1820" y="6372"/>
                    </a:lnTo>
                    <a:lnTo>
                      <a:pt x="1479" y="6372"/>
                    </a:lnTo>
                    <a:lnTo>
                      <a:pt x="1479" y="6258"/>
                    </a:lnTo>
                    <a:cubicBezTo>
                      <a:pt x="1479" y="6195"/>
                      <a:pt x="1428" y="6144"/>
                      <a:pt x="1365" y="6144"/>
                    </a:cubicBezTo>
                    <a:cubicBezTo>
                      <a:pt x="1302" y="6144"/>
                      <a:pt x="1252" y="6195"/>
                      <a:pt x="1252" y="6258"/>
                    </a:cubicBezTo>
                    <a:lnTo>
                      <a:pt x="1252" y="6372"/>
                    </a:lnTo>
                    <a:lnTo>
                      <a:pt x="910" y="6372"/>
                    </a:lnTo>
                    <a:lnTo>
                      <a:pt x="910" y="6258"/>
                    </a:lnTo>
                    <a:cubicBezTo>
                      <a:pt x="910" y="6195"/>
                      <a:pt x="859" y="6144"/>
                      <a:pt x="796" y="6144"/>
                    </a:cubicBezTo>
                    <a:cubicBezTo>
                      <a:pt x="734" y="6144"/>
                      <a:pt x="683" y="6195"/>
                      <a:pt x="683" y="6258"/>
                    </a:cubicBezTo>
                    <a:lnTo>
                      <a:pt x="683" y="6372"/>
                    </a:lnTo>
                    <a:lnTo>
                      <a:pt x="455" y="6372"/>
                    </a:lnTo>
                    <a:lnTo>
                      <a:pt x="455" y="5234"/>
                    </a:lnTo>
                    <a:lnTo>
                      <a:pt x="1263" y="52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8" name="íṧlïḋè">
              <a:extLst>
                <a:ext uri="{FF2B5EF4-FFF2-40B4-BE49-F238E27FC236}">
                  <a16:creationId xmlns:a16="http://schemas.microsoft.com/office/drawing/2014/main" xmlns="" id="{9B9FACED-7BDE-8847-22A6-8AE1601A9747}"/>
                </a:ext>
              </a:extLst>
            </p:cNvPr>
            <p:cNvGrpSpPr/>
            <p:nvPr/>
          </p:nvGrpSpPr>
          <p:grpSpPr>
            <a:xfrm>
              <a:off x="5897921" y="4353967"/>
              <a:ext cx="396156" cy="396156"/>
              <a:chOff x="3909160" y="2249137"/>
              <a:chExt cx="648072" cy="648072"/>
            </a:xfrm>
          </p:grpSpPr>
          <p:sp>
            <p:nvSpPr>
              <p:cNvPr id="41" name="ï$lïdè">
                <a:extLst>
                  <a:ext uri="{FF2B5EF4-FFF2-40B4-BE49-F238E27FC236}">
                    <a16:creationId xmlns:a16="http://schemas.microsoft.com/office/drawing/2014/main" xmlns="" id="{C8809151-3382-1C50-175C-310E79AA0093}"/>
                  </a:ext>
                </a:extLst>
              </p:cNvPr>
              <p:cNvSpPr/>
              <p:nvPr/>
            </p:nvSpPr>
            <p:spPr>
              <a:xfrm>
                <a:off x="3909160" y="2249137"/>
                <a:ext cx="648072" cy="64807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MF LiHei (Noncommercial)"/>
                </a:endParaRPr>
              </a:p>
            </p:txBody>
          </p:sp>
          <p:sp>
            <p:nvSpPr>
              <p:cNvPr id="42" name="îşľïḋe">
                <a:extLst>
                  <a:ext uri="{FF2B5EF4-FFF2-40B4-BE49-F238E27FC236}">
                    <a16:creationId xmlns:a16="http://schemas.microsoft.com/office/drawing/2014/main" xmlns="" id="{7B6CD724-3B81-C094-0563-46FBFEF69CD5}"/>
                  </a:ext>
                </a:extLst>
              </p:cNvPr>
              <p:cNvSpPr/>
              <p:nvPr/>
            </p:nvSpPr>
            <p:spPr bwMode="auto">
              <a:xfrm>
                <a:off x="4043050" y="2390028"/>
                <a:ext cx="380293" cy="366291"/>
              </a:xfrm>
              <a:custGeom>
                <a:avLst/>
                <a:gdLst>
                  <a:gd name="T0" fmla="*/ 3413 w 6827"/>
                  <a:gd name="T1" fmla="*/ 0 h 5912"/>
                  <a:gd name="T2" fmla="*/ 0 w 6827"/>
                  <a:gd name="T3" fmla="*/ 5912 h 5912"/>
                  <a:gd name="T4" fmla="*/ 6827 w 6827"/>
                  <a:gd name="T5" fmla="*/ 5912 h 5912"/>
                  <a:gd name="T6" fmla="*/ 3413 w 6827"/>
                  <a:gd name="T7" fmla="*/ 0 h 5912"/>
                  <a:gd name="T8" fmla="*/ 3413 w 6827"/>
                  <a:gd name="T9" fmla="*/ 972 h 5912"/>
                  <a:gd name="T10" fmla="*/ 4489 w 6827"/>
                  <a:gd name="T11" fmla="*/ 2835 h 5912"/>
                  <a:gd name="T12" fmla="*/ 2338 w 6827"/>
                  <a:gd name="T13" fmla="*/ 2835 h 5912"/>
                  <a:gd name="T14" fmla="*/ 3413 w 6827"/>
                  <a:gd name="T15" fmla="*/ 972 h 5912"/>
                  <a:gd name="T16" fmla="*/ 842 w 6827"/>
                  <a:gd name="T17" fmla="*/ 5426 h 5912"/>
                  <a:gd name="T18" fmla="*/ 1917 w 6827"/>
                  <a:gd name="T19" fmla="*/ 3564 h 5912"/>
                  <a:gd name="T20" fmla="*/ 2993 w 6827"/>
                  <a:gd name="T21" fmla="*/ 5426 h 5912"/>
                  <a:gd name="T22" fmla="*/ 842 w 6827"/>
                  <a:gd name="T23" fmla="*/ 5426 h 5912"/>
                  <a:gd name="T24" fmla="*/ 2338 w 6827"/>
                  <a:gd name="T25" fmla="*/ 3321 h 5912"/>
                  <a:gd name="T26" fmla="*/ 4489 w 6827"/>
                  <a:gd name="T27" fmla="*/ 3321 h 5912"/>
                  <a:gd name="T28" fmla="*/ 3413 w 6827"/>
                  <a:gd name="T29" fmla="*/ 5183 h 5912"/>
                  <a:gd name="T30" fmla="*/ 2338 w 6827"/>
                  <a:gd name="T31" fmla="*/ 3321 h 5912"/>
                  <a:gd name="T32" fmla="*/ 4910 w 6827"/>
                  <a:gd name="T33" fmla="*/ 3564 h 5912"/>
                  <a:gd name="T34" fmla="*/ 5985 w 6827"/>
                  <a:gd name="T35" fmla="*/ 5426 h 5912"/>
                  <a:gd name="T36" fmla="*/ 3834 w 6827"/>
                  <a:gd name="T37" fmla="*/ 5426 h 5912"/>
                  <a:gd name="T38" fmla="*/ 4910 w 6827"/>
                  <a:gd name="T39" fmla="*/ 3564 h 5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27" h="5912">
                    <a:moveTo>
                      <a:pt x="3413" y="0"/>
                    </a:moveTo>
                    <a:lnTo>
                      <a:pt x="0" y="5912"/>
                    </a:lnTo>
                    <a:lnTo>
                      <a:pt x="6827" y="5912"/>
                    </a:lnTo>
                    <a:lnTo>
                      <a:pt x="3413" y="0"/>
                    </a:lnTo>
                    <a:close/>
                    <a:moveTo>
                      <a:pt x="3413" y="972"/>
                    </a:moveTo>
                    <a:lnTo>
                      <a:pt x="4489" y="2835"/>
                    </a:lnTo>
                    <a:lnTo>
                      <a:pt x="2338" y="2835"/>
                    </a:lnTo>
                    <a:lnTo>
                      <a:pt x="3413" y="972"/>
                    </a:lnTo>
                    <a:close/>
                    <a:moveTo>
                      <a:pt x="842" y="5426"/>
                    </a:moveTo>
                    <a:lnTo>
                      <a:pt x="1917" y="3564"/>
                    </a:lnTo>
                    <a:lnTo>
                      <a:pt x="2993" y="5426"/>
                    </a:lnTo>
                    <a:lnTo>
                      <a:pt x="842" y="5426"/>
                    </a:lnTo>
                    <a:close/>
                    <a:moveTo>
                      <a:pt x="2338" y="3321"/>
                    </a:moveTo>
                    <a:lnTo>
                      <a:pt x="4489" y="3321"/>
                    </a:lnTo>
                    <a:lnTo>
                      <a:pt x="3413" y="5183"/>
                    </a:lnTo>
                    <a:lnTo>
                      <a:pt x="2338" y="3321"/>
                    </a:lnTo>
                    <a:close/>
                    <a:moveTo>
                      <a:pt x="4910" y="3564"/>
                    </a:moveTo>
                    <a:lnTo>
                      <a:pt x="5985" y="5426"/>
                    </a:lnTo>
                    <a:lnTo>
                      <a:pt x="3834" y="5426"/>
                    </a:lnTo>
                    <a:lnTo>
                      <a:pt x="4910" y="35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MF LiHei (Noncommercial)"/>
                </a:endParaRPr>
              </a:p>
            </p:txBody>
          </p:sp>
        </p:grpSp>
        <p:grpSp>
          <p:nvGrpSpPr>
            <p:cNvPr id="19" name="îŝļîḑè">
              <a:extLst>
                <a:ext uri="{FF2B5EF4-FFF2-40B4-BE49-F238E27FC236}">
                  <a16:creationId xmlns:a16="http://schemas.microsoft.com/office/drawing/2014/main" xmlns="" id="{70E60AD1-75E6-D521-F849-E91A84B5E7D8}"/>
                </a:ext>
              </a:extLst>
            </p:cNvPr>
            <p:cNvGrpSpPr>
              <a:grpSpLocks/>
            </p:cNvGrpSpPr>
            <p:nvPr/>
          </p:nvGrpSpPr>
          <p:grpSpPr>
            <a:xfrm>
              <a:off x="9543809" y="4353967"/>
              <a:ext cx="396156" cy="396156"/>
              <a:chOff x="5675954" y="2249137"/>
              <a:chExt cx="648072" cy="648072"/>
            </a:xfrm>
          </p:grpSpPr>
          <p:sp>
            <p:nvSpPr>
              <p:cNvPr id="39" name="ïŝḻïḓé">
                <a:extLst>
                  <a:ext uri="{FF2B5EF4-FFF2-40B4-BE49-F238E27FC236}">
                    <a16:creationId xmlns:a16="http://schemas.microsoft.com/office/drawing/2014/main" xmlns="" id="{A5C76EC0-6048-3800-77E6-6AFD4E9235B9}"/>
                  </a:ext>
                </a:extLst>
              </p:cNvPr>
              <p:cNvSpPr/>
              <p:nvPr/>
            </p:nvSpPr>
            <p:spPr>
              <a:xfrm>
                <a:off x="5675954" y="2249137"/>
                <a:ext cx="648072" cy="64807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MF LiHei (Noncommercial)"/>
                </a:endParaRPr>
              </a:p>
            </p:txBody>
          </p:sp>
          <p:sp>
            <p:nvSpPr>
              <p:cNvPr id="40" name="îṧlîḑê">
                <a:extLst>
                  <a:ext uri="{FF2B5EF4-FFF2-40B4-BE49-F238E27FC236}">
                    <a16:creationId xmlns:a16="http://schemas.microsoft.com/office/drawing/2014/main" xmlns="" id="{D236F03B-432E-AE95-323A-0BD5007E0D81}"/>
                  </a:ext>
                </a:extLst>
              </p:cNvPr>
              <p:cNvSpPr/>
              <p:nvPr/>
            </p:nvSpPr>
            <p:spPr bwMode="auto">
              <a:xfrm>
                <a:off x="5809844" y="2390028"/>
                <a:ext cx="380293" cy="366291"/>
              </a:xfrm>
              <a:custGeom>
                <a:avLst/>
                <a:gdLst>
                  <a:gd name="connsiteX0" fmla="*/ 297615 w 597921"/>
                  <a:gd name="connsiteY0" fmla="*/ 96957 h 598324"/>
                  <a:gd name="connsiteX1" fmla="*/ 323434 w 597921"/>
                  <a:gd name="connsiteY1" fmla="*/ 122740 h 598324"/>
                  <a:gd name="connsiteX2" fmla="*/ 323434 w 597921"/>
                  <a:gd name="connsiteY2" fmla="*/ 289852 h 598324"/>
                  <a:gd name="connsiteX3" fmla="*/ 462572 w 597921"/>
                  <a:gd name="connsiteY3" fmla="*/ 289852 h 598324"/>
                  <a:gd name="connsiteX4" fmla="*/ 487913 w 597921"/>
                  <a:gd name="connsiteY4" fmla="*/ 315157 h 598324"/>
                  <a:gd name="connsiteX5" fmla="*/ 462572 w 597921"/>
                  <a:gd name="connsiteY5" fmla="*/ 340463 h 598324"/>
                  <a:gd name="connsiteX6" fmla="*/ 297615 w 597921"/>
                  <a:gd name="connsiteY6" fmla="*/ 340463 h 598324"/>
                  <a:gd name="connsiteX7" fmla="*/ 272274 w 597921"/>
                  <a:gd name="connsiteY7" fmla="*/ 315157 h 598324"/>
                  <a:gd name="connsiteX8" fmla="*/ 272274 w 597921"/>
                  <a:gd name="connsiteY8" fmla="*/ 122740 h 598324"/>
                  <a:gd name="connsiteX9" fmla="*/ 297615 w 597921"/>
                  <a:gd name="connsiteY9" fmla="*/ 96957 h 598324"/>
                  <a:gd name="connsiteX10" fmla="*/ 298127 w 597921"/>
                  <a:gd name="connsiteY10" fmla="*/ 0 h 598324"/>
                  <a:gd name="connsiteX11" fmla="*/ 597921 w 597921"/>
                  <a:gd name="connsiteY11" fmla="*/ 299401 h 598324"/>
                  <a:gd name="connsiteX12" fmla="*/ 298127 w 597921"/>
                  <a:gd name="connsiteY12" fmla="*/ 598324 h 598324"/>
                  <a:gd name="connsiteX13" fmla="*/ 35150 w 597921"/>
                  <a:gd name="connsiteY13" fmla="*/ 442177 h 598324"/>
                  <a:gd name="connsiteX14" fmla="*/ 34194 w 597921"/>
                  <a:gd name="connsiteY14" fmla="*/ 432149 h 598324"/>
                  <a:gd name="connsiteX15" fmla="*/ 40410 w 597921"/>
                  <a:gd name="connsiteY15" fmla="*/ 424509 h 598324"/>
                  <a:gd name="connsiteX16" fmla="*/ 74836 w 597921"/>
                  <a:gd name="connsiteY16" fmla="*/ 407796 h 598324"/>
                  <a:gd name="connsiteX17" fmla="*/ 91571 w 597921"/>
                  <a:gd name="connsiteY17" fmla="*/ 413049 h 598324"/>
                  <a:gd name="connsiteX18" fmla="*/ 298127 w 597921"/>
                  <a:gd name="connsiteY18" fmla="*/ 534815 h 598324"/>
                  <a:gd name="connsiteX19" fmla="*/ 534328 w 597921"/>
                  <a:gd name="connsiteY19" fmla="*/ 299401 h 598324"/>
                  <a:gd name="connsiteX20" fmla="*/ 298127 w 597921"/>
                  <a:gd name="connsiteY20" fmla="*/ 63509 h 598324"/>
                  <a:gd name="connsiteX21" fmla="*/ 145123 w 597921"/>
                  <a:gd name="connsiteY21" fmla="*/ 120333 h 598324"/>
                  <a:gd name="connsiteX22" fmla="*/ 200587 w 597921"/>
                  <a:gd name="connsiteY22" fmla="*/ 142299 h 598324"/>
                  <a:gd name="connsiteX23" fmla="*/ 208237 w 597921"/>
                  <a:gd name="connsiteY23" fmla="*/ 152327 h 598324"/>
                  <a:gd name="connsiteX24" fmla="*/ 203456 w 597921"/>
                  <a:gd name="connsiteY24" fmla="*/ 164265 h 598324"/>
                  <a:gd name="connsiteX25" fmla="*/ 48060 w 597921"/>
                  <a:gd name="connsiteY25" fmla="*/ 285553 h 598324"/>
                  <a:gd name="connsiteX26" fmla="*/ 35150 w 597921"/>
                  <a:gd name="connsiteY26" fmla="*/ 287463 h 598324"/>
                  <a:gd name="connsiteX27" fmla="*/ 27500 w 597921"/>
                  <a:gd name="connsiteY27" fmla="*/ 277435 h 598324"/>
                  <a:gd name="connsiteX28" fmla="*/ 246 w 597921"/>
                  <a:gd name="connsiteY28" fmla="*/ 82132 h 598324"/>
                  <a:gd name="connsiteX29" fmla="*/ 4550 w 597921"/>
                  <a:gd name="connsiteY29" fmla="*/ 70194 h 598324"/>
                  <a:gd name="connsiteX30" fmla="*/ 17459 w 597921"/>
                  <a:gd name="connsiteY30" fmla="*/ 68762 h 598324"/>
                  <a:gd name="connsiteX31" fmla="*/ 80574 w 597921"/>
                  <a:gd name="connsiteY31" fmla="*/ 94070 h 598324"/>
                  <a:gd name="connsiteX32" fmla="*/ 298127 w 597921"/>
                  <a:gd name="connsiteY32" fmla="*/ 0 h 598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7921" h="598324">
                    <a:moveTo>
                      <a:pt x="297615" y="96957"/>
                    </a:moveTo>
                    <a:cubicBezTo>
                      <a:pt x="311959" y="96957"/>
                      <a:pt x="323434" y="108416"/>
                      <a:pt x="323434" y="122740"/>
                    </a:cubicBezTo>
                    <a:lnTo>
                      <a:pt x="323434" y="289852"/>
                    </a:lnTo>
                    <a:lnTo>
                      <a:pt x="462572" y="289852"/>
                    </a:lnTo>
                    <a:cubicBezTo>
                      <a:pt x="476438" y="289852"/>
                      <a:pt x="487913" y="301311"/>
                      <a:pt x="487913" y="315157"/>
                    </a:cubicBezTo>
                    <a:cubicBezTo>
                      <a:pt x="487913" y="329004"/>
                      <a:pt x="476438" y="340463"/>
                      <a:pt x="462572" y="340463"/>
                    </a:cubicBezTo>
                    <a:lnTo>
                      <a:pt x="297615" y="340463"/>
                    </a:lnTo>
                    <a:cubicBezTo>
                      <a:pt x="283749" y="340463"/>
                      <a:pt x="272274" y="329004"/>
                      <a:pt x="272274" y="315157"/>
                    </a:cubicBezTo>
                    <a:lnTo>
                      <a:pt x="272274" y="122740"/>
                    </a:lnTo>
                    <a:cubicBezTo>
                      <a:pt x="272274" y="108416"/>
                      <a:pt x="283749" y="96957"/>
                      <a:pt x="297615" y="96957"/>
                    </a:cubicBezTo>
                    <a:close/>
                    <a:moveTo>
                      <a:pt x="298127" y="0"/>
                    </a:moveTo>
                    <a:cubicBezTo>
                      <a:pt x="463564" y="0"/>
                      <a:pt x="597921" y="134181"/>
                      <a:pt x="597921" y="299401"/>
                    </a:cubicBezTo>
                    <a:cubicBezTo>
                      <a:pt x="597921" y="464143"/>
                      <a:pt x="463564" y="598324"/>
                      <a:pt x="298127" y="598324"/>
                    </a:cubicBezTo>
                    <a:cubicBezTo>
                      <a:pt x="188155" y="598324"/>
                      <a:pt x="87268" y="538635"/>
                      <a:pt x="35150" y="442177"/>
                    </a:cubicBezTo>
                    <a:cubicBezTo>
                      <a:pt x="33238" y="438835"/>
                      <a:pt x="32760" y="435492"/>
                      <a:pt x="34194" y="432149"/>
                    </a:cubicBezTo>
                    <a:cubicBezTo>
                      <a:pt x="35150" y="428807"/>
                      <a:pt x="37541" y="425942"/>
                      <a:pt x="40410" y="424509"/>
                    </a:cubicBezTo>
                    <a:lnTo>
                      <a:pt x="74836" y="407796"/>
                    </a:lnTo>
                    <a:cubicBezTo>
                      <a:pt x="81052" y="404931"/>
                      <a:pt x="88702" y="407319"/>
                      <a:pt x="91571" y="413049"/>
                    </a:cubicBezTo>
                    <a:cubicBezTo>
                      <a:pt x="133169" y="488018"/>
                      <a:pt x="212540" y="534815"/>
                      <a:pt x="298127" y="534815"/>
                    </a:cubicBezTo>
                    <a:cubicBezTo>
                      <a:pt x="428181" y="534815"/>
                      <a:pt x="534328" y="429284"/>
                      <a:pt x="534328" y="299401"/>
                    </a:cubicBezTo>
                    <a:cubicBezTo>
                      <a:pt x="534328" y="169517"/>
                      <a:pt x="428181" y="63509"/>
                      <a:pt x="298127" y="63509"/>
                    </a:cubicBezTo>
                    <a:cubicBezTo>
                      <a:pt x="242185" y="63509"/>
                      <a:pt x="187677" y="83565"/>
                      <a:pt x="145123" y="120333"/>
                    </a:cubicBezTo>
                    <a:lnTo>
                      <a:pt x="200587" y="142299"/>
                    </a:lnTo>
                    <a:cubicBezTo>
                      <a:pt x="204890" y="144209"/>
                      <a:pt x="207759" y="148029"/>
                      <a:pt x="208237" y="152327"/>
                    </a:cubicBezTo>
                    <a:cubicBezTo>
                      <a:pt x="208715" y="157102"/>
                      <a:pt x="207281" y="161399"/>
                      <a:pt x="203456" y="164265"/>
                    </a:cubicBezTo>
                    <a:lnTo>
                      <a:pt x="48060" y="285553"/>
                    </a:lnTo>
                    <a:cubicBezTo>
                      <a:pt x="44235" y="288418"/>
                      <a:pt x="39454" y="289373"/>
                      <a:pt x="35150" y="287463"/>
                    </a:cubicBezTo>
                    <a:cubicBezTo>
                      <a:pt x="31325" y="285553"/>
                      <a:pt x="27978" y="281733"/>
                      <a:pt x="27500" y="277435"/>
                    </a:cubicBezTo>
                    <a:lnTo>
                      <a:pt x="246" y="82132"/>
                    </a:lnTo>
                    <a:cubicBezTo>
                      <a:pt x="-710" y="77835"/>
                      <a:pt x="1203" y="73060"/>
                      <a:pt x="4550" y="70194"/>
                    </a:cubicBezTo>
                    <a:cubicBezTo>
                      <a:pt x="8375" y="67807"/>
                      <a:pt x="13156" y="66852"/>
                      <a:pt x="17459" y="68762"/>
                    </a:cubicBezTo>
                    <a:lnTo>
                      <a:pt x="80574" y="94070"/>
                    </a:lnTo>
                    <a:cubicBezTo>
                      <a:pt x="137472" y="33426"/>
                      <a:pt x="214931" y="0"/>
                      <a:pt x="2981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MF LiHei (Noncommercial)"/>
                </a:endParaRPr>
              </a:p>
            </p:txBody>
          </p:sp>
        </p:grpSp>
        <p:cxnSp>
          <p:nvCxnSpPr>
            <p:cNvPr id="20" name="直接连接符 22">
              <a:extLst>
                <a:ext uri="{FF2B5EF4-FFF2-40B4-BE49-F238E27FC236}">
                  <a16:creationId xmlns:a16="http://schemas.microsoft.com/office/drawing/2014/main" xmlns="" id="{BA4B5F7D-2441-5DEC-39E5-F0FCB5C135AD}"/>
                </a:ext>
              </a:extLst>
            </p:cNvPr>
            <p:cNvCxnSpPr/>
            <p:nvPr/>
          </p:nvCxnSpPr>
          <p:spPr>
            <a:xfrm>
              <a:off x="4274490" y="4750123"/>
              <a:ext cx="0" cy="1366515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3">
              <a:extLst>
                <a:ext uri="{FF2B5EF4-FFF2-40B4-BE49-F238E27FC236}">
                  <a16:creationId xmlns:a16="http://schemas.microsoft.com/office/drawing/2014/main" xmlns="" id="{3E8EEC80-8EFE-AF5F-538C-2140C330EAC2}"/>
                </a:ext>
              </a:extLst>
            </p:cNvPr>
            <p:cNvCxnSpPr/>
            <p:nvPr/>
          </p:nvCxnSpPr>
          <p:spPr>
            <a:xfrm>
              <a:off x="7923245" y="4750123"/>
              <a:ext cx="0" cy="1366515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A7B6FB1-425B-EBDF-C837-CBDB36883C1F}"/>
              </a:ext>
            </a:extLst>
          </p:cNvPr>
          <p:cNvSpPr txBox="1"/>
          <p:nvPr/>
        </p:nvSpPr>
        <p:spPr>
          <a:xfrm>
            <a:off x="1272340" y="4376373"/>
            <a:ext cx="2631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…. 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endParaRPr lang="en-US" sz="2000" b="1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41301F4-5737-9254-0D53-091F3D3610BC}"/>
              </a:ext>
            </a:extLst>
          </p:cNvPr>
          <p:cNvSpPr txBox="1"/>
          <p:nvPr/>
        </p:nvSpPr>
        <p:spPr>
          <a:xfrm>
            <a:off x="4649474" y="4350472"/>
            <a:ext cx="2728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0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4389261-89D0-09DF-035F-B4EE78F9908D}"/>
              </a:ext>
            </a:extLst>
          </p:cNvPr>
          <p:cNvSpPr txBox="1"/>
          <p:nvPr/>
        </p:nvSpPr>
        <p:spPr>
          <a:xfrm>
            <a:off x="8485063" y="4400025"/>
            <a:ext cx="2087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endParaRPr lang="en-US" sz="20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597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20320" y="311214"/>
            <a:ext cx="11772767" cy="6556946"/>
            <a:chOff x="-20320" y="311214"/>
            <a:chExt cx="11772767" cy="6556946"/>
          </a:xfrm>
        </p:grpSpPr>
        <p:sp>
          <p:nvSpPr>
            <p:cNvPr id="5" name="矩形 4"/>
            <p:cNvSpPr/>
            <p:nvPr/>
          </p:nvSpPr>
          <p:spPr>
            <a:xfrm>
              <a:off x="442763" y="311214"/>
              <a:ext cx="11309684" cy="6243587"/>
            </a:xfrm>
            <a:prstGeom prst="rect">
              <a:avLst/>
            </a:prstGeom>
            <a:noFill/>
            <a:ln w="47625">
              <a:solidFill>
                <a:srgbClr val="FD7325"/>
              </a:solidFill>
            </a:ln>
            <a:effectLst>
              <a:outerShdw blurRad="127000" dist="38100" algn="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 useBgFill="1">
          <p:nvSpPr>
            <p:cNvPr id="6" name="任意多边形 5"/>
            <p:cNvSpPr/>
            <p:nvPr/>
          </p:nvSpPr>
          <p:spPr>
            <a:xfrm>
              <a:off x="-20320" y="4897120"/>
              <a:ext cx="2580640" cy="1971040"/>
            </a:xfrm>
            <a:custGeom>
              <a:avLst/>
              <a:gdLst>
                <a:gd name="connsiteX0" fmla="*/ 162560 w 2580640"/>
                <a:gd name="connsiteY0" fmla="*/ 792480 h 1971040"/>
                <a:gd name="connsiteX1" fmla="*/ 365760 w 2580640"/>
                <a:gd name="connsiteY1" fmla="*/ 254000 h 1971040"/>
                <a:gd name="connsiteX2" fmla="*/ 538480 w 2580640"/>
                <a:gd name="connsiteY2" fmla="*/ 121920 h 1971040"/>
                <a:gd name="connsiteX3" fmla="*/ 660400 w 2580640"/>
                <a:gd name="connsiteY3" fmla="*/ 71120 h 1971040"/>
                <a:gd name="connsiteX4" fmla="*/ 792480 w 2580640"/>
                <a:gd name="connsiteY4" fmla="*/ 30480 h 1971040"/>
                <a:gd name="connsiteX5" fmla="*/ 914400 w 2580640"/>
                <a:gd name="connsiteY5" fmla="*/ 0 h 1971040"/>
                <a:gd name="connsiteX6" fmla="*/ 955040 w 2580640"/>
                <a:gd name="connsiteY6" fmla="*/ 325120 h 1971040"/>
                <a:gd name="connsiteX7" fmla="*/ 924560 w 2580640"/>
                <a:gd name="connsiteY7" fmla="*/ 548640 h 1971040"/>
                <a:gd name="connsiteX8" fmla="*/ 883920 w 2580640"/>
                <a:gd name="connsiteY8" fmla="*/ 711200 h 1971040"/>
                <a:gd name="connsiteX9" fmla="*/ 772160 w 2580640"/>
                <a:gd name="connsiteY9" fmla="*/ 873760 h 1971040"/>
                <a:gd name="connsiteX10" fmla="*/ 660400 w 2580640"/>
                <a:gd name="connsiteY10" fmla="*/ 995680 h 1971040"/>
                <a:gd name="connsiteX11" fmla="*/ 975360 w 2580640"/>
                <a:gd name="connsiteY11" fmla="*/ 883920 h 1971040"/>
                <a:gd name="connsiteX12" fmla="*/ 1259840 w 2580640"/>
                <a:gd name="connsiteY12" fmla="*/ 883920 h 1971040"/>
                <a:gd name="connsiteX13" fmla="*/ 1442720 w 2580640"/>
                <a:gd name="connsiteY13" fmla="*/ 975360 h 1971040"/>
                <a:gd name="connsiteX14" fmla="*/ 1483360 w 2580640"/>
                <a:gd name="connsiteY14" fmla="*/ 975360 h 1971040"/>
                <a:gd name="connsiteX15" fmla="*/ 1402080 w 2580640"/>
                <a:gd name="connsiteY15" fmla="*/ 1239520 h 1971040"/>
                <a:gd name="connsiteX16" fmla="*/ 1249680 w 2580640"/>
                <a:gd name="connsiteY16" fmla="*/ 1341120 h 1971040"/>
                <a:gd name="connsiteX17" fmla="*/ 1564640 w 2580640"/>
                <a:gd name="connsiteY17" fmla="*/ 1107440 h 1971040"/>
                <a:gd name="connsiteX18" fmla="*/ 1971040 w 2580640"/>
                <a:gd name="connsiteY18" fmla="*/ 995680 h 1971040"/>
                <a:gd name="connsiteX19" fmla="*/ 2286000 w 2580640"/>
                <a:gd name="connsiteY19" fmla="*/ 1076960 h 1971040"/>
                <a:gd name="connsiteX20" fmla="*/ 2580640 w 2580640"/>
                <a:gd name="connsiteY20" fmla="*/ 1198880 h 1971040"/>
                <a:gd name="connsiteX21" fmla="*/ 2326640 w 2580640"/>
                <a:gd name="connsiteY21" fmla="*/ 1666240 h 1971040"/>
                <a:gd name="connsiteX22" fmla="*/ 2062480 w 2580640"/>
                <a:gd name="connsiteY22" fmla="*/ 1808480 h 1971040"/>
                <a:gd name="connsiteX23" fmla="*/ 1981200 w 2580640"/>
                <a:gd name="connsiteY23" fmla="*/ 1859280 h 1971040"/>
                <a:gd name="connsiteX24" fmla="*/ 2103120 w 2580640"/>
                <a:gd name="connsiteY24" fmla="*/ 1950720 h 1971040"/>
                <a:gd name="connsiteX25" fmla="*/ 2042160 w 2580640"/>
                <a:gd name="connsiteY25" fmla="*/ 1971040 h 1971040"/>
                <a:gd name="connsiteX26" fmla="*/ 10160 w 2580640"/>
                <a:gd name="connsiteY26" fmla="*/ 1960880 h 1971040"/>
                <a:gd name="connsiteX27" fmla="*/ 0 w 2580640"/>
                <a:gd name="connsiteY27" fmla="*/ 182880 h 1971040"/>
                <a:gd name="connsiteX28" fmla="*/ 416560 w 2580640"/>
                <a:gd name="connsiteY28" fmla="*/ 101600 h 1971040"/>
                <a:gd name="connsiteX29" fmla="*/ 406400 w 2580640"/>
                <a:gd name="connsiteY29" fmla="*/ 304800 h 1971040"/>
                <a:gd name="connsiteX30" fmla="*/ 609600 w 2580640"/>
                <a:gd name="connsiteY30" fmla="*/ 71120 h 1971040"/>
                <a:gd name="connsiteX31" fmla="*/ 629920 w 2580640"/>
                <a:gd name="connsiteY31" fmla="*/ 71120 h 1971040"/>
                <a:gd name="connsiteX32" fmla="*/ 640080 w 2580640"/>
                <a:gd name="connsiteY32" fmla="*/ 7112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80640" h="1971040">
                  <a:moveTo>
                    <a:pt x="162560" y="792480"/>
                  </a:moveTo>
                  <a:lnTo>
                    <a:pt x="365760" y="254000"/>
                  </a:lnTo>
                  <a:lnTo>
                    <a:pt x="538480" y="121920"/>
                  </a:lnTo>
                  <a:lnTo>
                    <a:pt x="660400" y="71120"/>
                  </a:lnTo>
                  <a:lnTo>
                    <a:pt x="792480" y="30480"/>
                  </a:lnTo>
                  <a:lnTo>
                    <a:pt x="914400" y="0"/>
                  </a:lnTo>
                  <a:lnTo>
                    <a:pt x="955040" y="325120"/>
                  </a:lnTo>
                  <a:lnTo>
                    <a:pt x="924560" y="548640"/>
                  </a:lnTo>
                  <a:lnTo>
                    <a:pt x="883920" y="711200"/>
                  </a:lnTo>
                  <a:lnTo>
                    <a:pt x="772160" y="873760"/>
                  </a:lnTo>
                  <a:lnTo>
                    <a:pt x="660400" y="995680"/>
                  </a:lnTo>
                  <a:lnTo>
                    <a:pt x="975360" y="883920"/>
                  </a:lnTo>
                  <a:lnTo>
                    <a:pt x="1259840" y="883920"/>
                  </a:lnTo>
                  <a:lnTo>
                    <a:pt x="1442720" y="975360"/>
                  </a:lnTo>
                  <a:lnTo>
                    <a:pt x="1483360" y="975360"/>
                  </a:lnTo>
                  <a:lnTo>
                    <a:pt x="1402080" y="1239520"/>
                  </a:lnTo>
                  <a:lnTo>
                    <a:pt x="1249680" y="1341120"/>
                  </a:lnTo>
                  <a:lnTo>
                    <a:pt x="1564640" y="1107440"/>
                  </a:lnTo>
                  <a:lnTo>
                    <a:pt x="1971040" y="995680"/>
                  </a:lnTo>
                  <a:lnTo>
                    <a:pt x="2286000" y="1076960"/>
                  </a:lnTo>
                  <a:lnTo>
                    <a:pt x="2580640" y="1198880"/>
                  </a:lnTo>
                  <a:lnTo>
                    <a:pt x="2326640" y="1666240"/>
                  </a:lnTo>
                  <a:lnTo>
                    <a:pt x="2062480" y="1808480"/>
                  </a:lnTo>
                  <a:lnTo>
                    <a:pt x="1981200" y="1859280"/>
                  </a:lnTo>
                  <a:lnTo>
                    <a:pt x="2103120" y="1950720"/>
                  </a:lnTo>
                  <a:lnTo>
                    <a:pt x="2042160" y="1971040"/>
                  </a:lnTo>
                  <a:lnTo>
                    <a:pt x="10160" y="1960880"/>
                  </a:lnTo>
                  <a:cubicBezTo>
                    <a:pt x="6773" y="1368213"/>
                    <a:pt x="3387" y="775547"/>
                    <a:pt x="0" y="182880"/>
                  </a:cubicBezTo>
                  <a:lnTo>
                    <a:pt x="416560" y="101600"/>
                  </a:lnTo>
                  <a:lnTo>
                    <a:pt x="406400" y="304800"/>
                  </a:lnTo>
                  <a:lnTo>
                    <a:pt x="609600" y="71120"/>
                  </a:lnTo>
                  <a:lnTo>
                    <a:pt x="629920" y="71120"/>
                  </a:lnTo>
                  <a:lnTo>
                    <a:pt x="640080" y="7112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19" name="组合 16">
            <a:extLst>
              <a:ext uri="{FF2B5EF4-FFF2-40B4-BE49-F238E27FC236}">
                <a16:creationId xmlns:a16="http://schemas.microsoft.com/office/drawing/2014/main" xmlns="" id="{9D607B51-2C0F-7B5A-8FC9-83137FECD42F}"/>
              </a:ext>
            </a:extLst>
          </p:cNvPr>
          <p:cNvGrpSpPr/>
          <p:nvPr/>
        </p:nvGrpSpPr>
        <p:grpSpPr>
          <a:xfrm>
            <a:off x="996586" y="1269644"/>
            <a:ext cx="10755862" cy="989330"/>
            <a:chOff x="1249" y="3647"/>
            <a:chExt cx="17767" cy="1558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xmlns="" id="{EA3FEE77-D799-50FF-6A29-9B5326208BA9}"/>
                </a:ext>
              </a:extLst>
            </p:cNvPr>
            <p:cNvGrpSpPr/>
            <p:nvPr/>
          </p:nvGrpSpPr>
          <p:grpSpPr>
            <a:xfrm>
              <a:off x="1249" y="3712"/>
              <a:ext cx="8633" cy="1493"/>
              <a:chOff x="1220" y="2424"/>
              <a:chExt cx="4218" cy="729"/>
            </a:xfrm>
          </p:grpSpPr>
          <p:sp>
            <p:nvSpPr>
              <p:cNvPr id="22" name="Google Shape;2667;p65">
                <a:extLst>
                  <a:ext uri="{FF2B5EF4-FFF2-40B4-BE49-F238E27FC236}">
                    <a16:creationId xmlns:a16="http://schemas.microsoft.com/office/drawing/2014/main" xmlns="" id="{4C5A3D0F-072D-1BE5-A0BE-B24A9145A1CF}"/>
                  </a:ext>
                </a:extLst>
              </p:cNvPr>
              <p:cNvSpPr/>
              <p:nvPr/>
            </p:nvSpPr>
            <p:spPr>
              <a:xfrm>
                <a:off x="1220" y="2424"/>
                <a:ext cx="2386" cy="729"/>
              </a:xfrm>
              <a:prstGeom prst="roundRect">
                <a:avLst>
                  <a:gd name="adj" fmla="val 16667"/>
                </a:avLst>
              </a:prstGeom>
              <a:solidFill>
                <a:srgbClr val="FD961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spcAft>
                    <a:spcPts val="1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</a:t>
                </a:r>
                <a:r>
                  <a:rPr lang="en-US" sz="32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.Thể </a:t>
                </a:r>
                <a:r>
                  <a:rPr lang="en-US" sz="3200" b="1" dirty="0" err="1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altLang="en-GB" sz="3200" b="1" dirty="0">
                  <a:solidFill>
                    <a:srgbClr val="FF0000"/>
                  </a:solidFill>
                  <a:latin typeface="Fredoka One"/>
                  <a:ea typeface="Fredoka One"/>
                  <a:cs typeface="Fredoka One"/>
                  <a:sym typeface="+mn-ea"/>
                </a:endParaRPr>
              </a:p>
            </p:txBody>
          </p:sp>
          <p:grpSp>
            <p:nvGrpSpPr>
              <p:cNvPr id="23" name="Google Shape;2690;p65">
                <a:extLst>
                  <a:ext uri="{FF2B5EF4-FFF2-40B4-BE49-F238E27FC236}">
                    <a16:creationId xmlns:a16="http://schemas.microsoft.com/office/drawing/2014/main" xmlns="" id="{626755A7-7A60-11EB-FA51-B7CB7E5471D4}"/>
                  </a:ext>
                </a:extLst>
              </p:cNvPr>
              <p:cNvGrpSpPr/>
              <p:nvPr/>
            </p:nvGrpSpPr>
            <p:grpSpPr>
              <a:xfrm>
                <a:off x="4899" y="2531"/>
                <a:ext cx="539" cy="516"/>
                <a:chOff x="2346775" y="2469350"/>
                <a:chExt cx="446550" cy="416050"/>
              </a:xfrm>
            </p:grpSpPr>
            <p:sp>
              <p:nvSpPr>
                <p:cNvPr id="25" name="Google Shape;2692;p65">
                  <a:extLst>
                    <a:ext uri="{FF2B5EF4-FFF2-40B4-BE49-F238E27FC236}">
                      <a16:creationId xmlns:a16="http://schemas.microsoft.com/office/drawing/2014/main" xmlns="" id="{80F90330-E6FF-2DD7-EDF7-97738CD8B26A}"/>
                    </a:ext>
                  </a:extLst>
                </p:cNvPr>
                <p:cNvSpPr/>
                <p:nvPr/>
              </p:nvSpPr>
              <p:spPr>
                <a:xfrm>
                  <a:off x="2407125" y="2484300"/>
                  <a:ext cx="386200" cy="4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8" h="16044" extrusionOk="0">
                      <a:moveTo>
                        <a:pt x="8178" y="0"/>
                      </a:moveTo>
                      <a:cubicBezTo>
                        <a:pt x="7841" y="0"/>
                        <a:pt x="7529" y="26"/>
                        <a:pt x="7218" y="104"/>
                      </a:cubicBezTo>
                      <a:lnTo>
                        <a:pt x="7192" y="104"/>
                      </a:lnTo>
                      <a:cubicBezTo>
                        <a:pt x="6387" y="312"/>
                        <a:pt x="5712" y="805"/>
                        <a:pt x="5271" y="1480"/>
                      </a:cubicBezTo>
                      <a:cubicBezTo>
                        <a:pt x="5063" y="1843"/>
                        <a:pt x="4933" y="2259"/>
                        <a:pt x="4907" y="2674"/>
                      </a:cubicBezTo>
                      <a:cubicBezTo>
                        <a:pt x="4881" y="3012"/>
                        <a:pt x="4881" y="3349"/>
                        <a:pt x="4959" y="3661"/>
                      </a:cubicBezTo>
                      <a:cubicBezTo>
                        <a:pt x="4726" y="3635"/>
                        <a:pt x="4492" y="3609"/>
                        <a:pt x="4284" y="3609"/>
                      </a:cubicBezTo>
                      <a:lnTo>
                        <a:pt x="4051" y="3609"/>
                      </a:lnTo>
                      <a:cubicBezTo>
                        <a:pt x="3635" y="3635"/>
                        <a:pt x="3220" y="3712"/>
                        <a:pt x="2831" y="3842"/>
                      </a:cubicBezTo>
                      <a:cubicBezTo>
                        <a:pt x="2078" y="4076"/>
                        <a:pt x="1403" y="4517"/>
                        <a:pt x="884" y="5140"/>
                      </a:cubicBezTo>
                      <a:cubicBezTo>
                        <a:pt x="650" y="5452"/>
                        <a:pt x="442" y="5789"/>
                        <a:pt x="286" y="6179"/>
                      </a:cubicBezTo>
                      <a:cubicBezTo>
                        <a:pt x="157" y="6568"/>
                        <a:pt x="53" y="7009"/>
                        <a:pt x="53" y="7425"/>
                      </a:cubicBezTo>
                      <a:cubicBezTo>
                        <a:pt x="1" y="8256"/>
                        <a:pt x="131" y="9086"/>
                        <a:pt x="442" y="9865"/>
                      </a:cubicBezTo>
                      <a:cubicBezTo>
                        <a:pt x="728" y="10514"/>
                        <a:pt x="1169" y="11111"/>
                        <a:pt x="1714" y="11579"/>
                      </a:cubicBezTo>
                      <a:cubicBezTo>
                        <a:pt x="2259" y="12072"/>
                        <a:pt x="2882" y="12461"/>
                        <a:pt x="3557" y="12747"/>
                      </a:cubicBezTo>
                      <a:cubicBezTo>
                        <a:pt x="4258" y="13058"/>
                        <a:pt x="4985" y="13292"/>
                        <a:pt x="5738" y="13448"/>
                      </a:cubicBezTo>
                      <a:cubicBezTo>
                        <a:pt x="6465" y="13629"/>
                        <a:pt x="7218" y="13733"/>
                        <a:pt x="7919" y="13837"/>
                      </a:cubicBezTo>
                      <a:lnTo>
                        <a:pt x="8879" y="13915"/>
                      </a:lnTo>
                      <a:cubicBezTo>
                        <a:pt x="9762" y="13993"/>
                        <a:pt x="10619" y="14123"/>
                        <a:pt x="11501" y="14278"/>
                      </a:cubicBezTo>
                      <a:cubicBezTo>
                        <a:pt x="12332" y="14434"/>
                        <a:pt x="13137" y="14694"/>
                        <a:pt x="13916" y="15057"/>
                      </a:cubicBezTo>
                      <a:cubicBezTo>
                        <a:pt x="14279" y="15239"/>
                        <a:pt x="14643" y="15447"/>
                        <a:pt x="15006" y="15706"/>
                      </a:cubicBezTo>
                      <a:cubicBezTo>
                        <a:pt x="15136" y="15810"/>
                        <a:pt x="15292" y="15914"/>
                        <a:pt x="15447" y="16044"/>
                      </a:cubicBezTo>
                      <a:lnTo>
                        <a:pt x="15447" y="16018"/>
                      </a:lnTo>
                      <a:cubicBezTo>
                        <a:pt x="15162" y="15291"/>
                        <a:pt x="14902" y="14564"/>
                        <a:pt x="14695" y="13811"/>
                      </a:cubicBezTo>
                      <a:lnTo>
                        <a:pt x="14695" y="13863"/>
                      </a:lnTo>
                      <a:cubicBezTo>
                        <a:pt x="14539" y="13136"/>
                        <a:pt x="14409" y="12357"/>
                        <a:pt x="14331" y="11605"/>
                      </a:cubicBezTo>
                      <a:cubicBezTo>
                        <a:pt x="14279" y="11085"/>
                        <a:pt x="14227" y="10592"/>
                        <a:pt x="14201" y="10073"/>
                      </a:cubicBezTo>
                      <a:lnTo>
                        <a:pt x="14149" y="9424"/>
                      </a:lnTo>
                      <a:cubicBezTo>
                        <a:pt x="14046" y="7892"/>
                        <a:pt x="13786" y="6386"/>
                        <a:pt x="13423" y="4907"/>
                      </a:cubicBezTo>
                      <a:cubicBezTo>
                        <a:pt x="13215" y="4232"/>
                        <a:pt x="12929" y="3531"/>
                        <a:pt x="12592" y="2908"/>
                      </a:cubicBezTo>
                      <a:cubicBezTo>
                        <a:pt x="12254" y="2285"/>
                        <a:pt x="11813" y="1739"/>
                        <a:pt x="11294" y="1272"/>
                      </a:cubicBezTo>
                      <a:cubicBezTo>
                        <a:pt x="11034" y="1039"/>
                        <a:pt x="10723" y="805"/>
                        <a:pt x="10411" y="623"/>
                      </a:cubicBezTo>
                      <a:cubicBezTo>
                        <a:pt x="10100" y="441"/>
                        <a:pt x="9736" y="286"/>
                        <a:pt x="9373" y="156"/>
                      </a:cubicBezTo>
                      <a:cubicBezTo>
                        <a:pt x="9035" y="52"/>
                        <a:pt x="8646" y="0"/>
                        <a:pt x="8282" y="0"/>
                      </a:cubicBezTo>
                      <a:close/>
                    </a:path>
                  </a:pathLst>
                </a:custGeom>
                <a:solidFill>
                  <a:srgbClr val="FD96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26" name="Google Shape;2693;p65">
                  <a:extLst>
                    <a:ext uri="{FF2B5EF4-FFF2-40B4-BE49-F238E27FC236}">
                      <a16:creationId xmlns:a16="http://schemas.microsoft.com/office/drawing/2014/main" xmlns="" id="{3E41707B-B6B3-ED96-7121-6D030191E4F1}"/>
                    </a:ext>
                  </a:extLst>
                </p:cNvPr>
                <p:cNvSpPr/>
                <p:nvPr/>
              </p:nvSpPr>
              <p:spPr>
                <a:xfrm>
                  <a:off x="2695950" y="2846450"/>
                  <a:ext cx="3925" cy="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53" extrusionOk="0">
                      <a:moveTo>
                        <a:pt x="0" y="0"/>
                      </a:moveTo>
                      <a:lnTo>
                        <a:pt x="130" y="52"/>
                      </a:lnTo>
                      <a:lnTo>
                        <a:pt x="156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5F7F"/>
                </a:solidFill>
                <a:ln>
                  <a:noFill/>
                </a:ln>
                <a:effectLst>
                  <a:outerShdw dist="38100" dir="30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27" name="Google Shape;2694;p65">
                  <a:extLst>
                    <a:ext uri="{FF2B5EF4-FFF2-40B4-BE49-F238E27FC236}">
                      <a16:creationId xmlns:a16="http://schemas.microsoft.com/office/drawing/2014/main" xmlns="" id="{496CCA39-CBFC-F60B-5D0C-14F4CC0DC040}"/>
                    </a:ext>
                  </a:extLst>
                </p:cNvPr>
                <p:cNvSpPr/>
                <p:nvPr/>
              </p:nvSpPr>
              <p:spPr>
                <a:xfrm>
                  <a:off x="2346775" y="2469350"/>
                  <a:ext cx="408250" cy="36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0" h="14695" extrusionOk="0">
                      <a:moveTo>
                        <a:pt x="935" y="1"/>
                      </a:moveTo>
                      <a:cubicBezTo>
                        <a:pt x="805" y="1"/>
                        <a:pt x="701" y="1"/>
                        <a:pt x="598" y="27"/>
                      </a:cubicBezTo>
                      <a:cubicBezTo>
                        <a:pt x="520" y="53"/>
                        <a:pt x="442" y="79"/>
                        <a:pt x="364" y="105"/>
                      </a:cubicBezTo>
                      <a:lnTo>
                        <a:pt x="260" y="157"/>
                      </a:lnTo>
                      <a:cubicBezTo>
                        <a:pt x="234" y="183"/>
                        <a:pt x="208" y="209"/>
                        <a:pt x="182" y="235"/>
                      </a:cubicBezTo>
                      <a:lnTo>
                        <a:pt x="156" y="261"/>
                      </a:lnTo>
                      <a:cubicBezTo>
                        <a:pt x="130" y="287"/>
                        <a:pt x="130" y="287"/>
                        <a:pt x="104" y="313"/>
                      </a:cubicBezTo>
                      <a:cubicBezTo>
                        <a:pt x="78" y="338"/>
                        <a:pt x="52" y="390"/>
                        <a:pt x="52" y="416"/>
                      </a:cubicBezTo>
                      <a:cubicBezTo>
                        <a:pt x="26" y="494"/>
                        <a:pt x="0" y="572"/>
                        <a:pt x="0" y="676"/>
                      </a:cubicBezTo>
                      <a:cubicBezTo>
                        <a:pt x="0" y="676"/>
                        <a:pt x="0" y="702"/>
                        <a:pt x="0" y="728"/>
                      </a:cubicBezTo>
                      <a:cubicBezTo>
                        <a:pt x="26" y="806"/>
                        <a:pt x="26" y="832"/>
                        <a:pt x="52" y="858"/>
                      </a:cubicBezTo>
                      <a:cubicBezTo>
                        <a:pt x="78" y="936"/>
                        <a:pt x="130" y="1013"/>
                        <a:pt x="182" y="1091"/>
                      </a:cubicBezTo>
                      <a:cubicBezTo>
                        <a:pt x="260" y="1195"/>
                        <a:pt x="364" y="1299"/>
                        <a:pt x="468" y="1403"/>
                      </a:cubicBezTo>
                      <a:cubicBezTo>
                        <a:pt x="598" y="1507"/>
                        <a:pt x="727" y="1611"/>
                        <a:pt x="883" y="1714"/>
                      </a:cubicBezTo>
                      <a:cubicBezTo>
                        <a:pt x="1221" y="1948"/>
                        <a:pt x="1532" y="2130"/>
                        <a:pt x="1870" y="2311"/>
                      </a:cubicBezTo>
                      <a:cubicBezTo>
                        <a:pt x="2519" y="2727"/>
                        <a:pt x="3194" y="3064"/>
                        <a:pt x="3817" y="3376"/>
                      </a:cubicBezTo>
                      <a:lnTo>
                        <a:pt x="4570" y="3765"/>
                      </a:lnTo>
                      <a:cubicBezTo>
                        <a:pt x="5452" y="4207"/>
                        <a:pt x="6335" y="4648"/>
                        <a:pt x="7166" y="5141"/>
                      </a:cubicBezTo>
                      <a:cubicBezTo>
                        <a:pt x="7114" y="5271"/>
                        <a:pt x="7036" y="5375"/>
                        <a:pt x="6984" y="5505"/>
                      </a:cubicBezTo>
                      <a:cubicBezTo>
                        <a:pt x="6854" y="5764"/>
                        <a:pt x="6776" y="6050"/>
                        <a:pt x="6698" y="6309"/>
                      </a:cubicBezTo>
                      <a:cubicBezTo>
                        <a:pt x="6517" y="6881"/>
                        <a:pt x="6413" y="7452"/>
                        <a:pt x="6335" y="8049"/>
                      </a:cubicBezTo>
                      <a:cubicBezTo>
                        <a:pt x="6257" y="8620"/>
                        <a:pt x="6257" y="9191"/>
                        <a:pt x="6283" y="9788"/>
                      </a:cubicBezTo>
                      <a:cubicBezTo>
                        <a:pt x="6283" y="10333"/>
                        <a:pt x="6361" y="10879"/>
                        <a:pt x="6491" y="11398"/>
                      </a:cubicBezTo>
                      <a:cubicBezTo>
                        <a:pt x="6517" y="11476"/>
                        <a:pt x="6569" y="11502"/>
                        <a:pt x="6620" y="11502"/>
                      </a:cubicBezTo>
                      <a:cubicBezTo>
                        <a:pt x="6672" y="11476"/>
                        <a:pt x="6698" y="11424"/>
                        <a:pt x="6698" y="11372"/>
                      </a:cubicBezTo>
                      <a:cubicBezTo>
                        <a:pt x="6595" y="10904"/>
                        <a:pt x="6543" y="10437"/>
                        <a:pt x="6543" y="9970"/>
                      </a:cubicBezTo>
                      <a:cubicBezTo>
                        <a:pt x="6517" y="9606"/>
                        <a:pt x="6543" y="9217"/>
                        <a:pt x="6569" y="8828"/>
                      </a:cubicBezTo>
                      <a:cubicBezTo>
                        <a:pt x="6620" y="8464"/>
                        <a:pt x="6672" y="8075"/>
                        <a:pt x="6776" y="7711"/>
                      </a:cubicBezTo>
                      <a:cubicBezTo>
                        <a:pt x="6828" y="7452"/>
                        <a:pt x="6906" y="7192"/>
                        <a:pt x="7010" y="6932"/>
                      </a:cubicBezTo>
                      <a:cubicBezTo>
                        <a:pt x="7088" y="6673"/>
                        <a:pt x="7192" y="6413"/>
                        <a:pt x="7321" y="6154"/>
                      </a:cubicBezTo>
                      <a:lnTo>
                        <a:pt x="7425" y="5972"/>
                      </a:lnTo>
                      <a:cubicBezTo>
                        <a:pt x="7503" y="5842"/>
                        <a:pt x="7581" y="5712"/>
                        <a:pt x="7659" y="5583"/>
                      </a:cubicBezTo>
                      <a:cubicBezTo>
                        <a:pt x="7685" y="5531"/>
                        <a:pt x="7711" y="5479"/>
                        <a:pt x="7737" y="5453"/>
                      </a:cubicBezTo>
                      <a:lnTo>
                        <a:pt x="7763" y="5453"/>
                      </a:lnTo>
                      <a:lnTo>
                        <a:pt x="7737" y="5427"/>
                      </a:lnTo>
                      <a:lnTo>
                        <a:pt x="7737" y="5427"/>
                      </a:lnTo>
                      <a:cubicBezTo>
                        <a:pt x="8126" y="5660"/>
                        <a:pt x="8490" y="5920"/>
                        <a:pt x="8853" y="6180"/>
                      </a:cubicBezTo>
                      <a:cubicBezTo>
                        <a:pt x="9191" y="6439"/>
                        <a:pt x="9554" y="6699"/>
                        <a:pt x="9995" y="7088"/>
                      </a:cubicBezTo>
                      <a:cubicBezTo>
                        <a:pt x="10203" y="7244"/>
                        <a:pt x="10411" y="7426"/>
                        <a:pt x="10592" y="7607"/>
                      </a:cubicBezTo>
                      <a:cubicBezTo>
                        <a:pt x="10567" y="7945"/>
                        <a:pt x="10541" y="8308"/>
                        <a:pt x="10567" y="8672"/>
                      </a:cubicBezTo>
                      <a:cubicBezTo>
                        <a:pt x="10567" y="9113"/>
                        <a:pt x="10618" y="9529"/>
                        <a:pt x="10696" y="9970"/>
                      </a:cubicBezTo>
                      <a:cubicBezTo>
                        <a:pt x="10748" y="10385"/>
                        <a:pt x="10852" y="10827"/>
                        <a:pt x="10956" y="11242"/>
                      </a:cubicBezTo>
                      <a:cubicBezTo>
                        <a:pt x="11060" y="11631"/>
                        <a:pt x="11190" y="12047"/>
                        <a:pt x="11319" y="12436"/>
                      </a:cubicBezTo>
                      <a:cubicBezTo>
                        <a:pt x="11345" y="12488"/>
                        <a:pt x="11397" y="12488"/>
                        <a:pt x="11449" y="12488"/>
                      </a:cubicBezTo>
                      <a:cubicBezTo>
                        <a:pt x="11501" y="12462"/>
                        <a:pt x="11501" y="12410"/>
                        <a:pt x="11501" y="12358"/>
                      </a:cubicBezTo>
                      <a:cubicBezTo>
                        <a:pt x="11449" y="12228"/>
                        <a:pt x="11423" y="12125"/>
                        <a:pt x="11371" y="12021"/>
                      </a:cubicBezTo>
                      <a:cubicBezTo>
                        <a:pt x="11138" y="11190"/>
                        <a:pt x="11008" y="10359"/>
                        <a:pt x="10982" y="9529"/>
                      </a:cubicBezTo>
                      <a:lnTo>
                        <a:pt x="10982" y="9061"/>
                      </a:lnTo>
                      <a:cubicBezTo>
                        <a:pt x="10982" y="8880"/>
                        <a:pt x="10982" y="8698"/>
                        <a:pt x="11008" y="8542"/>
                      </a:cubicBezTo>
                      <a:cubicBezTo>
                        <a:pt x="11034" y="8360"/>
                        <a:pt x="11034" y="8205"/>
                        <a:pt x="11060" y="8023"/>
                      </a:cubicBezTo>
                      <a:cubicBezTo>
                        <a:pt x="11449" y="8412"/>
                        <a:pt x="11839" y="8776"/>
                        <a:pt x="12202" y="9165"/>
                      </a:cubicBezTo>
                      <a:lnTo>
                        <a:pt x="12436" y="9425"/>
                      </a:lnTo>
                      <a:lnTo>
                        <a:pt x="13033" y="10178"/>
                      </a:lnTo>
                      <a:cubicBezTo>
                        <a:pt x="13189" y="10359"/>
                        <a:pt x="13318" y="10541"/>
                        <a:pt x="13448" y="10697"/>
                      </a:cubicBezTo>
                      <a:cubicBezTo>
                        <a:pt x="13422" y="10930"/>
                        <a:pt x="13396" y="11138"/>
                        <a:pt x="13422" y="11346"/>
                      </a:cubicBezTo>
                      <a:cubicBezTo>
                        <a:pt x="13422" y="11579"/>
                        <a:pt x="13448" y="11813"/>
                        <a:pt x="13474" y="12047"/>
                      </a:cubicBezTo>
                      <a:cubicBezTo>
                        <a:pt x="13552" y="12488"/>
                        <a:pt x="13682" y="12903"/>
                        <a:pt x="13864" y="13319"/>
                      </a:cubicBezTo>
                      <a:cubicBezTo>
                        <a:pt x="13889" y="13371"/>
                        <a:pt x="13941" y="13371"/>
                        <a:pt x="13993" y="13371"/>
                      </a:cubicBezTo>
                      <a:cubicBezTo>
                        <a:pt x="14019" y="13345"/>
                        <a:pt x="14045" y="13293"/>
                        <a:pt x="14019" y="13241"/>
                      </a:cubicBezTo>
                      <a:cubicBezTo>
                        <a:pt x="13993" y="13137"/>
                        <a:pt x="13941" y="13007"/>
                        <a:pt x="13915" y="12903"/>
                      </a:cubicBezTo>
                      <a:cubicBezTo>
                        <a:pt x="13864" y="12722"/>
                        <a:pt x="13812" y="12514"/>
                        <a:pt x="13786" y="12306"/>
                      </a:cubicBezTo>
                      <a:cubicBezTo>
                        <a:pt x="13760" y="12099"/>
                        <a:pt x="13760" y="11891"/>
                        <a:pt x="13734" y="11683"/>
                      </a:cubicBezTo>
                      <a:lnTo>
                        <a:pt x="13734" y="11112"/>
                      </a:lnTo>
                      <a:lnTo>
                        <a:pt x="13838" y="11216"/>
                      </a:lnTo>
                      <a:cubicBezTo>
                        <a:pt x="14097" y="11579"/>
                        <a:pt x="14357" y="11943"/>
                        <a:pt x="14616" y="12306"/>
                      </a:cubicBezTo>
                      <a:cubicBezTo>
                        <a:pt x="14876" y="12670"/>
                        <a:pt x="15136" y="13007"/>
                        <a:pt x="15369" y="13397"/>
                      </a:cubicBezTo>
                      <a:lnTo>
                        <a:pt x="15343" y="13371"/>
                      </a:lnTo>
                      <a:lnTo>
                        <a:pt x="15343" y="13371"/>
                      </a:lnTo>
                      <a:cubicBezTo>
                        <a:pt x="15603" y="13786"/>
                        <a:pt x="15863" y="14202"/>
                        <a:pt x="16070" y="14617"/>
                      </a:cubicBezTo>
                      <a:cubicBezTo>
                        <a:pt x="16089" y="14655"/>
                        <a:pt x="16108" y="14679"/>
                        <a:pt x="16137" y="14679"/>
                      </a:cubicBezTo>
                      <a:cubicBezTo>
                        <a:pt x="16148" y="14679"/>
                        <a:pt x="16160" y="14676"/>
                        <a:pt x="16174" y="14669"/>
                      </a:cubicBezTo>
                      <a:cubicBezTo>
                        <a:pt x="16174" y="14695"/>
                        <a:pt x="16200" y="14695"/>
                        <a:pt x="16226" y="14695"/>
                      </a:cubicBezTo>
                      <a:cubicBezTo>
                        <a:pt x="16278" y="14695"/>
                        <a:pt x="16304" y="14669"/>
                        <a:pt x="16304" y="14643"/>
                      </a:cubicBezTo>
                      <a:cubicBezTo>
                        <a:pt x="16330" y="14617"/>
                        <a:pt x="16330" y="14591"/>
                        <a:pt x="16330" y="14565"/>
                      </a:cubicBezTo>
                      <a:cubicBezTo>
                        <a:pt x="15681" y="13345"/>
                        <a:pt x="14954" y="12151"/>
                        <a:pt x="14149" y="11008"/>
                      </a:cubicBezTo>
                      <a:lnTo>
                        <a:pt x="14383" y="11008"/>
                      </a:lnTo>
                      <a:cubicBezTo>
                        <a:pt x="14513" y="11008"/>
                        <a:pt x="14642" y="11034"/>
                        <a:pt x="14746" y="11060"/>
                      </a:cubicBezTo>
                      <a:cubicBezTo>
                        <a:pt x="14902" y="11112"/>
                        <a:pt x="15032" y="11138"/>
                        <a:pt x="15162" y="11190"/>
                      </a:cubicBezTo>
                      <a:cubicBezTo>
                        <a:pt x="15291" y="11242"/>
                        <a:pt x="15421" y="11320"/>
                        <a:pt x="15551" y="11372"/>
                      </a:cubicBezTo>
                      <a:lnTo>
                        <a:pt x="15577" y="11372"/>
                      </a:lnTo>
                      <a:cubicBezTo>
                        <a:pt x="15655" y="11424"/>
                        <a:pt x="15733" y="11476"/>
                        <a:pt x="15837" y="11528"/>
                      </a:cubicBezTo>
                      <a:cubicBezTo>
                        <a:pt x="15851" y="11542"/>
                        <a:pt x="15867" y="11549"/>
                        <a:pt x="15883" y="11549"/>
                      </a:cubicBezTo>
                      <a:cubicBezTo>
                        <a:pt x="15947" y="11549"/>
                        <a:pt x="16003" y="11435"/>
                        <a:pt x="15940" y="11372"/>
                      </a:cubicBezTo>
                      <a:cubicBezTo>
                        <a:pt x="15629" y="11190"/>
                        <a:pt x="15291" y="10982"/>
                        <a:pt x="14954" y="10827"/>
                      </a:cubicBezTo>
                      <a:cubicBezTo>
                        <a:pt x="14798" y="10749"/>
                        <a:pt x="14616" y="10697"/>
                        <a:pt x="14435" y="10671"/>
                      </a:cubicBezTo>
                      <a:cubicBezTo>
                        <a:pt x="14331" y="10645"/>
                        <a:pt x="14227" y="10619"/>
                        <a:pt x="14097" y="10619"/>
                      </a:cubicBezTo>
                      <a:cubicBezTo>
                        <a:pt x="14045" y="10619"/>
                        <a:pt x="13967" y="10645"/>
                        <a:pt x="13915" y="10645"/>
                      </a:cubicBezTo>
                      <a:cubicBezTo>
                        <a:pt x="13630" y="10204"/>
                        <a:pt x="13318" y="9788"/>
                        <a:pt x="12981" y="9373"/>
                      </a:cubicBezTo>
                      <a:cubicBezTo>
                        <a:pt x="12514" y="8750"/>
                        <a:pt x="12020" y="8153"/>
                        <a:pt x="11501" y="7530"/>
                      </a:cubicBezTo>
                      <a:lnTo>
                        <a:pt x="11605" y="7478"/>
                      </a:lnTo>
                      <a:cubicBezTo>
                        <a:pt x="11761" y="7400"/>
                        <a:pt x="11916" y="7348"/>
                        <a:pt x="12098" y="7296"/>
                      </a:cubicBezTo>
                      <a:cubicBezTo>
                        <a:pt x="12280" y="7244"/>
                        <a:pt x="12462" y="7192"/>
                        <a:pt x="12643" y="7166"/>
                      </a:cubicBezTo>
                      <a:cubicBezTo>
                        <a:pt x="12877" y="7140"/>
                        <a:pt x="13085" y="7114"/>
                        <a:pt x="13318" y="7114"/>
                      </a:cubicBezTo>
                      <a:lnTo>
                        <a:pt x="13292" y="7114"/>
                      </a:lnTo>
                      <a:cubicBezTo>
                        <a:pt x="13368" y="7110"/>
                        <a:pt x="13443" y="7108"/>
                        <a:pt x="13517" y="7108"/>
                      </a:cubicBezTo>
                      <a:cubicBezTo>
                        <a:pt x="13876" y="7108"/>
                        <a:pt x="14220" y="7158"/>
                        <a:pt x="14564" y="7244"/>
                      </a:cubicBezTo>
                      <a:cubicBezTo>
                        <a:pt x="14616" y="7244"/>
                        <a:pt x="14668" y="7218"/>
                        <a:pt x="14668" y="7166"/>
                      </a:cubicBezTo>
                      <a:cubicBezTo>
                        <a:pt x="14694" y="7114"/>
                        <a:pt x="14668" y="7062"/>
                        <a:pt x="14616" y="7036"/>
                      </a:cubicBezTo>
                      <a:cubicBezTo>
                        <a:pt x="14331" y="6984"/>
                        <a:pt x="14045" y="6907"/>
                        <a:pt x="13760" y="6881"/>
                      </a:cubicBezTo>
                      <a:cubicBezTo>
                        <a:pt x="13474" y="6829"/>
                        <a:pt x="13163" y="6803"/>
                        <a:pt x="12877" y="6803"/>
                      </a:cubicBezTo>
                      <a:lnTo>
                        <a:pt x="12747" y="6803"/>
                      </a:lnTo>
                      <a:cubicBezTo>
                        <a:pt x="12410" y="6829"/>
                        <a:pt x="12098" y="6855"/>
                        <a:pt x="11787" y="6932"/>
                      </a:cubicBezTo>
                      <a:cubicBezTo>
                        <a:pt x="11605" y="6958"/>
                        <a:pt x="11449" y="7010"/>
                        <a:pt x="11319" y="7088"/>
                      </a:cubicBezTo>
                      <a:cubicBezTo>
                        <a:pt x="11267" y="7114"/>
                        <a:pt x="11216" y="7140"/>
                        <a:pt x="11164" y="7166"/>
                      </a:cubicBezTo>
                      <a:lnTo>
                        <a:pt x="10956" y="6932"/>
                      </a:lnTo>
                      <a:cubicBezTo>
                        <a:pt x="10203" y="6102"/>
                        <a:pt x="9476" y="5375"/>
                        <a:pt x="8775" y="4700"/>
                      </a:cubicBezTo>
                      <a:cubicBezTo>
                        <a:pt x="8697" y="4648"/>
                        <a:pt x="8645" y="4596"/>
                        <a:pt x="8568" y="4544"/>
                      </a:cubicBezTo>
                      <a:cubicBezTo>
                        <a:pt x="8801" y="4285"/>
                        <a:pt x="9061" y="4077"/>
                        <a:pt x="9346" y="3895"/>
                      </a:cubicBezTo>
                      <a:cubicBezTo>
                        <a:pt x="9762" y="3661"/>
                        <a:pt x="10203" y="3480"/>
                        <a:pt x="10644" y="3350"/>
                      </a:cubicBezTo>
                      <a:cubicBezTo>
                        <a:pt x="11164" y="3194"/>
                        <a:pt x="11683" y="3116"/>
                        <a:pt x="12202" y="3090"/>
                      </a:cubicBezTo>
                      <a:lnTo>
                        <a:pt x="12540" y="3090"/>
                      </a:lnTo>
                      <a:cubicBezTo>
                        <a:pt x="12591" y="3090"/>
                        <a:pt x="12643" y="3038"/>
                        <a:pt x="12643" y="2986"/>
                      </a:cubicBezTo>
                      <a:cubicBezTo>
                        <a:pt x="12643" y="2935"/>
                        <a:pt x="12617" y="2883"/>
                        <a:pt x="12565" y="2883"/>
                      </a:cubicBezTo>
                      <a:lnTo>
                        <a:pt x="12202" y="2883"/>
                      </a:lnTo>
                      <a:cubicBezTo>
                        <a:pt x="11916" y="2883"/>
                        <a:pt x="11631" y="2883"/>
                        <a:pt x="11345" y="2909"/>
                      </a:cubicBezTo>
                      <a:cubicBezTo>
                        <a:pt x="10930" y="2961"/>
                        <a:pt x="10515" y="3038"/>
                        <a:pt x="10125" y="3142"/>
                      </a:cubicBezTo>
                      <a:cubicBezTo>
                        <a:pt x="9736" y="3272"/>
                        <a:pt x="9346" y="3428"/>
                        <a:pt x="9009" y="3610"/>
                      </a:cubicBezTo>
                      <a:cubicBezTo>
                        <a:pt x="8827" y="3713"/>
                        <a:pt x="8645" y="3817"/>
                        <a:pt x="8464" y="3947"/>
                      </a:cubicBezTo>
                      <a:cubicBezTo>
                        <a:pt x="8360" y="4025"/>
                        <a:pt x="8256" y="4103"/>
                        <a:pt x="8178" y="4181"/>
                      </a:cubicBezTo>
                      <a:cubicBezTo>
                        <a:pt x="7607" y="3661"/>
                        <a:pt x="7010" y="3168"/>
                        <a:pt x="6413" y="2727"/>
                      </a:cubicBezTo>
                      <a:lnTo>
                        <a:pt x="6283" y="2623"/>
                      </a:lnTo>
                      <a:cubicBezTo>
                        <a:pt x="5920" y="2337"/>
                        <a:pt x="5582" y="2078"/>
                        <a:pt x="5219" y="1818"/>
                      </a:cubicBezTo>
                      <a:cubicBezTo>
                        <a:pt x="4777" y="1507"/>
                        <a:pt x="4336" y="1221"/>
                        <a:pt x="3895" y="962"/>
                      </a:cubicBezTo>
                      <a:cubicBezTo>
                        <a:pt x="3453" y="702"/>
                        <a:pt x="2986" y="468"/>
                        <a:pt x="2519" y="313"/>
                      </a:cubicBezTo>
                      <a:cubicBezTo>
                        <a:pt x="2051" y="131"/>
                        <a:pt x="1584" y="27"/>
                        <a:pt x="1091" y="1"/>
                      </a:cubicBezTo>
                      <a:close/>
                    </a:path>
                  </a:pathLst>
                </a:custGeom>
                <a:solidFill>
                  <a:srgbClr val="682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28" name="Google Shape;2695;p65">
                  <a:extLst>
                    <a:ext uri="{FF2B5EF4-FFF2-40B4-BE49-F238E27FC236}">
                      <a16:creationId xmlns:a16="http://schemas.microsoft.com/office/drawing/2014/main" xmlns="" id="{61591CC6-754C-28C7-832B-4E19D6B06EE8}"/>
                    </a:ext>
                  </a:extLst>
                </p:cNvPr>
                <p:cNvSpPr/>
                <p:nvPr/>
              </p:nvSpPr>
              <p:spPr>
                <a:xfrm>
                  <a:off x="2462950" y="2763375"/>
                  <a:ext cx="5575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65" extrusionOk="0">
                      <a:moveTo>
                        <a:pt x="104" y="0"/>
                      </a:moveTo>
                      <a:cubicBezTo>
                        <a:pt x="52" y="0"/>
                        <a:pt x="0" y="52"/>
                        <a:pt x="0" y="104"/>
                      </a:cubicBezTo>
                      <a:cubicBezTo>
                        <a:pt x="0" y="148"/>
                        <a:pt x="16" y="165"/>
                        <a:pt x="36" y="165"/>
                      </a:cubicBezTo>
                      <a:cubicBezTo>
                        <a:pt x="102" y="165"/>
                        <a:pt x="222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A3376C"/>
                </a:solidFill>
                <a:ln>
                  <a:noFill/>
                </a:ln>
                <a:effectLst>
                  <a:outerShdw dist="38100" dir="30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</p:grpSp>
          <p:cxnSp>
            <p:nvCxnSpPr>
              <p:cNvPr id="24" name="Google Shape;2696;p65">
                <a:extLst>
                  <a:ext uri="{FF2B5EF4-FFF2-40B4-BE49-F238E27FC236}">
                    <a16:creationId xmlns:a16="http://schemas.microsoft.com/office/drawing/2014/main" xmlns="" id="{0CD6ED1E-E5C9-1F16-C685-719A75CBA031}"/>
                  </a:ext>
                </a:extLst>
              </p:cNvPr>
              <p:cNvCxnSpPr>
                <a:stCxn id="22" idx="3"/>
              </p:cNvCxnSpPr>
              <p:nvPr/>
            </p:nvCxnSpPr>
            <p:spPr>
              <a:xfrm>
                <a:off x="3606" y="2789"/>
                <a:ext cx="114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82F2D"/>
                </a:solidFill>
                <a:prstDash val="dash"/>
                <a:round/>
                <a:headEnd type="oval" w="med" len="med"/>
                <a:tailEnd type="oval" w="med" len="med"/>
              </a:ln>
            </p:spPr>
          </p:cxnSp>
        </p:grpSp>
        <p:sp>
          <p:nvSpPr>
            <p:cNvPr id="21" name="矩形 29">
              <a:extLst>
                <a:ext uri="{FF2B5EF4-FFF2-40B4-BE49-F238E27FC236}">
                  <a16:creationId xmlns:a16="http://schemas.microsoft.com/office/drawing/2014/main" xmlns="" id="{DF55E710-0ACA-7466-3C33-48233CD412DA}"/>
                </a:ext>
              </a:extLst>
            </p:cNvPr>
            <p:cNvSpPr/>
            <p:nvPr/>
          </p:nvSpPr>
          <p:spPr>
            <a:xfrm>
              <a:off x="10386" y="3647"/>
              <a:ext cx="8630" cy="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Tản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28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27">
            <a:extLst>
              <a:ext uri="{FF2B5EF4-FFF2-40B4-BE49-F238E27FC236}">
                <a16:creationId xmlns:a16="http://schemas.microsoft.com/office/drawing/2014/main" xmlns="" id="{E3D5609E-9D51-8864-1AA0-409726A48891}"/>
              </a:ext>
            </a:extLst>
          </p:cNvPr>
          <p:cNvGrpSpPr/>
          <p:nvPr/>
        </p:nvGrpSpPr>
        <p:grpSpPr>
          <a:xfrm>
            <a:off x="996585" y="2908092"/>
            <a:ext cx="11208115" cy="1363595"/>
            <a:chOff x="1249" y="3631"/>
            <a:chExt cx="17596" cy="1574"/>
          </a:xfrm>
        </p:grpSpPr>
        <p:grpSp>
          <p:nvGrpSpPr>
            <p:cNvPr id="40" name="组合 28">
              <a:extLst>
                <a:ext uri="{FF2B5EF4-FFF2-40B4-BE49-F238E27FC236}">
                  <a16:creationId xmlns:a16="http://schemas.microsoft.com/office/drawing/2014/main" xmlns="" id="{419CB673-07DF-836E-2E9D-7755386C888A}"/>
                </a:ext>
              </a:extLst>
            </p:cNvPr>
            <p:cNvGrpSpPr/>
            <p:nvPr/>
          </p:nvGrpSpPr>
          <p:grpSpPr>
            <a:xfrm>
              <a:off x="1249" y="3712"/>
              <a:ext cx="8633" cy="1493"/>
              <a:chOff x="1220" y="2424"/>
              <a:chExt cx="4218" cy="729"/>
            </a:xfrm>
          </p:grpSpPr>
          <p:sp>
            <p:nvSpPr>
              <p:cNvPr id="42" name="Google Shape;2667;p65">
                <a:extLst>
                  <a:ext uri="{FF2B5EF4-FFF2-40B4-BE49-F238E27FC236}">
                    <a16:creationId xmlns:a16="http://schemas.microsoft.com/office/drawing/2014/main" xmlns="" id="{8C17B103-B9A4-2E24-3DD6-947EE60485B3}"/>
                  </a:ext>
                </a:extLst>
              </p:cNvPr>
              <p:cNvSpPr/>
              <p:nvPr/>
            </p:nvSpPr>
            <p:spPr>
              <a:xfrm>
                <a:off x="1220" y="2424"/>
                <a:ext cx="2267" cy="729"/>
              </a:xfrm>
              <a:prstGeom prst="roundRect">
                <a:avLst>
                  <a:gd name="adj" fmla="val 16667"/>
                </a:avLst>
              </a:prstGeom>
              <a:solidFill>
                <a:srgbClr val="FD961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spcAft>
                    <a:spcPts val="1600"/>
                  </a:spcAft>
                </a:pP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5</a:t>
                </a:r>
                <a:r>
                  <a:rPr lang="en-US" sz="32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b="1" dirty="0" err="1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đạt</a:t>
                </a:r>
                <a:endParaRPr lang="en-US" altLang="en-GB" sz="3200" b="1" dirty="0">
                  <a:solidFill>
                    <a:srgbClr val="FF0000"/>
                  </a:solidFill>
                  <a:latin typeface="Fredoka One"/>
                  <a:ea typeface="Fredoka One"/>
                  <a:cs typeface="Fredoka One"/>
                  <a:sym typeface="+mn-ea"/>
                </a:endParaRPr>
              </a:p>
            </p:txBody>
          </p:sp>
          <p:grpSp>
            <p:nvGrpSpPr>
              <p:cNvPr id="43" name="Google Shape;2690;p65">
                <a:extLst>
                  <a:ext uri="{FF2B5EF4-FFF2-40B4-BE49-F238E27FC236}">
                    <a16:creationId xmlns:a16="http://schemas.microsoft.com/office/drawing/2014/main" xmlns="" id="{DFAA12A6-60EB-CC68-F965-72BD5FD5616C}"/>
                  </a:ext>
                </a:extLst>
              </p:cNvPr>
              <p:cNvGrpSpPr/>
              <p:nvPr/>
            </p:nvGrpSpPr>
            <p:grpSpPr>
              <a:xfrm>
                <a:off x="4899" y="2531"/>
                <a:ext cx="539" cy="516"/>
                <a:chOff x="2346775" y="2469350"/>
                <a:chExt cx="446550" cy="416050"/>
              </a:xfrm>
            </p:grpSpPr>
            <p:sp>
              <p:nvSpPr>
                <p:cNvPr id="45" name="Google Shape;2692;p65">
                  <a:extLst>
                    <a:ext uri="{FF2B5EF4-FFF2-40B4-BE49-F238E27FC236}">
                      <a16:creationId xmlns:a16="http://schemas.microsoft.com/office/drawing/2014/main" xmlns="" id="{49797067-3A46-FD9F-0398-A5C5610C4B8B}"/>
                    </a:ext>
                  </a:extLst>
                </p:cNvPr>
                <p:cNvSpPr/>
                <p:nvPr/>
              </p:nvSpPr>
              <p:spPr>
                <a:xfrm>
                  <a:off x="2407125" y="2484300"/>
                  <a:ext cx="386200" cy="4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8" h="16044" extrusionOk="0">
                      <a:moveTo>
                        <a:pt x="8178" y="0"/>
                      </a:moveTo>
                      <a:cubicBezTo>
                        <a:pt x="7841" y="0"/>
                        <a:pt x="7529" y="26"/>
                        <a:pt x="7218" y="104"/>
                      </a:cubicBezTo>
                      <a:lnTo>
                        <a:pt x="7192" y="104"/>
                      </a:lnTo>
                      <a:cubicBezTo>
                        <a:pt x="6387" y="312"/>
                        <a:pt x="5712" y="805"/>
                        <a:pt x="5271" y="1480"/>
                      </a:cubicBezTo>
                      <a:cubicBezTo>
                        <a:pt x="5063" y="1843"/>
                        <a:pt x="4933" y="2259"/>
                        <a:pt x="4907" y="2674"/>
                      </a:cubicBezTo>
                      <a:cubicBezTo>
                        <a:pt x="4881" y="3012"/>
                        <a:pt x="4881" y="3349"/>
                        <a:pt x="4959" y="3661"/>
                      </a:cubicBezTo>
                      <a:cubicBezTo>
                        <a:pt x="4726" y="3635"/>
                        <a:pt x="4492" y="3609"/>
                        <a:pt x="4284" y="3609"/>
                      </a:cubicBezTo>
                      <a:lnTo>
                        <a:pt x="4051" y="3609"/>
                      </a:lnTo>
                      <a:cubicBezTo>
                        <a:pt x="3635" y="3635"/>
                        <a:pt x="3220" y="3712"/>
                        <a:pt x="2831" y="3842"/>
                      </a:cubicBezTo>
                      <a:cubicBezTo>
                        <a:pt x="2078" y="4076"/>
                        <a:pt x="1403" y="4517"/>
                        <a:pt x="884" y="5140"/>
                      </a:cubicBezTo>
                      <a:cubicBezTo>
                        <a:pt x="650" y="5452"/>
                        <a:pt x="442" y="5789"/>
                        <a:pt x="286" y="6179"/>
                      </a:cubicBezTo>
                      <a:cubicBezTo>
                        <a:pt x="157" y="6568"/>
                        <a:pt x="53" y="7009"/>
                        <a:pt x="53" y="7425"/>
                      </a:cubicBezTo>
                      <a:cubicBezTo>
                        <a:pt x="1" y="8256"/>
                        <a:pt x="131" y="9086"/>
                        <a:pt x="442" y="9865"/>
                      </a:cubicBezTo>
                      <a:cubicBezTo>
                        <a:pt x="728" y="10514"/>
                        <a:pt x="1169" y="11111"/>
                        <a:pt x="1714" y="11579"/>
                      </a:cubicBezTo>
                      <a:cubicBezTo>
                        <a:pt x="2259" y="12072"/>
                        <a:pt x="2882" y="12461"/>
                        <a:pt x="3557" y="12747"/>
                      </a:cubicBezTo>
                      <a:cubicBezTo>
                        <a:pt x="4258" y="13058"/>
                        <a:pt x="4985" y="13292"/>
                        <a:pt x="5738" y="13448"/>
                      </a:cubicBezTo>
                      <a:cubicBezTo>
                        <a:pt x="6465" y="13629"/>
                        <a:pt x="7218" y="13733"/>
                        <a:pt x="7919" y="13837"/>
                      </a:cubicBezTo>
                      <a:lnTo>
                        <a:pt x="8879" y="13915"/>
                      </a:lnTo>
                      <a:cubicBezTo>
                        <a:pt x="9762" y="13993"/>
                        <a:pt x="10619" y="14123"/>
                        <a:pt x="11501" y="14278"/>
                      </a:cubicBezTo>
                      <a:cubicBezTo>
                        <a:pt x="12332" y="14434"/>
                        <a:pt x="13137" y="14694"/>
                        <a:pt x="13916" y="15057"/>
                      </a:cubicBezTo>
                      <a:cubicBezTo>
                        <a:pt x="14279" y="15239"/>
                        <a:pt x="14643" y="15447"/>
                        <a:pt x="15006" y="15706"/>
                      </a:cubicBezTo>
                      <a:cubicBezTo>
                        <a:pt x="15136" y="15810"/>
                        <a:pt x="15292" y="15914"/>
                        <a:pt x="15447" y="16044"/>
                      </a:cubicBezTo>
                      <a:lnTo>
                        <a:pt x="15447" y="16018"/>
                      </a:lnTo>
                      <a:cubicBezTo>
                        <a:pt x="15162" y="15291"/>
                        <a:pt x="14902" y="14564"/>
                        <a:pt x="14695" y="13811"/>
                      </a:cubicBezTo>
                      <a:lnTo>
                        <a:pt x="14695" y="13863"/>
                      </a:lnTo>
                      <a:cubicBezTo>
                        <a:pt x="14539" y="13136"/>
                        <a:pt x="14409" y="12357"/>
                        <a:pt x="14331" y="11605"/>
                      </a:cubicBezTo>
                      <a:cubicBezTo>
                        <a:pt x="14279" y="11085"/>
                        <a:pt x="14227" y="10592"/>
                        <a:pt x="14201" y="10073"/>
                      </a:cubicBezTo>
                      <a:lnTo>
                        <a:pt x="14149" y="9424"/>
                      </a:lnTo>
                      <a:cubicBezTo>
                        <a:pt x="14046" y="7892"/>
                        <a:pt x="13786" y="6386"/>
                        <a:pt x="13423" y="4907"/>
                      </a:cubicBezTo>
                      <a:cubicBezTo>
                        <a:pt x="13215" y="4232"/>
                        <a:pt x="12929" y="3531"/>
                        <a:pt x="12592" y="2908"/>
                      </a:cubicBezTo>
                      <a:cubicBezTo>
                        <a:pt x="12254" y="2285"/>
                        <a:pt x="11813" y="1739"/>
                        <a:pt x="11294" y="1272"/>
                      </a:cubicBezTo>
                      <a:cubicBezTo>
                        <a:pt x="11034" y="1039"/>
                        <a:pt x="10723" y="805"/>
                        <a:pt x="10411" y="623"/>
                      </a:cubicBezTo>
                      <a:cubicBezTo>
                        <a:pt x="10100" y="441"/>
                        <a:pt x="9736" y="286"/>
                        <a:pt x="9373" y="156"/>
                      </a:cubicBezTo>
                      <a:cubicBezTo>
                        <a:pt x="9035" y="52"/>
                        <a:pt x="8646" y="0"/>
                        <a:pt x="8282" y="0"/>
                      </a:cubicBezTo>
                      <a:close/>
                    </a:path>
                  </a:pathLst>
                </a:custGeom>
                <a:solidFill>
                  <a:srgbClr val="FD96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46" name="Google Shape;2693;p65">
                  <a:extLst>
                    <a:ext uri="{FF2B5EF4-FFF2-40B4-BE49-F238E27FC236}">
                      <a16:creationId xmlns:a16="http://schemas.microsoft.com/office/drawing/2014/main" xmlns="" id="{154B96BB-52AC-8A16-03D4-79B742083E33}"/>
                    </a:ext>
                  </a:extLst>
                </p:cNvPr>
                <p:cNvSpPr/>
                <p:nvPr/>
              </p:nvSpPr>
              <p:spPr>
                <a:xfrm>
                  <a:off x="2695950" y="2846450"/>
                  <a:ext cx="3925" cy="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53" extrusionOk="0">
                      <a:moveTo>
                        <a:pt x="0" y="0"/>
                      </a:moveTo>
                      <a:lnTo>
                        <a:pt x="130" y="52"/>
                      </a:lnTo>
                      <a:lnTo>
                        <a:pt x="156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5F7F"/>
                </a:solidFill>
                <a:ln>
                  <a:noFill/>
                </a:ln>
                <a:effectLst>
                  <a:outerShdw dist="38100" dir="30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47" name="Google Shape;2694;p65">
                  <a:extLst>
                    <a:ext uri="{FF2B5EF4-FFF2-40B4-BE49-F238E27FC236}">
                      <a16:creationId xmlns:a16="http://schemas.microsoft.com/office/drawing/2014/main" xmlns="" id="{55213B0D-A6A6-F94A-B8BC-713F99ADB900}"/>
                    </a:ext>
                  </a:extLst>
                </p:cNvPr>
                <p:cNvSpPr/>
                <p:nvPr/>
              </p:nvSpPr>
              <p:spPr>
                <a:xfrm>
                  <a:off x="2346775" y="2469350"/>
                  <a:ext cx="408250" cy="36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0" h="14695" extrusionOk="0">
                      <a:moveTo>
                        <a:pt x="935" y="1"/>
                      </a:moveTo>
                      <a:cubicBezTo>
                        <a:pt x="805" y="1"/>
                        <a:pt x="701" y="1"/>
                        <a:pt x="598" y="27"/>
                      </a:cubicBezTo>
                      <a:cubicBezTo>
                        <a:pt x="520" y="53"/>
                        <a:pt x="442" y="79"/>
                        <a:pt x="364" y="105"/>
                      </a:cubicBezTo>
                      <a:lnTo>
                        <a:pt x="260" y="157"/>
                      </a:lnTo>
                      <a:cubicBezTo>
                        <a:pt x="234" y="183"/>
                        <a:pt x="208" y="209"/>
                        <a:pt x="182" y="235"/>
                      </a:cubicBezTo>
                      <a:lnTo>
                        <a:pt x="156" y="261"/>
                      </a:lnTo>
                      <a:cubicBezTo>
                        <a:pt x="130" y="287"/>
                        <a:pt x="130" y="287"/>
                        <a:pt x="104" y="313"/>
                      </a:cubicBezTo>
                      <a:cubicBezTo>
                        <a:pt x="78" y="338"/>
                        <a:pt x="52" y="390"/>
                        <a:pt x="52" y="416"/>
                      </a:cubicBezTo>
                      <a:cubicBezTo>
                        <a:pt x="26" y="494"/>
                        <a:pt x="0" y="572"/>
                        <a:pt x="0" y="676"/>
                      </a:cubicBezTo>
                      <a:cubicBezTo>
                        <a:pt x="0" y="676"/>
                        <a:pt x="0" y="702"/>
                        <a:pt x="0" y="728"/>
                      </a:cubicBezTo>
                      <a:cubicBezTo>
                        <a:pt x="26" y="806"/>
                        <a:pt x="26" y="832"/>
                        <a:pt x="52" y="858"/>
                      </a:cubicBezTo>
                      <a:cubicBezTo>
                        <a:pt x="78" y="936"/>
                        <a:pt x="130" y="1013"/>
                        <a:pt x="182" y="1091"/>
                      </a:cubicBezTo>
                      <a:cubicBezTo>
                        <a:pt x="260" y="1195"/>
                        <a:pt x="364" y="1299"/>
                        <a:pt x="468" y="1403"/>
                      </a:cubicBezTo>
                      <a:cubicBezTo>
                        <a:pt x="598" y="1507"/>
                        <a:pt x="727" y="1611"/>
                        <a:pt x="883" y="1714"/>
                      </a:cubicBezTo>
                      <a:cubicBezTo>
                        <a:pt x="1221" y="1948"/>
                        <a:pt x="1532" y="2130"/>
                        <a:pt x="1870" y="2311"/>
                      </a:cubicBezTo>
                      <a:cubicBezTo>
                        <a:pt x="2519" y="2727"/>
                        <a:pt x="3194" y="3064"/>
                        <a:pt x="3817" y="3376"/>
                      </a:cubicBezTo>
                      <a:lnTo>
                        <a:pt x="4570" y="3765"/>
                      </a:lnTo>
                      <a:cubicBezTo>
                        <a:pt x="5452" y="4207"/>
                        <a:pt x="6335" y="4648"/>
                        <a:pt x="7166" y="5141"/>
                      </a:cubicBezTo>
                      <a:cubicBezTo>
                        <a:pt x="7114" y="5271"/>
                        <a:pt x="7036" y="5375"/>
                        <a:pt x="6984" y="5505"/>
                      </a:cubicBezTo>
                      <a:cubicBezTo>
                        <a:pt x="6854" y="5764"/>
                        <a:pt x="6776" y="6050"/>
                        <a:pt x="6698" y="6309"/>
                      </a:cubicBezTo>
                      <a:cubicBezTo>
                        <a:pt x="6517" y="6881"/>
                        <a:pt x="6413" y="7452"/>
                        <a:pt x="6335" y="8049"/>
                      </a:cubicBezTo>
                      <a:cubicBezTo>
                        <a:pt x="6257" y="8620"/>
                        <a:pt x="6257" y="9191"/>
                        <a:pt x="6283" y="9788"/>
                      </a:cubicBezTo>
                      <a:cubicBezTo>
                        <a:pt x="6283" y="10333"/>
                        <a:pt x="6361" y="10879"/>
                        <a:pt x="6491" y="11398"/>
                      </a:cubicBezTo>
                      <a:cubicBezTo>
                        <a:pt x="6517" y="11476"/>
                        <a:pt x="6569" y="11502"/>
                        <a:pt x="6620" y="11502"/>
                      </a:cubicBezTo>
                      <a:cubicBezTo>
                        <a:pt x="6672" y="11476"/>
                        <a:pt x="6698" y="11424"/>
                        <a:pt x="6698" y="11372"/>
                      </a:cubicBezTo>
                      <a:cubicBezTo>
                        <a:pt x="6595" y="10904"/>
                        <a:pt x="6543" y="10437"/>
                        <a:pt x="6543" y="9970"/>
                      </a:cubicBezTo>
                      <a:cubicBezTo>
                        <a:pt x="6517" y="9606"/>
                        <a:pt x="6543" y="9217"/>
                        <a:pt x="6569" y="8828"/>
                      </a:cubicBezTo>
                      <a:cubicBezTo>
                        <a:pt x="6620" y="8464"/>
                        <a:pt x="6672" y="8075"/>
                        <a:pt x="6776" y="7711"/>
                      </a:cubicBezTo>
                      <a:cubicBezTo>
                        <a:pt x="6828" y="7452"/>
                        <a:pt x="6906" y="7192"/>
                        <a:pt x="7010" y="6932"/>
                      </a:cubicBezTo>
                      <a:cubicBezTo>
                        <a:pt x="7088" y="6673"/>
                        <a:pt x="7192" y="6413"/>
                        <a:pt x="7321" y="6154"/>
                      </a:cubicBezTo>
                      <a:lnTo>
                        <a:pt x="7425" y="5972"/>
                      </a:lnTo>
                      <a:cubicBezTo>
                        <a:pt x="7503" y="5842"/>
                        <a:pt x="7581" y="5712"/>
                        <a:pt x="7659" y="5583"/>
                      </a:cubicBezTo>
                      <a:cubicBezTo>
                        <a:pt x="7685" y="5531"/>
                        <a:pt x="7711" y="5479"/>
                        <a:pt x="7737" y="5453"/>
                      </a:cubicBezTo>
                      <a:lnTo>
                        <a:pt x="7763" y="5453"/>
                      </a:lnTo>
                      <a:lnTo>
                        <a:pt x="7737" y="5427"/>
                      </a:lnTo>
                      <a:lnTo>
                        <a:pt x="7737" y="5427"/>
                      </a:lnTo>
                      <a:cubicBezTo>
                        <a:pt x="8126" y="5660"/>
                        <a:pt x="8490" y="5920"/>
                        <a:pt x="8853" y="6180"/>
                      </a:cubicBezTo>
                      <a:cubicBezTo>
                        <a:pt x="9191" y="6439"/>
                        <a:pt x="9554" y="6699"/>
                        <a:pt x="9995" y="7088"/>
                      </a:cubicBezTo>
                      <a:cubicBezTo>
                        <a:pt x="10203" y="7244"/>
                        <a:pt x="10411" y="7426"/>
                        <a:pt x="10592" y="7607"/>
                      </a:cubicBezTo>
                      <a:cubicBezTo>
                        <a:pt x="10567" y="7945"/>
                        <a:pt x="10541" y="8308"/>
                        <a:pt x="10567" y="8672"/>
                      </a:cubicBezTo>
                      <a:cubicBezTo>
                        <a:pt x="10567" y="9113"/>
                        <a:pt x="10618" y="9529"/>
                        <a:pt x="10696" y="9970"/>
                      </a:cubicBezTo>
                      <a:cubicBezTo>
                        <a:pt x="10748" y="10385"/>
                        <a:pt x="10852" y="10827"/>
                        <a:pt x="10956" y="11242"/>
                      </a:cubicBezTo>
                      <a:cubicBezTo>
                        <a:pt x="11060" y="11631"/>
                        <a:pt x="11190" y="12047"/>
                        <a:pt x="11319" y="12436"/>
                      </a:cubicBezTo>
                      <a:cubicBezTo>
                        <a:pt x="11345" y="12488"/>
                        <a:pt x="11397" y="12488"/>
                        <a:pt x="11449" y="12488"/>
                      </a:cubicBezTo>
                      <a:cubicBezTo>
                        <a:pt x="11501" y="12462"/>
                        <a:pt x="11501" y="12410"/>
                        <a:pt x="11501" y="12358"/>
                      </a:cubicBezTo>
                      <a:cubicBezTo>
                        <a:pt x="11449" y="12228"/>
                        <a:pt x="11423" y="12125"/>
                        <a:pt x="11371" y="12021"/>
                      </a:cubicBezTo>
                      <a:cubicBezTo>
                        <a:pt x="11138" y="11190"/>
                        <a:pt x="11008" y="10359"/>
                        <a:pt x="10982" y="9529"/>
                      </a:cubicBezTo>
                      <a:lnTo>
                        <a:pt x="10982" y="9061"/>
                      </a:lnTo>
                      <a:cubicBezTo>
                        <a:pt x="10982" y="8880"/>
                        <a:pt x="10982" y="8698"/>
                        <a:pt x="11008" y="8542"/>
                      </a:cubicBezTo>
                      <a:cubicBezTo>
                        <a:pt x="11034" y="8360"/>
                        <a:pt x="11034" y="8205"/>
                        <a:pt x="11060" y="8023"/>
                      </a:cubicBezTo>
                      <a:cubicBezTo>
                        <a:pt x="11449" y="8412"/>
                        <a:pt x="11839" y="8776"/>
                        <a:pt x="12202" y="9165"/>
                      </a:cubicBezTo>
                      <a:lnTo>
                        <a:pt x="12436" y="9425"/>
                      </a:lnTo>
                      <a:lnTo>
                        <a:pt x="13033" y="10178"/>
                      </a:lnTo>
                      <a:cubicBezTo>
                        <a:pt x="13189" y="10359"/>
                        <a:pt x="13318" y="10541"/>
                        <a:pt x="13448" y="10697"/>
                      </a:cubicBezTo>
                      <a:cubicBezTo>
                        <a:pt x="13422" y="10930"/>
                        <a:pt x="13396" y="11138"/>
                        <a:pt x="13422" y="11346"/>
                      </a:cubicBezTo>
                      <a:cubicBezTo>
                        <a:pt x="13422" y="11579"/>
                        <a:pt x="13448" y="11813"/>
                        <a:pt x="13474" y="12047"/>
                      </a:cubicBezTo>
                      <a:cubicBezTo>
                        <a:pt x="13552" y="12488"/>
                        <a:pt x="13682" y="12903"/>
                        <a:pt x="13864" y="13319"/>
                      </a:cubicBezTo>
                      <a:cubicBezTo>
                        <a:pt x="13889" y="13371"/>
                        <a:pt x="13941" y="13371"/>
                        <a:pt x="13993" y="13371"/>
                      </a:cubicBezTo>
                      <a:cubicBezTo>
                        <a:pt x="14019" y="13345"/>
                        <a:pt x="14045" y="13293"/>
                        <a:pt x="14019" y="13241"/>
                      </a:cubicBezTo>
                      <a:cubicBezTo>
                        <a:pt x="13993" y="13137"/>
                        <a:pt x="13941" y="13007"/>
                        <a:pt x="13915" y="12903"/>
                      </a:cubicBezTo>
                      <a:cubicBezTo>
                        <a:pt x="13864" y="12722"/>
                        <a:pt x="13812" y="12514"/>
                        <a:pt x="13786" y="12306"/>
                      </a:cubicBezTo>
                      <a:cubicBezTo>
                        <a:pt x="13760" y="12099"/>
                        <a:pt x="13760" y="11891"/>
                        <a:pt x="13734" y="11683"/>
                      </a:cubicBezTo>
                      <a:lnTo>
                        <a:pt x="13734" y="11112"/>
                      </a:lnTo>
                      <a:lnTo>
                        <a:pt x="13838" y="11216"/>
                      </a:lnTo>
                      <a:cubicBezTo>
                        <a:pt x="14097" y="11579"/>
                        <a:pt x="14357" y="11943"/>
                        <a:pt x="14616" y="12306"/>
                      </a:cubicBezTo>
                      <a:cubicBezTo>
                        <a:pt x="14876" y="12670"/>
                        <a:pt x="15136" y="13007"/>
                        <a:pt x="15369" y="13397"/>
                      </a:cubicBezTo>
                      <a:lnTo>
                        <a:pt x="15343" y="13371"/>
                      </a:lnTo>
                      <a:lnTo>
                        <a:pt x="15343" y="13371"/>
                      </a:lnTo>
                      <a:cubicBezTo>
                        <a:pt x="15603" y="13786"/>
                        <a:pt x="15863" y="14202"/>
                        <a:pt x="16070" y="14617"/>
                      </a:cubicBezTo>
                      <a:cubicBezTo>
                        <a:pt x="16089" y="14655"/>
                        <a:pt x="16108" y="14679"/>
                        <a:pt x="16137" y="14679"/>
                      </a:cubicBezTo>
                      <a:cubicBezTo>
                        <a:pt x="16148" y="14679"/>
                        <a:pt x="16160" y="14676"/>
                        <a:pt x="16174" y="14669"/>
                      </a:cubicBezTo>
                      <a:cubicBezTo>
                        <a:pt x="16174" y="14695"/>
                        <a:pt x="16200" y="14695"/>
                        <a:pt x="16226" y="14695"/>
                      </a:cubicBezTo>
                      <a:cubicBezTo>
                        <a:pt x="16278" y="14695"/>
                        <a:pt x="16304" y="14669"/>
                        <a:pt x="16304" y="14643"/>
                      </a:cubicBezTo>
                      <a:cubicBezTo>
                        <a:pt x="16330" y="14617"/>
                        <a:pt x="16330" y="14591"/>
                        <a:pt x="16330" y="14565"/>
                      </a:cubicBezTo>
                      <a:cubicBezTo>
                        <a:pt x="15681" y="13345"/>
                        <a:pt x="14954" y="12151"/>
                        <a:pt x="14149" y="11008"/>
                      </a:cubicBezTo>
                      <a:lnTo>
                        <a:pt x="14383" y="11008"/>
                      </a:lnTo>
                      <a:cubicBezTo>
                        <a:pt x="14513" y="11008"/>
                        <a:pt x="14642" y="11034"/>
                        <a:pt x="14746" y="11060"/>
                      </a:cubicBezTo>
                      <a:cubicBezTo>
                        <a:pt x="14902" y="11112"/>
                        <a:pt x="15032" y="11138"/>
                        <a:pt x="15162" y="11190"/>
                      </a:cubicBezTo>
                      <a:cubicBezTo>
                        <a:pt x="15291" y="11242"/>
                        <a:pt x="15421" y="11320"/>
                        <a:pt x="15551" y="11372"/>
                      </a:cubicBezTo>
                      <a:lnTo>
                        <a:pt x="15577" y="11372"/>
                      </a:lnTo>
                      <a:cubicBezTo>
                        <a:pt x="15655" y="11424"/>
                        <a:pt x="15733" y="11476"/>
                        <a:pt x="15837" y="11528"/>
                      </a:cubicBezTo>
                      <a:cubicBezTo>
                        <a:pt x="15851" y="11542"/>
                        <a:pt x="15867" y="11549"/>
                        <a:pt x="15883" y="11549"/>
                      </a:cubicBezTo>
                      <a:cubicBezTo>
                        <a:pt x="15947" y="11549"/>
                        <a:pt x="16003" y="11435"/>
                        <a:pt x="15940" y="11372"/>
                      </a:cubicBezTo>
                      <a:cubicBezTo>
                        <a:pt x="15629" y="11190"/>
                        <a:pt x="15291" y="10982"/>
                        <a:pt x="14954" y="10827"/>
                      </a:cubicBezTo>
                      <a:cubicBezTo>
                        <a:pt x="14798" y="10749"/>
                        <a:pt x="14616" y="10697"/>
                        <a:pt x="14435" y="10671"/>
                      </a:cubicBezTo>
                      <a:cubicBezTo>
                        <a:pt x="14331" y="10645"/>
                        <a:pt x="14227" y="10619"/>
                        <a:pt x="14097" y="10619"/>
                      </a:cubicBezTo>
                      <a:cubicBezTo>
                        <a:pt x="14045" y="10619"/>
                        <a:pt x="13967" y="10645"/>
                        <a:pt x="13915" y="10645"/>
                      </a:cubicBezTo>
                      <a:cubicBezTo>
                        <a:pt x="13630" y="10204"/>
                        <a:pt x="13318" y="9788"/>
                        <a:pt x="12981" y="9373"/>
                      </a:cubicBezTo>
                      <a:cubicBezTo>
                        <a:pt x="12514" y="8750"/>
                        <a:pt x="12020" y="8153"/>
                        <a:pt x="11501" y="7530"/>
                      </a:cubicBezTo>
                      <a:lnTo>
                        <a:pt x="11605" y="7478"/>
                      </a:lnTo>
                      <a:cubicBezTo>
                        <a:pt x="11761" y="7400"/>
                        <a:pt x="11916" y="7348"/>
                        <a:pt x="12098" y="7296"/>
                      </a:cubicBezTo>
                      <a:cubicBezTo>
                        <a:pt x="12280" y="7244"/>
                        <a:pt x="12462" y="7192"/>
                        <a:pt x="12643" y="7166"/>
                      </a:cubicBezTo>
                      <a:cubicBezTo>
                        <a:pt x="12877" y="7140"/>
                        <a:pt x="13085" y="7114"/>
                        <a:pt x="13318" y="7114"/>
                      </a:cubicBezTo>
                      <a:lnTo>
                        <a:pt x="13292" y="7114"/>
                      </a:lnTo>
                      <a:cubicBezTo>
                        <a:pt x="13368" y="7110"/>
                        <a:pt x="13443" y="7108"/>
                        <a:pt x="13517" y="7108"/>
                      </a:cubicBezTo>
                      <a:cubicBezTo>
                        <a:pt x="13876" y="7108"/>
                        <a:pt x="14220" y="7158"/>
                        <a:pt x="14564" y="7244"/>
                      </a:cubicBezTo>
                      <a:cubicBezTo>
                        <a:pt x="14616" y="7244"/>
                        <a:pt x="14668" y="7218"/>
                        <a:pt x="14668" y="7166"/>
                      </a:cubicBezTo>
                      <a:cubicBezTo>
                        <a:pt x="14694" y="7114"/>
                        <a:pt x="14668" y="7062"/>
                        <a:pt x="14616" y="7036"/>
                      </a:cubicBezTo>
                      <a:cubicBezTo>
                        <a:pt x="14331" y="6984"/>
                        <a:pt x="14045" y="6907"/>
                        <a:pt x="13760" y="6881"/>
                      </a:cubicBezTo>
                      <a:cubicBezTo>
                        <a:pt x="13474" y="6829"/>
                        <a:pt x="13163" y="6803"/>
                        <a:pt x="12877" y="6803"/>
                      </a:cubicBezTo>
                      <a:lnTo>
                        <a:pt x="12747" y="6803"/>
                      </a:lnTo>
                      <a:cubicBezTo>
                        <a:pt x="12410" y="6829"/>
                        <a:pt x="12098" y="6855"/>
                        <a:pt x="11787" y="6932"/>
                      </a:cubicBezTo>
                      <a:cubicBezTo>
                        <a:pt x="11605" y="6958"/>
                        <a:pt x="11449" y="7010"/>
                        <a:pt x="11319" y="7088"/>
                      </a:cubicBezTo>
                      <a:cubicBezTo>
                        <a:pt x="11267" y="7114"/>
                        <a:pt x="11216" y="7140"/>
                        <a:pt x="11164" y="7166"/>
                      </a:cubicBezTo>
                      <a:lnTo>
                        <a:pt x="10956" y="6932"/>
                      </a:lnTo>
                      <a:cubicBezTo>
                        <a:pt x="10203" y="6102"/>
                        <a:pt x="9476" y="5375"/>
                        <a:pt x="8775" y="4700"/>
                      </a:cubicBezTo>
                      <a:cubicBezTo>
                        <a:pt x="8697" y="4648"/>
                        <a:pt x="8645" y="4596"/>
                        <a:pt x="8568" y="4544"/>
                      </a:cubicBezTo>
                      <a:cubicBezTo>
                        <a:pt x="8801" y="4285"/>
                        <a:pt x="9061" y="4077"/>
                        <a:pt x="9346" y="3895"/>
                      </a:cubicBezTo>
                      <a:cubicBezTo>
                        <a:pt x="9762" y="3661"/>
                        <a:pt x="10203" y="3480"/>
                        <a:pt x="10644" y="3350"/>
                      </a:cubicBezTo>
                      <a:cubicBezTo>
                        <a:pt x="11164" y="3194"/>
                        <a:pt x="11683" y="3116"/>
                        <a:pt x="12202" y="3090"/>
                      </a:cubicBezTo>
                      <a:lnTo>
                        <a:pt x="12540" y="3090"/>
                      </a:lnTo>
                      <a:cubicBezTo>
                        <a:pt x="12591" y="3090"/>
                        <a:pt x="12643" y="3038"/>
                        <a:pt x="12643" y="2986"/>
                      </a:cubicBezTo>
                      <a:cubicBezTo>
                        <a:pt x="12643" y="2935"/>
                        <a:pt x="12617" y="2883"/>
                        <a:pt x="12565" y="2883"/>
                      </a:cubicBezTo>
                      <a:lnTo>
                        <a:pt x="12202" y="2883"/>
                      </a:lnTo>
                      <a:cubicBezTo>
                        <a:pt x="11916" y="2883"/>
                        <a:pt x="11631" y="2883"/>
                        <a:pt x="11345" y="2909"/>
                      </a:cubicBezTo>
                      <a:cubicBezTo>
                        <a:pt x="10930" y="2961"/>
                        <a:pt x="10515" y="3038"/>
                        <a:pt x="10125" y="3142"/>
                      </a:cubicBezTo>
                      <a:cubicBezTo>
                        <a:pt x="9736" y="3272"/>
                        <a:pt x="9346" y="3428"/>
                        <a:pt x="9009" y="3610"/>
                      </a:cubicBezTo>
                      <a:cubicBezTo>
                        <a:pt x="8827" y="3713"/>
                        <a:pt x="8645" y="3817"/>
                        <a:pt x="8464" y="3947"/>
                      </a:cubicBezTo>
                      <a:cubicBezTo>
                        <a:pt x="8360" y="4025"/>
                        <a:pt x="8256" y="4103"/>
                        <a:pt x="8178" y="4181"/>
                      </a:cubicBezTo>
                      <a:cubicBezTo>
                        <a:pt x="7607" y="3661"/>
                        <a:pt x="7010" y="3168"/>
                        <a:pt x="6413" y="2727"/>
                      </a:cubicBezTo>
                      <a:lnTo>
                        <a:pt x="6283" y="2623"/>
                      </a:lnTo>
                      <a:cubicBezTo>
                        <a:pt x="5920" y="2337"/>
                        <a:pt x="5582" y="2078"/>
                        <a:pt x="5219" y="1818"/>
                      </a:cubicBezTo>
                      <a:cubicBezTo>
                        <a:pt x="4777" y="1507"/>
                        <a:pt x="4336" y="1221"/>
                        <a:pt x="3895" y="962"/>
                      </a:cubicBezTo>
                      <a:cubicBezTo>
                        <a:pt x="3453" y="702"/>
                        <a:pt x="2986" y="468"/>
                        <a:pt x="2519" y="313"/>
                      </a:cubicBezTo>
                      <a:cubicBezTo>
                        <a:pt x="2051" y="131"/>
                        <a:pt x="1584" y="27"/>
                        <a:pt x="1091" y="1"/>
                      </a:cubicBezTo>
                      <a:close/>
                    </a:path>
                  </a:pathLst>
                </a:custGeom>
                <a:solidFill>
                  <a:srgbClr val="682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48" name="Google Shape;2695;p65">
                  <a:extLst>
                    <a:ext uri="{FF2B5EF4-FFF2-40B4-BE49-F238E27FC236}">
                      <a16:creationId xmlns:a16="http://schemas.microsoft.com/office/drawing/2014/main" xmlns="" id="{2DBB966A-479D-F75D-5D4B-7878886497AD}"/>
                    </a:ext>
                  </a:extLst>
                </p:cNvPr>
                <p:cNvSpPr/>
                <p:nvPr/>
              </p:nvSpPr>
              <p:spPr>
                <a:xfrm>
                  <a:off x="2462950" y="2763375"/>
                  <a:ext cx="5575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65" extrusionOk="0">
                      <a:moveTo>
                        <a:pt x="104" y="0"/>
                      </a:moveTo>
                      <a:cubicBezTo>
                        <a:pt x="52" y="0"/>
                        <a:pt x="0" y="52"/>
                        <a:pt x="0" y="104"/>
                      </a:cubicBezTo>
                      <a:cubicBezTo>
                        <a:pt x="0" y="148"/>
                        <a:pt x="16" y="165"/>
                        <a:pt x="36" y="165"/>
                      </a:cubicBezTo>
                      <a:cubicBezTo>
                        <a:pt x="102" y="165"/>
                        <a:pt x="222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A3376C"/>
                </a:solidFill>
                <a:ln>
                  <a:noFill/>
                </a:ln>
                <a:effectLst>
                  <a:outerShdw dist="38100" dir="30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</p:grpSp>
          <p:cxnSp>
            <p:nvCxnSpPr>
              <p:cNvPr id="44" name="Google Shape;2696;p65">
                <a:extLst>
                  <a:ext uri="{FF2B5EF4-FFF2-40B4-BE49-F238E27FC236}">
                    <a16:creationId xmlns:a16="http://schemas.microsoft.com/office/drawing/2014/main" xmlns="" id="{0B79740D-5A97-D085-F3CD-9AB0DC206F45}"/>
                  </a:ext>
                </a:extLst>
              </p:cNvPr>
              <p:cNvCxnSpPr>
                <a:stCxn id="42" idx="3"/>
              </p:cNvCxnSpPr>
              <p:nvPr/>
            </p:nvCxnSpPr>
            <p:spPr>
              <a:xfrm>
                <a:off x="3488" y="2789"/>
                <a:ext cx="126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82F2D"/>
                </a:solidFill>
                <a:prstDash val="dash"/>
                <a:round/>
                <a:headEnd type="oval" w="med" len="med"/>
                <a:tailEnd type="oval" w="med" len="med"/>
              </a:ln>
            </p:spPr>
          </p:cxnSp>
        </p:grpSp>
        <p:sp>
          <p:nvSpPr>
            <p:cNvPr id="41" name="矩形 86">
              <a:extLst>
                <a:ext uri="{FF2B5EF4-FFF2-40B4-BE49-F238E27FC236}">
                  <a16:creationId xmlns:a16="http://schemas.microsoft.com/office/drawing/2014/main" xmlns="" id="{C2BB7306-06EF-58AC-4D7C-0B0E6F942A9C}"/>
                </a:ext>
              </a:extLst>
            </p:cNvPr>
            <p:cNvSpPr/>
            <p:nvPr/>
          </p:nvSpPr>
          <p:spPr>
            <a:xfrm>
              <a:off x="10215" y="3631"/>
              <a:ext cx="8630" cy="1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  <a:r>
                <a:rPr lang="en-US" sz="2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endParaRPr lang="en-US" sz="2800" b="1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17">
            <a:extLst>
              <a:ext uri="{FF2B5EF4-FFF2-40B4-BE49-F238E27FC236}">
                <a16:creationId xmlns:a16="http://schemas.microsoft.com/office/drawing/2014/main" xmlns="" id="{665B5118-80E0-C640-E9F8-B571512B8D64}"/>
              </a:ext>
            </a:extLst>
          </p:cNvPr>
          <p:cNvGrpSpPr/>
          <p:nvPr/>
        </p:nvGrpSpPr>
        <p:grpSpPr>
          <a:xfrm>
            <a:off x="996585" y="4661941"/>
            <a:ext cx="11173460" cy="1394085"/>
            <a:chOff x="1249" y="3631"/>
            <a:chExt cx="17596" cy="1574"/>
          </a:xfrm>
        </p:grpSpPr>
        <p:grpSp>
          <p:nvGrpSpPr>
            <p:cNvPr id="50" name="组合 18">
              <a:extLst>
                <a:ext uri="{FF2B5EF4-FFF2-40B4-BE49-F238E27FC236}">
                  <a16:creationId xmlns:a16="http://schemas.microsoft.com/office/drawing/2014/main" xmlns="" id="{EC05B3E8-D5A8-F92E-F4EC-1A0AD6BCDE0B}"/>
                </a:ext>
              </a:extLst>
            </p:cNvPr>
            <p:cNvGrpSpPr/>
            <p:nvPr/>
          </p:nvGrpSpPr>
          <p:grpSpPr>
            <a:xfrm>
              <a:off x="1249" y="3712"/>
              <a:ext cx="8633" cy="1493"/>
              <a:chOff x="1220" y="2424"/>
              <a:chExt cx="4218" cy="729"/>
            </a:xfrm>
          </p:grpSpPr>
          <p:sp>
            <p:nvSpPr>
              <p:cNvPr id="52" name="Google Shape;2667;p65">
                <a:extLst>
                  <a:ext uri="{FF2B5EF4-FFF2-40B4-BE49-F238E27FC236}">
                    <a16:creationId xmlns:a16="http://schemas.microsoft.com/office/drawing/2014/main" xmlns="" id="{374A796A-FDE8-8999-D713-4C4BCDACCCF8}"/>
                  </a:ext>
                </a:extLst>
              </p:cNvPr>
              <p:cNvSpPr/>
              <p:nvPr/>
            </p:nvSpPr>
            <p:spPr>
              <a:xfrm>
                <a:off x="1220" y="2424"/>
                <a:ext cx="2267" cy="729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381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38100" dir="30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spcAft>
                    <a:spcPts val="1600"/>
                  </a:spcAft>
                </a:pPr>
                <a:endPara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1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</a:t>
                </a:r>
                <a:r>
                  <a:rPr lang="en-US" sz="32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b="1" dirty="0" err="1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Ngôi</a:t>
                </a:r>
                <a:r>
                  <a:rPr lang="en-US" sz="32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kể</a:t>
                </a:r>
                <a:endPara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>
                  <a:spcAft>
                    <a:spcPts val="1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endParaRPr lang="en-US" altLang="en-GB" sz="3200" b="1" dirty="0">
                  <a:solidFill>
                    <a:srgbClr val="FF0000"/>
                  </a:solidFill>
                  <a:latin typeface="Fredoka One"/>
                  <a:ea typeface="Fredoka One"/>
                  <a:cs typeface="Fredoka One"/>
                  <a:sym typeface="+mn-ea"/>
                </a:endParaRPr>
              </a:p>
            </p:txBody>
          </p:sp>
          <p:grpSp>
            <p:nvGrpSpPr>
              <p:cNvPr id="53" name="Google Shape;2690;p65">
                <a:extLst>
                  <a:ext uri="{FF2B5EF4-FFF2-40B4-BE49-F238E27FC236}">
                    <a16:creationId xmlns:a16="http://schemas.microsoft.com/office/drawing/2014/main" xmlns="" id="{8B49F8FA-806C-7202-6920-FBBDD755B70D}"/>
                  </a:ext>
                </a:extLst>
              </p:cNvPr>
              <p:cNvGrpSpPr/>
              <p:nvPr/>
            </p:nvGrpSpPr>
            <p:grpSpPr>
              <a:xfrm>
                <a:off x="4899" y="2531"/>
                <a:ext cx="539" cy="516"/>
                <a:chOff x="2346775" y="2469350"/>
                <a:chExt cx="446550" cy="416050"/>
              </a:xfrm>
            </p:grpSpPr>
            <p:sp>
              <p:nvSpPr>
                <p:cNvPr id="55" name="Google Shape;2692;p65">
                  <a:extLst>
                    <a:ext uri="{FF2B5EF4-FFF2-40B4-BE49-F238E27FC236}">
                      <a16:creationId xmlns:a16="http://schemas.microsoft.com/office/drawing/2014/main" xmlns="" id="{45F1CFC1-94C8-4817-8062-D5F0057E45AA}"/>
                    </a:ext>
                  </a:extLst>
                </p:cNvPr>
                <p:cNvSpPr/>
                <p:nvPr/>
              </p:nvSpPr>
              <p:spPr>
                <a:xfrm>
                  <a:off x="2407125" y="2484300"/>
                  <a:ext cx="386200" cy="4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8" h="16044" extrusionOk="0">
                      <a:moveTo>
                        <a:pt x="8178" y="0"/>
                      </a:moveTo>
                      <a:cubicBezTo>
                        <a:pt x="7841" y="0"/>
                        <a:pt x="7529" y="26"/>
                        <a:pt x="7218" y="104"/>
                      </a:cubicBezTo>
                      <a:lnTo>
                        <a:pt x="7192" y="104"/>
                      </a:lnTo>
                      <a:cubicBezTo>
                        <a:pt x="6387" y="312"/>
                        <a:pt x="5712" y="805"/>
                        <a:pt x="5271" y="1480"/>
                      </a:cubicBezTo>
                      <a:cubicBezTo>
                        <a:pt x="5063" y="1843"/>
                        <a:pt x="4933" y="2259"/>
                        <a:pt x="4907" y="2674"/>
                      </a:cubicBezTo>
                      <a:cubicBezTo>
                        <a:pt x="4881" y="3012"/>
                        <a:pt x="4881" y="3349"/>
                        <a:pt x="4959" y="3661"/>
                      </a:cubicBezTo>
                      <a:cubicBezTo>
                        <a:pt x="4726" y="3635"/>
                        <a:pt x="4492" y="3609"/>
                        <a:pt x="4284" y="3609"/>
                      </a:cubicBezTo>
                      <a:lnTo>
                        <a:pt x="4051" y="3609"/>
                      </a:lnTo>
                      <a:cubicBezTo>
                        <a:pt x="3635" y="3635"/>
                        <a:pt x="3220" y="3712"/>
                        <a:pt x="2831" y="3842"/>
                      </a:cubicBezTo>
                      <a:cubicBezTo>
                        <a:pt x="2078" y="4076"/>
                        <a:pt x="1403" y="4517"/>
                        <a:pt x="884" y="5140"/>
                      </a:cubicBezTo>
                      <a:cubicBezTo>
                        <a:pt x="650" y="5452"/>
                        <a:pt x="442" y="5789"/>
                        <a:pt x="286" y="6179"/>
                      </a:cubicBezTo>
                      <a:cubicBezTo>
                        <a:pt x="157" y="6568"/>
                        <a:pt x="53" y="7009"/>
                        <a:pt x="53" y="7425"/>
                      </a:cubicBezTo>
                      <a:cubicBezTo>
                        <a:pt x="1" y="8256"/>
                        <a:pt x="131" y="9086"/>
                        <a:pt x="442" y="9865"/>
                      </a:cubicBezTo>
                      <a:cubicBezTo>
                        <a:pt x="728" y="10514"/>
                        <a:pt x="1169" y="11111"/>
                        <a:pt x="1714" y="11579"/>
                      </a:cubicBezTo>
                      <a:cubicBezTo>
                        <a:pt x="2259" y="12072"/>
                        <a:pt x="2882" y="12461"/>
                        <a:pt x="3557" y="12747"/>
                      </a:cubicBezTo>
                      <a:cubicBezTo>
                        <a:pt x="4258" y="13058"/>
                        <a:pt x="4985" y="13292"/>
                        <a:pt x="5738" y="13448"/>
                      </a:cubicBezTo>
                      <a:cubicBezTo>
                        <a:pt x="6465" y="13629"/>
                        <a:pt x="7218" y="13733"/>
                        <a:pt x="7919" y="13837"/>
                      </a:cubicBezTo>
                      <a:lnTo>
                        <a:pt x="8879" y="13915"/>
                      </a:lnTo>
                      <a:cubicBezTo>
                        <a:pt x="9762" y="13993"/>
                        <a:pt x="10619" y="14123"/>
                        <a:pt x="11501" y="14278"/>
                      </a:cubicBezTo>
                      <a:cubicBezTo>
                        <a:pt x="12332" y="14434"/>
                        <a:pt x="13137" y="14694"/>
                        <a:pt x="13916" y="15057"/>
                      </a:cubicBezTo>
                      <a:cubicBezTo>
                        <a:pt x="14279" y="15239"/>
                        <a:pt x="14643" y="15447"/>
                        <a:pt x="15006" y="15706"/>
                      </a:cubicBezTo>
                      <a:cubicBezTo>
                        <a:pt x="15136" y="15810"/>
                        <a:pt x="15292" y="15914"/>
                        <a:pt x="15447" y="16044"/>
                      </a:cubicBezTo>
                      <a:lnTo>
                        <a:pt x="15447" y="16018"/>
                      </a:lnTo>
                      <a:cubicBezTo>
                        <a:pt x="15162" y="15291"/>
                        <a:pt x="14902" y="14564"/>
                        <a:pt x="14695" y="13811"/>
                      </a:cubicBezTo>
                      <a:lnTo>
                        <a:pt x="14695" y="13863"/>
                      </a:lnTo>
                      <a:cubicBezTo>
                        <a:pt x="14539" y="13136"/>
                        <a:pt x="14409" y="12357"/>
                        <a:pt x="14331" y="11605"/>
                      </a:cubicBezTo>
                      <a:cubicBezTo>
                        <a:pt x="14279" y="11085"/>
                        <a:pt x="14227" y="10592"/>
                        <a:pt x="14201" y="10073"/>
                      </a:cubicBezTo>
                      <a:lnTo>
                        <a:pt x="14149" y="9424"/>
                      </a:lnTo>
                      <a:cubicBezTo>
                        <a:pt x="14046" y="7892"/>
                        <a:pt x="13786" y="6386"/>
                        <a:pt x="13423" y="4907"/>
                      </a:cubicBezTo>
                      <a:cubicBezTo>
                        <a:pt x="13215" y="4232"/>
                        <a:pt x="12929" y="3531"/>
                        <a:pt x="12592" y="2908"/>
                      </a:cubicBezTo>
                      <a:cubicBezTo>
                        <a:pt x="12254" y="2285"/>
                        <a:pt x="11813" y="1739"/>
                        <a:pt x="11294" y="1272"/>
                      </a:cubicBezTo>
                      <a:cubicBezTo>
                        <a:pt x="11034" y="1039"/>
                        <a:pt x="10723" y="805"/>
                        <a:pt x="10411" y="623"/>
                      </a:cubicBezTo>
                      <a:cubicBezTo>
                        <a:pt x="10100" y="441"/>
                        <a:pt x="9736" y="286"/>
                        <a:pt x="9373" y="156"/>
                      </a:cubicBezTo>
                      <a:cubicBezTo>
                        <a:pt x="9035" y="52"/>
                        <a:pt x="8646" y="0"/>
                        <a:pt x="8282" y="0"/>
                      </a:cubicBezTo>
                      <a:close/>
                    </a:path>
                  </a:pathLst>
                </a:custGeom>
                <a:solidFill>
                  <a:srgbClr val="609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56" name="Google Shape;2693;p65">
                  <a:extLst>
                    <a:ext uri="{FF2B5EF4-FFF2-40B4-BE49-F238E27FC236}">
                      <a16:creationId xmlns:a16="http://schemas.microsoft.com/office/drawing/2014/main" xmlns="" id="{5BEC5ADA-0E3C-C3EA-4DD0-19B21BD5DE7E}"/>
                    </a:ext>
                  </a:extLst>
                </p:cNvPr>
                <p:cNvSpPr/>
                <p:nvPr/>
              </p:nvSpPr>
              <p:spPr>
                <a:xfrm>
                  <a:off x="2695950" y="2846450"/>
                  <a:ext cx="3925" cy="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53" extrusionOk="0">
                      <a:moveTo>
                        <a:pt x="0" y="0"/>
                      </a:moveTo>
                      <a:lnTo>
                        <a:pt x="130" y="52"/>
                      </a:lnTo>
                      <a:lnTo>
                        <a:pt x="156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5F7F"/>
                </a:solidFill>
                <a:ln>
                  <a:noFill/>
                </a:ln>
                <a:effectLst>
                  <a:outerShdw dist="38100" dir="30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57" name="Google Shape;2694;p65">
                  <a:extLst>
                    <a:ext uri="{FF2B5EF4-FFF2-40B4-BE49-F238E27FC236}">
                      <a16:creationId xmlns:a16="http://schemas.microsoft.com/office/drawing/2014/main" xmlns="" id="{DDCD2BC8-41C8-CA58-A9B8-A21CB8B45105}"/>
                    </a:ext>
                  </a:extLst>
                </p:cNvPr>
                <p:cNvSpPr/>
                <p:nvPr/>
              </p:nvSpPr>
              <p:spPr>
                <a:xfrm>
                  <a:off x="2346775" y="2469350"/>
                  <a:ext cx="408250" cy="36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0" h="14695" extrusionOk="0">
                      <a:moveTo>
                        <a:pt x="935" y="1"/>
                      </a:moveTo>
                      <a:cubicBezTo>
                        <a:pt x="805" y="1"/>
                        <a:pt x="701" y="1"/>
                        <a:pt x="598" y="27"/>
                      </a:cubicBezTo>
                      <a:cubicBezTo>
                        <a:pt x="520" y="53"/>
                        <a:pt x="442" y="79"/>
                        <a:pt x="364" y="105"/>
                      </a:cubicBezTo>
                      <a:lnTo>
                        <a:pt x="260" y="157"/>
                      </a:lnTo>
                      <a:cubicBezTo>
                        <a:pt x="234" y="183"/>
                        <a:pt x="208" y="209"/>
                        <a:pt x="182" y="235"/>
                      </a:cubicBezTo>
                      <a:lnTo>
                        <a:pt x="156" y="261"/>
                      </a:lnTo>
                      <a:cubicBezTo>
                        <a:pt x="130" y="287"/>
                        <a:pt x="130" y="287"/>
                        <a:pt x="104" y="313"/>
                      </a:cubicBezTo>
                      <a:cubicBezTo>
                        <a:pt x="78" y="338"/>
                        <a:pt x="52" y="390"/>
                        <a:pt x="52" y="416"/>
                      </a:cubicBezTo>
                      <a:cubicBezTo>
                        <a:pt x="26" y="494"/>
                        <a:pt x="0" y="572"/>
                        <a:pt x="0" y="676"/>
                      </a:cubicBezTo>
                      <a:cubicBezTo>
                        <a:pt x="0" y="676"/>
                        <a:pt x="0" y="702"/>
                        <a:pt x="0" y="728"/>
                      </a:cubicBezTo>
                      <a:cubicBezTo>
                        <a:pt x="26" y="806"/>
                        <a:pt x="26" y="832"/>
                        <a:pt x="52" y="858"/>
                      </a:cubicBezTo>
                      <a:cubicBezTo>
                        <a:pt x="78" y="936"/>
                        <a:pt x="130" y="1013"/>
                        <a:pt x="182" y="1091"/>
                      </a:cubicBezTo>
                      <a:cubicBezTo>
                        <a:pt x="260" y="1195"/>
                        <a:pt x="364" y="1299"/>
                        <a:pt x="468" y="1403"/>
                      </a:cubicBezTo>
                      <a:cubicBezTo>
                        <a:pt x="598" y="1507"/>
                        <a:pt x="727" y="1611"/>
                        <a:pt x="883" y="1714"/>
                      </a:cubicBezTo>
                      <a:cubicBezTo>
                        <a:pt x="1221" y="1948"/>
                        <a:pt x="1532" y="2130"/>
                        <a:pt x="1870" y="2311"/>
                      </a:cubicBezTo>
                      <a:cubicBezTo>
                        <a:pt x="2519" y="2727"/>
                        <a:pt x="3194" y="3064"/>
                        <a:pt x="3817" y="3376"/>
                      </a:cubicBezTo>
                      <a:lnTo>
                        <a:pt x="4570" y="3765"/>
                      </a:lnTo>
                      <a:cubicBezTo>
                        <a:pt x="5452" y="4207"/>
                        <a:pt x="6335" y="4648"/>
                        <a:pt x="7166" y="5141"/>
                      </a:cubicBezTo>
                      <a:cubicBezTo>
                        <a:pt x="7114" y="5271"/>
                        <a:pt x="7036" y="5375"/>
                        <a:pt x="6984" y="5505"/>
                      </a:cubicBezTo>
                      <a:cubicBezTo>
                        <a:pt x="6854" y="5764"/>
                        <a:pt x="6776" y="6050"/>
                        <a:pt x="6698" y="6309"/>
                      </a:cubicBezTo>
                      <a:cubicBezTo>
                        <a:pt x="6517" y="6881"/>
                        <a:pt x="6413" y="7452"/>
                        <a:pt x="6335" y="8049"/>
                      </a:cubicBezTo>
                      <a:cubicBezTo>
                        <a:pt x="6257" y="8620"/>
                        <a:pt x="6257" y="9191"/>
                        <a:pt x="6283" y="9788"/>
                      </a:cubicBezTo>
                      <a:cubicBezTo>
                        <a:pt x="6283" y="10333"/>
                        <a:pt x="6361" y="10879"/>
                        <a:pt x="6491" y="11398"/>
                      </a:cubicBezTo>
                      <a:cubicBezTo>
                        <a:pt x="6517" y="11476"/>
                        <a:pt x="6569" y="11502"/>
                        <a:pt x="6620" y="11502"/>
                      </a:cubicBezTo>
                      <a:cubicBezTo>
                        <a:pt x="6672" y="11476"/>
                        <a:pt x="6698" y="11424"/>
                        <a:pt x="6698" y="11372"/>
                      </a:cubicBezTo>
                      <a:cubicBezTo>
                        <a:pt x="6595" y="10904"/>
                        <a:pt x="6543" y="10437"/>
                        <a:pt x="6543" y="9970"/>
                      </a:cubicBezTo>
                      <a:cubicBezTo>
                        <a:pt x="6517" y="9606"/>
                        <a:pt x="6543" y="9217"/>
                        <a:pt x="6569" y="8828"/>
                      </a:cubicBezTo>
                      <a:cubicBezTo>
                        <a:pt x="6620" y="8464"/>
                        <a:pt x="6672" y="8075"/>
                        <a:pt x="6776" y="7711"/>
                      </a:cubicBezTo>
                      <a:cubicBezTo>
                        <a:pt x="6828" y="7452"/>
                        <a:pt x="6906" y="7192"/>
                        <a:pt x="7010" y="6932"/>
                      </a:cubicBezTo>
                      <a:cubicBezTo>
                        <a:pt x="7088" y="6673"/>
                        <a:pt x="7192" y="6413"/>
                        <a:pt x="7321" y="6154"/>
                      </a:cubicBezTo>
                      <a:lnTo>
                        <a:pt x="7425" y="5972"/>
                      </a:lnTo>
                      <a:cubicBezTo>
                        <a:pt x="7503" y="5842"/>
                        <a:pt x="7581" y="5712"/>
                        <a:pt x="7659" y="5583"/>
                      </a:cubicBezTo>
                      <a:cubicBezTo>
                        <a:pt x="7685" y="5531"/>
                        <a:pt x="7711" y="5479"/>
                        <a:pt x="7737" y="5453"/>
                      </a:cubicBezTo>
                      <a:lnTo>
                        <a:pt x="7763" y="5453"/>
                      </a:lnTo>
                      <a:lnTo>
                        <a:pt x="7737" y="5427"/>
                      </a:lnTo>
                      <a:lnTo>
                        <a:pt x="7737" y="5427"/>
                      </a:lnTo>
                      <a:cubicBezTo>
                        <a:pt x="8126" y="5660"/>
                        <a:pt x="8490" y="5920"/>
                        <a:pt x="8853" y="6180"/>
                      </a:cubicBezTo>
                      <a:cubicBezTo>
                        <a:pt x="9191" y="6439"/>
                        <a:pt x="9554" y="6699"/>
                        <a:pt x="9995" y="7088"/>
                      </a:cubicBezTo>
                      <a:cubicBezTo>
                        <a:pt x="10203" y="7244"/>
                        <a:pt x="10411" y="7426"/>
                        <a:pt x="10592" y="7607"/>
                      </a:cubicBezTo>
                      <a:cubicBezTo>
                        <a:pt x="10567" y="7945"/>
                        <a:pt x="10541" y="8308"/>
                        <a:pt x="10567" y="8672"/>
                      </a:cubicBezTo>
                      <a:cubicBezTo>
                        <a:pt x="10567" y="9113"/>
                        <a:pt x="10618" y="9529"/>
                        <a:pt x="10696" y="9970"/>
                      </a:cubicBezTo>
                      <a:cubicBezTo>
                        <a:pt x="10748" y="10385"/>
                        <a:pt x="10852" y="10827"/>
                        <a:pt x="10956" y="11242"/>
                      </a:cubicBezTo>
                      <a:cubicBezTo>
                        <a:pt x="11060" y="11631"/>
                        <a:pt x="11190" y="12047"/>
                        <a:pt x="11319" y="12436"/>
                      </a:cubicBezTo>
                      <a:cubicBezTo>
                        <a:pt x="11345" y="12488"/>
                        <a:pt x="11397" y="12488"/>
                        <a:pt x="11449" y="12488"/>
                      </a:cubicBezTo>
                      <a:cubicBezTo>
                        <a:pt x="11501" y="12462"/>
                        <a:pt x="11501" y="12410"/>
                        <a:pt x="11501" y="12358"/>
                      </a:cubicBezTo>
                      <a:cubicBezTo>
                        <a:pt x="11449" y="12228"/>
                        <a:pt x="11423" y="12125"/>
                        <a:pt x="11371" y="12021"/>
                      </a:cubicBezTo>
                      <a:cubicBezTo>
                        <a:pt x="11138" y="11190"/>
                        <a:pt x="11008" y="10359"/>
                        <a:pt x="10982" y="9529"/>
                      </a:cubicBezTo>
                      <a:lnTo>
                        <a:pt x="10982" y="9061"/>
                      </a:lnTo>
                      <a:cubicBezTo>
                        <a:pt x="10982" y="8880"/>
                        <a:pt x="10982" y="8698"/>
                        <a:pt x="11008" y="8542"/>
                      </a:cubicBezTo>
                      <a:cubicBezTo>
                        <a:pt x="11034" y="8360"/>
                        <a:pt x="11034" y="8205"/>
                        <a:pt x="11060" y="8023"/>
                      </a:cubicBezTo>
                      <a:cubicBezTo>
                        <a:pt x="11449" y="8412"/>
                        <a:pt x="11839" y="8776"/>
                        <a:pt x="12202" y="9165"/>
                      </a:cubicBezTo>
                      <a:lnTo>
                        <a:pt x="12436" y="9425"/>
                      </a:lnTo>
                      <a:lnTo>
                        <a:pt x="13033" y="10178"/>
                      </a:lnTo>
                      <a:cubicBezTo>
                        <a:pt x="13189" y="10359"/>
                        <a:pt x="13318" y="10541"/>
                        <a:pt x="13448" y="10697"/>
                      </a:cubicBezTo>
                      <a:cubicBezTo>
                        <a:pt x="13422" y="10930"/>
                        <a:pt x="13396" y="11138"/>
                        <a:pt x="13422" y="11346"/>
                      </a:cubicBezTo>
                      <a:cubicBezTo>
                        <a:pt x="13422" y="11579"/>
                        <a:pt x="13448" y="11813"/>
                        <a:pt x="13474" y="12047"/>
                      </a:cubicBezTo>
                      <a:cubicBezTo>
                        <a:pt x="13552" y="12488"/>
                        <a:pt x="13682" y="12903"/>
                        <a:pt x="13864" y="13319"/>
                      </a:cubicBezTo>
                      <a:cubicBezTo>
                        <a:pt x="13889" y="13371"/>
                        <a:pt x="13941" y="13371"/>
                        <a:pt x="13993" y="13371"/>
                      </a:cubicBezTo>
                      <a:cubicBezTo>
                        <a:pt x="14019" y="13345"/>
                        <a:pt x="14045" y="13293"/>
                        <a:pt x="14019" y="13241"/>
                      </a:cubicBezTo>
                      <a:cubicBezTo>
                        <a:pt x="13993" y="13137"/>
                        <a:pt x="13941" y="13007"/>
                        <a:pt x="13915" y="12903"/>
                      </a:cubicBezTo>
                      <a:cubicBezTo>
                        <a:pt x="13864" y="12722"/>
                        <a:pt x="13812" y="12514"/>
                        <a:pt x="13786" y="12306"/>
                      </a:cubicBezTo>
                      <a:cubicBezTo>
                        <a:pt x="13760" y="12099"/>
                        <a:pt x="13760" y="11891"/>
                        <a:pt x="13734" y="11683"/>
                      </a:cubicBezTo>
                      <a:lnTo>
                        <a:pt x="13734" y="11112"/>
                      </a:lnTo>
                      <a:lnTo>
                        <a:pt x="13838" y="11216"/>
                      </a:lnTo>
                      <a:cubicBezTo>
                        <a:pt x="14097" y="11579"/>
                        <a:pt x="14357" y="11943"/>
                        <a:pt x="14616" y="12306"/>
                      </a:cubicBezTo>
                      <a:cubicBezTo>
                        <a:pt x="14876" y="12670"/>
                        <a:pt x="15136" y="13007"/>
                        <a:pt x="15369" y="13397"/>
                      </a:cubicBezTo>
                      <a:lnTo>
                        <a:pt x="15343" y="13371"/>
                      </a:lnTo>
                      <a:lnTo>
                        <a:pt x="15343" y="13371"/>
                      </a:lnTo>
                      <a:cubicBezTo>
                        <a:pt x="15603" y="13786"/>
                        <a:pt x="15863" y="14202"/>
                        <a:pt x="16070" y="14617"/>
                      </a:cubicBezTo>
                      <a:cubicBezTo>
                        <a:pt x="16089" y="14655"/>
                        <a:pt x="16108" y="14679"/>
                        <a:pt x="16137" y="14679"/>
                      </a:cubicBezTo>
                      <a:cubicBezTo>
                        <a:pt x="16148" y="14679"/>
                        <a:pt x="16160" y="14676"/>
                        <a:pt x="16174" y="14669"/>
                      </a:cubicBezTo>
                      <a:cubicBezTo>
                        <a:pt x="16174" y="14695"/>
                        <a:pt x="16200" y="14695"/>
                        <a:pt x="16226" y="14695"/>
                      </a:cubicBezTo>
                      <a:cubicBezTo>
                        <a:pt x="16278" y="14695"/>
                        <a:pt x="16304" y="14669"/>
                        <a:pt x="16304" y="14643"/>
                      </a:cubicBezTo>
                      <a:cubicBezTo>
                        <a:pt x="16330" y="14617"/>
                        <a:pt x="16330" y="14591"/>
                        <a:pt x="16330" y="14565"/>
                      </a:cubicBezTo>
                      <a:cubicBezTo>
                        <a:pt x="15681" y="13345"/>
                        <a:pt x="14954" y="12151"/>
                        <a:pt x="14149" y="11008"/>
                      </a:cubicBezTo>
                      <a:lnTo>
                        <a:pt x="14383" y="11008"/>
                      </a:lnTo>
                      <a:cubicBezTo>
                        <a:pt x="14513" y="11008"/>
                        <a:pt x="14642" y="11034"/>
                        <a:pt x="14746" y="11060"/>
                      </a:cubicBezTo>
                      <a:cubicBezTo>
                        <a:pt x="14902" y="11112"/>
                        <a:pt x="15032" y="11138"/>
                        <a:pt x="15162" y="11190"/>
                      </a:cubicBezTo>
                      <a:cubicBezTo>
                        <a:pt x="15291" y="11242"/>
                        <a:pt x="15421" y="11320"/>
                        <a:pt x="15551" y="11372"/>
                      </a:cubicBezTo>
                      <a:lnTo>
                        <a:pt x="15577" y="11372"/>
                      </a:lnTo>
                      <a:cubicBezTo>
                        <a:pt x="15655" y="11424"/>
                        <a:pt x="15733" y="11476"/>
                        <a:pt x="15837" y="11528"/>
                      </a:cubicBezTo>
                      <a:cubicBezTo>
                        <a:pt x="15851" y="11542"/>
                        <a:pt x="15867" y="11549"/>
                        <a:pt x="15883" y="11549"/>
                      </a:cubicBezTo>
                      <a:cubicBezTo>
                        <a:pt x="15947" y="11549"/>
                        <a:pt x="16003" y="11435"/>
                        <a:pt x="15940" y="11372"/>
                      </a:cubicBezTo>
                      <a:cubicBezTo>
                        <a:pt x="15629" y="11190"/>
                        <a:pt x="15291" y="10982"/>
                        <a:pt x="14954" y="10827"/>
                      </a:cubicBezTo>
                      <a:cubicBezTo>
                        <a:pt x="14798" y="10749"/>
                        <a:pt x="14616" y="10697"/>
                        <a:pt x="14435" y="10671"/>
                      </a:cubicBezTo>
                      <a:cubicBezTo>
                        <a:pt x="14331" y="10645"/>
                        <a:pt x="14227" y="10619"/>
                        <a:pt x="14097" y="10619"/>
                      </a:cubicBezTo>
                      <a:cubicBezTo>
                        <a:pt x="14045" y="10619"/>
                        <a:pt x="13967" y="10645"/>
                        <a:pt x="13915" y="10645"/>
                      </a:cubicBezTo>
                      <a:cubicBezTo>
                        <a:pt x="13630" y="10204"/>
                        <a:pt x="13318" y="9788"/>
                        <a:pt x="12981" y="9373"/>
                      </a:cubicBezTo>
                      <a:cubicBezTo>
                        <a:pt x="12514" y="8750"/>
                        <a:pt x="12020" y="8153"/>
                        <a:pt x="11501" y="7530"/>
                      </a:cubicBezTo>
                      <a:lnTo>
                        <a:pt x="11605" y="7478"/>
                      </a:lnTo>
                      <a:cubicBezTo>
                        <a:pt x="11761" y="7400"/>
                        <a:pt x="11916" y="7348"/>
                        <a:pt x="12098" y="7296"/>
                      </a:cubicBezTo>
                      <a:cubicBezTo>
                        <a:pt x="12280" y="7244"/>
                        <a:pt x="12462" y="7192"/>
                        <a:pt x="12643" y="7166"/>
                      </a:cubicBezTo>
                      <a:cubicBezTo>
                        <a:pt x="12877" y="7140"/>
                        <a:pt x="13085" y="7114"/>
                        <a:pt x="13318" y="7114"/>
                      </a:cubicBezTo>
                      <a:lnTo>
                        <a:pt x="13292" y="7114"/>
                      </a:lnTo>
                      <a:cubicBezTo>
                        <a:pt x="13368" y="7110"/>
                        <a:pt x="13443" y="7108"/>
                        <a:pt x="13517" y="7108"/>
                      </a:cubicBezTo>
                      <a:cubicBezTo>
                        <a:pt x="13876" y="7108"/>
                        <a:pt x="14220" y="7158"/>
                        <a:pt x="14564" y="7244"/>
                      </a:cubicBezTo>
                      <a:cubicBezTo>
                        <a:pt x="14616" y="7244"/>
                        <a:pt x="14668" y="7218"/>
                        <a:pt x="14668" y="7166"/>
                      </a:cubicBezTo>
                      <a:cubicBezTo>
                        <a:pt x="14694" y="7114"/>
                        <a:pt x="14668" y="7062"/>
                        <a:pt x="14616" y="7036"/>
                      </a:cubicBezTo>
                      <a:cubicBezTo>
                        <a:pt x="14331" y="6984"/>
                        <a:pt x="14045" y="6907"/>
                        <a:pt x="13760" y="6881"/>
                      </a:cubicBezTo>
                      <a:cubicBezTo>
                        <a:pt x="13474" y="6829"/>
                        <a:pt x="13163" y="6803"/>
                        <a:pt x="12877" y="6803"/>
                      </a:cubicBezTo>
                      <a:lnTo>
                        <a:pt x="12747" y="6803"/>
                      </a:lnTo>
                      <a:cubicBezTo>
                        <a:pt x="12410" y="6829"/>
                        <a:pt x="12098" y="6855"/>
                        <a:pt x="11787" y="6932"/>
                      </a:cubicBezTo>
                      <a:cubicBezTo>
                        <a:pt x="11605" y="6958"/>
                        <a:pt x="11449" y="7010"/>
                        <a:pt x="11319" y="7088"/>
                      </a:cubicBezTo>
                      <a:cubicBezTo>
                        <a:pt x="11267" y="7114"/>
                        <a:pt x="11216" y="7140"/>
                        <a:pt x="11164" y="7166"/>
                      </a:cubicBezTo>
                      <a:lnTo>
                        <a:pt x="10956" y="6932"/>
                      </a:lnTo>
                      <a:cubicBezTo>
                        <a:pt x="10203" y="6102"/>
                        <a:pt x="9476" y="5375"/>
                        <a:pt x="8775" y="4700"/>
                      </a:cubicBezTo>
                      <a:cubicBezTo>
                        <a:pt x="8697" y="4648"/>
                        <a:pt x="8645" y="4596"/>
                        <a:pt x="8568" y="4544"/>
                      </a:cubicBezTo>
                      <a:cubicBezTo>
                        <a:pt x="8801" y="4285"/>
                        <a:pt x="9061" y="4077"/>
                        <a:pt x="9346" y="3895"/>
                      </a:cubicBezTo>
                      <a:cubicBezTo>
                        <a:pt x="9762" y="3661"/>
                        <a:pt x="10203" y="3480"/>
                        <a:pt x="10644" y="3350"/>
                      </a:cubicBezTo>
                      <a:cubicBezTo>
                        <a:pt x="11164" y="3194"/>
                        <a:pt x="11683" y="3116"/>
                        <a:pt x="12202" y="3090"/>
                      </a:cubicBezTo>
                      <a:lnTo>
                        <a:pt x="12540" y="3090"/>
                      </a:lnTo>
                      <a:cubicBezTo>
                        <a:pt x="12591" y="3090"/>
                        <a:pt x="12643" y="3038"/>
                        <a:pt x="12643" y="2986"/>
                      </a:cubicBezTo>
                      <a:cubicBezTo>
                        <a:pt x="12643" y="2935"/>
                        <a:pt x="12617" y="2883"/>
                        <a:pt x="12565" y="2883"/>
                      </a:cubicBezTo>
                      <a:lnTo>
                        <a:pt x="12202" y="2883"/>
                      </a:lnTo>
                      <a:cubicBezTo>
                        <a:pt x="11916" y="2883"/>
                        <a:pt x="11631" y="2883"/>
                        <a:pt x="11345" y="2909"/>
                      </a:cubicBezTo>
                      <a:cubicBezTo>
                        <a:pt x="10930" y="2961"/>
                        <a:pt x="10515" y="3038"/>
                        <a:pt x="10125" y="3142"/>
                      </a:cubicBezTo>
                      <a:cubicBezTo>
                        <a:pt x="9736" y="3272"/>
                        <a:pt x="9346" y="3428"/>
                        <a:pt x="9009" y="3610"/>
                      </a:cubicBezTo>
                      <a:cubicBezTo>
                        <a:pt x="8827" y="3713"/>
                        <a:pt x="8645" y="3817"/>
                        <a:pt x="8464" y="3947"/>
                      </a:cubicBezTo>
                      <a:cubicBezTo>
                        <a:pt x="8360" y="4025"/>
                        <a:pt x="8256" y="4103"/>
                        <a:pt x="8178" y="4181"/>
                      </a:cubicBezTo>
                      <a:cubicBezTo>
                        <a:pt x="7607" y="3661"/>
                        <a:pt x="7010" y="3168"/>
                        <a:pt x="6413" y="2727"/>
                      </a:cubicBezTo>
                      <a:lnTo>
                        <a:pt x="6283" y="2623"/>
                      </a:lnTo>
                      <a:cubicBezTo>
                        <a:pt x="5920" y="2337"/>
                        <a:pt x="5582" y="2078"/>
                        <a:pt x="5219" y="1818"/>
                      </a:cubicBezTo>
                      <a:cubicBezTo>
                        <a:pt x="4777" y="1507"/>
                        <a:pt x="4336" y="1221"/>
                        <a:pt x="3895" y="962"/>
                      </a:cubicBezTo>
                      <a:cubicBezTo>
                        <a:pt x="3453" y="702"/>
                        <a:pt x="2986" y="468"/>
                        <a:pt x="2519" y="313"/>
                      </a:cubicBezTo>
                      <a:cubicBezTo>
                        <a:pt x="2051" y="131"/>
                        <a:pt x="1584" y="27"/>
                        <a:pt x="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58" name="Google Shape;2695;p65">
                  <a:extLst>
                    <a:ext uri="{FF2B5EF4-FFF2-40B4-BE49-F238E27FC236}">
                      <a16:creationId xmlns:a16="http://schemas.microsoft.com/office/drawing/2014/main" xmlns="" id="{F0ED4A04-61B6-325B-A124-D06080B0D836}"/>
                    </a:ext>
                  </a:extLst>
                </p:cNvPr>
                <p:cNvSpPr/>
                <p:nvPr/>
              </p:nvSpPr>
              <p:spPr>
                <a:xfrm>
                  <a:off x="2462950" y="2763375"/>
                  <a:ext cx="5575" cy="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165" extrusionOk="0">
                      <a:moveTo>
                        <a:pt x="104" y="0"/>
                      </a:moveTo>
                      <a:cubicBezTo>
                        <a:pt x="52" y="0"/>
                        <a:pt x="0" y="52"/>
                        <a:pt x="0" y="104"/>
                      </a:cubicBezTo>
                      <a:cubicBezTo>
                        <a:pt x="0" y="148"/>
                        <a:pt x="16" y="165"/>
                        <a:pt x="36" y="165"/>
                      </a:cubicBezTo>
                      <a:cubicBezTo>
                        <a:pt x="102" y="165"/>
                        <a:pt x="222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A3376C"/>
                </a:solidFill>
                <a:ln>
                  <a:noFill/>
                </a:ln>
                <a:effectLst>
                  <a:outerShdw dist="38100" dir="30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srgbClr val="000000"/>
                    </a:solidFill>
                    <a:latin typeface="Arial"/>
                    <a:ea typeface="微软雅黑"/>
                  </a:endParaRPr>
                </a:p>
              </p:txBody>
            </p:sp>
          </p:grpSp>
          <p:cxnSp>
            <p:nvCxnSpPr>
              <p:cNvPr id="54" name="Google Shape;2696;p65">
                <a:extLst>
                  <a:ext uri="{FF2B5EF4-FFF2-40B4-BE49-F238E27FC236}">
                    <a16:creationId xmlns:a16="http://schemas.microsoft.com/office/drawing/2014/main" xmlns="" id="{E0BD8557-8812-0D62-218C-D9E223DAB4E9}"/>
                  </a:ext>
                </a:extLst>
              </p:cNvPr>
              <p:cNvCxnSpPr>
                <a:stCxn id="52" idx="3"/>
              </p:cNvCxnSpPr>
              <p:nvPr/>
            </p:nvCxnSpPr>
            <p:spPr>
              <a:xfrm>
                <a:off x="3488" y="2789"/>
                <a:ext cx="126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82F2D"/>
                </a:solidFill>
                <a:prstDash val="dash"/>
                <a:round/>
                <a:headEnd type="oval" w="med" len="med"/>
                <a:tailEnd type="oval" w="med" len="med"/>
              </a:ln>
            </p:spPr>
          </p:cxnSp>
        </p:grpSp>
        <p:sp>
          <p:nvSpPr>
            <p:cNvPr id="51" name="矩形 26">
              <a:extLst>
                <a:ext uri="{FF2B5EF4-FFF2-40B4-BE49-F238E27FC236}">
                  <a16:creationId xmlns:a16="http://schemas.microsoft.com/office/drawing/2014/main" xmlns="" id="{B8D00D75-1A9D-8D9A-4AD1-B19E48FAA302}"/>
                </a:ext>
              </a:extLst>
            </p:cNvPr>
            <p:cNvSpPr/>
            <p:nvPr/>
          </p:nvSpPr>
          <p:spPr>
            <a:xfrm>
              <a:off x="10215" y="3631"/>
              <a:ext cx="8630" cy="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/>
                  <a:sym typeface="+mn-ea"/>
                </a:rPr>
                <a:t>-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/>
                  <a:sym typeface="+mn-ea"/>
                </a:rPr>
                <a:t>Ngôi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/>
                  <a:sym typeface="+mn-ea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/>
                  <a:sym typeface="+mn-ea"/>
                </a:rPr>
                <a:t>thứ</a:t>
              </a: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/>
                  <a:sym typeface="+mn-ea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Arial"/>
                  <a:sym typeface="+mn-ea"/>
                </a:rPr>
                <a:t>nhất</a:t>
              </a:r>
              <a:endPara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+mn-ea"/>
              </a:endParaRPr>
            </a:p>
          </p:txBody>
        </p:sp>
      </p:grpSp>
      <p:pic>
        <p:nvPicPr>
          <p:cNvPr id="59" name="图片 18">
            <a:extLst>
              <a:ext uri="{FF2B5EF4-FFF2-40B4-BE49-F238E27FC236}">
                <a16:creationId xmlns:a16="http://schemas.microsoft.com/office/drawing/2014/main" xmlns="" id="{EB0F3235-F549-F536-061D-F14584794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15" y="4373582"/>
            <a:ext cx="3373665" cy="27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473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秋天你好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afbe390-788d-4861-b34c-364e625166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f8097bf-bb36-4a3e-9c29-5780517a809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f8097bf-bb36-4a3e-9c29-5780517a809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 ​​">
  <a:themeElements>
    <a:clrScheme name="自定义 25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9741"/>
      </a:accent1>
      <a:accent2>
        <a:srgbClr val="D79741"/>
      </a:accent2>
      <a:accent3>
        <a:srgbClr val="D79741"/>
      </a:accent3>
      <a:accent4>
        <a:srgbClr val="D79741"/>
      </a:accent4>
      <a:accent5>
        <a:srgbClr val="D79741"/>
      </a:accent5>
      <a:accent6>
        <a:srgbClr val="D79741"/>
      </a:accent6>
      <a:hlink>
        <a:srgbClr val="D79741"/>
      </a:hlink>
      <a:folHlink>
        <a:srgbClr val="D7974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F893C"/>
      </a:accent1>
      <a:accent2>
        <a:srgbClr val="FC6318"/>
      </a:accent2>
      <a:accent3>
        <a:srgbClr val="FD9B54"/>
      </a:accent3>
      <a:accent4>
        <a:srgbClr val="FBBD60"/>
      </a:accent4>
      <a:accent5>
        <a:srgbClr val="FA992A"/>
      </a:accent5>
      <a:accent6>
        <a:srgbClr val="E0B5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F893C"/>
    </a:accent1>
    <a:accent2>
      <a:srgbClr val="FC6318"/>
    </a:accent2>
    <a:accent3>
      <a:srgbClr val="FD9B54"/>
    </a:accent3>
    <a:accent4>
      <a:srgbClr val="FBBD60"/>
    </a:accent4>
    <a:accent5>
      <a:srgbClr val="FA992A"/>
    </a:accent5>
    <a:accent6>
      <a:srgbClr val="E0B54E"/>
    </a:accent6>
    <a:hlink>
      <a:srgbClr val="2B2B2B"/>
    </a:hlink>
    <a:folHlink>
      <a:srgbClr val="2B2B2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1602</Words>
  <Application>Microsoft Office PowerPoint</Application>
  <PresentationFormat>Custom</PresentationFormat>
  <Paragraphs>241</Paragraphs>
  <Slides>39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Office 主题​​</vt:lpstr>
      <vt:lpstr>Office Theme</vt:lpstr>
      <vt:lpstr>4_Office Theme</vt:lpstr>
      <vt:lpstr>1_Office 主题​​</vt:lpstr>
      <vt:lpstr>2_Office 主题​​</vt:lpstr>
      <vt:lpstr>千图网海量PPT模板www.58pic.com ​​</vt:lpstr>
      <vt:lpstr>3_Office 主题​​</vt:lpstr>
      <vt:lpstr>4_Office 主题​​</vt:lpstr>
      <vt:lpstr>5_Office 主题​​</vt:lpstr>
      <vt:lpstr>2_千图网海量PPT模板www.58pic.com ​​</vt:lpstr>
      <vt:lpstr>6_Office 主题​​</vt:lpstr>
      <vt:lpstr>3_千图网海量PPT模板www.58pic.com ​​</vt:lpstr>
      <vt:lpstr>4_千图网海量PPT模板www.58pic.com ​​</vt:lpstr>
      <vt:lpstr>5_千图网海量PPT模板www.58pic.com 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秋天你好3</dc:title>
  <dc:creator>刘 思蜀</dc:creator>
  <cp:lastModifiedBy>lg2</cp:lastModifiedBy>
  <cp:revision>84</cp:revision>
  <dcterms:created xsi:type="dcterms:W3CDTF">2018-07-14T07:55:56Z</dcterms:created>
  <dcterms:modified xsi:type="dcterms:W3CDTF">2022-11-30T15:46:22Z</dcterms:modified>
</cp:coreProperties>
</file>