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5" r:id="rId7"/>
    <p:sldMasterId id="2147483737" r:id="rId8"/>
  </p:sldMasterIdLst>
  <p:notesMasterIdLst>
    <p:notesMasterId r:id="rId52"/>
  </p:notesMasterIdLst>
  <p:sldIdLst>
    <p:sldId id="1006" r:id="rId9"/>
    <p:sldId id="1014" r:id="rId10"/>
    <p:sldId id="322" r:id="rId11"/>
    <p:sldId id="678" r:id="rId12"/>
    <p:sldId id="679" r:id="rId13"/>
    <p:sldId id="680" r:id="rId14"/>
    <p:sldId id="681" r:id="rId15"/>
    <p:sldId id="2007577551" r:id="rId16"/>
    <p:sldId id="2007577585" r:id="rId17"/>
    <p:sldId id="1053" r:id="rId18"/>
    <p:sldId id="1054" r:id="rId19"/>
    <p:sldId id="2007577577" r:id="rId20"/>
    <p:sldId id="1013" r:id="rId21"/>
    <p:sldId id="1007" r:id="rId22"/>
    <p:sldId id="2007577579" r:id="rId23"/>
    <p:sldId id="2007577582" r:id="rId24"/>
    <p:sldId id="2007577583" r:id="rId25"/>
    <p:sldId id="2007577584" r:id="rId26"/>
    <p:sldId id="2007577581" r:id="rId27"/>
    <p:sldId id="2007577557" r:id="rId28"/>
    <p:sldId id="2007577559" r:id="rId29"/>
    <p:sldId id="2007577558" r:id="rId30"/>
    <p:sldId id="2007577563" r:id="rId31"/>
    <p:sldId id="2007577564" r:id="rId32"/>
    <p:sldId id="2007577565" r:id="rId33"/>
    <p:sldId id="2007577569" r:id="rId34"/>
    <p:sldId id="2007577570" r:id="rId35"/>
    <p:sldId id="2007577589" r:id="rId36"/>
    <p:sldId id="2007577586" r:id="rId37"/>
    <p:sldId id="2007577574" r:id="rId38"/>
    <p:sldId id="769" r:id="rId39"/>
    <p:sldId id="770" r:id="rId40"/>
    <p:sldId id="771" r:id="rId41"/>
    <p:sldId id="772" r:id="rId42"/>
    <p:sldId id="773" r:id="rId43"/>
    <p:sldId id="774" r:id="rId44"/>
    <p:sldId id="775" r:id="rId45"/>
    <p:sldId id="776" r:id="rId46"/>
    <p:sldId id="777" r:id="rId47"/>
    <p:sldId id="778" r:id="rId48"/>
    <p:sldId id="2007577575" r:id="rId49"/>
    <p:sldId id="2007577587" r:id="rId50"/>
    <p:sldId id="2007577588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3726"/>
    <a:srgbClr val="F58A1F"/>
    <a:srgbClr val="FEC57A"/>
    <a:srgbClr val="F27637"/>
    <a:srgbClr val="FDA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249" autoAdjust="0"/>
  </p:normalViewPr>
  <p:slideViewPr>
    <p:cSldViewPr snapToGrid="0">
      <p:cViewPr>
        <p:scale>
          <a:sx n="76" d="100"/>
          <a:sy n="76" d="100"/>
        </p:scale>
        <p:origin x="-15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7F072-3E52-42AF-9D4E-9884157E0C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AECE5-5EB9-4E3D-84BF-D867076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1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78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0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69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B4585C-58E6-489B-9E65-6D3DA6CF3BD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451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1698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1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658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0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2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E3832-079D-4A4D-8924-FD46EE0170E6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097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011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12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127990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822773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03071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17055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09017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30558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10B77-EC9C-2E5C-08CA-EF1696B93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20592D-01FE-BD5D-DA80-F089BB8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0" indent="0" algn="ctr">
              <a:buNone/>
              <a:defRPr sz="2000"/>
            </a:lvl2pPr>
            <a:lvl3pPr marL="914020" indent="0" algn="ctr">
              <a:buNone/>
              <a:defRPr sz="1800"/>
            </a:lvl3pPr>
            <a:lvl4pPr marL="1371028" indent="0" algn="ctr">
              <a:buNone/>
              <a:defRPr sz="1600"/>
            </a:lvl4pPr>
            <a:lvl5pPr marL="1828038" indent="0" algn="ctr">
              <a:buNone/>
              <a:defRPr sz="1600"/>
            </a:lvl5pPr>
            <a:lvl6pPr marL="2285047" indent="0" algn="ctr">
              <a:buNone/>
              <a:defRPr sz="1600"/>
            </a:lvl6pPr>
            <a:lvl7pPr marL="2742057" indent="0" algn="ctr">
              <a:buNone/>
              <a:defRPr sz="1600"/>
            </a:lvl7pPr>
            <a:lvl8pPr marL="3199067" indent="0" algn="ctr">
              <a:buNone/>
              <a:defRPr sz="1600"/>
            </a:lvl8pPr>
            <a:lvl9pPr marL="36560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53FC18-BAE9-3190-753C-21C01CA0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C4F52C-CF7D-DDE4-6EB5-9B7D219F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222D4-EB28-FAAC-3C12-363574B2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7163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3C7D4-8A68-208F-C0D3-98777495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711257-840A-9629-933A-3C9CBF9FB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D71EB3-6E77-FC1A-FE01-6691D829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75F85-BC58-2536-131F-EC74340C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743A20-5B08-BFAB-7A35-C9EFE62E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266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C9280-3FA7-B925-C58E-3D9FC076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19052D-35EC-6655-C233-89EA92E82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D7D4B4-257A-31F7-2E47-B58C11B7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F93439-15E6-D805-56A8-B30EFEDD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CB8E61-C2A4-57C8-1398-C032E202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544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22160-E08F-DCB3-C20B-951AF18E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A3689C-48BC-5433-BFC2-1E9738FE9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712D81-4722-7C2E-E114-64795FA89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1B87B2-A94A-53B2-8051-2A835035A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148FCF-B37A-FD88-65E4-2FB3E024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670231-87BC-7567-5412-FEE8E0B6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09590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D1419-4D76-44DE-F59F-4DEEFC90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BBBD36-FD78-92CC-9FFE-3306C54D4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20" indent="0">
              <a:buNone/>
              <a:defRPr sz="1800" b="1"/>
            </a:lvl3pPr>
            <a:lvl4pPr marL="1371028" indent="0">
              <a:buNone/>
              <a:defRPr sz="1600" b="1"/>
            </a:lvl4pPr>
            <a:lvl5pPr marL="1828038" indent="0">
              <a:buNone/>
              <a:defRPr sz="1600" b="1"/>
            </a:lvl5pPr>
            <a:lvl6pPr marL="2285047" indent="0">
              <a:buNone/>
              <a:defRPr sz="1600" b="1"/>
            </a:lvl6pPr>
            <a:lvl7pPr marL="2742057" indent="0">
              <a:buNone/>
              <a:defRPr sz="1600" b="1"/>
            </a:lvl7pPr>
            <a:lvl8pPr marL="3199067" indent="0">
              <a:buNone/>
              <a:defRPr sz="1600" b="1"/>
            </a:lvl8pPr>
            <a:lvl9pPr marL="36560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0C0AF0-4F7A-B283-A12D-EBFBEA68B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353672-F4E7-582B-9760-B4AFB0DC8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20" indent="0">
              <a:buNone/>
              <a:defRPr sz="1800" b="1"/>
            </a:lvl3pPr>
            <a:lvl4pPr marL="1371028" indent="0">
              <a:buNone/>
              <a:defRPr sz="1600" b="1"/>
            </a:lvl4pPr>
            <a:lvl5pPr marL="1828038" indent="0">
              <a:buNone/>
              <a:defRPr sz="1600" b="1"/>
            </a:lvl5pPr>
            <a:lvl6pPr marL="2285047" indent="0">
              <a:buNone/>
              <a:defRPr sz="1600" b="1"/>
            </a:lvl6pPr>
            <a:lvl7pPr marL="2742057" indent="0">
              <a:buNone/>
              <a:defRPr sz="1600" b="1"/>
            </a:lvl7pPr>
            <a:lvl8pPr marL="3199067" indent="0">
              <a:buNone/>
              <a:defRPr sz="1600" b="1"/>
            </a:lvl8pPr>
            <a:lvl9pPr marL="36560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C78FF9-1574-29CC-5306-7ADCDBEE0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C0F0F5-DD98-968D-AA80-7CBF73AB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52464F-0586-A122-87F4-C4C271C3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FFC156-A7EB-20F5-0DCE-8C9DB218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61918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10014-A7BF-97CF-0B3A-51E335FA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6F7D84-CFD6-1E73-C25D-D8CCCF62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DAFB1-B870-6575-D6C9-EAFA2D35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B00BDA-462F-806D-5174-5A5A54E1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5051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89F0FB-C7A5-2A07-4860-286928DC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8C6EA7-8061-2B7F-9100-18852A89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A6F92E-DEF7-8F7E-8931-82DC56FE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16216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4B98C-2787-D146-CA14-00CEBE926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47C74-4D26-5F6C-79B6-3B751FF1C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6E34AB-79DF-BBC4-19C6-76007CFA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0" indent="0">
              <a:buNone/>
              <a:defRPr sz="1400"/>
            </a:lvl2pPr>
            <a:lvl3pPr marL="914020" indent="0">
              <a:buNone/>
              <a:defRPr sz="1200"/>
            </a:lvl3pPr>
            <a:lvl4pPr marL="1371028" indent="0">
              <a:buNone/>
              <a:defRPr sz="1000"/>
            </a:lvl4pPr>
            <a:lvl5pPr marL="1828038" indent="0">
              <a:buNone/>
              <a:defRPr sz="1000"/>
            </a:lvl5pPr>
            <a:lvl6pPr marL="2285047" indent="0">
              <a:buNone/>
              <a:defRPr sz="1000"/>
            </a:lvl6pPr>
            <a:lvl7pPr marL="2742057" indent="0">
              <a:buNone/>
              <a:defRPr sz="1000"/>
            </a:lvl7pPr>
            <a:lvl8pPr marL="3199067" indent="0">
              <a:buNone/>
              <a:defRPr sz="1000"/>
            </a:lvl8pPr>
            <a:lvl9pPr marL="36560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5AB50E-B314-EAF1-1E1A-09E1155B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369FC7-4D9F-3825-9A27-54AA9969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134ABD-5187-E37E-13CC-96D1238B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0558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44F1-C6CE-C856-F301-64E717B6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48A65A-AD17-8722-2AA6-D2E6824F2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10" indent="0">
              <a:buNone/>
              <a:defRPr sz="2799"/>
            </a:lvl2pPr>
            <a:lvl3pPr marL="914020" indent="0">
              <a:buNone/>
              <a:defRPr sz="2400"/>
            </a:lvl3pPr>
            <a:lvl4pPr marL="1371028" indent="0">
              <a:buNone/>
              <a:defRPr sz="2000"/>
            </a:lvl4pPr>
            <a:lvl5pPr marL="1828038" indent="0">
              <a:buNone/>
              <a:defRPr sz="2000"/>
            </a:lvl5pPr>
            <a:lvl6pPr marL="2285047" indent="0">
              <a:buNone/>
              <a:defRPr sz="2000"/>
            </a:lvl6pPr>
            <a:lvl7pPr marL="2742057" indent="0">
              <a:buNone/>
              <a:defRPr sz="2000"/>
            </a:lvl7pPr>
            <a:lvl8pPr marL="3199067" indent="0">
              <a:buNone/>
              <a:defRPr sz="2000"/>
            </a:lvl8pPr>
            <a:lvl9pPr marL="36560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50AAC-37F8-8A65-DF2A-F74CBA895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0" indent="0">
              <a:buNone/>
              <a:defRPr sz="1400"/>
            </a:lvl2pPr>
            <a:lvl3pPr marL="914020" indent="0">
              <a:buNone/>
              <a:defRPr sz="1200"/>
            </a:lvl3pPr>
            <a:lvl4pPr marL="1371028" indent="0">
              <a:buNone/>
              <a:defRPr sz="1000"/>
            </a:lvl4pPr>
            <a:lvl5pPr marL="1828038" indent="0">
              <a:buNone/>
              <a:defRPr sz="1000"/>
            </a:lvl5pPr>
            <a:lvl6pPr marL="2285047" indent="0">
              <a:buNone/>
              <a:defRPr sz="1000"/>
            </a:lvl6pPr>
            <a:lvl7pPr marL="2742057" indent="0">
              <a:buNone/>
              <a:defRPr sz="1000"/>
            </a:lvl7pPr>
            <a:lvl8pPr marL="3199067" indent="0">
              <a:buNone/>
              <a:defRPr sz="1000"/>
            </a:lvl8pPr>
            <a:lvl9pPr marL="36560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FB40C-5723-442B-B07C-C72217E5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A39BB4-B844-E41E-41FF-37ED87AB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5C9B5F-A39E-358C-5B32-A353868A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41623"/>
      </p:ext>
    </p:extLst>
  </p:cSld>
  <p:clrMapOvr>
    <a:masterClrMapping/>
  </p:clrMapOvr>
  <p:transition spd="slow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378A6-5E3B-6333-1083-0D2E4C3D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F4F062-2D02-8577-4C8F-6AA87CDE0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0DE9E1-4647-FA4A-06D0-EB62A739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60981F-B9F6-40A2-37EA-34A3F59A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00EDB1-E5B9-FB78-D8B1-39165C30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7921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8ED88C-6C1C-B096-0787-92AFC74D3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57C854-A777-6CCE-DC2A-78993365C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482653-C1D2-6E63-2CBF-3E4805B8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AF8AA-CE8D-968F-2452-8D4315B9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35CDF8-682E-6DC2-D664-655157F0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2532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2502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33343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29905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21476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88888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77773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50060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96046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81811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14342"/>
      </p:ext>
    </p:extLst>
  </p:cSld>
  <p:clrMapOvr>
    <a:masterClrMapping/>
  </p:clrMapOvr>
  <p:transition spd="slow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92928"/>
      </p:ext>
    </p:extLst>
  </p:cSld>
  <p:clrMapOvr>
    <a:masterClrMapping/>
  </p:clrMapOvr>
  <p:transition spd="slow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12550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482822"/>
      </p:ext>
    </p:extLst>
  </p:cSld>
  <p:clrMapOvr>
    <a:masterClrMapping/>
  </p:clrMapOvr>
  <p:transition spd="slow"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26852"/>
      </p:ext>
    </p:extLst>
  </p:cSld>
  <p:clrMapOvr>
    <a:masterClrMapping/>
  </p:clrMapOvr>
  <p:transition spd="slow" advClick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17521"/>
      </p:ext>
    </p:extLst>
  </p:cSld>
  <p:clrMapOvr>
    <a:masterClrMapping/>
  </p:clrMapOvr>
  <p:transition spd="slow" advClick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6026"/>
      </p:ext>
    </p:extLst>
  </p:cSld>
  <p:clrMapOvr>
    <a:masterClrMapping/>
  </p:clrMapOvr>
  <p:transition spd="slow"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11413"/>
      </p:ext>
    </p:extLst>
  </p:cSld>
  <p:clrMapOvr>
    <a:masterClrMapping/>
  </p:clrMapOvr>
  <p:transition spd="slow"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58562"/>
      </p:ext>
    </p:extLst>
  </p:cSld>
  <p:clrMapOvr>
    <a:masterClrMapping/>
  </p:clrMapOvr>
  <p:transition spd="slow"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3563"/>
      </p:ext>
    </p:extLst>
  </p:cSld>
  <p:clrMapOvr>
    <a:masterClrMapping/>
  </p:clrMapOvr>
  <p:transition spd="slow"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90143"/>
      </p:ext>
    </p:extLst>
  </p:cSld>
  <p:clrMapOvr>
    <a:masterClrMapping/>
  </p:clrMapOvr>
  <p:transition spd="slow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38306"/>
      </p:ext>
    </p:extLst>
  </p:cSld>
  <p:clrMapOvr>
    <a:masterClrMapping/>
  </p:clrMapOvr>
  <p:transition spd="slow"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28348"/>
      </p:ext>
    </p:extLst>
  </p:cSld>
  <p:clrMapOvr>
    <a:masterClrMapping/>
  </p:clrMapOvr>
  <p:transition spd="slow"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1010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521972"/>
      </p:ext>
    </p:extLst>
  </p:cSld>
  <p:clrMapOvr>
    <a:masterClrMapping/>
  </p:clrMapOvr>
  <p:transition spd="slow" advClick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14920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89533"/>
      </p:ext>
    </p:extLst>
  </p:cSld>
  <p:clrMapOvr>
    <a:masterClrMapping/>
  </p:clrMapOvr>
  <p:transition spd="slow" advClick="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38730"/>
      </p:ext>
    </p:extLst>
  </p:cSld>
  <p:clrMapOvr>
    <a:masterClrMapping/>
  </p:clrMapOvr>
  <p:transition spd="slow" advClick="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21564"/>
      </p:ext>
    </p:extLst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8"/>
            <a:ext cx="515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97996"/>
      </p:ext>
    </p:extLst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68895"/>
      </p:ext>
    </p:extLst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4905"/>
      </p:ext>
    </p:extLst>
  </p:cSld>
  <p:clrMapOvr>
    <a:masterClrMapping/>
  </p:clrMapOvr>
  <p:transition spd="slow" advClick="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4" indent="0">
              <a:buNone/>
              <a:defRPr sz="1100"/>
            </a:lvl4pPr>
            <a:lvl5pPr marL="1828526" indent="0">
              <a:buNone/>
              <a:defRPr sz="1100"/>
            </a:lvl5pPr>
            <a:lvl6pPr marL="2285658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31670"/>
      </p:ext>
    </p:extLst>
  </p:cSld>
  <p:clrMapOvr>
    <a:masterClrMapping/>
  </p:clrMapOvr>
  <p:transition spd="slow" advClick="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4" indent="0">
              <a:buNone/>
              <a:defRPr sz="2000"/>
            </a:lvl4pPr>
            <a:lvl5pPr marL="1828526" indent="0">
              <a:buNone/>
              <a:defRPr sz="2000"/>
            </a:lvl5pPr>
            <a:lvl6pPr marL="2285658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4" indent="0">
              <a:buNone/>
              <a:defRPr sz="1100"/>
            </a:lvl4pPr>
            <a:lvl5pPr marL="1828526" indent="0">
              <a:buNone/>
              <a:defRPr sz="1100"/>
            </a:lvl5pPr>
            <a:lvl6pPr marL="2285658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26202"/>
      </p:ext>
    </p:extLst>
  </p:cSld>
  <p:clrMapOvr>
    <a:masterClrMapping/>
  </p:clrMapOvr>
  <p:transition spd="slow" advClick="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7539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027710"/>
      </p:ext>
    </p:extLst>
  </p:cSld>
  <p:clrMapOvr>
    <a:masterClrMapping/>
  </p:clrMapOvr>
  <p:transition spd="slow" advClick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3814"/>
      </p:ext>
    </p:extLst>
  </p:cSld>
  <p:clrMapOvr>
    <a:masterClrMapping/>
  </p:clrMapOvr>
  <p:transition spd="slow" advClick="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45211"/>
      </p:ext>
    </p:extLst>
  </p:cSld>
  <p:clrMapOvr>
    <a:masterClrMapping/>
  </p:clrMapOvr>
  <p:transition spd="slow" advClick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11771"/>
      </p:ext>
    </p:extLst>
  </p:cSld>
  <p:clrMapOvr>
    <a:masterClrMapping/>
  </p:clrMapOvr>
  <p:transition spd="slow" advClick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71550"/>
      </p:ext>
    </p:extLst>
  </p:cSld>
  <p:clrMapOvr>
    <a:masterClrMapping/>
  </p:clrMapOvr>
  <p:transition spd="slow" advClick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47022"/>
      </p:ext>
    </p:extLst>
  </p:cSld>
  <p:clrMapOvr>
    <a:masterClrMapping/>
  </p:clrMapOvr>
  <p:transition spd="slow" advClick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40477"/>
      </p:ext>
    </p:extLst>
  </p:cSld>
  <p:clrMapOvr>
    <a:masterClrMapping/>
  </p:clrMapOvr>
  <p:transition spd="slow" advClick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608"/>
      </p:ext>
    </p:extLst>
  </p:cSld>
  <p:clrMapOvr>
    <a:masterClrMapping/>
  </p:clrMapOvr>
  <p:transition spd="slow" advClick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03199"/>
      </p:ext>
    </p:extLst>
  </p:cSld>
  <p:clrMapOvr>
    <a:masterClrMapping/>
  </p:clrMapOvr>
  <p:transition spd="slow" advClick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8347"/>
      </p:ext>
    </p:extLst>
  </p:cSld>
  <p:clrMapOvr>
    <a:masterClrMapping/>
  </p:clrMapOvr>
  <p:transition spd="slow" advClick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77819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766644"/>
      </p:ext>
    </p:extLst>
  </p:cSld>
  <p:clrMapOvr>
    <a:masterClrMapping/>
  </p:clrMapOvr>
  <p:transition spd="slow" advClick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89117"/>
      </p:ext>
    </p:extLst>
  </p:cSld>
  <p:clrMapOvr>
    <a:masterClrMapping/>
  </p:clrMapOvr>
  <p:transition spd="slow" advClick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44041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246175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80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D3D5FA-CCBB-6051-C103-B6E38928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89E979-4060-07AE-A31E-E0989735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FA3151-B62B-6D53-AA76-AD67B7422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A4FBD-867E-41C5-9BA5-98C1C44AFC0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4BB98C-DBF8-CB4B-AEC5-FDF0BA3A9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C6CA1E-1850-6372-6487-117F7703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1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 advClick="0">
    <p:fade/>
  </p:transition>
  <p:txStyles>
    <p:titleStyle>
      <a:lvl1pPr algn="l" defTabSz="914020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5" indent="-228505" algn="l" defTabSz="9140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14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3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3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3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2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2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0" indent="-228505" algn="l" defTabSz="914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8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8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7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7" algn="l" defTabSz="9140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1" rIns="91424" bIns="457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1" rIns="91424" bIns="457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1" rIns="91424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Font typeface="Arial"/>
              <a:buNone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4">
                <a:buFont typeface="Arial"/>
                <a:buNone/>
              </a:pPr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1" rIns="91424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Font typeface="Arial"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1" rIns="91424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Font typeface="Arial"/>
              <a:buNone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4">
                <a:buFont typeface="Arial"/>
                <a:buNone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 advClick="0">
    <p:push dir="u"/>
  </p:transition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0.png"/><Relationship Id="rId7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0.png"/><Relationship Id="rId7" Type="http://schemas.openxmlformats.org/officeDocument/2006/relationships/image" Target="../media/image5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image" Target="../media/image16.png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slide" Target="slide13.xml"/><Relationship Id="rId4" Type="http://schemas.openxmlformats.org/officeDocument/2006/relationships/image" Target="../media/image17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8.xml"/><Relationship Id="rId18" Type="http://schemas.openxmlformats.org/officeDocument/2006/relationships/image" Target="../media/image66.gif"/><Relationship Id="rId3" Type="http://schemas.openxmlformats.org/officeDocument/2006/relationships/slideLayout" Target="../slideLayouts/slideLayout28.xml"/><Relationship Id="rId7" Type="http://schemas.openxmlformats.org/officeDocument/2006/relationships/slide" Target="slide32.xml"/><Relationship Id="rId12" Type="http://schemas.openxmlformats.org/officeDocument/2006/relationships/slide" Target="slide37.xml"/><Relationship Id="rId17" Type="http://schemas.openxmlformats.org/officeDocument/2006/relationships/image" Target="../media/image65.gif"/><Relationship Id="rId2" Type="http://schemas.openxmlformats.org/officeDocument/2006/relationships/audio" Target="../media/media1.wav"/><Relationship Id="rId16" Type="http://schemas.openxmlformats.org/officeDocument/2006/relationships/image" Target="../media/image64.gif"/><Relationship Id="rId20" Type="http://schemas.openxmlformats.org/officeDocument/2006/relationships/slide" Target="slide41.xml"/><Relationship Id="rId1" Type="http://schemas.microsoft.com/office/2007/relationships/media" Target="../media/media1.wav"/><Relationship Id="rId6" Type="http://schemas.openxmlformats.org/officeDocument/2006/relationships/image" Target="../media/image63.png"/><Relationship Id="rId11" Type="http://schemas.openxmlformats.org/officeDocument/2006/relationships/slide" Target="slide36.xml"/><Relationship Id="rId5" Type="http://schemas.openxmlformats.org/officeDocument/2006/relationships/image" Target="../media/image62.png"/><Relationship Id="rId15" Type="http://schemas.openxmlformats.org/officeDocument/2006/relationships/slide" Target="slide40.xml"/><Relationship Id="rId10" Type="http://schemas.openxmlformats.org/officeDocument/2006/relationships/slide" Target="slide35.xml"/><Relationship Id="rId19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slide" Target="slide34.xml"/><Relationship Id="rId1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slide" Target="slide31.xml"/><Relationship Id="rId4" Type="http://schemas.openxmlformats.org/officeDocument/2006/relationships/audio" Target="../media/audio3.wav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3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6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373CB6-E346-60E2-A73E-5C5087FF0206}"/>
              </a:ext>
            </a:extLst>
          </p:cNvPr>
          <p:cNvSpPr txBox="1"/>
          <p:nvPr/>
        </p:nvSpPr>
        <p:spPr>
          <a:xfrm>
            <a:off x="2853121" y="624716"/>
            <a:ext cx="7088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9132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917695" y="167106"/>
            <a:ext cx="10919401" cy="635061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826;p35">
            <a:extLst>
              <a:ext uri="{FF2B5EF4-FFF2-40B4-BE49-F238E27FC236}">
                <a16:creationId xmlns:a16="http://schemas.microsoft.com/office/drawing/2014/main" xmlns="" id="{8CA85D07-80B2-2E78-22CB-62BF1DFF1263}"/>
              </a:ext>
            </a:extLst>
          </p:cNvPr>
          <p:cNvSpPr/>
          <p:nvPr/>
        </p:nvSpPr>
        <p:spPr>
          <a:xfrm>
            <a:off x="3403229" y="342929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827;p35">
            <a:extLst>
              <a:ext uri="{FF2B5EF4-FFF2-40B4-BE49-F238E27FC236}">
                <a16:creationId xmlns:a16="http://schemas.microsoft.com/office/drawing/2014/main" xmlns="" id="{04ABF4BB-E940-0BB5-8E17-E7233FE74301}"/>
              </a:ext>
            </a:extLst>
          </p:cNvPr>
          <p:cNvGrpSpPr/>
          <p:nvPr/>
        </p:nvGrpSpPr>
        <p:grpSpPr>
          <a:xfrm>
            <a:off x="3690715" y="167106"/>
            <a:ext cx="352550" cy="595400"/>
            <a:chOff x="6203650" y="4269275"/>
            <a:chExt cx="352550" cy="595400"/>
          </a:xfrm>
        </p:grpSpPr>
        <p:sp>
          <p:nvSpPr>
            <p:cNvPr id="7" name="Google Shape;828;p35">
              <a:extLst>
                <a:ext uri="{FF2B5EF4-FFF2-40B4-BE49-F238E27FC236}">
                  <a16:creationId xmlns:a16="http://schemas.microsoft.com/office/drawing/2014/main" xmlns="" id="{E8533B9F-F79B-8C84-A803-B532E2BCFC28}"/>
                </a:ext>
              </a:extLst>
            </p:cNvPr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29;p35">
              <a:extLst>
                <a:ext uri="{FF2B5EF4-FFF2-40B4-BE49-F238E27FC236}">
                  <a16:creationId xmlns:a16="http://schemas.microsoft.com/office/drawing/2014/main" xmlns="" id="{DF1BB6E3-D5C1-74E4-0E38-9F8AD696AFE5}"/>
                </a:ext>
              </a:extLst>
            </p:cNvPr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30;p35">
              <a:extLst>
                <a:ext uri="{FF2B5EF4-FFF2-40B4-BE49-F238E27FC236}">
                  <a16:creationId xmlns:a16="http://schemas.microsoft.com/office/drawing/2014/main" xmlns="" id="{639B8B09-E5AD-AFC3-C540-A4FE84A3C44D}"/>
                </a:ext>
              </a:extLst>
            </p:cNvPr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31;p35">
              <a:extLst>
                <a:ext uri="{FF2B5EF4-FFF2-40B4-BE49-F238E27FC236}">
                  <a16:creationId xmlns:a16="http://schemas.microsoft.com/office/drawing/2014/main" xmlns="" id="{61191177-FAA2-20A7-6BA7-BF13FBB410CD}"/>
                </a:ext>
              </a:extLst>
            </p:cNvPr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rgbClr val="F08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833;p35">
            <a:extLst>
              <a:ext uri="{FF2B5EF4-FFF2-40B4-BE49-F238E27FC236}">
                <a16:creationId xmlns:a16="http://schemas.microsoft.com/office/drawing/2014/main" xmlns="" id="{3DA79178-74E1-F74A-D297-5F5E7DB2CDF7}"/>
              </a:ext>
            </a:extLst>
          </p:cNvPr>
          <p:cNvSpPr/>
          <p:nvPr/>
        </p:nvSpPr>
        <p:spPr>
          <a:xfrm rot="2153044">
            <a:off x="4206424" y="368808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rgbClr val="79B0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558;p47">
            <a:extLst>
              <a:ext uri="{FF2B5EF4-FFF2-40B4-BE49-F238E27FC236}">
                <a16:creationId xmlns:a16="http://schemas.microsoft.com/office/drawing/2014/main" xmlns="" id="{E7DBB109-A50F-A066-FAF9-4954AEB1FD02}"/>
              </a:ext>
            </a:extLst>
          </p:cNvPr>
          <p:cNvSpPr/>
          <p:nvPr/>
        </p:nvSpPr>
        <p:spPr>
          <a:xfrm>
            <a:off x="8249587" y="2737098"/>
            <a:ext cx="1808593" cy="452640"/>
          </a:xfrm>
          <a:custGeom>
            <a:avLst/>
            <a:gdLst/>
            <a:ahLst/>
            <a:cxnLst/>
            <a:rect l="l" t="t" r="r" b="b"/>
            <a:pathLst>
              <a:path w="43229" h="10819" extrusionOk="0">
                <a:moveTo>
                  <a:pt x="16969" y="1"/>
                </a:moveTo>
                <a:cubicBezTo>
                  <a:pt x="13475" y="1"/>
                  <a:pt x="10357" y="1654"/>
                  <a:pt x="8391" y="4228"/>
                </a:cubicBezTo>
                <a:cubicBezTo>
                  <a:pt x="7867" y="4123"/>
                  <a:pt x="7344" y="4039"/>
                  <a:pt x="6800" y="4039"/>
                </a:cubicBezTo>
                <a:cubicBezTo>
                  <a:pt x="3034" y="4039"/>
                  <a:pt x="0" y="7073"/>
                  <a:pt x="0" y="10818"/>
                </a:cubicBezTo>
                <a:lnTo>
                  <a:pt x="43228" y="10818"/>
                </a:lnTo>
                <a:cubicBezTo>
                  <a:pt x="43228" y="8433"/>
                  <a:pt x="41303" y="6508"/>
                  <a:pt x="38918" y="6508"/>
                </a:cubicBezTo>
                <a:cubicBezTo>
                  <a:pt x="37809" y="6508"/>
                  <a:pt x="36805" y="6927"/>
                  <a:pt x="36052" y="7617"/>
                </a:cubicBezTo>
                <a:cubicBezTo>
                  <a:pt x="34901" y="5483"/>
                  <a:pt x="32662" y="4039"/>
                  <a:pt x="30067" y="4039"/>
                </a:cubicBezTo>
                <a:cubicBezTo>
                  <a:pt x="28645" y="4039"/>
                  <a:pt x="27326" y="4479"/>
                  <a:pt x="26238" y="5232"/>
                </a:cubicBezTo>
                <a:cubicBezTo>
                  <a:pt x="24334" y="2093"/>
                  <a:pt x="20903" y="1"/>
                  <a:pt x="169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559;p47">
            <a:extLst>
              <a:ext uri="{FF2B5EF4-FFF2-40B4-BE49-F238E27FC236}">
                <a16:creationId xmlns:a16="http://schemas.microsoft.com/office/drawing/2014/main" xmlns="" id="{79C7FFFC-C897-E9C3-F9A5-877EDDAFF65A}"/>
              </a:ext>
            </a:extLst>
          </p:cNvPr>
          <p:cNvSpPr/>
          <p:nvPr/>
        </p:nvSpPr>
        <p:spPr>
          <a:xfrm flipH="1">
            <a:off x="2572687" y="4261123"/>
            <a:ext cx="1808593" cy="452640"/>
          </a:xfrm>
          <a:custGeom>
            <a:avLst/>
            <a:gdLst/>
            <a:ahLst/>
            <a:cxnLst/>
            <a:rect l="l" t="t" r="r" b="b"/>
            <a:pathLst>
              <a:path w="43229" h="10819" extrusionOk="0">
                <a:moveTo>
                  <a:pt x="16969" y="1"/>
                </a:moveTo>
                <a:cubicBezTo>
                  <a:pt x="13475" y="1"/>
                  <a:pt x="10357" y="1654"/>
                  <a:pt x="8391" y="4228"/>
                </a:cubicBezTo>
                <a:cubicBezTo>
                  <a:pt x="7867" y="4123"/>
                  <a:pt x="7344" y="4039"/>
                  <a:pt x="6800" y="4039"/>
                </a:cubicBezTo>
                <a:cubicBezTo>
                  <a:pt x="3034" y="4039"/>
                  <a:pt x="0" y="7073"/>
                  <a:pt x="0" y="10818"/>
                </a:cubicBezTo>
                <a:lnTo>
                  <a:pt x="43228" y="10818"/>
                </a:lnTo>
                <a:cubicBezTo>
                  <a:pt x="43228" y="8433"/>
                  <a:pt x="41303" y="6508"/>
                  <a:pt x="38918" y="6508"/>
                </a:cubicBezTo>
                <a:cubicBezTo>
                  <a:pt x="37809" y="6508"/>
                  <a:pt x="36805" y="6927"/>
                  <a:pt x="36052" y="7617"/>
                </a:cubicBezTo>
                <a:cubicBezTo>
                  <a:pt x="34901" y="5483"/>
                  <a:pt x="32662" y="4039"/>
                  <a:pt x="30067" y="4039"/>
                </a:cubicBezTo>
                <a:cubicBezTo>
                  <a:pt x="28645" y="4039"/>
                  <a:pt x="27326" y="4479"/>
                  <a:pt x="26238" y="5232"/>
                </a:cubicBezTo>
                <a:cubicBezTo>
                  <a:pt x="24334" y="2093"/>
                  <a:pt x="20903" y="1"/>
                  <a:pt x="169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561;p47">
            <a:extLst>
              <a:ext uri="{FF2B5EF4-FFF2-40B4-BE49-F238E27FC236}">
                <a16:creationId xmlns:a16="http://schemas.microsoft.com/office/drawing/2014/main" xmlns="" id="{059B990E-A6FB-8C6C-37B2-640031B8B591}"/>
              </a:ext>
            </a:extLst>
          </p:cNvPr>
          <p:cNvSpPr/>
          <p:nvPr/>
        </p:nvSpPr>
        <p:spPr>
          <a:xfrm>
            <a:off x="5766666" y="3347288"/>
            <a:ext cx="470914" cy="3260016"/>
          </a:xfrm>
          <a:custGeom>
            <a:avLst/>
            <a:gdLst/>
            <a:ahLst/>
            <a:cxnLst/>
            <a:rect l="l" t="t" r="r" b="b"/>
            <a:pathLst>
              <a:path w="15192" h="74511" extrusionOk="0">
                <a:moveTo>
                  <a:pt x="14103" y="1"/>
                </a:moveTo>
                <a:cubicBezTo>
                  <a:pt x="14100" y="1"/>
                  <a:pt x="14098" y="1"/>
                  <a:pt x="14098" y="1"/>
                </a:cubicBezTo>
                <a:cubicBezTo>
                  <a:pt x="11776" y="3579"/>
                  <a:pt x="8344" y="5295"/>
                  <a:pt x="7277" y="5316"/>
                </a:cubicBezTo>
                <a:cubicBezTo>
                  <a:pt x="7131" y="5295"/>
                  <a:pt x="3093" y="5588"/>
                  <a:pt x="1712" y="692"/>
                </a:cubicBezTo>
                <a:cubicBezTo>
                  <a:pt x="1699" y="691"/>
                  <a:pt x="1686" y="690"/>
                  <a:pt x="1674" y="690"/>
                </a:cubicBezTo>
                <a:cubicBezTo>
                  <a:pt x="1" y="690"/>
                  <a:pt x="1734" y="9000"/>
                  <a:pt x="1879" y="12053"/>
                </a:cubicBezTo>
                <a:cubicBezTo>
                  <a:pt x="2590" y="26239"/>
                  <a:pt x="1879" y="68819"/>
                  <a:pt x="1879" y="68819"/>
                </a:cubicBezTo>
                <a:cubicBezTo>
                  <a:pt x="1879" y="71957"/>
                  <a:pt x="4432" y="74510"/>
                  <a:pt x="7570" y="74510"/>
                </a:cubicBezTo>
                <a:cubicBezTo>
                  <a:pt x="10709" y="74510"/>
                  <a:pt x="13241" y="71957"/>
                  <a:pt x="13241" y="68819"/>
                </a:cubicBezTo>
                <a:lnTo>
                  <a:pt x="13241" y="12179"/>
                </a:lnTo>
                <a:cubicBezTo>
                  <a:pt x="15191" y="233"/>
                  <a:pt x="14185" y="1"/>
                  <a:pt x="14103" y="1"/>
                </a:cubicBezTo>
                <a:close/>
              </a:path>
            </a:pathLst>
          </a:custGeom>
          <a:solidFill>
            <a:srgbClr val="9575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562;p47">
            <a:extLst>
              <a:ext uri="{FF2B5EF4-FFF2-40B4-BE49-F238E27FC236}">
                <a16:creationId xmlns:a16="http://schemas.microsoft.com/office/drawing/2014/main" xmlns="" id="{B1BC082E-3CE6-3DC3-A2AF-5185A05A0CCB}"/>
              </a:ext>
            </a:extLst>
          </p:cNvPr>
          <p:cNvSpPr/>
          <p:nvPr/>
        </p:nvSpPr>
        <p:spPr>
          <a:xfrm>
            <a:off x="2320748" y="5550567"/>
            <a:ext cx="3619115" cy="906131"/>
          </a:xfrm>
          <a:custGeom>
            <a:avLst/>
            <a:gdLst/>
            <a:ahLst/>
            <a:cxnLst/>
            <a:rect l="l" t="t" r="r" b="b"/>
            <a:pathLst>
              <a:path w="126443" h="31658" extrusionOk="0">
                <a:moveTo>
                  <a:pt x="49653" y="0"/>
                </a:moveTo>
                <a:cubicBezTo>
                  <a:pt x="39421" y="0"/>
                  <a:pt x="30319" y="4855"/>
                  <a:pt x="24523" y="12387"/>
                </a:cubicBezTo>
                <a:cubicBezTo>
                  <a:pt x="23038" y="12031"/>
                  <a:pt x="21469" y="11801"/>
                  <a:pt x="19858" y="11801"/>
                </a:cubicBezTo>
                <a:cubicBezTo>
                  <a:pt x="8894" y="11801"/>
                  <a:pt x="1" y="20694"/>
                  <a:pt x="1" y="31658"/>
                </a:cubicBezTo>
                <a:lnTo>
                  <a:pt x="126442" y="31658"/>
                </a:lnTo>
                <a:cubicBezTo>
                  <a:pt x="126442" y="24690"/>
                  <a:pt x="120793" y="19041"/>
                  <a:pt x="113825" y="19041"/>
                </a:cubicBezTo>
                <a:cubicBezTo>
                  <a:pt x="110603" y="19041"/>
                  <a:pt x="107653" y="20254"/>
                  <a:pt x="105435" y="22263"/>
                </a:cubicBezTo>
                <a:cubicBezTo>
                  <a:pt x="102066" y="16028"/>
                  <a:pt x="95496" y="11801"/>
                  <a:pt x="87943" y="11801"/>
                </a:cubicBezTo>
                <a:cubicBezTo>
                  <a:pt x="83779" y="11801"/>
                  <a:pt x="79929" y="13098"/>
                  <a:pt x="76749" y="15274"/>
                </a:cubicBezTo>
                <a:cubicBezTo>
                  <a:pt x="71204" y="6110"/>
                  <a:pt x="61140" y="0"/>
                  <a:pt x="49653" y="0"/>
                </a:cubicBezTo>
                <a:close/>
              </a:path>
            </a:pathLst>
          </a:custGeom>
          <a:solidFill>
            <a:srgbClr val="39B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563;p47">
            <a:extLst>
              <a:ext uri="{FF2B5EF4-FFF2-40B4-BE49-F238E27FC236}">
                <a16:creationId xmlns:a16="http://schemas.microsoft.com/office/drawing/2014/main" xmlns="" id="{2C03B694-91E4-6DA1-245B-A65F5A66199B}"/>
              </a:ext>
            </a:extLst>
          </p:cNvPr>
          <p:cNvSpPr/>
          <p:nvPr/>
        </p:nvSpPr>
        <p:spPr>
          <a:xfrm>
            <a:off x="2320748" y="5550567"/>
            <a:ext cx="3619115" cy="906131"/>
          </a:xfrm>
          <a:custGeom>
            <a:avLst/>
            <a:gdLst/>
            <a:ahLst/>
            <a:cxnLst/>
            <a:rect l="l" t="t" r="r" b="b"/>
            <a:pathLst>
              <a:path w="126443" h="31658" extrusionOk="0">
                <a:moveTo>
                  <a:pt x="49653" y="0"/>
                </a:moveTo>
                <a:cubicBezTo>
                  <a:pt x="39421" y="0"/>
                  <a:pt x="30319" y="4855"/>
                  <a:pt x="24523" y="12387"/>
                </a:cubicBezTo>
                <a:cubicBezTo>
                  <a:pt x="23038" y="12031"/>
                  <a:pt x="21469" y="11801"/>
                  <a:pt x="19858" y="11801"/>
                </a:cubicBezTo>
                <a:cubicBezTo>
                  <a:pt x="8894" y="11801"/>
                  <a:pt x="1" y="20694"/>
                  <a:pt x="1" y="31658"/>
                </a:cubicBezTo>
                <a:lnTo>
                  <a:pt x="126442" y="31658"/>
                </a:lnTo>
                <a:cubicBezTo>
                  <a:pt x="126442" y="24690"/>
                  <a:pt x="120793" y="19041"/>
                  <a:pt x="113825" y="19041"/>
                </a:cubicBezTo>
                <a:cubicBezTo>
                  <a:pt x="110603" y="19041"/>
                  <a:pt x="107653" y="20254"/>
                  <a:pt x="105435" y="22263"/>
                </a:cubicBezTo>
                <a:cubicBezTo>
                  <a:pt x="102066" y="16028"/>
                  <a:pt x="95496" y="11801"/>
                  <a:pt x="87943" y="11801"/>
                </a:cubicBezTo>
                <a:cubicBezTo>
                  <a:pt x="83779" y="11801"/>
                  <a:pt x="79929" y="13098"/>
                  <a:pt x="76749" y="15274"/>
                </a:cubicBezTo>
                <a:cubicBezTo>
                  <a:pt x="71204" y="6110"/>
                  <a:pt x="61140" y="0"/>
                  <a:pt x="49653" y="0"/>
                </a:cubicBezTo>
                <a:close/>
              </a:path>
            </a:pathLst>
          </a:custGeom>
          <a:solidFill>
            <a:srgbClr val="39B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564;p47">
            <a:extLst>
              <a:ext uri="{FF2B5EF4-FFF2-40B4-BE49-F238E27FC236}">
                <a16:creationId xmlns:a16="http://schemas.microsoft.com/office/drawing/2014/main" xmlns="" id="{FB3352AA-14E1-1D24-85A9-DB750B6C587E}"/>
              </a:ext>
            </a:extLst>
          </p:cNvPr>
          <p:cNvSpPr/>
          <p:nvPr/>
        </p:nvSpPr>
        <p:spPr>
          <a:xfrm>
            <a:off x="3722162" y="5550567"/>
            <a:ext cx="3619086" cy="906131"/>
          </a:xfrm>
          <a:custGeom>
            <a:avLst/>
            <a:gdLst/>
            <a:ahLst/>
            <a:cxnLst/>
            <a:rect l="l" t="t" r="r" b="b"/>
            <a:pathLst>
              <a:path w="126442" h="31658" extrusionOk="0">
                <a:moveTo>
                  <a:pt x="49652" y="0"/>
                </a:moveTo>
                <a:cubicBezTo>
                  <a:pt x="39420" y="0"/>
                  <a:pt x="30319" y="4855"/>
                  <a:pt x="24523" y="12387"/>
                </a:cubicBezTo>
                <a:cubicBezTo>
                  <a:pt x="23037" y="12031"/>
                  <a:pt x="21468" y="11801"/>
                  <a:pt x="19857" y="11801"/>
                </a:cubicBezTo>
                <a:cubicBezTo>
                  <a:pt x="8893" y="11801"/>
                  <a:pt x="0" y="20694"/>
                  <a:pt x="0" y="31658"/>
                </a:cubicBezTo>
                <a:lnTo>
                  <a:pt x="126442" y="31658"/>
                </a:lnTo>
                <a:cubicBezTo>
                  <a:pt x="126442" y="24690"/>
                  <a:pt x="120792" y="19041"/>
                  <a:pt x="113825" y="19041"/>
                </a:cubicBezTo>
                <a:cubicBezTo>
                  <a:pt x="110602" y="19041"/>
                  <a:pt x="107652" y="20254"/>
                  <a:pt x="105434" y="22263"/>
                </a:cubicBezTo>
                <a:cubicBezTo>
                  <a:pt x="102066" y="16028"/>
                  <a:pt x="95496" y="11801"/>
                  <a:pt x="87942" y="11801"/>
                </a:cubicBezTo>
                <a:cubicBezTo>
                  <a:pt x="83778" y="11801"/>
                  <a:pt x="79928" y="13098"/>
                  <a:pt x="76748" y="15274"/>
                </a:cubicBezTo>
                <a:cubicBezTo>
                  <a:pt x="71203" y="6110"/>
                  <a:pt x="61139" y="0"/>
                  <a:pt x="49652" y="0"/>
                </a:cubicBezTo>
                <a:close/>
              </a:path>
            </a:pathLst>
          </a:custGeom>
          <a:solidFill>
            <a:srgbClr val="9575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565;p47">
            <a:extLst>
              <a:ext uri="{FF2B5EF4-FFF2-40B4-BE49-F238E27FC236}">
                <a16:creationId xmlns:a16="http://schemas.microsoft.com/office/drawing/2014/main" xmlns="" id="{EDFEBFD7-1B10-4460-FEDF-07A606EB8CD2}"/>
              </a:ext>
            </a:extLst>
          </p:cNvPr>
          <p:cNvSpPr/>
          <p:nvPr/>
        </p:nvSpPr>
        <p:spPr>
          <a:xfrm>
            <a:off x="2320748" y="5550567"/>
            <a:ext cx="3619115" cy="906131"/>
          </a:xfrm>
          <a:custGeom>
            <a:avLst/>
            <a:gdLst/>
            <a:ahLst/>
            <a:cxnLst/>
            <a:rect l="l" t="t" r="r" b="b"/>
            <a:pathLst>
              <a:path w="126443" h="31658" extrusionOk="0">
                <a:moveTo>
                  <a:pt x="49653" y="0"/>
                </a:moveTo>
                <a:cubicBezTo>
                  <a:pt x="39421" y="0"/>
                  <a:pt x="30319" y="4855"/>
                  <a:pt x="24523" y="12387"/>
                </a:cubicBezTo>
                <a:cubicBezTo>
                  <a:pt x="23038" y="12031"/>
                  <a:pt x="21469" y="11801"/>
                  <a:pt x="19858" y="11801"/>
                </a:cubicBezTo>
                <a:cubicBezTo>
                  <a:pt x="8894" y="11801"/>
                  <a:pt x="1" y="20694"/>
                  <a:pt x="1" y="31658"/>
                </a:cubicBezTo>
                <a:lnTo>
                  <a:pt x="126442" y="31658"/>
                </a:lnTo>
                <a:cubicBezTo>
                  <a:pt x="126442" y="24690"/>
                  <a:pt x="120793" y="19041"/>
                  <a:pt x="113825" y="19041"/>
                </a:cubicBezTo>
                <a:cubicBezTo>
                  <a:pt x="110603" y="19041"/>
                  <a:pt x="107653" y="20254"/>
                  <a:pt x="105435" y="22263"/>
                </a:cubicBezTo>
                <a:cubicBezTo>
                  <a:pt x="102066" y="16028"/>
                  <a:pt x="95496" y="11801"/>
                  <a:pt x="87943" y="11801"/>
                </a:cubicBezTo>
                <a:cubicBezTo>
                  <a:pt x="83779" y="11801"/>
                  <a:pt x="79929" y="13098"/>
                  <a:pt x="76749" y="15274"/>
                </a:cubicBezTo>
                <a:cubicBezTo>
                  <a:pt x="71204" y="6110"/>
                  <a:pt x="61140" y="0"/>
                  <a:pt x="49653" y="0"/>
                </a:cubicBezTo>
                <a:close/>
              </a:path>
            </a:pathLst>
          </a:custGeom>
          <a:solidFill>
            <a:srgbClr val="BF9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566;p47">
            <a:extLst>
              <a:ext uri="{FF2B5EF4-FFF2-40B4-BE49-F238E27FC236}">
                <a16:creationId xmlns:a16="http://schemas.microsoft.com/office/drawing/2014/main" xmlns="" id="{59454209-D283-F3B7-77AE-B75BC67E4230}"/>
              </a:ext>
            </a:extLst>
          </p:cNvPr>
          <p:cNvSpPr/>
          <p:nvPr/>
        </p:nvSpPr>
        <p:spPr>
          <a:xfrm>
            <a:off x="4704314" y="5550567"/>
            <a:ext cx="3619115" cy="906131"/>
          </a:xfrm>
          <a:custGeom>
            <a:avLst/>
            <a:gdLst/>
            <a:ahLst/>
            <a:cxnLst/>
            <a:rect l="l" t="t" r="r" b="b"/>
            <a:pathLst>
              <a:path w="126443" h="31658" extrusionOk="0">
                <a:moveTo>
                  <a:pt x="49653" y="0"/>
                </a:moveTo>
                <a:cubicBezTo>
                  <a:pt x="39421" y="0"/>
                  <a:pt x="30319" y="4855"/>
                  <a:pt x="24523" y="12387"/>
                </a:cubicBezTo>
                <a:cubicBezTo>
                  <a:pt x="23038" y="12031"/>
                  <a:pt x="21469" y="11801"/>
                  <a:pt x="19857" y="11801"/>
                </a:cubicBezTo>
                <a:cubicBezTo>
                  <a:pt x="8894" y="11801"/>
                  <a:pt x="1" y="20694"/>
                  <a:pt x="1" y="31658"/>
                </a:cubicBezTo>
                <a:lnTo>
                  <a:pt x="126442" y="31658"/>
                </a:lnTo>
                <a:cubicBezTo>
                  <a:pt x="126442" y="24690"/>
                  <a:pt x="120793" y="19041"/>
                  <a:pt x="113825" y="19041"/>
                </a:cubicBezTo>
                <a:cubicBezTo>
                  <a:pt x="110603" y="19041"/>
                  <a:pt x="107674" y="20254"/>
                  <a:pt x="105435" y="22263"/>
                </a:cubicBezTo>
                <a:cubicBezTo>
                  <a:pt x="102087" y="16028"/>
                  <a:pt x="95517" y="11801"/>
                  <a:pt x="87943" y="11801"/>
                </a:cubicBezTo>
                <a:cubicBezTo>
                  <a:pt x="83800" y="11801"/>
                  <a:pt x="79929" y="13098"/>
                  <a:pt x="76749" y="15274"/>
                </a:cubicBezTo>
                <a:cubicBezTo>
                  <a:pt x="71204" y="6110"/>
                  <a:pt x="61140" y="0"/>
                  <a:pt x="49653" y="0"/>
                </a:cubicBezTo>
                <a:close/>
              </a:path>
            </a:pathLst>
          </a:custGeom>
          <a:solidFill>
            <a:srgbClr val="9575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567;p47">
            <a:extLst>
              <a:ext uri="{FF2B5EF4-FFF2-40B4-BE49-F238E27FC236}">
                <a16:creationId xmlns:a16="http://schemas.microsoft.com/office/drawing/2014/main" xmlns="" id="{539A876E-E776-0A09-56B8-395F88F9B6D1}"/>
              </a:ext>
            </a:extLst>
          </p:cNvPr>
          <p:cNvSpPr/>
          <p:nvPr/>
        </p:nvSpPr>
        <p:spPr>
          <a:xfrm>
            <a:off x="6064397" y="5550567"/>
            <a:ext cx="3619086" cy="906131"/>
          </a:xfrm>
          <a:custGeom>
            <a:avLst/>
            <a:gdLst/>
            <a:ahLst/>
            <a:cxnLst/>
            <a:rect l="l" t="t" r="r" b="b"/>
            <a:pathLst>
              <a:path w="126442" h="31658" extrusionOk="0">
                <a:moveTo>
                  <a:pt x="49652" y="0"/>
                </a:moveTo>
                <a:cubicBezTo>
                  <a:pt x="39421" y="0"/>
                  <a:pt x="30319" y="4855"/>
                  <a:pt x="24523" y="12387"/>
                </a:cubicBezTo>
                <a:cubicBezTo>
                  <a:pt x="23037" y="12031"/>
                  <a:pt x="21468" y="11801"/>
                  <a:pt x="19857" y="11801"/>
                </a:cubicBezTo>
                <a:cubicBezTo>
                  <a:pt x="8893" y="11801"/>
                  <a:pt x="1" y="20694"/>
                  <a:pt x="1" y="31658"/>
                </a:cubicBezTo>
                <a:lnTo>
                  <a:pt x="126442" y="31658"/>
                </a:lnTo>
                <a:cubicBezTo>
                  <a:pt x="126442" y="24690"/>
                  <a:pt x="120793" y="19041"/>
                  <a:pt x="113825" y="19041"/>
                </a:cubicBezTo>
                <a:cubicBezTo>
                  <a:pt x="110603" y="19041"/>
                  <a:pt x="107652" y="20254"/>
                  <a:pt x="105435" y="22263"/>
                </a:cubicBezTo>
                <a:cubicBezTo>
                  <a:pt x="102066" y="16028"/>
                  <a:pt x="95496" y="11801"/>
                  <a:pt x="87942" y="11801"/>
                </a:cubicBezTo>
                <a:cubicBezTo>
                  <a:pt x="83779" y="11801"/>
                  <a:pt x="79929" y="13098"/>
                  <a:pt x="76748" y="15274"/>
                </a:cubicBezTo>
                <a:cubicBezTo>
                  <a:pt x="71204" y="6110"/>
                  <a:pt x="61139" y="0"/>
                  <a:pt x="49652" y="0"/>
                </a:cubicBezTo>
                <a:close/>
              </a:path>
            </a:pathLst>
          </a:custGeom>
          <a:solidFill>
            <a:srgbClr val="BF9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568;p47">
            <a:extLst>
              <a:ext uri="{FF2B5EF4-FFF2-40B4-BE49-F238E27FC236}">
                <a16:creationId xmlns:a16="http://schemas.microsoft.com/office/drawing/2014/main" xmlns="" id="{CEE30593-BF20-DF6E-4B54-BA0285A92EFD}"/>
              </a:ext>
            </a:extLst>
          </p:cNvPr>
          <p:cNvSpPr/>
          <p:nvPr/>
        </p:nvSpPr>
        <p:spPr>
          <a:xfrm>
            <a:off x="773913" y="2039443"/>
            <a:ext cx="1546858" cy="387834"/>
          </a:xfrm>
          <a:custGeom>
            <a:avLst/>
            <a:gdLst/>
            <a:ahLst/>
            <a:cxnLst/>
            <a:rect l="l" t="t" r="r" b="b"/>
            <a:pathLst>
              <a:path w="36973" h="9270" extrusionOk="0">
                <a:moveTo>
                  <a:pt x="14521" y="0"/>
                </a:moveTo>
                <a:cubicBezTo>
                  <a:pt x="11529" y="0"/>
                  <a:pt x="8851" y="1423"/>
                  <a:pt x="7156" y="3620"/>
                </a:cubicBezTo>
                <a:cubicBezTo>
                  <a:pt x="6717" y="3515"/>
                  <a:pt x="6277" y="3453"/>
                  <a:pt x="5796" y="3453"/>
                </a:cubicBezTo>
                <a:cubicBezTo>
                  <a:pt x="2595" y="3453"/>
                  <a:pt x="0" y="6047"/>
                  <a:pt x="0" y="9269"/>
                </a:cubicBezTo>
                <a:lnTo>
                  <a:pt x="36972" y="9269"/>
                </a:lnTo>
                <a:cubicBezTo>
                  <a:pt x="36972" y="7219"/>
                  <a:pt x="35319" y="5566"/>
                  <a:pt x="33290" y="5566"/>
                </a:cubicBezTo>
                <a:cubicBezTo>
                  <a:pt x="32348" y="5566"/>
                  <a:pt x="31490" y="5922"/>
                  <a:pt x="30821" y="6508"/>
                </a:cubicBezTo>
                <a:cubicBezTo>
                  <a:pt x="29837" y="4687"/>
                  <a:pt x="27933" y="3453"/>
                  <a:pt x="25715" y="3453"/>
                </a:cubicBezTo>
                <a:cubicBezTo>
                  <a:pt x="24502" y="3453"/>
                  <a:pt x="23372" y="3829"/>
                  <a:pt x="22430" y="4457"/>
                </a:cubicBezTo>
                <a:cubicBezTo>
                  <a:pt x="20819" y="1779"/>
                  <a:pt x="17869" y="0"/>
                  <a:pt x="14521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569;p47">
            <a:extLst>
              <a:ext uri="{FF2B5EF4-FFF2-40B4-BE49-F238E27FC236}">
                <a16:creationId xmlns:a16="http://schemas.microsoft.com/office/drawing/2014/main" xmlns="" id="{4E459199-09EC-23B3-A98D-84E942CA360B}"/>
              </a:ext>
            </a:extLst>
          </p:cNvPr>
          <p:cNvSpPr/>
          <p:nvPr/>
        </p:nvSpPr>
        <p:spPr>
          <a:xfrm>
            <a:off x="1416451" y="1780302"/>
            <a:ext cx="1808593" cy="452640"/>
          </a:xfrm>
          <a:custGeom>
            <a:avLst/>
            <a:gdLst/>
            <a:ahLst/>
            <a:cxnLst/>
            <a:rect l="l" t="t" r="r" b="b"/>
            <a:pathLst>
              <a:path w="43229" h="10819" extrusionOk="0">
                <a:moveTo>
                  <a:pt x="16969" y="1"/>
                </a:moveTo>
                <a:cubicBezTo>
                  <a:pt x="13475" y="1"/>
                  <a:pt x="10357" y="1654"/>
                  <a:pt x="8391" y="4228"/>
                </a:cubicBezTo>
                <a:cubicBezTo>
                  <a:pt x="7867" y="4123"/>
                  <a:pt x="7344" y="4039"/>
                  <a:pt x="6800" y="4039"/>
                </a:cubicBezTo>
                <a:cubicBezTo>
                  <a:pt x="3034" y="4039"/>
                  <a:pt x="0" y="7073"/>
                  <a:pt x="0" y="10818"/>
                </a:cubicBezTo>
                <a:lnTo>
                  <a:pt x="43228" y="10818"/>
                </a:lnTo>
                <a:cubicBezTo>
                  <a:pt x="43228" y="8433"/>
                  <a:pt x="41303" y="6508"/>
                  <a:pt x="38918" y="6508"/>
                </a:cubicBezTo>
                <a:cubicBezTo>
                  <a:pt x="37809" y="6508"/>
                  <a:pt x="36805" y="6927"/>
                  <a:pt x="36052" y="7617"/>
                </a:cubicBezTo>
                <a:cubicBezTo>
                  <a:pt x="34901" y="5483"/>
                  <a:pt x="32662" y="4039"/>
                  <a:pt x="30067" y="4039"/>
                </a:cubicBezTo>
                <a:cubicBezTo>
                  <a:pt x="28645" y="4039"/>
                  <a:pt x="27326" y="4479"/>
                  <a:pt x="26238" y="5232"/>
                </a:cubicBezTo>
                <a:cubicBezTo>
                  <a:pt x="24334" y="2093"/>
                  <a:pt x="20903" y="1"/>
                  <a:pt x="169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570;p47">
            <a:extLst>
              <a:ext uri="{FF2B5EF4-FFF2-40B4-BE49-F238E27FC236}">
                <a16:creationId xmlns:a16="http://schemas.microsoft.com/office/drawing/2014/main" xmlns="" id="{B7177CC6-9B6F-8828-815F-EE7692C2E97B}"/>
              </a:ext>
            </a:extLst>
          </p:cNvPr>
          <p:cNvSpPr/>
          <p:nvPr/>
        </p:nvSpPr>
        <p:spPr>
          <a:xfrm>
            <a:off x="4704314" y="855215"/>
            <a:ext cx="2460573" cy="2056088"/>
          </a:xfrm>
          <a:prstGeom prst="wedgeEllipseCallout">
            <a:avLst>
              <a:gd name="adj1" fmla="val 496"/>
              <a:gd name="adj2" fmla="val 77008"/>
            </a:avLst>
          </a:prstGeom>
          <a:solidFill>
            <a:srgbClr val="22B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Khoảnh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khắc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vồng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mọc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3571;p47">
            <a:extLst>
              <a:ext uri="{FF2B5EF4-FFF2-40B4-BE49-F238E27FC236}">
                <a16:creationId xmlns:a16="http://schemas.microsoft.com/office/drawing/2014/main" xmlns="" id="{EAF4978F-7C5A-86A1-80BC-6F823CA52F57}"/>
              </a:ext>
            </a:extLst>
          </p:cNvPr>
          <p:cNvSpPr/>
          <p:nvPr/>
        </p:nvSpPr>
        <p:spPr>
          <a:xfrm>
            <a:off x="6731228" y="2427277"/>
            <a:ext cx="2952255" cy="1740274"/>
          </a:xfrm>
          <a:prstGeom prst="wedgeEllipseCallout">
            <a:avLst>
              <a:gd name="adj1" fmla="val -57771"/>
              <a:gd name="adj2" fmla="val 30981"/>
            </a:avLst>
          </a:prstGeom>
          <a:solidFill>
            <a:srgbClr val="7DC1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Google Shape;3572;p47">
            <a:extLst>
              <a:ext uri="{FF2B5EF4-FFF2-40B4-BE49-F238E27FC236}">
                <a16:creationId xmlns:a16="http://schemas.microsoft.com/office/drawing/2014/main" xmlns="" id="{C0287B62-5C35-CF36-4339-7F31FF49BF0D}"/>
              </a:ext>
            </a:extLst>
          </p:cNvPr>
          <p:cNvSpPr/>
          <p:nvPr/>
        </p:nvSpPr>
        <p:spPr>
          <a:xfrm>
            <a:off x="2320771" y="2427277"/>
            <a:ext cx="2905221" cy="1673823"/>
          </a:xfrm>
          <a:prstGeom prst="wedgeEllipseCallout">
            <a:avLst>
              <a:gd name="adj1" fmla="val 62100"/>
              <a:gd name="adj2" fmla="val 30981"/>
            </a:avLst>
          </a:prstGeom>
          <a:solidFill>
            <a:srgbClr val="61C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Lớp sương sớm giăng mắc trên các ngọn cây.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573;p47">
            <a:extLst>
              <a:ext uri="{FF2B5EF4-FFF2-40B4-BE49-F238E27FC236}">
                <a16:creationId xmlns:a16="http://schemas.microsoft.com/office/drawing/2014/main" xmlns="" id="{1E3C40F7-E1FD-E9C9-A451-F262673AE24D}"/>
              </a:ext>
            </a:extLst>
          </p:cNvPr>
          <p:cNvSpPr/>
          <p:nvPr/>
        </p:nvSpPr>
        <p:spPr>
          <a:xfrm>
            <a:off x="6358665" y="4116520"/>
            <a:ext cx="2795218" cy="1570295"/>
          </a:xfrm>
          <a:prstGeom prst="wedgeEllipseCallout">
            <a:avLst>
              <a:gd name="adj1" fmla="val -50603"/>
              <a:gd name="adj2" fmla="val -49774"/>
            </a:avLst>
          </a:prstGeom>
          <a:solidFill>
            <a:srgbClr val="97C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Giây phút giao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từ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sang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thu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574;p47">
            <a:extLst>
              <a:ext uri="{FF2B5EF4-FFF2-40B4-BE49-F238E27FC236}">
                <a16:creationId xmlns:a16="http://schemas.microsoft.com/office/drawing/2014/main" xmlns="" id="{E1F6AA08-AC3B-5543-8506-F64B0C732DBD}"/>
              </a:ext>
            </a:extLst>
          </p:cNvPr>
          <p:cNvSpPr/>
          <p:nvPr/>
        </p:nvSpPr>
        <p:spPr>
          <a:xfrm flipH="1">
            <a:off x="2918563" y="4060659"/>
            <a:ext cx="2797453" cy="1626156"/>
          </a:xfrm>
          <a:prstGeom prst="wedgeEllipseCallout">
            <a:avLst>
              <a:gd name="adj1" fmla="val -50603"/>
              <a:gd name="adj2" fmla="val -49774"/>
            </a:avLst>
          </a:prstGeom>
          <a:solidFill>
            <a:srgbClr val="39B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 vàng </a:t>
            </a:r>
            <a:r>
              <a:rPr lang="en-US" sz="2400" b="1" noProof="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lá mùa thu.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3575;p47">
            <a:extLst>
              <a:ext uri="{FF2B5EF4-FFF2-40B4-BE49-F238E27FC236}">
                <a16:creationId xmlns:a16="http://schemas.microsoft.com/office/drawing/2014/main" xmlns="" id="{87F64263-0B44-1D53-7394-1F1233652778}"/>
              </a:ext>
            </a:extLst>
          </p:cNvPr>
          <p:cNvSpPr/>
          <p:nvPr/>
        </p:nvSpPr>
        <p:spPr>
          <a:xfrm>
            <a:off x="9450516" y="4261123"/>
            <a:ext cx="1647544" cy="840475"/>
          </a:xfrm>
          <a:custGeom>
            <a:avLst/>
            <a:gdLst/>
            <a:ahLst/>
            <a:cxnLst/>
            <a:rect l="l" t="t" r="r" b="b"/>
            <a:pathLst>
              <a:path w="36973" h="9270" extrusionOk="0">
                <a:moveTo>
                  <a:pt x="14521" y="0"/>
                </a:moveTo>
                <a:cubicBezTo>
                  <a:pt x="11529" y="0"/>
                  <a:pt x="8851" y="1423"/>
                  <a:pt x="7156" y="3620"/>
                </a:cubicBezTo>
                <a:cubicBezTo>
                  <a:pt x="6717" y="3515"/>
                  <a:pt x="6277" y="3453"/>
                  <a:pt x="5796" y="3453"/>
                </a:cubicBezTo>
                <a:cubicBezTo>
                  <a:pt x="2595" y="3453"/>
                  <a:pt x="0" y="6047"/>
                  <a:pt x="0" y="9269"/>
                </a:cubicBezTo>
                <a:lnTo>
                  <a:pt x="36972" y="9269"/>
                </a:lnTo>
                <a:cubicBezTo>
                  <a:pt x="36972" y="7219"/>
                  <a:pt x="35319" y="5566"/>
                  <a:pt x="33290" y="5566"/>
                </a:cubicBezTo>
                <a:cubicBezTo>
                  <a:pt x="32348" y="5566"/>
                  <a:pt x="31490" y="5922"/>
                  <a:pt x="30821" y="6508"/>
                </a:cubicBezTo>
                <a:cubicBezTo>
                  <a:pt x="29837" y="4687"/>
                  <a:pt x="27933" y="3453"/>
                  <a:pt x="25715" y="3453"/>
                </a:cubicBezTo>
                <a:cubicBezTo>
                  <a:pt x="24502" y="3453"/>
                  <a:pt x="23372" y="3829"/>
                  <a:pt x="22430" y="4457"/>
                </a:cubicBezTo>
                <a:cubicBezTo>
                  <a:pt x="20819" y="1779"/>
                  <a:pt x="17869" y="0"/>
                  <a:pt x="14521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58483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536403" y="267037"/>
            <a:ext cx="11113935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826;p35">
            <a:extLst>
              <a:ext uri="{FF2B5EF4-FFF2-40B4-BE49-F238E27FC236}">
                <a16:creationId xmlns:a16="http://schemas.microsoft.com/office/drawing/2014/main" xmlns="" id="{8CA85D07-80B2-2E78-22CB-62BF1DFF1263}"/>
              </a:ext>
            </a:extLst>
          </p:cNvPr>
          <p:cNvSpPr/>
          <p:nvPr/>
        </p:nvSpPr>
        <p:spPr>
          <a:xfrm>
            <a:off x="3403229" y="342929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827;p35">
            <a:extLst>
              <a:ext uri="{FF2B5EF4-FFF2-40B4-BE49-F238E27FC236}">
                <a16:creationId xmlns:a16="http://schemas.microsoft.com/office/drawing/2014/main" xmlns="" id="{04ABF4BB-E940-0BB5-8E17-E7233FE74301}"/>
              </a:ext>
            </a:extLst>
          </p:cNvPr>
          <p:cNvGrpSpPr/>
          <p:nvPr/>
        </p:nvGrpSpPr>
        <p:grpSpPr>
          <a:xfrm>
            <a:off x="3690715" y="167106"/>
            <a:ext cx="352550" cy="595400"/>
            <a:chOff x="6203650" y="4269275"/>
            <a:chExt cx="352550" cy="595400"/>
          </a:xfrm>
        </p:grpSpPr>
        <p:sp>
          <p:nvSpPr>
            <p:cNvPr id="7" name="Google Shape;828;p35">
              <a:extLst>
                <a:ext uri="{FF2B5EF4-FFF2-40B4-BE49-F238E27FC236}">
                  <a16:creationId xmlns:a16="http://schemas.microsoft.com/office/drawing/2014/main" xmlns="" id="{E8533B9F-F79B-8C84-A803-B532E2BCFC28}"/>
                </a:ext>
              </a:extLst>
            </p:cNvPr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29;p35">
              <a:extLst>
                <a:ext uri="{FF2B5EF4-FFF2-40B4-BE49-F238E27FC236}">
                  <a16:creationId xmlns:a16="http://schemas.microsoft.com/office/drawing/2014/main" xmlns="" id="{DF1BB6E3-D5C1-74E4-0E38-9F8AD696AFE5}"/>
                </a:ext>
              </a:extLst>
            </p:cNvPr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30;p35">
              <a:extLst>
                <a:ext uri="{FF2B5EF4-FFF2-40B4-BE49-F238E27FC236}">
                  <a16:creationId xmlns:a16="http://schemas.microsoft.com/office/drawing/2014/main" xmlns="" id="{639B8B09-E5AD-AFC3-C540-A4FE84A3C44D}"/>
                </a:ext>
              </a:extLst>
            </p:cNvPr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31;p35">
              <a:extLst>
                <a:ext uri="{FF2B5EF4-FFF2-40B4-BE49-F238E27FC236}">
                  <a16:creationId xmlns:a16="http://schemas.microsoft.com/office/drawing/2014/main" xmlns="" id="{61191177-FAA2-20A7-6BA7-BF13FBB410CD}"/>
                </a:ext>
              </a:extLst>
            </p:cNvPr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rgbClr val="F08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833;p35">
            <a:extLst>
              <a:ext uri="{FF2B5EF4-FFF2-40B4-BE49-F238E27FC236}">
                <a16:creationId xmlns:a16="http://schemas.microsoft.com/office/drawing/2014/main" xmlns="" id="{3DA79178-74E1-F74A-D297-5F5E7DB2CDF7}"/>
              </a:ext>
            </a:extLst>
          </p:cNvPr>
          <p:cNvSpPr/>
          <p:nvPr/>
        </p:nvSpPr>
        <p:spPr>
          <a:xfrm rot="2153044">
            <a:off x="4206424" y="368808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rgbClr val="79B0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97;p18">
            <a:extLst>
              <a:ext uri="{FF2B5EF4-FFF2-40B4-BE49-F238E27FC236}">
                <a16:creationId xmlns:a16="http://schemas.microsoft.com/office/drawing/2014/main" xmlns="" id="{81CEE426-D082-2A7E-9097-A5055A87227E}"/>
              </a:ext>
            </a:extLst>
          </p:cNvPr>
          <p:cNvSpPr/>
          <p:nvPr/>
        </p:nvSpPr>
        <p:spPr>
          <a:xfrm>
            <a:off x="1365240" y="1144792"/>
            <a:ext cx="2533650" cy="2008056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8;p18">
            <a:extLst>
              <a:ext uri="{FF2B5EF4-FFF2-40B4-BE49-F238E27FC236}">
                <a16:creationId xmlns:a16="http://schemas.microsoft.com/office/drawing/2014/main" xmlns="" id="{D3C7F1EB-ED58-BDB3-41EB-30E926AF4E1E}"/>
              </a:ext>
            </a:extLst>
          </p:cNvPr>
          <p:cNvSpPr/>
          <p:nvPr/>
        </p:nvSpPr>
        <p:spPr>
          <a:xfrm>
            <a:off x="1326003" y="4066412"/>
            <a:ext cx="3127714" cy="2126570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99;p18">
            <a:extLst>
              <a:ext uri="{FF2B5EF4-FFF2-40B4-BE49-F238E27FC236}">
                <a16:creationId xmlns:a16="http://schemas.microsoft.com/office/drawing/2014/main" xmlns="" id="{92BB4D97-59E7-DBD0-AEB0-9982974A9F9F}"/>
              </a:ext>
            </a:extLst>
          </p:cNvPr>
          <p:cNvSpPr/>
          <p:nvPr/>
        </p:nvSpPr>
        <p:spPr>
          <a:xfrm>
            <a:off x="7382687" y="1144792"/>
            <a:ext cx="3903264" cy="2406589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18">
            <a:extLst>
              <a:ext uri="{FF2B5EF4-FFF2-40B4-BE49-F238E27FC236}">
                <a16:creationId xmlns:a16="http://schemas.microsoft.com/office/drawing/2014/main" xmlns="" id="{32B3E608-4F35-4BE5-774A-C65618EFA90E}"/>
              </a:ext>
            </a:extLst>
          </p:cNvPr>
          <p:cNvSpPr/>
          <p:nvPr/>
        </p:nvSpPr>
        <p:spPr>
          <a:xfrm>
            <a:off x="7776309" y="3651358"/>
            <a:ext cx="3750985" cy="2239338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02;p18">
            <a:extLst>
              <a:ext uri="{FF2B5EF4-FFF2-40B4-BE49-F238E27FC236}">
                <a16:creationId xmlns:a16="http://schemas.microsoft.com/office/drawing/2014/main" xmlns="" id="{0D0F249E-5E22-963A-3C55-228E14542368}"/>
              </a:ext>
            </a:extLst>
          </p:cNvPr>
          <p:cNvSpPr txBox="1"/>
          <p:nvPr/>
        </p:nvSpPr>
        <p:spPr>
          <a:xfrm>
            <a:off x="1014608" y="3524637"/>
            <a:ext cx="3670126" cy="132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-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Sóng biếc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103;p18">
            <a:extLst>
              <a:ext uri="{FF2B5EF4-FFF2-40B4-BE49-F238E27FC236}">
                <a16:creationId xmlns:a16="http://schemas.microsoft.com/office/drawing/2014/main" xmlns="" id="{CB79214B-EC66-79E7-9C0F-F761FE017B00}"/>
              </a:ext>
            </a:extLst>
          </p:cNvPr>
          <p:cNvSpPr txBox="1"/>
          <p:nvPr/>
        </p:nvSpPr>
        <p:spPr>
          <a:xfrm>
            <a:off x="901875" y="1415441"/>
            <a:ext cx="3394684" cy="1855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 “trong veo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04;p18">
            <a:extLst>
              <a:ext uri="{FF2B5EF4-FFF2-40B4-BE49-F238E27FC236}">
                <a16:creationId xmlns:a16="http://schemas.microsoft.com/office/drawing/2014/main" xmlns="" id="{8EA60440-FF76-11FD-8D28-7902511895B6}"/>
              </a:ext>
            </a:extLst>
          </p:cNvPr>
          <p:cNvSpPr txBox="1"/>
          <p:nvPr/>
        </p:nvSpPr>
        <p:spPr>
          <a:xfrm>
            <a:off x="7503090" y="3651359"/>
            <a:ext cx="4024204" cy="2386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và màu sắc đặc trưng của mùa thu Việt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trên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diện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rộng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105;p18">
            <a:extLst>
              <a:ext uri="{FF2B5EF4-FFF2-40B4-BE49-F238E27FC236}">
                <a16:creationId xmlns:a16="http://schemas.microsoft.com/office/drawing/2014/main" xmlns="" id="{7FFCF4CA-29C0-03F3-67D7-34C07ECD6A6A}"/>
              </a:ext>
            </a:extLst>
          </p:cNvPr>
          <p:cNvSpPr txBox="1"/>
          <p:nvPr/>
        </p:nvSpPr>
        <p:spPr>
          <a:xfrm>
            <a:off x="7457843" y="1543325"/>
            <a:ext cx="4192495" cy="1008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 vàng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rơi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rời xanh ngắt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4" name="Google Shape;110;p18">
            <a:extLst>
              <a:ext uri="{FF2B5EF4-FFF2-40B4-BE49-F238E27FC236}">
                <a16:creationId xmlns:a16="http://schemas.microsoft.com/office/drawing/2014/main" xmlns="" id="{32A53304-11F9-4AEB-8B9F-EE27ACE8ADCE}"/>
              </a:ext>
            </a:extLst>
          </p:cNvPr>
          <p:cNvGrpSpPr/>
          <p:nvPr/>
        </p:nvGrpSpPr>
        <p:grpSpPr>
          <a:xfrm>
            <a:off x="4804056" y="2320216"/>
            <a:ext cx="2578630" cy="3492537"/>
            <a:chOff x="3282900" y="1355000"/>
            <a:chExt cx="2578630" cy="3414349"/>
          </a:xfrm>
        </p:grpSpPr>
        <p:sp>
          <p:nvSpPr>
            <p:cNvPr id="25" name="Google Shape;111;p18">
              <a:extLst>
                <a:ext uri="{FF2B5EF4-FFF2-40B4-BE49-F238E27FC236}">
                  <a16:creationId xmlns:a16="http://schemas.microsoft.com/office/drawing/2014/main" xmlns="" id="{D883DB3D-F597-47E6-08FD-2F40BC5D81FB}"/>
                </a:ext>
              </a:extLst>
            </p:cNvPr>
            <p:cNvSpPr/>
            <p:nvPr/>
          </p:nvSpPr>
          <p:spPr>
            <a:xfrm>
              <a:off x="4688442" y="3715074"/>
              <a:ext cx="170542" cy="1032871"/>
            </a:xfrm>
            <a:custGeom>
              <a:avLst/>
              <a:gdLst/>
              <a:ahLst/>
              <a:cxnLst/>
              <a:rect l="l" t="t" r="r" b="b"/>
              <a:pathLst>
                <a:path w="890" h="7433" extrusionOk="0">
                  <a:moveTo>
                    <a:pt x="729" y="1"/>
                  </a:moveTo>
                  <a:lnTo>
                    <a:pt x="729" y="1"/>
                  </a:lnTo>
                  <a:cubicBezTo>
                    <a:pt x="180" y="2414"/>
                    <a:pt x="0" y="4898"/>
                    <a:pt x="198" y="7364"/>
                  </a:cubicBezTo>
                  <a:lnTo>
                    <a:pt x="459" y="7432"/>
                  </a:lnTo>
                  <a:cubicBezTo>
                    <a:pt x="800" y="4971"/>
                    <a:pt x="890" y="2480"/>
                    <a:pt x="729" y="1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12;p18">
              <a:extLst>
                <a:ext uri="{FF2B5EF4-FFF2-40B4-BE49-F238E27FC236}">
                  <a16:creationId xmlns:a16="http://schemas.microsoft.com/office/drawing/2014/main" xmlns="" id="{4FFE915A-8329-539D-4F62-FB39E38D4E6D}"/>
                </a:ext>
              </a:extLst>
            </p:cNvPr>
            <p:cNvSpPr/>
            <p:nvPr/>
          </p:nvSpPr>
          <p:spPr>
            <a:xfrm>
              <a:off x="4123150" y="3723968"/>
              <a:ext cx="384006" cy="1034955"/>
            </a:xfrm>
            <a:custGeom>
              <a:avLst/>
              <a:gdLst/>
              <a:ahLst/>
              <a:cxnLst/>
              <a:rect l="l" t="t" r="r" b="b"/>
              <a:pathLst>
                <a:path w="2004" h="7448" extrusionOk="0">
                  <a:moveTo>
                    <a:pt x="0" y="0"/>
                  </a:moveTo>
                  <a:lnTo>
                    <a:pt x="0" y="0"/>
                  </a:lnTo>
                  <a:cubicBezTo>
                    <a:pt x="668" y="2447"/>
                    <a:pt x="1294" y="4902"/>
                    <a:pt x="1880" y="7368"/>
                  </a:cubicBezTo>
                  <a:lnTo>
                    <a:pt x="1997" y="7448"/>
                  </a:lnTo>
                  <a:cubicBezTo>
                    <a:pt x="2003" y="5945"/>
                    <a:pt x="1836" y="4448"/>
                    <a:pt x="1496" y="2983"/>
                  </a:cubicBezTo>
                  <a:cubicBezTo>
                    <a:pt x="1239" y="1882"/>
                    <a:pt x="852" y="747"/>
                    <a:pt x="0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13;p18">
              <a:extLst>
                <a:ext uri="{FF2B5EF4-FFF2-40B4-BE49-F238E27FC236}">
                  <a16:creationId xmlns:a16="http://schemas.microsoft.com/office/drawing/2014/main" xmlns="" id="{6EA837B1-13C6-D1FC-30B5-F9399BA866C0}"/>
                </a:ext>
              </a:extLst>
            </p:cNvPr>
            <p:cNvSpPr/>
            <p:nvPr/>
          </p:nvSpPr>
          <p:spPr>
            <a:xfrm>
              <a:off x="4922027" y="4052328"/>
              <a:ext cx="312724" cy="717021"/>
            </a:xfrm>
            <a:custGeom>
              <a:avLst/>
              <a:gdLst/>
              <a:ahLst/>
              <a:cxnLst/>
              <a:rect l="l" t="t" r="r" b="b"/>
              <a:pathLst>
                <a:path w="1632" h="5160" extrusionOk="0">
                  <a:moveTo>
                    <a:pt x="1213" y="0"/>
                  </a:moveTo>
                  <a:lnTo>
                    <a:pt x="497" y="2719"/>
                  </a:lnTo>
                  <a:cubicBezTo>
                    <a:pt x="374" y="3185"/>
                    <a:pt x="251" y="3655"/>
                    <a:pt x="224" y="4136"/>
                  </a:cubicBezTo>
                  <a:cubicBezTo>
                    <a:pt x="207" y="4492"/>
                    <a:pt x="229" y="4887"/>
                    <a:pt x="0" y="5159"/>
                  </a:cubicBezTo>
                  <a:lnTo>
                    <a:pt x="448" y="5027"/>
                  </a:lnTo>
                  <a:cubicBezTo>
                    <a:pt x="1351" y="3541"/>
                    <a:pt x="1632" y="1689"/>
                    <a:pt x="1213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114;p18">
              <a:extLst>
                <a:ext uri="{FF2B5EF4-FFF2-40B4-BE49-F238E27FC236}">
                  <a16:creationId xmlns:a16="http://schemas.microsoft.com/office/drawing/2014/main" xmlns="" id="{366B5494-0EF7-CBCE-7DD0-9BF63933B528}"/>
                </a:ext>
              </a:extLst>
            </p:cNvPr>
            <p:cNvGrpSpPr/>
            <p:nvPr/>
          </p:nvGrpSpPr>
          <p:grpSpPr>
            <a:xfrm>
              <a:off x="4848251" y="3513758"/>
              <a:ext cx="570647" cy="1255255"/>
              <a:chOff x="4848251" y="3513758"/>
              <a:chExt cx="570647" cy="1255255"/>
            </a:xfrm>
          </p:grpSpPr>
          <p:sp>
            <p:nvSpPr>
              <p:cNvPr id="40" name="Google Shape;115;p18">
                <a:extLst>
                  <a:ext uri="{FF2B5EF4-FFF2-40B4-BE49-F238E27FC236}">
                    <a16:creationId xmlns:a16="http://schemas.microsoft.com/office/drawing/2014/main" xmlns="" id="{066E5125-413A-B1D2-40B4-695846323B09}"/>
                  </a:ext>
                </a:extLst>
              </p:cNvPr>
              <p:cNvSpPr/>
              <p:nvPr/>
            </p:nvSpPr>
            <p:spPr>
              <a:xfrm>
                <a:off x="4848251" y="3559778"/>
                <a:ext cx="278615" cy="120923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lnTo>
                      <a:pt x="192" y="7081"/>
                    </a:ln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16;p18">
                <a:extLst>
                  <a:ext uri="{FF2B5EF4-FFF2-40B4-BE49-F238E27FC236}">
                    <a16:creationId xmlns:a16="http://schemas.microsoft.com/office/drawing/2014/main" xmlns="" id="{22E0F90A-AB74-C872-0DD4-5309FED545B1}"/>
                  </a:ext>
                </a:extLst>
              </p:cNvPr>
              <p:cNvSpPr/>
              <p:nvPr/>
            </p:nvSpPr>
            <p:spPr>
              <a:xfrm>
                <a:off x="4940612" y="3585382"/>
                <a:ext cx="292412" cy="183577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17;p18">
                <a:extLst>
                  <a:ext uri="{FF2B5EF4-FFF2-40B4-BE49-F238E27FC236}">
                    <a16:creationId xmlns:a16="http://schemas.microsoft.com/office/drawing/2014/main" xmlns="" id="{99718756-E4FF-D8B8-E51A-E09FFDC39227}"/>
                  </a:ext>
                </a:extLst>
              </p:cNvPr>
              <p:cNvSpPr/>
              <p:nvPr/>
            </p:nvSpPr>
            <p:spPr>
              <a:xfrm>
                <a:off x="5007871" y="3538191"/>
                <a:ext cx="58636" cy="22457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18;p18">
                <a:extLst>
                  <a:ext uri="{FF2B5EF4-FFF2-40B4-BE49-F238E27FC236}">
                    <a16:creationId xmlns:a16="http://schemas.microsoft.com/office/drawing/2014/main" xmlns="" id="{A2F05C5B-AFC7-D53E-576B-5F0481CFD3DB}"/>
                  </a:ext>
                </a:extLst>
              </p:cNvPr>
              <p:cNvSpPr/>
              <p:nvPr/>
            </p:nvSpPr>
            <p:spPr>
              <a:xfrm>
                <a:off x="4899222" y="3564129"/>
                <a:ext cx="69175" cy="5087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19;p18">
                <a:extLst>
                  <a:ext uri="{FF2B5EF4-FFF2-40B4-BE49-F238E27FC236}">
                    <a16:creationId xmlns:a16="http://schemas.microsoft.com/office/drawing/2014/main" xmlns="" id="{F5A65429-1A1C-DD1F-8B6D-4B017CBCFDDB}"/>
                  </a:ext>
                </a:extLst>
              </p:cNvPr>
              <p:cNvSpPr/>
              <p:nvPr/>
            </p:nvSpPr>
            <p:spPr>
              <a:xfrm>
                <a:off x="4998673" y="3513758"/>
                <a:ext cx="62851" cy="4970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81" y="244"/>
                    </a:ln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20;p18">
                <a:extLst>
                  <a:ext uri="{FF2B5EF4-FFF2-40B4-BE49-F238E27FC236}">
                    <a16:creationId xmlns:a16="http://schemas.microsoft.com/office/drawing/2014/main" xmlns="" id="{B94DB426-976A-2224-A674-45DE3E4C74F6}"/>
                  </a:ext>
                </a:extLst>
              </p:cNvPr>
              <p:cNvSpPr/>
              <p:nvPr/>
            </p:nvSpPr>
            <p:spPr>
              <a:xfrm>
                <a:off x="5081837" y="3524301"/>
                <a:ext cx="80672" cy="58738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21;p18">
                <a:extLst>
                  <a:ext uri="{FF2B5EF4-FFF2-40B4-BE49-F238E27FC236}">
                    <a16:creationId xmlns:a16="http://schemas.microsoft.com/office/drawing/2014/main" xmlns="" id="{731ADEC3-BC88-C58B-8B9B-8C1CD6AACE86}"/>
                  </a:ext>
                </a:extLst>
              </p:cNvPr>
              <p:cNvSpPr/>
              <p:nvPr/>
            </p:nvSpPr>
            <p:spPr>
              <a:xfrm>
                <a:off x="5188378" y="3577350"/>
                <a:ext cx="74732" cy="61081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22;p18">
                <a:extLst>
                  <a:ext uri="{FF2B5EF4-FFF2-40B4-BE49-F238E27FC236}">
                    <a16:creationId xmlns:a16="http://schemas.microsoft.com/office/drawing/2014/main" xmlns="" id="{963CA31B-E2D9-D7EC-E7F1-B436E2EAB72F}"/>
                  </a:ext>
                </a:extLst>
              </p:cNvPr>
              <p:cNvSpPr/>
              <p:nvPr/>
            </p:nvSpPr>
            <p:spPr>
              <a:xfrm>
                <a:off x="5032207" y="3678426"/>
                <a:ext cx="345491" cy="95052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23;p18">
                <a:extLst>
                  <a:ext uri="{FF2B5EF4-FFF2-40B4-BE49-F238E27FC236}">
                    <a16:creationId xmlns:a16="http://schemas.microsoft.com/office/drawing/2014/main" xmlns="" id="{E117E1BF-BE73-40D3-4F05-7CA13CA2EC61}"/>
                  </a:ext>
                </a:extLst>
              </p:cNvPr>
              <p:cNvSpPr/>
              <p:nvPr/>
            </p:nvSpPr>
            <p:spPr>
              <a:xfrm>
                <a:off x="5321938" y="3654998"/>
                <a:ext cx="96960" cy="6225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rgbClr val="BF91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124;p18">
              <a:extLst>
                <a:ext uri="{FF2B5EF4-FFF2-40B4-BE49-F238E27FC236}">
                  <a16:creationId xmlns:a16="http://schemas.microsoft.com/office/drawing/2014/main" xmlns="" id="{24FC3933-3AB5-0E61-9251-24D1166A2502}"/>
                </a:ext>
              </a:extLst>
            </p:cNvPr>
            <p:cNvSpPr/>
            <p:nvPr/>
          </p:nvSpPr>
          <p:spPr>
            <a:xfrm>
              <a:off x="3282900" y="1355000"/>
              <a:ext cx="2578630" cy="1946390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5;p18">
              <a:extLst>
                <a:ext uri="{FF2B5EF4-FFF2-40B4-BE49-F238E27FC236}">
                  <a16:creationId xmlns:a16="http://schemas.microsoft.com/office/drawing/2014/main" xmlns="" id="{B81156F3-5E93-1333-55C6-FA3B160DA9EC}"/>
                </a:ext>
              </a:extLst>
            </p:cNvPr>
            <p:cNvSpPr/>
            <p:nvPr/>
          </p:nvSpPr>
          <p:spPr>
            <a:xfrm>
              <a:off x="4538975" y="2256175"/>
              <a:ext cx="117650" cy="2467144"/>
            </a:xfrm>
            <a:custGeom>
              <a:avLst/>
              <a:gdLst/>
              <a:ahLst/>
              <a:cxnLst/>
              <a:rect l="l" t="t" r="r" b="b"/>
              <a:pathLst>
                <a:path w="614" h="16947" extrusionOk="0">
                  <a:moveTo>
                    <a:pt x="155" y="1"/>
                  </a:moveTo>
                  <a:cubicBezTo>
                    <a:pt x="99" y="1"/>
                    <a:pt x="44" y="39"/>
                    <a:pt x="38" y="115"/>
                  </a:cubicBezTo>
                  <a:cubicBezTo>
                    <a:pt x="1" y="656"/>
                    <a:pt x="18" y="1202"/>
                    <a:pt x="16" y="1743"/>
                  </a:cubicBezTo>
                  <a:cubicBezTo>
                    <a:pt x="12" y="2283"/>
                    <a:pt x="18" y="2828"/>
                    <a:pt x="20" y="3370"/>
                  </a:cubicBezTo>
                  <a:cubicBezTo>
                    <a:pt x="25" y="4455"/>
                    <a:pt x="42" y="5538"/>
                    <a:pt x="53" y="6623"/>
                  </a:cubicBezTo>
                  <a:cubicBezTo>
                    <a:pt x="80" y="8792"/>
                    <a:pt x="104" y="10960"/>
                    <a:pt x="130" y="13130"/>
                  </a:cubicBezTo>
                  <a:lnTo>
                    <a:pt x="152" y="14968"/>
                  </a:lnTo>
                  <a:cubicBezTo>
                    <a:pt x="154" y="15271"/>
                    <a:pt x="159" y="15572"/>
                    <a:pt x="159" y="15875"/>
                  </a:cubicBezTo>
                  <a:cubicBezTo>
                    <a:pt x="159" y="16187"/>
                    <a:pt x="143" y="16499"/>
                    <a:pt x="196" y="16806"/>
                  </a:cubicBezTo>
                  <a:cubicBezTo>
                    <a:pt x="213" y="16899"/>
                    <a:pt x="301" y="16946"/>
                    <a:pt x="388" y="16946"/>
                  </a:cubicBezTo>
                  <a:cubicBezTo>
                    <a:pt x="474" y="16946"/>
                    <a:pt x="560" y="16900"/>
                    <a:pt x="574" y="16806"/>
                  </a:cubicBezTo>
                  <a:cubicBezTo>
                    <a:pt x="613" y="16532"/>
                    <a:pt x="596" y="16259"/>
                    <a:pt x="589" y="15980"/>
                  </a:cubicBezTo>
                  <a:cubicBezTo>
                    <a:pt x="583" y="15715"/>
                    <a:pt x="576" y="15447"/>
                    <a:pt x="572" y="15181"/>
                  </a:cubicBezTo>
                  <a:lnTo>
                    <a:pt x="545" y="13554"/>
                  </a:lnTo>
                  <a:cubicBezTo>
                    <a:pt x="530" y="12469"/>
                    <a:pt x="512" y="11386"/>
                    <a:pt x="495" y="10301"/>
                  </a:cubicBezTo>
                  <a:cubicBezTo>
                    <a:pt x="462" y="8131"/>
                    <a:pt x="442" y="5964"/>
                    <a:pt x="392" y="3794"/>
                  </a:cubicBezTo>
                  <a:lnTo>
                    <a:pt x="348" y="1956"/>
                  </a:lnTo>
                  <a:cubicBezTo>
                    <a:pt x="335" y="1345"/>
                    <a:pt x="335" y="724"/>
                    <a:pt x="275" y="115"/>
                  </a:cubicBezTo>
                  <a:cubicBezTo>
                    <a:pt x="269" y="39"/>
                    <a:pt x="212" y="1"/>
                    <a:pt x="15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6;p18">
              <a:extLst>
                <a:ext uri="{FF2B5EF4-FFF2-40B4-BE49-F238E27FC236}">
                  <a16:creationId xmlns:a16="http://schemas.microsoft.com/office/drawing/2014/main" xmlns="" id="{239E297E-EB19-2A0B-1252-71014D68662F}"/>
                </a:ext>
              </a:extLst>
            </p:cNvPr>
            <p:cNvSpPr/>
            <p:nvPr/>
          </p:nvSpPr>
          <p:spPr>
            <a:xfrm>
              <a:off x="3972725" y="2485200"/>
              <a:ext cx="1434276" cy="659729"/>
            </a:xfrm>
            <a:custGeom>
              <a:avLst/>
              <a:gdLst/>
              <a:ahLst/>
              <a:cxnLst/>
              <a:rect l="l" t="t" r="r" b="b"/>
              <a:pathLst>
                <a:path w="7485" h="4833" extrusionOk="0">
                  <a:moveTo>
                    <a:pt x="7184" y="0"/>
                  </a:moveTo>
                  <a:cubicBezTo>
                    <a:pt x="7134" y="0"/>
                    <a:pt x="7085" y="19"/>
                    <a:pt x="7045" y="62"/>
                  </a:cubicBezTo>
                  <a:cubicBezTo>
                    <a:pt x="6781" y="345"/>
                    <a:pt x="6546" y="662"/>
                    <a:pt x="6303" y="963"/>
                  </a:cubicBezTo>
                  <a:lnTo>
                    <a:pt x="5602" y="1828"/>
                  </a:lnTo>
                  <a:lnTo>
                    <a:pt x="4164" y="3600"/>
                  </a:lnTo>
                  <a:cubicBezTo>
                    <a:pt x="3959" y="3855"/>
                    <a:pt x="3764" y="4156"/>
                    <a:pt x="3485" y="4336"/>
                  </a:cubicBezTo>
                  <a:cubicBezTo>
                    <a:pt x="3408" y="4385"/>
                    <a:pt x="3314" y="4439"/>
                    <a:pt x="3217" y="4439"/>
                  </a:cubicBezTo>
                  <a:cubicBezTo>
                    <a:pt x="3207" y="4439"/>
                    <a:pt x="3197" y="4438"/>
                    <a:pt x="3186" y="4437"/>
                  </a:cubicBezTo>
                  <a:cubicBezTo>
                    <a:pt x="3044" y="4421"/>
                    <a:pt x="2971" y="4277"/>
                    <a:pt x="2901" y="4171"/>
                  </a:cubicBezTo>
                  <a:cubicBezTo>
                    <a:pt x="2484" y="3532"/>
                    <a:pt x="2064" y="2893"/>
                    <a:pt x="1645" y="2256"/>
                  </a:cubicBezTo>
                  <a:cubicBezTo>
                    <a:pt x="1170" y="1538"/>
                    <a:pt x="711" y="804"/>
                    <a:pt x="180" y="128"/>
                  </a:cubicBezTo>
                  <a:cubicBezTo>
                    <a:pt x="163" y="106"/>
                    <a:pt x="142" y="97"/>
                    <a:pt x="121" y="97"/>
                  </a:cubicBezTo>
                  <a:cubicBezTo>
                    <a:pt x="61" y="97"/>
                    <a:pt x="1" y="173"/>
                    <a:pt x="35" y="240"/>
                  </a:cubicBezTo>
                  <a:cubicBezTo>
                    <a:pt x="410" y="965"/>
                    <a:pt x="858" y="1648"/>
                    <a:pt x="1291" y="2340"/>
                  </a:cubicBezTo>
                  <a:cubicBezTo>
                    <a:pt x="1724" y="3029"/>
                    <a:pt x="2156" y="3723"/>
                    <a:pt x="2596" y="4411"/>
                  </a:cubicBezTo>
                  <a:cubicBezTo>
                    <a:pt x="2750" y="4650"/>
                    <a:pt x="2950" y="4832"/>
                    <a:pt x="3227" y="4832"/>
                  </a:cubicBezTo>
                  <a:cubicBezTo>
                    <a:pt x="3269" y="4832"/>
                    <a:pt x="3314" y="4828"/>
                    <a:pt x="3360" y="4819"/>
                  </a:cubicBezTo>
                  <a:cubicBezTo>
                    <a:pt x="3667" y="4760"/>
                    <a:pt x="3933" y="4525"/>
                    <a:pt x="4131" y="4296"/>
                  </a:cubicBezTo>
                  <a:cubicBezTo>
                    <a:pt x="4649" y="3699"/>
                    <a:pt x="5137" y="3073"/>
                    <a:pt x="5637" y="2460"/>
                  </a:cubicBezTo>
                  <a:lnTo>
                    <a:pt x="6509" y="1393"/>
                  </a:lnTo>
                  <a:cubicBezTo>
                    <a:pt x="6801" y="1039"/>
                    <a:pt x="7113" y="692"/>
                    <a:pt x="7379" y="319"/>
                  </a:cubicBezTo>
                  <a:cubicBezTo>
                    <a:pt x="7485" y="170"/>
                    <a:pt x="7334" y="0"/>
                    <a:pt x="718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7;p18">
              <a:extLst>
                <a:ext uri="{FF2B5EF4-FFF2-40B4-BE49-F238E27FC236}">
                  <a16:creationId xmlns:a16="http://schemas.microsoft.com/office/drawing/2014/main" xmlns="" id="{99568B21-9814-7AA9-11D8-E44C0AC36FF4}"/>
                </a:ext>
              </a:extLst>
            </p:cNvPr>
            <p:cNvSpPr/>
            <p:nvPr/>
          </p:nvSpPr>
          <p:spPr>
            <a:xfrm>
              <a:off x="4231040" y="1972615"/>
              <a:ext cx="558189" cy="395604"/>
            </a:xfrm>
            <a:custGeom>
              <a:avLst/>
              <a:gdLst/>
              <a:ahLst/>
              <a:cxnLst/>
              <a:rect l="l" t="t" r="r" b="b"/>
              <a:pathLst>
                <a:path w="2913" h="2364" extrusionOk="0">
                  <a:moveTo>
                    <a:pt x="105" y="1"/>
                  </a:moveTo>
                  <a:cubicBezTo>
                    <a:pt x="49" y="1"/>
                    <a:pt x="0" y="57"/>
                    <a:pt x="33" y="119"/>
                  </a:cubicBezTo>
                  <a:lnTo>
                    <a:pt x="35" y="119"/>
                  </a:lnTo>
                  <a:cubicBezTo>
                    <a:pt x="64" y="172"/>
                    <a:pt x="79" y="229"/>
                    <a:pt x="110" y="281"/>
                  </a:cubicBezTo>
                  <a:cubicBezTo>
                    <a:pt x="136" y="325"/>
                    <a:pt x="169" y="365"/>
                    <a:pt x="198" y="407"/>
                  </a:cubicBezTo>
                  <a:cubicBezTo>
                    <a:pt x="257" y="501"/>
                    <a:pt x="319" y="593"/>
                    <a:pt x="384" y="681"/>
                  </a:cubicBezTo>
                  <a:cubicBezTo>
                    <a:pt x="512" y="855"/>
                    <a:pt x="641" y="1024"/>
                    <a:pt x="769" y="1197"/>
                  </a:cubicBezTo>
                  <a:cubicBezTo>
                    <a:pt x="1030" y="1546"/>
                    <a:pt x="1276" y="1909"/>
                    <a:pt x="1535" y="2260"/>
                  </a:cubicBezTo>
                  <a:cubicBezTo>
                    <a:pt x="1580" y="2319"/>
                    <a:pt x="1656" y="2363"/>
                    <a:pt x="1729" y="2363"/>
                  </a:cubicBezTo>
                  <a:cubicBezTo>
                    <a:pt x="1776" y="2363"/>
                    <a:pt x="1822" y="2345"/>
                    <a:pt x="1858" y="2302"/>
                  </a:cubicBezTo>
                  <a:lnTo>
                    <a:pt x="2418" y="1632"/>
                  </a:lnTo>
                  <a:lnTo>
                    <a:pt x="2688" y="1307"/>
                  </a:lnTo>
                  <a:cubicBezTo>
                    <a:pt x="2789" y="1184"/>
                    <a:pt x="2871" y="1092"/>
                    <a:pt x="2899" y="931"/>
                  </a:cubicBezTo>
                  <a:cubicBezTo>
                    <a:pt x="2912" y="848"/>
                    <a:pt x="2856" y="747"/>
                    <a:pt x="2768" y="747"/>
                  </a:cubicBezTo>
                  <a:cubicBezTo>
                    <a:pt x="2754" y="747"/>
                    <a:pt x="2739" y="750"/>
                    <a:pt x="2723" y="756"/>
                  </a:cubicBezTo>
                  <a:cubicBezTo>
                    <a:pt x="2581" y="808"/>
                    <a:pt x="2506" y="874"/>
                    <a:pt x="2412" y="991"/>
                  </a:cubicBezTo>
                  <a:lnTo>
                    <a:pt x="2124" y="1338"/>
                  </a:lnTo>
                  <a:lnTo>
                    <a:pt x="1719" y="1829"/>
                  </a:lnTo>
                  <a:lnTo>
                    <a:pt x="1719" y="1829"/>
                  </a:lnTo>
                  <a:cubicBezTo>
                    <a:pt x="1503" y="1550"/>
                    <a:pt x="1279" y="1278"/>
                    <a:pt x="1059" y="1004"/>
                  </a:cubicBezTo>
                  <a:cubicBezTo>
                    <a:pt x="920" y="830"/>
                    <a:pt x="780" y="657"/>
                    <a:pt x="635" y="488"/>
                  </a:cubicBezTo>
                  <a:cubicBezTo>
                    <a:pt x="569" y="409"/>
                    <a:pt x="501" y="334"/>
                    <a:pt x="428" y="259"/>
                  </a:cubicBezTo>
                  <a:cubicBezTo>
                    <a:pt x="391" y="224"/>
                    <a:pt x="358" y="185"/>
                    <a:pt x="321" y="150"/>
                  </a:cubicBezTo>
                  <a:cubicBezTo>
                    <a:pt x="270" y="99"/>
                    <a:pt x="213" y="66"/>
                    <a:pt x="160" y="22"/>
                  </a:cubicBezTo>
                  <a:cubicBezTo>
                    <a:pt x="143" y="7"/>
                    <a:pt x="123" y="1"/>
                    <a:pt x="10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8;p18">
              <a:extLst>
                <a:ext uri="{FF2B5EF4-FFF2-40B4-BE49-F238E27FC236}">
                  <a16:creationId xmlns:a16="http://schemas.microsoft.com/office/drawing/2014/main" xmlns="" id="{64DB7362-C3E3-9512-4A44-BF3C54AADFC7}"/>
                </a:ext>
              </a:extLst>
            </p:cNvPr>
            <p:cNvSpPr/>
            <p:nvPr/>
          </p:nvSpPr>
          <p:spPr>
            <a:xfrm rot="-3021164">
              <a:off x="3896426" y="4090427"/>
              <a:ext cx="312724" cy="717017"/>
            </a:xfrm>
            <a:custGeom>
              <a:avLst/>
              <a:gdLst/>
              <a:ahLst/>
              <a:cxnLst/>
              <a:rect l="l" t="t" r="r" b="b"/>
              <a:pathLst>
                <a:path w="1632" h="5160" extrusionOk="0">
                  <a:moveTo>
                    <a:pt x="1213" y="0"/>
                  </a:moveTo>
                  <a:lnTo>
                    <a:pt x="497" y="2719"/>
                  </a:lnTo>
                  <a:cubicBezTo>
                    <a:pt x="374" y="3185"/>
                    <a:pt x="251" y="3655"/>
                    <a:pt x="224" y="4136"/>
                  </a:cubicBezTo>
                  <a:cubicBezTo>
                    <a:pt x="207" y="4492"/>
                    <a:pt x="229" y="4887"/>
                    <a:pt x="0" y="5159"/>
                  </a:cubicBezTo>
                  <a:lnTo>
                    <a:pt x="448" y="5027"/>
                  </a:lnTo>
                  <a:cubicBezTo>
                    <a:pt x="1351" y="3541"/>
                    <a:pt x="1632" y="1689"/>
                    <a:pt x="1213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9;p18">
              <a:extLst>
                <a:ext uri="{FF2B5EF4-FFF2-40B4-BE49-F238E27FC236}">
                  <a16:creationId xmlns:a16="http://schemas.microsoft.com/office/drawing/2014/main" xmlns="" id="{7ADD8DE1-AFDF-440B-D405-8F4A683C9D77}"/>
                </a:ext>
              </a:extLst>
            </p:cNvPr>
            <p:cNvSpPr/>
            <p:nvPr/>
          </p:nvSpPr>
          <p:spPr>
            <a:xfrm>
              <a:off x="4061673" y="1822772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rgbClr val="39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0;p18">
              <a:extLst>
                <a:ext uri="{FF2B5EF4-FFF2-40B4-BE49-F238E27FC236}">
                  <a16:creationId xmlns:a16="http://schemas.microsoft.com/office/drawing/2014/main" xmlns="" id="{4015FA55-B0DC-4D87-2C42-F74688E85FAD}"/>
                </a:ext>
              </a:extLst>
            </p:cNvPr>
            <p:cNvSpPr/>
            <p:nvPr/>
          </p:nvSpPr>
          <p:spPr>
            <a:xfrm>
              <a:off x="3814023" y="2365697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1;p18">
              <a:extLst>
                <a:ext uri="{FF2B5EF4-FFF2-40B4-BE49-F238E27FC236}">
                  <a16:creationId xmlns:a16="http://schemas.microsoft.com/office/drawing/2014/main" xmlns="" id="{70FD27CB-682B-59FF-7C7D-CAEC2A02FF7A}"/>
                </a:ext>
              </a:extLst>
            </p:cNvPr>
            <p:cNvSpPr/>
            <p:nvPr/>
          </p:nvSpPr>
          <p:spPr>
            <a:xfrm>
              <a:off x="4699848" y="1970422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2;p18">
              <a:extLst>
                <a:ext uri="{FF2B5EF4-FFF2-40B4-BE49-F238E27FC236}">
                  <a16:creationId xmlns:a16="http://schemas.microsoft.com/office/drawing/2014/main" xmlns="" id="{8902BD41-538E-E431-6B6F-66966C5AC588}"/>
                </a:ext>
              </a:extLst>
            </p:cNvPr>
            <p:cNvSpPr/>
            <p:nvPr/>
          </p:nvSpPr>
          <p:spPr>
            <a:xfrm>
              <a:off x="5261823" y="2408572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0" name="图片 14">
            <a:extLst>
              <a:ext uri="{FF2B5EF4-FFF2-40B4-BE49-F238E27FC236}">
                <a16:creationId xmlns:a16="http://schemas.microsoft.com/office/drawing/2014/main" xmlns="" id="{2F0FD747-0411-7884-2419-F262BCE5D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2" t="8788" r="-35494" b="62650"/>
          <a:stretch/>
        </p:blipFill>
        <p:spPr>
          <a:xfrm>
            <a:off x="4526753" y="2414864"/>
            <a:ext cx="2931090" cy="2028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14">
            <a:extLst>
              <a:ext uri="{FF2B5EF4-FFF2-40B4-BE49-F238E27FC236}">
                <a16:creationId xmlns:a16="http://schemas.microsoft.com/office/drawing/2014/main" xmlns="" id="{7836C6BF-737B-FEFF-B392-E4A57C1F0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4" t="60009" b="16488"/>
          <a:stretch/>
        </p:blipFill>
        <p:spPr>
          <a:xfrm>
            <a:off x="8789332" y="510816"/>
            <a:ext cx="2929651" cy="687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8172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558800"/>
            <a:ext cx="11602720" cy="6309360"/>
            <a:chOff x="-20320" y="558800"/>
            <a:chExt cx="11602720" cy="6309360"/>
          </a:xfrm>
        </p:grpSpPr>
        <p:sp>
          <p:nvSpPr>
            <p:cNvPr id="5" name="矩形 4"/>
            <p:cNvSpPr/>
            <p:nvPr/>
          </p:nvSpPr>
          <p:spPr>
            <a:xfrm>
              <a:off x="619760" y="558800"/>
              <a:ext cx="10962640" cy="5750560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3880" y="0"/>
            <a:ext cx="2966720" cy="29667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693096" y="243839"/>
            <a:ext cx="6864263" cy="921081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b="1" spc="60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spc="60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600" dirty="0" smtClean="0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49</a:t>
            </a:r>
          </a:p>
          <a:p>
            <a:pPr algn="ctr">
              <a:defRPr/>
            </a:pPr>
            <a:r>
              <a:rPr lang="en-US" altLang="zh-CN" sz="3200" b="1" spc="600" dirty="0" smtClean="0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ĐỌC KẾT NỐI CHỦ ĐIỂM</a:t>
            </a:r>
            <a:endParaRPr lang="zh-CN" altLang="en-US" sz="3200" b="1" spc="600" dirty="0">
              <a:solidFill>
                <a:srgbClr val="00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607496" y="1357622"/>
            <a:ext cx="3656904" cy="36830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635082" y="1739061"/>
            <a:ext cx="2924361" cy="292436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 useBgFill="1">
        <p:nvSpPr>
          <p:cNvPr id="22" name="矩形 21"/>
          <p:cNvSpPr/>
          <p:nvPr/>
        </p:nvSpPr>
        <p:spPr>
          <a:xfrm>
            <a:off x="4880898" y="1353384"/>
            <a:ext cx="2432730" cy="3704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033065" y="5540583"/>
            <a:ext cx="412741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se-outline-variant-with-leaves-and-vines-design_30258"/>
          <p:cNvSpPr>
            <a:spLocks noChangeAspect="1"/>
          </p:cNvSpPr>
          <p:nvPr/>
        </p:nvSpPr>
        <p:spPr bwMode="auto">
          <a:xfrm rot="5400000">
            <a:off x="7973553" y="5363641"/>
            <a:ext cx="581408" cy="321415"/>
          </a:xfrm>
          <a:custGeom>
            <a:avLst/>
            <a:gdLst>
              <a:gd name="T0" fmla="*/ 2808 w 3423"/>
              <a:gd name="T1" fmla="*/ 1143 h 1895"/>
              <a:gd name="T2" fmla="*/ 2613 w 3423"/>
              <a:gd name="T3" fmla="*/ 1015 h 1895"/>
              <a:gd name="T4" fmla="*/ 2755 w 3423"/>
              <a:gd name="T5" fmla="*/ 1183 h 1895"/>
              <a:gd name="T6" fmla="*/ 2333 w 3423"/>
              <a:gd name="T7" fmla="*/ 1570 h 1895"/>
              <a:gd name="T8" fmla="*/ 2610 w 3423"/>
              <a:gd name="T9" fmla="*/ 321 h 1895"/>
              <a:gd name="T10" fmla="*/ 2303 w 3423"/>
              <a:gd name="T11" fmla="*/ 246 h 1895"/>
              <a:gd name="T12" fmla="*/ 2448 w 3423"/>
              <a:gd name="T13" fmla="*/ 500 h 1895"/>
              <a:gd name="T14" fmla="*/ 2136 w 3423"/>
              <a:gd name="T15" fmla="*/ 1135 h 1895"/>
              <a:gd name="T16" fmla="*/ 2064 w 3423"/>
              <a:gd name="T17" fmla="*/ 1112 h 1895"/>
              <a:gd name="T18" fmla="*/ 1973 w 3423"/>
              <a:gd name="T19" fmla="*/ 929 h 1895"/>
              <a:gd name="T20" fmla="*/ 1520 w 3423"/>
              <a:gd name="T21" fmla="*/ 824 h 1895"/>
              <a:gd name="T22" fmla="*/ 1844 w 3423"/>
              <a:gd name="T23" fmla="*/ 1087 h 1895"/>
              <a:gd name="T24" fmla="*/ 1500 w 3423"/>
              <a:gd name="T25" fmla="*/ 702 h 1895"/>
              <a:gd name="T26" fmla="*/ 1887 w 3423"/>
              <a:gd name="T27" fmla="*/ 674 h 1895"/>
              <a:gd name="T28" fmla="*/ 1790 w 3423"/>
              <a:gd name="T29" fmla="*/ 703 h 1895"/>
              <a:gd name="T30" fmla="*/ 1551 w 3423"/>
              <a:gd name="T31" fmla="*/ 661 h 1895"/>
              <a:gd name="T32" fmla="*/ 1875 w 3423"/>
              <a:gd name="T33" fmla="*/ 570 h 1895"/>
              <a:gd name="T34" fmla="*/ 1515 w 3423"/>
              <a:gd name="T35" fmla="*/ 1132 h 1895"/>
              <a:gd name="T36" fmla="*/ 1349 w 3423"/>
              <a:gd name="T37" fmla="*/ 1113 h 1895"/>
              <a:gd name="T38" fmla="*/ 1348 w 3423"/>
              <a:gd name="T39" fmla="*/ 1096 h 1895"/>
              <a:gd name="T40" fmla="*/ 1287 w 3423"/>
              <a:gd name="T41" fmla="*/ 1136 h 1895"/>
              <a:gd name="T42" fmla="*/ 965 w 3423"/>
              <a:gd name="T43" fmla="*/ 499 h 1895"/>
              <a:gd name="T44" fmla="*/ 1040 w 3423"/>
              <a:gd name="T45" fmla="*/ 1 h 1895"/>
              <a:gd name="T46" fmla="*/ 902 w 3423"/>
              <a:gd name="T47" fmla="*/ 478 h 1895"/>
              <a:gd name="T48" fmla="*/ 766 w 3423"/>
              <a:gd name="T49" fmla="*/ 1513 h 1895"/>
              <a:gd name="T50" fmla="*/ 674 w 3423"/>
              <a:gd name="T51" fmla="*/ 1185 h 1895"/>
              <a:gd name="T52" fmla="*/ 739 w 3423"/>
              <a:gd name="T53" fmla="*/ 958 h 1895"/>
              <a:gd name="T54" fmla="*/ 580 w 3423"/>
              <a:gd name="T55" fmla="*/ 1372 h 1895"/>
              <a:gd name="T56" fmla="*/ 52 w 3423"/>
              <a:gd name="T57" fmla="*/ 1212 h 1895"/>
              <a:gd name="T58" fmla="*/ 165 w 3423"/>
              <a:gd name="T59" fmla="*/ 1452 h 1895"/>
              <a:gd name="T60" fmla="*/ 547 w 3423"/>
              <a:gd name="T61" fmla="*/ 1430 h 1895"/>
              <a:gd name="T62" fmla="*/ 421 w 3423"/>
              <a:gd name="T63" fmla="*/ 1403 h 1895"/>
              <a:gd name="T64" fmla="*/ 309 w 3423"/>
              <a:gd name="T65" fmla="*/ 1851 h 1895"/>
              <a:gd name="T66" fmla="*/ 775 w 3423"/>
              <a:gd name="T67" fmla="*/ 1596 h 1895"/>
              <a:gd name="T68" fmla="*/ 1322 w 3423"/>
              <a:gd name="T69" fmla="*/ 1474 h 1895"/>
              <a:gd name="T70" fmla="*/ 2095 w 3423"/>
              <a:gd name="T71" fmla="*/ 1473 h 1895"/>
              <a:gd name="T72" fmla="*/ 2633 w 3423"/>
              <a:gd name="T73" fmla="*/ 1601 h 1895"/>
              <a:gd name="T74" fmla="*/ 2982 w 3423"/>
              <a:gd name="T75" fmla="*/ 1764 h 1895"/>
              <a:gd name="T76" fmla="*/ 3133 w 3423"/>
              <a:gd name="T77" fmla="*/ 1473 h 1895"/>
              <a:gd name="T78" fmla="*/ 2857 w 3423"/>
              <a:gd name="T79" fmla="*/ 1447 h 1895"/>
              <a:gd name="T80" fmla="*/ 3234 w 3423"/>
              <a:gd name="T81" fmla="*/ 1441 h 1895"/>
              <a:gd name="T82" fmla="*/ 3052 w 3423"/>
              <a:gd name="T83" fmla="*/ 1296 h 1895"/>
              <a:gd name="T84" fmla="*/ 2762 w 3423"/>
              <a:gd name="T85" fmla="*/ 1097 h 1895"/>
              <a:gd name="T86" fmla="*/ 2702 w 3423"/>
              <a:gd name="T87" fmla="*/ 1022 h 1895"/>
              <a:gd name="T88" fmla="*/ 656 w 3423"/>
              <a:gd name="T89" fmla="*/ 1057 h 1895"/>
              <a:gd name="T90" fmla="*/ 756 w 3423"/>
              <a:gd name="T91" fmla="*/ 1086 h 1895"/>
              <a:gd name="T92" fmla="*/ 423 w 3423"/>
              <a:gd name="T93" fmla="*/ 1700 h 1895"/>
              <a:gd name="T94" fmla="*/ 449 w 3423"/>
              <a:gd name="T95" fmla="*/ 1483 h 1895"/>
              <a:gd name="T96" fmla="*/ 376 w 3423"/>
              <a:gd name="T97" fmla="*/ 1651 h 1895"/>
              <a:gd name="T98" fmla="*/ 560 w 3423"/>
              <a:gd name="T99" fmla="*/ 1599 h 1895"/>
              <a:gd name="T100" fmla="*/ 1580 w 3423"/>
              <a:gd name="T101" fmla="*/ 1452 h 1895"/>
              <a:gd name="T102" fmla="*/ 2045 w 3423"/>
              <a:gd name="T103" fmla="*/ 1275 h 1895"/>
              <a:gd name="T104" fmla="*/ 2932 w 3423"/>
              <a:gd name="T105" fmla="*/ 1539 h 1895"/>
              <a:gd name="T106" fmla="*/ 3075 w 3423"/>
              <a:gd name="T107" fmla="*/ 1599 h 1895"/>
              <a:gd name="T108" fmla="*/ 3080 w 3423"/>
              <a:gd name="T109" fmla="*/ 1513 h 1895"/>
              <a:gd name="T110" fmla="*/ 2923 w 3423"/>
              <a:gd name="T111" fmla="*/ 1538 h 1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23" h="1895">
                <a:moveTo>
                  <a:pt x="3398" y="1151"/>
                </a:moveTo>
                <a:cubicBezTo>
                  <a:pt x="3229" y="1078"/>
                  <a:pt x="3094" y="1179"/>
                  <a:pt x="2938" y="1296"/>
                </a:cubicBezTo>
                <a:cubicBezTo>
                  <a:pt x="2906" y="1320"/>
                  <a:pt x="2875" y="1346"/>
                  <a:pt x="2843" y="1372"/>
                </a:cubicBezTo>
                <a:cubicBezTo>
                  <a:pt x="2865" y="1295"/>
                  <a:pt x="2855" y="1217"/>
                  <a:pt x="2808" y="1143"/>
                </a:cubicBezTo>
                <a:cubicBezTo>
                  <a:pt x="2812" y="1138"/>
                  <a:pt x="2817" y="1134"/>
                  <a:pt x="2820" y="1129"/>
                </a:cubicBezTo>
                <a:cubicBezTo>
                  <a:pt x="2836" y="1101"/>
                  <a:pt x="2839" y="1069"/>
                  <a:pt x="2831" y="1039"/>
                </a:cubicBezTo>
                <a:cubicBezTo>
                  <a:pt x="2813" y="978"/>
                  <a:pt x="2746" y="940"/>
                  <a:pt x="2684" y="958"/>
                </a:cubicBezTo>
                <a:cubicBezTo>
                  <a:pt x="2653" y="966"/>
                  <a:pt x="2628" y="987"/>
                  <a:pt x="2613" y="1015"/>
                </a:cubicBezTo>
                <a:cubicBezTo>
                  <a:pt x="2598" y="1042"/>
                  <a:pt x="2594" y="1074"/>
                  <a:pt x="2603" y="1105"/>
                </a:cubicBezTo>
                <a:cubicBezTo>
                  <a:pt x="2617" y="1155"/>
                  <a:pt x="2664" y="1190"/>
                  <a:pt x="2716" y="1190"/>
                </a:cubicBezTo>
                <a:cubicBezTo>
                  <a:pt x="2728" y="1190"/>
                  <a:pt x="2739" y="1188"/>
                  <a:pt x="2749" y="1185"/>
                </a:cubicBezTo>
                <a:cubicBezTo>
                  <a:pt x="2751" y="1185"/>
                  <a:pt x="2753" y="1183"/>
                  <a:pt x="2755" y="1183"/>
                </a:cubicBezTo>
                <a:cubicBezTo>
                  <a:pt x="2815" y="1284"/>
                  <a:pt x="2792" y="1392"/>
                  <a:pt x="2689" y="1492"/>
                </a:cubicBezTo>
                <a:cubicBezTo>
                  <a:pt x="2681" y="1497"/>
                  <a:pt x="2673" y="1503"/>
                  <a:pt x="2665" y="1508"/>
                </a:cubicBezTo>
                <a:cubicBezTo>
                  <a:pt x="2662" y="1510"/>
                  <a:pt x="2660" y="1511"/>
                  <a:pt x="2657" y="1513"/>
                </a:cubicBezTo>
                <a:cubicBezTo>
                  <a:pt x="2562" y="1571"/>
                  <a:pt x="2459" y="1603"/>
                  <a:pt x="2333" y="1570"/>
                </a:cubicBezTo>
                <a:cubicBezTo>
                  <a:pt x="2259" y="1550"/>
                  <a:pt x="2199" y="1505"/>
                  <a:pt x="2160" y="1443"/>
                </a:cubicBezTo>
                <a:cubicBezTo>
                  <a:pt x="2317" y="1360"/>
                  <a:pt x="2440" y="1226"/>
                  <a:pt x="2509" y="1060"/>
                </a:cubicBezTo>
                <a:cubicBezTo>
                  <a:pt x="2587" y="872"/>
                  <a:pt x="2587" y="666"/>
                  <a:pt x="2510" y="478"/>
                </a:cubicBezTo>
                <a:cubicBezTo>
                  <a:pt x="2565" y="460"/>
                  <a:pt x="2626" y="431"/>
                  <a:pt x="2610" y="321"/>
                </a:cubicBezTo>
                <a:cubicBezTo>
                  <a:pt x="2603" y="272"/>
                  <a:pt x="2560" y="233"/>
                  <a:pt x="2614" y="94"/>
                </a:cubicBezTo>
                <a:cubicBezTo>
                  <a:pt x="2614" y="94"/>
                  <a:pt x="2522" y="105"/>
                  <a:pt x="2463" y="190"/>
                </a:cubicBezTo>
                <a:cubicBezTo>
                  <a:pt x="2434" y="107"/>
                  <a:pt x="2366" y="92"/>
                  <a:pt x="2373" y="0"/>
                </a:cubicBezTo>
                <a:cubicBezTo>
                  <a:pt x="2373" y="0"/>
                  <a:pt x="2215" y="89"/>
                  <a:pt x="2303" y="246"/>
                </a:cubicBezTo>
                <a:cubicBezTo>
                  <a:pt x="2203" y="212"/>
                  <a:pt x="2121" y="260"/>
                  <a:pt x="2121" y="260"/>
                </a:cubicBezTo>
                <a:cubicBezTo>
                  <a:pt x="2248" y="338"/>
                  <a:pt x="2237" y="395"/>
                  <a:pt x="2261" y="438"/>
                </a:cubicBezTo>
                <a:cubicBezTo>
                  <a:pt x="2319" y="543"/>
                  <a:pt x="2391" y="520"/>
                  <a:pt x="2448" y="499"/>
                </a:cubicBezTo>
                <a:cubicBezTo>
                  <a:pt x="2448" y="499"/>
                  <a:pt x="2448" y="500"/>
                  <a:pt x="2448" y="500"/>
                </a:cubicBezTo>
                <a:cubicBezTo>
                  <a:pt x="2519" y="673"/>
                  <a:pt x="2519" y="862"/>
                  <a:pt x="2447" y="1034"/>
                </a:cubicBezTo>
                <a:cubicBezTo>
                  <a:pt x="2385" y="1185"/>
                  <a:pt x="2274" y="1307"/>
                  <a:pt x="2131" y="1383"/>
                </a:cubicBezTo>
                <a:cubicBezTo>
                  <a:pt x="2104" y="1306"/>
                  <a:pt x="2104" y="1219"/>
                  <a:pt x="2136" y="1136"/>
                </a:cubicBezTo>
                <a:lnTo>
                  <a:pt x="2136" y="1135"/>
                </a:lnTo>
                <a:cubicBezTo>
                  <a:pt x="2194" y="1147"/>
                  <a:pt x="2288" y="1141"/>
                  <a:pt x="2275" y="976"/>
                </a:cubicBezTo>
                <a:cubicBezTo>
                  <a:pt x="2272" y="941"/>
                  <a:pt x="2263" y="867"/>
                  <a:pt x="2297" y="796"/>
                </a:cubicBezTo>
                <a:cubicBezTo>
                  <a:pt x="2297" y="796"/>
                  <a:pt x="1940" y="925"/>
                  <a:pt x="2075" y="1099"/>
                </a:cubicBezTo>
                <a:cubicBezTo>
                  <a:pt x="2071" y="1102"/>
                  <a:pt x="2066" y="1107"/>
                  <a:pt x="2064" y="1112"/>
                </a:cubicBezTo>
                <a:cubicBezTo>
                  <a:pt x="2002" y="1263"/>
                  <a:pt x="1880" y="1371"/>
                  <a:pt x="1737" y="1421"/>
                </a:cubicBezTo>
                <a:lnTo>
                  <a:pt x="1737" y="1210"/>
                </a:lnTo>
                <a:cubicBezTo>
                  <a:pt x="1795" y="1202"/>
                  <a:pt x="1849" y="1177"/>
                  <a:pt x="1892" y="1133"/>
                </a:cubicBezTo>
                <a:cubicBezTo>
                  <a:pt x="1945" y="1080"/>
                  <a:pt x="1974" y="1007"/>
                  <a:pt x="1973" y="929"/>
                </a:cubicBezTo>
                <a:lnTo>
                  <a:pt x="1972" y="790"/>
                </a:lnTo>
                <a:lnTo>
                  <a:pt x="1926" y="810"/>
                </a:lnTo>
                <a:cubicBezTo>
                  <a:pt x="1924" y="811"/>
                  <a:pt x="1701" y="906"/>
                  <a:pt x="1566" y="815"/>
                </a:cubicBezTo>
                <a:cubicBezTo>
                  <a:pt x="1551" y="805"/>
                  <a:pt x="1530" y="809"/>
                  <a:pt x="1520" y="824"/>
                </a:cubicBezTo>
                <a:cubicBezTo>
                  <a:pt x="1510" y="839"/>
                  <a:pt x="1514" y="860"/>
                  <a:pt x="1529" y="870"/>
                </a:cubicBezTo>
                <a:cubicBezTo>
                  <a:pt x="1654" y="954"/>
                  <a:pt x="1825" y="915"/>
                  <a:pt x="1907" y="888"/>
                </a:cubicBezTo>
                <a:lnTo>
                  <a:pt x="1907" y="930"/>
                </a:lnTo>
                <a:cubicBezTo>
                  <a:pt x="1907" y="990"/>
                  <a:pt x="1885" y="1046"/>
                  <a:pt x="1844" y="1087"/>
                </a:cubicBezTo>
                <a:cubicBezTo>
                  <a:pt x="1807" y="1125"/>
                  <a:pt x="1758" y="1146"/>
                  <a:pt x="1706" y="1147"/>
                </a:cubicBezTo>
                <a:cubicBezTo>
                  <a:pt x="1655" y="1148"/>
                  <a:pt x="1601" y="1125"/>
                  <a:pt x="1563" y="1086"/>
                </a:cubicBezTo>
                <a:cubicBezTo>
                  <a:pt x="1524" y="1045"/>
                  <a:pt x="1502" y="991"/>
                  <a:pt x="1501" y="933"/>
                </a:cubicBezTo>
                <a:lnTo>
                  <a:pt x="1500" y="702"/>
                </a:lnTo>
                <a:cubicBezTo>
                  <a:pt x="1499" y="656"/>
                  <a:pt x="1588" y="604"/>
                  <a:pt x="1716" y="603"/>
                </a:cubicBezTo>
                <a:cubicBezTo>
                  <a:pt x="1717" y="603"/>
                  <a:pt x="1718" y="603"/>
                  <a:pt x="1719" y="603"/>
                </a:cubicBezTo>
                <a:cubicBezTo>
                  <a:pt x="1767" y="603"/>
                  <a:pt x="1812" y="612"/>
                  <a:pt x="1845" y="629"/>
                </a:cubicBezTo>
                <a:cubicBezTo>
                  <a:pt x="1871" y="642"/>
                  <a:pt x="1886" y="659"/>
                  <a:pt x="1887" y="674"/>
                </a:cubicBezTo>
                <a:cubicBezTo>
                  <a:pt x="1883" y="691"/>
                  <a:pt x="1806" y="736"/>
                  <a:pt x="1720" y="736"/>
                </a:cubicBezTo>
                <a:cubicBezTo>
                  <a:pt x="1656" y="735"/>
                  <a:pt x="1598" y="721"/>
                  <a:pt x="1591" y="717"/>
                </a:cubicBezTo>
                <a:cubicBezTo>
                  <a:pt x="1595" y="705"/>
                  <a:pt x="1637" y="676"/>
                  <a:pt x="1710" y="677"/>
                </a:cubicBezTo>
                <a:cubicBezTo>
                  <a:pt x="1754" y="679"/>
                  <a:pt x="1780" y="691"/>
                  <a:pt x="1790" y="703"/>
                </a:cubicBezTo>
                <a:cubicBezTo>
                  <a:pt x="1802" y="717"/>
                  <a:pt x="1823" y="718"/>
                  <a:pt x="1837" y="706"/>
                </a:cubicBezTo>
                <a:cubicBezTo>
                  <a:pt x="1850" y="694"/>
                  <a:pt x="1852" y="673"/>
                  <a:pt x="1840" y="659"/>
                </a:cubicBezTo>
                <a:cubicBezTo>
                  <a:pt x="1814" y="630"/>
                  <a:pt x="1769" y="613"/>
                  <a:pt x="1712" y="611"/>
                </a:cubicBezTo>
                <a:cubicBezTo>
                  <a:pt x="1647" y="608"/>
                  <a:pt x="1586" y="627"/>
                  <a:pt x="1551" y="661"/>
                </a:cubicBezTo>
                <a:cubicBezTo>
                  <a:pt x="1534" y="678"/>
                  <a:pt x="1524" y="697"/>
                  <a:pt x="1525" y="716"/>
                </a:cubicBezTo>
                <a:cubicBezTo>
                  <a:pt x="1525" y="802"/>
                  <a:pt x="1699" y="802"/>
                  <a:pt x="1720" y="803"/>
                </a:cubicBezTo>
                <a:cubicBezTo>
                  <a:pt x="1816" y="802"/>
                  <a:pt x="1954" y="751"/>
                  <a:pt x="1953" y="674"/>
                </a:cubicBezTo>
                <a:cubicBezTo>
                  <a:pt x="1953" y="632"/>
                  <a:pt x="1925" y="595"/>
                  <a:pt x="1875" y="570"/>
                </a:cubicBezTo>
                <a:cubicBezTo>
                  <a:pt x="1832" y="547"/>
                  <a:pt x="1775" y="534"/>
                  <a:pt x="1716" y="536"/>
                </a:cubicBezTo>
                <a:cubicBezTo>
                  <a:pt x="1554" y="538"/>
                  <a:pt x="1432" y="609"/>
                  <a:pt x="1433" y="702"/>
                </a:cubicBezTo>
                <a:lnTo>
                  <a:pt x="1435" y="934"/>
                </a:lnTo>
                <a:cubicBezTo>
                  <a:pt x="1436" y="1009"/>
                  <a:pt x="1464" y="1079"/>
                  <a:pt x="1515" y="1132"/>
                </a:cubicBezTo>
                <a:cubicBezTo>
                  <a:pt x="1558" y="1176"/>
                  <a:pt x="1612" y="1202"/>
                  <a:pt x="1670" y="1210"/>
                </a:cubicBezTo>
                <a:lnTo>
                  <a:pt x="1670" y="1420"/>
                </a:lnTo>
                <a:cubicBezTo>
                  <a:pt x="1662" y="1417"/>
                  <a:pt x="1655" y="1415"/>
                  <a:pt x="1647" y="1411"/>
                </a:cubicBezTo>
                <a:cubicBezTo>
                  <a:pt x="1511" y="1355"/>
                  <a:pt x="1406" y="1249"/>
                  <a:pt x="1349" y="1113"/>
                </a:cubicBezTo>
                <a:cubicBezTo>
                  <a:pt x="1349" y="1113"/>
                  <a:pt x="1349" y="1112"/>
                  <a:pt x="1349" y="1112"/>
                </a:cubicBezTo>
                <a:cubicBezTo>
                  <a:pt x="1348" y="1109"/>
                  <a:pt x="1346" y="1106"/>
                  <a:pt x="1344" y="1103"/>
                </a:cubicBezTo>
                <a:cubicBezTo>
                  <a:pt x="1346" y="1102"/>
                  <a:pt x="1348" y="1101"/>
                  <a:pt x="1348" y="1101"/>
                </a:cubicBezTo>
                <a:lnTo>
                  <a:pt x="1348" y="1096"/>
                </a:lnTo>
                <a:cubicBezTo>
                  <a:pt x="1484" y="877"/>
                  <a:pt x="1076" y="827"/>
                  <a:pt x="1076" y="827"/>
                </a:cubicBezTo>
                <a:cubicBezTo>
                  <a:pt x="1125" y="889"/>
                  <a:pt x="1133" y="964"/>
                  <a:pt x="1138" y="998"/>
                </a:cubicBezTo>
                <a:cubicBezTo>
                  <a:pt x="1159" y="1141"/>
                  <a:pt x="1232" y="1148"/>
                  <a:pt x="1286" y="1131"/>
                </a:cubicBezTo>
                <a:cubicBezTo>
                  <a:pt x="1286" y="1133"/>
                  <a:pt x="1286" y="1134"/>
                  <a:pt x="1287" y="1136"/>
                </a:cubicBezTo>
                <a:cubicBezTo>
                  <a:pt x="1319" y="1220"/>
                  <a:pt x="1319" y="1309"/>
                  <a:pt x="1290" y="1387"/>
                </a:cubicBezTo>
                <a:cubicBezTo>
                  <a:pt x="1144" y="1312"/>
                  <a:pt x="1029" y="1189"/>
                  <a:pt x="965" y="1035"/>
                </a:cubicBezTo>
                <a:cubicBezTo>
                  <a:pt x="894" y="863"/>
                  <a:pt x="894" y="673"/>
                  <a:pt x="965" y="501"/>
                </a:cubicBezTo>
                <a:cubicBezTo>
                  <a:pt x="965" y="500"/>
                  <a:pt x="965" y="500"/>
                  <a:pt x="965" y="499"/>
                </a:cubicBezTo>
                <a:cubicBezTo>
                  <a:pt x="1021" y="520"/>
                  <a:pt x="1093" y="543"/>
                  <a:pt x="1151" y="439"/>
                </a:cubicBezTo>
                <a:cubicBezTo>
                  <a:pt x="1175" y="395"/>
                  <a:pt x="1164" y="338"/>
                  <a:pt x="1292" y="260"/>
                </a:cubicBezTo>
                <a:cubicBezTo>
                  <a:pt x="1292" y="260"/>
                  <a:pt x="1209" y="212"/>
                  <a:pt x="1109" y="247"/>
                </a:cubicBezTo>
                <a:cubicBezTo>
                  <a:pt x="1198" y="89"/>
                  <a:pt x="1040" y="1"/>
                  <a:pt x="1040" y="1"/>
                </a:cubicBezTo>
                <a:cubicBezTo>
                  <a:pt x="1047" y="92"/>
                  <a:pt x="979" y="107"/>
                  <a:pt x="950" y="191"/>
                </a:cubicBezTo>
                <a:cubicBezTo>
                  <a:pt x="891" y="106"/>
                  <a:pt x="799" y="94"/>
                  <a:pt x="799" y="94"/>
                </a:cubicBezTo>
                <a:cubicBezTo>
                  <a:pt x="853" y="233"/>
                  <a:pt x="809" y="272"/>
                  <a:pt x="802" y="321"/>
                </a:cubicBezTo>
                <a:cubicBezTo>
                  <a:pt x="786" y="431"/>
                  <a:pt x="847" y="461"/>
                  <a:pt x="902" y="478"/>
                </a:cubicBezTo>
                <a:cubicBezTo>
                  <a:pt x="826" y="666"/>
                  <a:pt x="826" y="873"/>
                  <a:pt x="904" y="1060"/>
                </a:cubicBezTo>
                <a:cubicBezTo>
                  <a:pt x="974" y="1229"/>
                  <a:pt x="1100" y="1364"/>
                  <a:pt x="1261" y="1446"/>
                </a:cubicBezTo>
                <a:cubicBezTo>
                  <a:pt x="1221" y="1506"/>
                  <a:pt x="1163" y="1550"/>
                  <a:pt x="1090" y="1570"/>
                </a:cubicBezTo>
                <a:cubicBezTo>
                  <a:pt x="964" y="1603"/>
                  <a:pt x="861" y="1571"/>
                  <a:pt x="766" y="1513"/>
                </a:cubicBezTo>
                <a:cubicBezTo>
                  <a:pt x="763" y="1511"/>
                  <a:pt x="761" y="1510"/>
                  <a:pt x="758" y="1508"/>
                </a:cubicBezTo>
                <a:cubicBezTo>
                  <a:pt x="750" y="1503"/>
                  <a:pt x="742" y="1497"/>
                  <a:pt x="734" y="1492"/>
                </a:cubicBezTo>
                <a:cubicBezTo>
                  <a:pt x="631" y="1393"/>
                  <a:pt x="609" y="1284"/>
                  <a:pt x="669" y="1183"/>
                </a:cubicBezTo>
                <a:cubicBezTo>
                  <a:pt x="670" y="1183"/>
                  <a:pt x="672" y="1185"/>
                  <a:pt x="674" y="1185"/>
                </a:cubicBezTo>
                <a:cubicBezTo>
                  <a:pt x="685" y="1189"/>
                  <a:pt x="696" y="1190"/>
                  <a:pt x="707" y="1190"/>
                </a:cubicBezTo>
                <a:cubicBezTo>
                  <a:pt x="759" y="1190"/>
                  <a:pt x="806" y="1155"/>
                  <a:pt x="820" y="1105"/>
                </a:cubicBezTo>
                <a:cubicBezTo>
                  <a:pt x="829" y="1074"/>
                  <a:pt x="826" y="1042"/>
                  <a:pt x="810" y="1015"/>
                </a:cubicBezTo>
                <a:cubicBezTo>
                  <a:pt x="795" y="987"/>
                  <a:pt x="770" y="967"/>
                  <a:pt x="739" y="958"/>
                </a:cubicBezTo>
                <a:cubicBezTo>
                  <a:pt x="678" y="940"/>
                  <a:pt x="610" y="978"/>
                  <a:pt x="593" y="1039"/>
                </a:cubicBezTo>
                <a:cubicBezTo>
                  <a:pt x="584" y="1069"/>
                  <a:pt x="588" y="1101"/>
                  <a:pt x="603" y="1129"/>
                </a:cubicBezTo>
                <a:cubicBezTo>
                  <a:pt x="606" y="1134"/>
                  <a:pt x="611" y="1138"/>
                  <a:pt x="615" y="1143"/>
                </a:cubicBezTo>
                <a:cubicBezTo>
                  <a:pt x="569" y="1217"/>
                  <a:pt x="558" y="1295"/>
                  <a:pt x="580" y="1372"/>
                </a:cubicBezTo>
                <a:cubicBezTo>
                  <a:pt x="549" y="1346"/>
                  <a:pt x="517" y="1319"/>
                  <a:pt x="485" y="1296"/>
                </a:cubicBezTo>
                <a:cubicBezTo>
                  <a:pt x="329" y="1179"/>
                  <a:pt x="194" y="1078"/>
                  <a:pt x="25" y="1151"/>
                </a:cubicBezTo>
                <a:cubicBezTo>
                  <a:pt x="8" y="1158"/>
                  <a:pt x="0" y="1178"/>
                  <a:pt x="8" y="1195"/>
                </a:cubicBezTo>
                <a:cubicBezTo>
                  <a:pt x="15" y="1211"/>
                  <a:pt x="35" y="1219"/>
                  <a:pt x="52" y="1212"/>
                </a:cubicBezTo>
                <a:cubicBezTo>
                  <a:pt x="159" y="1165"/>
                  <a:pt x="247" y="1207"/>
                  <a:pt x="371" y="1295"/>
                </a:cubicBezTo>
                <a:cubicBezTo>
                  <a:pt x="283" y="1290"/>
                  <a:pt x="203" y="1324"/>
                  <a:pt x="139" y="1397"/>
                </a:cubicBezTo>
                <a:cubicBezTo>
                  <a:pt x="127" y="1411"/>
                  <a:pt x="129" y="1432"/>
                  <a:pt x="143" y="1444"/>
                </a:cubicBezTo>
                <a:cubicBezTo>
                  <a:pt x="149" y="1449"/>
                  <a:pt x="157" y="1452"/>
                  <a:pt x="165" y="1452"/>
                </a:cubicBezTo>
                <a:cubicBezTo>
                  <a:pt x="174" y="1452"/>
                  <a:pt x="183" y="1448"/>
                  <a:pt x="190" y="1441"/>
                </a:cubicBezTo>
                <a:cubicBezTo>
                  <a:pt x="275" y="1341"/>
                  <a:pt x="396" y="1334"/>
                  <a:pt x="529" y="1418"/>
                </a:cubicBezTo>
                <a:cubicBezTo>
                  <a:pt x="531" y="1419"/>
                  <a:pt x="533" y="1420"/>
                  <a:pt x="535" y="1420"/>
                </a:cubicBezTo>
                <a:cubicBezTo>
                  <a:pt x="539" y="1424"/>
                  <a:pt x="543" y="1427"/>
                  <a:pt x="547" y="1430"/>
                </a:cubicBezTo>
                <a:cubicBezTo>
                  <a:pt x="553" y="1435"/>
                  <a:pt x="560" y="1441"/>
                  <a:pt x="567" y="1446"/>
                </a:cubicBezTo>
                <a:cubicBezTo>
                  <a:pt x="548" y="1448"/>
                  <a:pt x="529" y="1451"/>
                  <a:pt x="510" y="1457"/>
                </a:cubicBezTo>
                <a:cubicBezTo>
                  <a:pt x="507" y="1452"/>
                  <a:pt x="505" y="1446"/>
                  <a:pt x="501" y="1441"/>
                </a:cubicBezTo>
                <a:cubicBezTo>
                  <a:pt x="480" y="1415"/>
                  <a:pt x="445" y="1405"/>
                  <a:pt x="421" y="1403"/>
                </a:cubicBezTo>
                <a:cubicBezTo>
                  <a:pt x="366" y="1407"/>
                  <a:pt x="322" y="1431"/>
                  <a:pt x="290" y="1473"/>
                </a:cubicBezTo>
                <a:cubicBezTo>
                  <a:pt x="201" y="1592"/>
                  <a:pt x="251" y="1825"/>
                  <a:pt x="253" y="1835"/>
                </a:cubicBezTo>
                <a:lnTo>
                  <a:pt x="266" y="1894"/>
                </a:lnTo>
                <a:lnTo>
                  <a:pt x="309" y="1851"/>
                </a:lnTo>
                <a:cubicBezTo>
                  <a:pt x="366" y="1794"/>
                  <a:pt x="403" y="1775"/>
                  <a:pt x="442" y="1764"/>
                </a:cubicBezTo>
                <a:cubicBezTo>
                  <a:pt x="542" y="1734"/>
                  <a:pt x="631" y="1700"/>
                  <a:pt x="626" y="1595"/>
                </a:cubicBezTo>
                <a:cubicBezTo>
                  <a:pt x="625" y="1559"/>
                  <a:pt x="613" y="1534"/>
                  <a:pt x="596" y="1514"/>
                </a:cubicBezTo>
                <a:cubicBezTo>
                  <a:pt x="651" y="1521"/>
                  <a:pt x="709" y="1554"/>
                  <a:pt x="775" y="1596"/>
                </a:cubicBezTo>
                <a:cubicBezTo>
                  <a:pt x="780" y="1599"/>
                  <a:pt x="786" y="1601"/>
                  <a:pt x="791" y="1601"/>
                </a:cubicBezTo>
                <a:cubicBezTo>
                  <a:pt x="852" y="1630"/>
                  <a:pt x="918" y="1650"/>
                  <a:pt x="990" y="1650"/>
                </a:cubicBezTo>
                <a:cubicBezTo>
                  <a:pt x="1027" y="1650"/>
                  <a:pt x="1066" y="1644"/>
                  <a:pt x="1107" y="1634"/>
                </a:cubicBezTo>
                <a:cubicBezTo>
                  <a:pt x="1199" y="1609"/>
                  <a:pt x="1273" y="1552"/>
                  <a:pt x="1322" y="1474"/>
                </a:cubicBezTo>
                <a:cubicBezTo>
                  <a:pt x="1398" y="1505"/>
                  <a:pt x="1476" y="1520"/>
                  <a:pt x="1553" y="1520"/>
                </a:cubicBezTo>
                <a:cubicBezTo>
                  <a:pt x="1606" y="1520"/>
                  <a:pt x="1657" y="1512"/>
                  <a:pt x="1707" y="1499"/>
                </a:cubicBezTo>
                <a:cubicBezTo>
                  <a:pt x="1757" y="1512"/>
                  <a:pt x="1808" y="1520"/>
                  <a:pt x="1860" y="1520"/>
                </a:cubicBezTo>
                <a:cubicBezTo>
                  <a:pt x="1938" y="1520"/>
                  <a:pt x="2018" y="1505"/>
                  <a:pt x="2095" y="1473"/>
                </a:cubicBezTo>
                <a:cubicBezTo>
                  <a:pt x="2097" y="1472"/>
                  <a:pt x="2098" y="1472"/>
                  <a:pt x="2100" y="1471"/>
                </a:cubicBezTo>
                <a:cubicBezTo>
                  <a:pt x="2148" y="1551"/>
                  <a:pt x="2223" y="1609"/>
                  <a:pt x="2317" y="1634"/>
                </a:cubicBezTo>
                <a:cubicBezTo>
                  <a:pt x="2357" y="1645"/>
                  <a:pt x="2396" y="1650"/>
                  <a:pt x="2433" y="1650"/>
                </a:cubicBezTo>
                <a:cubicBezTo>
                  <a:pt x="2506" y="1650"/>
                  <a:pt x="2572" y="1631"/>
                  <a:pt x="2633" y="1601"/>
                </a:cubicBezTo>
                <a:cubicBezTo>
                  <a:pt x="2638" y="1601"/>
                  <a:pt x="2644" y="1600"/>
                  <a:pt x="2649" y="1597"/>
                </a:cubicBezTo>
                <a:cubicBezTo>
                  <a:pt x="2715" y="1554"/>
                  <a:pt x="2773" y="1522"/>
                  <a:pt x="2827" y="1514"/>
                </a:cubicBezTo>
                <a:cubicBezTo>
                  <a:pt x="2811" y="1534"/>
                  <a:pt x="2799" y="1559"/>
                  <a:pt x="2797" y="1596"/>
                </a:cubicBezTo>
                <a:cubicBezTo>
                  <a:pt x="2792" y="1700"/>
                  <a:pt x="2882" y="1735"/>
                  <a:pt x="2982" y="1764"/>
                </a:cubicBezTo>
                <a:cubicBezTo>
                  <a:pt x="3021" y="1775"/>
                  <a:pt x="3058" y="1794"/>
                  <a:pt x="3115" y="1852"/>
                </a:cubicBezTo>
                <a:lnTo>
                  <a:pt x="3158" y="1895"/>
                </a:lnTo>
                <a:lnTo>
                  <a:pt x="3171" y="1835"/>
                </a:lnTo>
                <a:cubicBezTo>
                  <a:pt x="3173" y="1826"/>
                  <a:pt x="3223" y="1592"/>
                  <a:pt x="3133" y="1473"/>
                </a:cubicBezTo>
                <a:cubicBezTo>
                  <a:pt x="3102" y="1431"/>
                  <a:pt x="3058" y="1408"/>
                  <a:pt x="2998" y="1404"/>
                </a:cubicBezTo>
                <a:cubicBezTo>
                  <a:pt x="2976" y="1404"/>
                  <a:pt x="2943" y="1416"/>
                  <a:pt x="2923" y="1441"/>
                </a:cubicBezTo>
                <a:cubicBezTo>
                  <a:pt x="2918" y="1446"/>
                  <a:pt x="2917" y="1452"/>
                  <a:pt x="2914" y="1458"/>
                </a:cubicBezTo>
                <a:cubicBezTo>
                  <a:pt x="2895" y="1451"/>
                  <a:pt x="2876" y="1448"/>
                  <a:pt x="2857" y="1447"/>
                </a:cubicBezTo>
                <a:cubicBezTo>
                  <a:pt x="2863" y="1442"/>
                  <a:pt x="2870" y="1436"/>
                  <a:pt x="2876" y="1431"/>
                </a:cubicBezTo>
                <a:cubicBezTo>
                  <a:pt x="2881" y="1428"/>
                  <a:pt x="2885" y="1424"/>
                  <a:pt x="2889" y="1421"/>
                </a:cubicBezTo>
                <a:cubicBezTo>
                  <a:pt x="2891" y="1420"/>
                  <a:pt x="2893" y="1420"/>
                  <a:pt x="2895" y="1419"/>
                </a:cubicBezTo>
                <a:cubicBezTo>
                  <a:pt x="3028" y="1334"/>
                  <a:pt x="3148" y="1342"/>
                  <a:pt x="3234" y="1441"/>
                </a:cubicBezTo>
                <a:cubicBezTo>
                  <a:pt x="3240" y="1449"/>
                  <a:pt x="3250" y="1453"/>
                  <a:pt x="3259" y="1453"/>
                </a:cubicBezTo>
                <a:cubicBezTo>
                  <a:pt x="3267" y="1453"/>
                  <a:pt x="3274" y="1450"/>
                  <a:pt x="3281" y="1445"/>
                </a:cubicBezTo>
                <a:cubicBezTo>
                  <a:pt x="3295" y="1433"/>
                  <a:pt x="3296" y="1412"/>
                  <a:pt x="3284" y="1398"/>
                </a:cubicBezTo>
                <a:cubicBezTo>
                  <a:pt x="3220" y="1324"/>
                  <a:pt x="3140" y="1291"/>
                  <a:pt x="3052" y="1296"/>
                </a:cubicBezTo>
                <a:cubicBezTo>
                  <a:pt x="3176" y="1208"/>
                  <a:pt x="3265" y="1166"/>
                  <a:pt x="3372" y="1213"/>
                </a:cubicBezTo>
                <a:cubicBezTo>
                  <a:pt x="3389" y="1220"/>
                  <a:pt x="3408" y="1212"/>
                  <a:pt x="3416" y="1196"/>
                </a:cubicBezTo>
                <a:cubicBezTo>
                  <a:pt x="3423" y="1178"/>
                  <a:pt x="3415" y="1158"/>
                  <a:pt x="3398" y="1151"/>
                </a:cubicBezTo>
                <a:close/>
                <a:moveTo>
                  <a:pt x="2762" y="1097"/>
                </a:moveTo>
                <a:cubicBezTo>
                  <a:pt x="2756" y="1109"/>
                  <a:pt x="2745" y="1118"/>
                  <a:pt x="2731" y="1122"/>
                </a:cubicBezTo>
                <a:cubicBezTo>
                  <a:pt x="2704" y="1130"/>
                  <a:pt x="2675" y="1113"/>
                  <a:pt x="2667" y="1086"/>
                </a:cubicBezTo>
                <a:cubicBezTo>
                  <a:pt x="2663" y="1073"/>
                  <a:pt x="2665" y="1059"/>
                  <a:pt x="2671" y="1047"/>
                </a:cubicBezTo>
                <a:cubicBezTo>
                  <a:pt x="2678" y="1035"/>
                  <a:pt x="2689" y="1026"/>
                  <a:pt x="2702" y="1022"/>
                </a:cubicBezTo>
                <a:cubicBezTo>
                  <a:pt x="2707" y="1020"/>
                  <a:pt x="2712" y="1020"/>
                  <a:pt x="2717" y="1020"/>
                </a:cubicBezTo>
                <a:cubicBezTo>
                  <a:pt x="2740" y="1020"/>
                  <a:pt x="2760" y="1035"/>
                  <a:pt x="2767" y="1057"/>
                </a:cubicBezTo>
                <a:cubicBezTo>
                  <a:pt x="2770" y="1071"/>
                  <a:pt x="2769" y="1085"/>
                  <a:pt x="2762" y="1097"/>
                </a:cubicBezTo>
                <a:close/>
                <a:moveTo>
                  <a:pt x="656" y="1057"/>
                </a:moveTo>
                <a:cubicBezTo>
                  <a:pt x="663" y="1035"/>
                  <a:pt x="683" y="1020"/>
                  <a:pt x="706" y="1020"/>
                </a:cubicBezTo>
                <a:cubicBezTo>
                  <a:pt x="711" y="1020"/>
                  <a:pt x="716" y="1021"/>
                  <a:pt x="721" y="1022"/>
                </a:cubicBezTo>
                <a:cubicBezTo>
                  <a:pt x="734" y="1026"/>
                  <a:pt x="745" y="1034"/>
                  <a:pt x="752" y="1047"/>
                </a:cubicBezTo>
                <a:cubicBezTo>
                  <a:pt x="759" y="1059"/>
                  <a:pt x="760" y="1073"/>
                  <a:pt x="756" y="1086"/>
                </a:cubicBezTo>
                <a:cubicBezTo>
                  <a:pt x="749" y="1113"/>
                  <a:pt x="720" y="1130"/>
                  <a:pt x="692" y="1122"/>
                </a:cubicBezTo>
                <a:cubicBezTo>
                  <a:pt x="679" y="1118"/>
                  <a:pt x="668" y="1109"/>
                  <a:pt x="661" y="1097"/>
                </a:cubicBezTo>
                <a:cubicBezTo>
                  <a:pt x="654" y="1085"/>
                  <a:pt x="653" y="1071"/>
                  <a:pt x="656" y="1057"/>
                </a:cubicBezTo>
                <a:close/>
                <a:moveTo>
                  <a:pt x="423" y="1700"/>
                </a:moveTo>
                <a:cubicBezTo>
                  <a:pt x="382" y="1712"/>
                  <a:pt x="346" y="1731"/>
                  <a:pt x="308" y="1762"/>
                </a:cubicBezTo>
                <a:cubicBezTo>
                  <a:pt x="299" y="1685"/>
                  <a:pt x="298" y="1572"/>
                  <a:pt x="343" y="1513"/>
                </a:cubicBezTo>
                <a:cubicBezTo>
                  <a:pt x="363" y="1486"/>
                  <a:pt x="390" y="1473"/>
                  <a:pt x="425" y="1470"/>
                </a:cubicBezTo>
                <a:cubicBezTo>
                  <a:pt x="429" y="1470"/>
                  <a:pt x="442" y="1474"/>
                  <a:pt x="449" y="1483"/>
                </a:cubicBezTo>
                <a:cubicBezTo>
                  <a:pt x="450" y="1484"/>
                  <a:pt x="450" y="1486"/>
                  <a:pt x="450" y="1488"/>
                </a:cubicBezTo>
                <a:cubicBezTo>
                  <a:pt x="416" y="1512"/>
                  <a:pt x="381" y="1547"/>
                  <a:pt x="348" y="1599"/>
                </a:cubicBezTo>
                <a:cubicBezTo>
                  <a:pt x="338" y="1615"/>
                  <a:pt x="343" y="1635"/>
                  <a:pt x="358" y="1645"/>
                </a:cubicBezTo>
                <a:cubicBezTo>
                  <a:pt x="364" y="1649"/>
                  <a:pt x="370" y="1651"/>
                  <a:pt x="376" y="1651"/>
                </a:cubicBezTo>
                <a:cubicBezTo>
                  <a:pt x="387" y="1651"/>
                  <a:pt x="398" y="1645"/>
                  <a:pt x="404" y="1635"/>
                </a:cubicBezTo>
                <a:cubicBezTo>
                  <a:pt x="434" y="1589"/>
                  <a:pt x="462" y="1558"/>
                  <a:pt x="491" y="1539"/>
                </a:cubicBezTo>
                <a:cubicBezTo>
                  <a:pt x="492" y="1539"/>
                  <a:pt x="495" y="1538"/>
                  <a:pt x="500" y="1538"/>
                </a:cubicBezTo>
                <a:cubicBezTo>
                  <a:pt x="551" y="1538"/>
                  <a:pt x="558" y="1573"/>
                  <a:pt x="560" y="1599"/>
                </a:cubicBezTo>
                <a:cubicBezTo>
                  <a:pt x="562" y="1641"/>
                  <a:pt x="542" y="1665"/>
                  <a:pt x="423" y="1700"/>
                </a:cubicBezTo>
                <a:close/>
                <a:moveTo>
                  <a:pt x="1351" y="1414"/>
                </a:moveTo>
                <a:cubicBezTo>
                  <a:pt x="1366" y="1374"/>
                  <a:pt x="1376" y="1333"/>
                  <a:pt x="1378" y="1290"/>
                </a:cubicBezTo>
                <a:cubicBezTo>
                  <a:pt x="1434" y="1358"/>
                  <a:pt x="1503" y="1413"/>
                  <a:pt x="1580" y="1452"/>
                </a:cubicBezTo>
                <a:cubicBezTo>
                  <a:pt x="1504" y="1456"/>
                  <a:pt x="1426" y="1444"/>
                  <a:pt x="1351" y="1414"/>
                </a:cubicBezTo>
                <a:close/>
                <a:moveTo>
                  <a:pt x="2069" y="1412"/>
                </a:moveTo>
                <a:cubicBezTo>
                  <a:pt x="1993" y="1443"/>
                  <a:pt x="1912" y="1456"/>
                  <a:pt x="1832" y="1452"/>
                </a:cubicBezTo>
                <a:cubicBezTo>
                  <a:pt x="1915" y="1411"/>
                  <a:pt x="1988" y="1351"/>
                  <a:pt x="2045" y="1275"/>
                </a:cubicBezTo>
                <a:cubicBezTo>
                  <a:pt x="2046" y="1322"/>
                  <a:pt x="2055" y="1367"/>
                  <a:pt x="2071" y="1411"/>
                </a:cubicBezTo>
                <a:cubicBezTo>
                  <a:pt x="2071" y="1411"/>
                  <a:pt x="2070" y="1412"/>
                  <a:pt x="2069" y="1412"/>
                </a:cubicBezTo>
                <a:close/>
                <a:moveTo>
                  <a:pt x="2923" y="1538"/>
                </a:moveTo>
                <a:cubicBezTo>
                  <a:pt x="2928" y="1538"/>
                  <a:pt x="2931" y="1539"/>
                  <a:pt x="2932" y="1539"/>
                </a:cubicBezTo>
                <a:cubicBezTo>
                  <a:pt x="2961" y="1558"/>
                  <a:pt x="2989" y="1589"/>
                  <a:pt x="3019" y="1635"/>
                </a:cubicBezTo>
                <a:cubicBezTo>
                  <a:pt x="3025" y="1645"/>
                  <a:pt x="3036" y="1651"/>
                  <a:pt x="3047" y="1651"/>
                </a:cubicBezTo>
                <a:cubicBezTo>
                  <a:pt x="3053" y="1651"/>
                  <a:pt x="3059" y="1649"/>
                  <a:pt x="3065" y="1645"/>
                </a:cubicBezTo>
                <a:cubicBezTo>
                  <a:pt x="3080" y="1635"/>
                  <a:pt x="3085" y="1615"/>
                  <a:pt x="3075" y="1599"/>
                </a:cubicBezTo>
                <a:cubicBezTo>
                  <a:pt x="3042" y="1547"/>
                  <a:pt x="3007" y="1512"/>
                  <a:pt x="2973" y="1488"/>
                </a:cubicBezTo>
                <a:cubicBezTo>
                  <a:pt x="2973" y="1486"/>
                  <a:pt x="2973" y="1484"/>
                  <a:pt x="2974" y="1483"/>
                </a:cubicBezTo>
                <a:cubicBezTo>
                  <a:pt x="2981" y="1474"/>
                  <a:pt x="2994" y="1470"/>
                  <a:pt x="2998" y="1470"/>
                </a:cubicBezTo>
                <a:cubicBezTo>
                  <a:pt x="3033" y="1472"/>
                  <a:pt x="3060" y="1486"/>
                  <a:pt x="3080" y="1513"/>
                </a:cubicBezTo>
                <a:cubicBezTo>
                  <a:pt x="3125" y="1572"/>
                  <a:pt x="3123" y="1685"/>
                  <a:pt x="3115" y="1762"/>
                </a:cubicBezTo>
                <a:cubicBezTo>
                  <a:pt x="3077" y="1731"/>
                  <a:pt x="3041" y="1712"/>
                  <a:pt x="3000" y="1700"/>
                </a:cubicBezTo>
                <a:cubicBezTo>
                  <a:pt x="2881" y="1665"/>
                  <a:pt x="2861" y="1641"/>
                  <a:pt x="2863" y="1599"/>
                </a:cubicBezTo>
                <a:cubicBezTo>
                  <a:pt x="2865" y="1573"/>
                  <a:pt x="2872" y="1538"/>
                  <a:pt x="2923" y="153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sp>
      <p:sp>
        <p:nvSpPr>
          <p:cNvPr id="32" name="rose-outline-variant-with-leaves-and-vines-design_30258"/>
          <p:cNvSpPr>
            <a:spLocks noChangeAspect="1"/>
          </p:cNvSpPr>
          <p:nvPr/>
        </p:nvSpPr>
        <p:spPr bwMode="auto">
          <a:xfrm rot="16200000" flipH="1">
            <a:off x="3637039" y="5363641"/>
            <a:ext cx="581408" cy="321415"/>
          </a:xfrm>
          <a:custGeom>
            <a:avLst/>
            <a:gdLst>
              <a:gd name="T0" fmla="*/ 2808 w 3423"/>
              <a:gd name="T1" fmla="*/ 1143 h 1895"/>
              <a:gd name="T2" fmla="*/ 2613 w 3423"/>
              <a:gd name="T3" fmla="*/ 1015 h 1895"/>
              <a:gd name="T4" fmla="*/ 2755 w 3423"/>
              <a:gd name="T5" fmla="*/ 1183 h 1895"/>
              <a:gd name="T6" fmla="*/ 2333 w 3423"/>
              <a:gd name="T7" fmla="*/ 1570 h 1895"/>
              <a:gd name="T8" fmla="*/ 2610 w 3423"/>
              <a:gd name="T9" fmla="*/ 321 h 1895"/>
              <a:gd name="T10" fmla="*/ 2303 w 3423"/>
              <a:gd name="T11" fmla="*/ 246 h 1895"/>
              <a:gd name="T12" fmla="*/ 2448 w 3423"/>
              <a:gd name="T13" fmla="*/ 500 h 1895"/>
              <a:gd name="T14" fmla="*/ 2136 w 3423"/>
              <a:gd name="T15" fmla="*/ 1135 h 1895"/>
              <a:gd name="T16" fmla="*/ 2064 w 3423"/>
              <a:gd name="T17" fmla="*/ 1112 h 1895"/>
              <a:gd name="T18" fmla="*/ 1973 w 3423"/>
              <a:gd name="T19" fmla="*/ 929 h 1895"/>
              <a:gd name="T20" fmla="*/ 1520 w 3423"/>
              <a:gd name="T21" fmla="*/ 824 h 1895"/>
              <a:gd name="T22" fmla="*/ 1844 w 3423"/>
              <a:gd name="T23" fmla="*/ 1087 h 1895"/>
              <a:gd name="T24" fmla="*/ 1500 w 3423"/>
              <a:gd name="T25" fmla="*/ 702 h 1895"/>
              <a:gd name="T26" fmla="*/ 1887 w 3423"/>
              <a:gd name="T27" fmla="*/ 674 h 1895"/>
              <a:gd name="T28" fmla="*/ 1790 w 3423"/>
              <a:gd name="T29" fmla="*/ 703 h 1895"/>
              <a:gd name="T30" fmla="*/ 1551 w 3423"/>
              <a:gd name="T31" fmla="*/ 661 h 1895"/>
              <a:gd name="T32" fmla="*/ 1875 w 3423"/>
              <a:gd name="T33" fmla="*/ 570 h 1895"/>
              <a:gd name="T34" fmla="*/ 1515 w 3423"/>
              <a:gd name="T35" fmla="*/ 1132 h 1895"/>
              <a:gd name="T36" fmla="*/ 1349 w 3423"/>
              <a:gd name="T37" fmla="*/ 1113 h 1895"/>
              <a:gd name="T38" fmla="*/ 1348 w 3423"/>
              <a:gd name="T39" fmla="*/ 1096 h 1895"/>
              <a:gd name="T40" fmla="*/ 1287 w 3423"/>
              <a:gd name="T41" fmla="*/ 1136 h 1895"/>
              <a:gd name="T42" fmla="*/ 965 w 3423"/>
              <a:gd name="T43" fmla="*/ 499 h 1895"/>
              <a:gd name="T44" fmla="*/ 1040 w 3423"/>
              <a:gd name="T45" fmla="*/ 1 h 1895"/>
              <a:gd name="T46" fmla="*/ 902 w 3423"/>
              <a:gd name="T47" fmla="*/ 478 h 1895"/>
              <a:gd name="T48" fmla="*/ 766 w 3423"/>
              <a:gd name="T49" fmla="*/ 1513 h 1895"/>
              <a:gd name="T50" fmla="*/ 674 w 3423"/>
              <a:gd name="T51" fmla="*/ 1185 h 1895"/>
              <a:gd name="T52" fmla="*/ 739 w 3423"/>
              <a:gd name="T53" fmla="*/ 958 h 1895"/>
              <a:gd name="T54" fmla="*/ 580 w 3423"/>
              <a:gd name="T55" fmla="*/ 1372 h 1895"/>
              <a:gd name="T56" fmla="*/ 52 w 3423"/>
              <a:gd name="T57" fmla="*/ 1212 h 1895"/>
              <a:gd name="T58" fmla="*/ 165 w 3423"/>
              <a:gd name="T59" fmla="*/ 1452 h 1895"/>
              <a:gd name="T60" fmla="*/ 547 w 3423"/>
              <a:gd name="T61" fmla="*/ 1430 h 1895"/>
              <a:gd name="T62" fmla="*/ 421 w 3423"/>
              <a:gd name="T63" fmla="*/ 1403 h 1895"/>
              <a:gd name="T64" fmla="*/ 309 w 3423"/>
              <a:gd name="T65" fmla="*/ 1851 h 1895"/>
              <a:gd name="T66" fmla="*/ 775 w 3423"/>
              <a:gd name="T67" fmla="*/ 1596 h 1895"/>
              <a:gd name="T68" fmla="*/ 1322 w 3423"/>
              <a:gd name="T69" fmla="*/ 1474 h 1895"/>
              <a:gd name="T70" fmla="*/ 2095 w 3423"/>
              <a:gd name="T71" fmla="*/ 1473 h 1895"/>
              <a:gd name="T72" fmla="*/ 2633 w 3423"/>
              <a:gd name="T73" fmla="*/ 1601 h 1895"/>
              <a:gd name="T74" fmla="*/ 2982 w 3423"/>
              <a:gd name="T75" fmla="*/ 1764 h 1895"/>
              <a:gd name="T76" fmla="*/ 3133 w 3423"/>
              <a:gd name="T77" fmla="*/ 1473 h 1895"/>
              <a:gd name="T78" fmla="*/ 2857 w 3423"/>
              <a:gd name="T79" fmla="*/ 1447 h 1895"/>
              <a:gd name="T80" fmla="*/ 3234 w 3423"/>
              <a:gd name="T81" fmla="*/ 1441 h 1895"/>
              <a:gd name="T82" fmla="*/ 3052 w 3423"/>
              <a:gd name="T83" fmla="*/ 1296 h 1895"/>
              <a:gd name="T84" fmla="*/ 2762 w 3423"/>
              <a:gd name="T85" fmla="*/ 1097 h 1895"/>
              <a:gd name="T86" fmla="*/ 2702 w 3423"/>
              <a:gd name="T87" fmla="*/ 1022 h 1895"/>
              <a:gd name="T88" fmla="*/ 656 w 3423"/>
              <a:gd name="T89" fmla="*/ 1057 h 1895"/>
              <a:gd name="T90" fmla="*/ 756 w 3423"/>
              <a:gd name="T91" fmla="*/ 1086 h 1895"/>
              <a:gd name="T92" fmla="*/ 423 w 3423"/>
              <a:gd name="T93" fmla="*/ 1700 h 1895"/>
              <a:gd name="T94" fmla="*/ 449 w 3423"/>
              <a:gd name="T95" fmla="*/ 1483 h 1895"/>
              <a:gd name="T96" fmla="*/ 376 w 3423"/>
              <a:gd name="T97" fmla="*/ 1651 h 1895"/>
              <a:gd name="T98" fmla="*/ 560 w 3423"/>
              <a:gd name="T99" fmla="*/ 1599 h 1895"/>
              <a:gd name="T100" fmla="*/ 1580 w 3423"/>
              <a:gd name="T101" fmla="*/ 1452 h 1895"/>
              <a:gd name="T102" fmla="*/ 2045 w 3423"/>
              <a:gd name="T103" fmla="*/ 1275 h 1895"/>
              <a:gd name="T104" fmla="*/ 2932 w 3423"/>
              <a:gd name="T105" fmla="*/ 1539 h 1895"/>
              <a:gd name="T106" fmla="*/ 3075 w 3423"/>
              <a:gd name="T107" fmla="*/ 1599 h 1895"/>
              <a:gd name="T108" fmla="*/ 3080 w 3423"/>
              <a:gd name="T109" fmla="*/ 1513 h 1895"/>
              <a:gd name="T110" fmla="*/ 2923 w 3423"/>
              <a:gd name="T111" fmla="*/ 1538 h 1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23" h="1895">
                <a:moveTo>
                  <a:pt x="3398" y="1151"/>
                </a:moveTo>
                <a:cubicBezTo>
                  <a:pt x="3229" y="1078"/>
                  <a:pt x="3094" y="1179"/>
                  <a:pt x="2938" y="1296"/>
                </a:cubicBezTo>
                <a:cubicBezTo>
                  <a:pt x="2906" y="1320"/>
                  <a:pt x="2875" y="1346"/>
                  <a:pt x="2843" y="1372"/>
                </a:cubicBezTo>
                <a:cubicBezTo>
                  <a:pt x="2865" y="1295"/>
                  <a:pt x="2855" y="1217"/>
                  <a:pt x="2808" y="1143"/>
                </a:cubicBezTo>
                <a:cubicBezTo>
                  <a:pt x="2812" y="1138"/>
                  <a:pt x="2817" y="1134"/>
                  <a:pt x="2820" y="1129"/>
                </a:cubicBezTo>
                <a:cubicBezTo>
                  <a:pt x="2836" y="1101"/>
                  <a:pt x="2839" y="1069"/>
                  <a:pt x="2831" y="1039"/>
                </a:cubicBezTo>
                <a:cubicBezTo>
                  <a:pt x="2813" y="978"/>
                  <a:pt x="2746" y="940"/>
                  <a:pt x="2684" y="958"/>
                </a:cubicBezTo>
                <a:cubicBezTo>
                  <a:pt x="2653" y="966"/>
                  <a:pt x="2628" y="987"/>
                  <a:pt x="2613" y="1015"/>
                </a:cubicBezTo>
                <a:cubicBezTo>
                  <a:pt x="2598" y="1042"/>
                  <a:pt x="2594" y="1074"/>
                  <a:pt x="2603" y="1105"/>
                </a:cubicBezTo>
                <a:cubicBezTo>
                  <a:pt x="2617" y="1155"/>
                  <a:pt x="2664" y="1190"/>
                  <a:pt x="2716" y="1190"/>
                </a:cubicBezTo>
                <a:cubicBezTo>
                  <a:pt x="2728" y="1190"/>
                  <a:pt x="2739" y="1188"/>
                  <a:pt x="2749" y="1185"/>
                </a:cubicBezTo>
                <a:cubicBezTo>
                  <a:pt x="2751" y="1185"/>
                  <a:pt x="2753" y="1183"/>
                  <a:pt x="2755" y="1183"/>
                </a:cubicBezTo>
                <a:cubicBezTo>
                  <a:pt x="2815" y="1284"/>
                  <a:pt x="2792" y="1392"/>
                  <a:pt x="2689" y="1492"/>
                </a:cubicBezTo>
                <a:cubicBezTo>
                  <a:pt x="2681" y="1497"/>
                  <a:pt x="2673" y="1503"/>
                  <a:pt x="2665" y="1508"/>
                </a:cubicBezTo>
                <a:cubicBezTo>
                  <a:pt x="2662" y="1510"/>
                  <a:pt x="2660" y="1511"/>
                  <a:pt x="2657" y="1513"/>
                </a:cubicBezTo>
                <a:cubicBezTo>
                  <a:pt x="2562" y="1571"/>
                  <a:pt x="2459" y="1603"/>
                  <a:pt x="2333" y="1570"/>
                </a:cubicBezTo>
                <a:cubicBezTo>
                  <a:pt x="2259" y="1550"/>
                  <a:pt x="2199" y="1505"/>
                  <a:pt x="2160" y="1443"/>
                </a:cubicBezTo>
                <a:cubicBezTo>
                  <a:pt x="2317" y="1360"/>
                  <a:pt x="2440" y="1226"/>
                  <a:pt x="2509" y="1060"/>
                </a:cubicBezTo>
                <a:cubicBezTo>
                  <a:pt x="2587" y="872"/>
                  <a:pt x="2587" y="666"/>
                  <a:pt x="2510" y="478"/>
                </a:cubicBezTo>
                <a:cubicBezTo>
                  <a:pt x="2565" y="460"/>
                  <a:pt x="2626" y="431"/>
                  <a:pt x="2610" y="321"/>
                </a:cubicBezTo>
                <a:cubicBezTo>
                  <a:pt x="2603" y="272"/>
                  <a:pt x="2560" y="233"/>
                  <a:pt x="2614" y="94"/>
                </a:cubicBezTo>
                <a:cubicBezTo>
                  <a:pt x="2614" y="94"/>
                  <a:pt x="2522" y="105"/>
                  <a:pt x="2463" y="190"/>
                </a:cubicBezTo>
                <a:cubicBezTo>
                  <a:pt x="2434" y="107"/>
                  <a:pt x="2366" y="92"/>
                  <a:pt x="2373" y="0"/>
                </a:cubicBezTo>
                <a:cubicBezTo>
                  <a:pt x="2373" y="0"/>
                  <a:pt x="2215" y="89"/>
                  <a:pt x="2303" y="246"/>
                </a:cubicBezTo>
                <a:cubicBezTo>
                  <a:pt x="2203" y="212"/>
                  <a:pt x="2121" y="260"/>
                  <a:pt x="2121" y="260"/>
                </a:cubicBezTo>
                <a:cubicBezTo>
                  <a:pt x="2248" y="338"/>
                  <a:pt x="2237" y="395"/>
                  <a:pt x="2261" y="438"/>
                </a:cubicBezTo>
                <a:cubicBezTo>
                  <a:pt x="2319" y="543"/>
                  <a:pt x="2391" y="520"/>
                  <a:pt x="2448" y="499"/>
                </a:cubicBezTo>
                <a:cubicBezTo>
                  <a:pt x="2448" y="499"/>
                  <a:pt x="2448" y="500"/>
                  <a:pt x="2448" y="500"/>
                </a:cubicBezTo>
                <a:cubicBezTo>
                  <a:pt x="2519" y="673"/>
                  <a:pt x="2519" y="862"/>
                  <a:pt x="2447" y="1034"/>
                </a:cubicBezTo>
                <a:cubicBezTo>
                  <a:pt x="2385" y="1185"/>
                  <a:pt x="2274" y="1307"/>
                  <a:pt x="2131" y="1383"/>
                </a:cubicBezTo>
                <a:cubicBezTo>
                  <a:pt x="2104" y="1306"/>
                  <a:pt x="2104" y="1219"/>
                  <a:pt x="2136" y="1136"/>
                </a:cubicBezTo>
                <a:lnTo>
                  <a:pt x="2136" y="1135"/>
                </a:lnTo>
                <a:cubicBezTo>
                  <a:pt x="2194" y="1147"/>
                  <a:pt x="2288" y="1141"/>
                  <a:pt x="2275" y="976"/>
                </a:cubicBezTo>
                <a:cubicBezTo>
                  <a:pt x="2272" y="941"/>
                  <a:pt x="2263" y="867"/>
                  <a:pt x="2297" y="796"/>
                </a:cubicBezTo>
                <a:cubicBezTo>
                  <a:pt x="2297" y="796"/>
                  <a:pt x="1940" y="925"/>
                  <a:pt x="2075" y="1099"/>
                </a:cubicBezTo>
                <a:cubicBezTo>
                  <a:pt x="2071" y="1102"/>
                  <a:pt x="2066" y="1107"/>
                  <a:pt x="2064" y="1112"/>
                </a:cubicBezTo>
                <a:cubicBezTo>
                  <a:pt x="2002" y="1263"/>
                  <a:pt x="1880" y="1371"/>
                  <a:pt x="1737" y="1421"/>
                </a:cubicBezTo>
                <a:lnTo>
                  <a:pt x="1737" y="1210"/>
                </a:lnTo>
                <a:cubicBezTo>
                  <a:pt x="1795" y="1202"/>
                  <a:pt x="1849" y="1177"/>
                  <a:pt x="1892" y="1133"/>
                </a:cubicBezTo>
                <a:cubicBezTo>
                  <a:pt x="1945" y="1080"/>
                  <a:pt x="1974" y="1007"/>
                  <a:pt x="1973" y="929"/>
                </a:cubicBezTo>
                <a:lnTo>
                  <a:pt x="1972" y="790"/>
                </a:lnTo>
                <a:lnTo>
                  <a:pt x="1926" y="810"/>
                </a:lnTo>
                <a:cubicBezTo>
                  <a:pt x="1924" y="811"/>
                  <a:pt x="1701" y="906"/>
                  <a:pt x="1566" y="815"/>
                </a:cubicBezTo>
                <a:cubicBezTo>
                  <a:pt x="1551" y="805"/>
                  <a:pt x="1530" y="809"/>
                  <a:pt x="1520" y="824"/>
                </a:cubicBezTo>
                <a:cubicBezTo>
                  <a:pt x="1510" y="839"/>
                  <a:pt x="1514" y="860"/>
                  <a:pt x="1529" y="870"/>
                </a:cubicBezTo>
                <a:cubicBezTo>
                  <a:pt x="1654" y="954"/>
                  <a:pt x="1825" y="915"/>
                  <a:pt x="1907" y="888"/>
                </a:cubicBezTo>
                <a:lnTo>
                  <a:pt x="1907" y="930"/>
                </a:lnTo>
                <a:cubicBezTo>
                  <a:pt x="1907" y="990"/>
                  <a:pt x="1885" y="1046"/>
                  <a:pt x="1844" y="1087"/>
                </a:cubicBezTo>
                <a:cubicBezTo>
                  <a:pt x="1807" y="1125"/>
                  <a:pt x="1758" y="1146"/>
                  <a:pt x="1706" y="1147"/>
                </a:cubicBezTo>
                <a:cubicBezTo>
                  <a:pt x="1655" y="1148"/>
                  <a:pt x="1601" y="1125"/>
                  <a:pt x="1563" y="1086"/>
                </a:cubicBezTo>
                <a:cubicBezTo>
                  <a:pt x="1524" y="1045"/>
                  <a:pt x="1502" y="991"/>
                  <a:pt x="1501" y="933"/>
                </a:cubicBezTo>
                <a:lnTo>
                  <a:pt x="1500" y="702"/>
                </a:lnTo>
                <a:cubicBezTo>
                  <a:pt x="1499" y="656"/>
                  <a:pt x="1588" y="604"/>
                  <a:pt x="1716" y="603"/>
                </a:cubicBezTo>
                <a:cubicBezTo>
                  <a:pt x="1717" y="603"/>
                  <a:pt x="1718" y="603"/>
                  <a:pt x="1719" y="603"/>
                </a:cubicBezTo>
                <a:cubicBezTo>
                  <a:pt x="1767" y="603"/>
                  <a:pt x="1812" y="612"/>
                  <a:pt x="1845" y="629"/>
                </a:cubicBezTo>
                <a:cubicBezTo>
                  <a:pt x="1871" y="642"/>
                  <a:pt x="1886" y="659"/>
                  <a:pt x="1887" y="674"/>
                </a:cubicBezTo>
                <a:cubicBezTo>
                  <a:pt x="1883" y="691"/>
                  <a:pt x="1806" y="736"/>
                  <a:pt x="1720" y="736"/>
                </a:cubicBezTo>
                <a:cubicBezTo>
                  <a:pt x="1656" y="735"/>
                  <a:pt x="1598" y="721"/>
                  <a:pt x="1591" y="717"/>
                </a:cubicBezTo>
                <a:cubicBezTo>
                  <a:pt x="1595" y="705"/>
                  <a:pt x="1637" y="676"/>
                  <a:pt x="1710" y="677"/>
                </a:cubicBezTo>
                <a:cubicBezTo>
                  <a:pt x="1754" y="679"/>
                  <a:pt x="1780" y="691"/>
                  <a:pt x="1790" y="703"/>
                </a:cubicBezTo>
                <a:cubicBezTo>
                  <a:pt x="1802" y="717"/>
                  <a:pt x="1823" y="718"/>
                  <a:pt x="1837" y="706"/>
                </a:cubicBezTo>
                <a:cubicBezTo>
                  <a:pt x="1850" y="694"/>
                  <a:pt x="1852" y="673"/>
                  <a:pt x="1840" y="659"/>
                </a:cubicBezTo>
                <a:cubicBezTo>
                  <a:pt x="1814" y="630"/>
                  <a:pt x="1769" y="613"/>
                  <a:pt x="1712" y="611"/>
                </a:cubicBezTo>
                <a:cubicBezTo>
                  <a:pt x="1647" y="608"/>
                  <a:pt x="1586" y="627"/>
                  <a:pt x="1551" y="661"/>
                </a:cubicBezTo>
                <a:cubicBezTo>
                  <a:pt x="1534" y="678"/>
                  <a:pt x="1524" y="697"/>
                  <a:pt x="1525" y="716"/>
                </a:cubicBezTo>
                <a:cubicBezTo>
                  <a:pt x="1525" y="802"/>
                  <a:pt x="1699" y="802"/>
                  <a:pt x="1720" y="803"/>
                </a:cubicBezTo>
                <a:cubicBezTo>
                  <a:pt x="1816" y="802"/>
                  <a:pt x="1954" y="751"/>
                  <a:pt x="1953" y="674"/>
                </a:cubicBezTo>
                <a:cubicBezTo>
                  <a:pt x="1953" y="632"/>
                  <a:pt x="1925" y="595"/>
                  <a:pt x="1875" y="570"/>
                </a:cubicBezTo>
                <a:cubicBezTo>
                  <a:pt x="1832" y="547"/>
                  <a:pt x="1775" y="534"/>
                  <a:pt x="1716" y="536"/>
                </a:cubicBezTo>
                <a:cubicBezTo>
                  <a:pt x="1554" y="538"/>
                  <a:pt x="1432" y="609"/>
                  <a:pt x="1433" y="702"/>
                </a:cubicBezTo>
                <a:lnTo>
                  <a:pt x="1435" y="934"/>
                </a:lnTo>
                <a:cubicBezTo>
                  <a:pt x="1436" y="1009"/>
                  <a:pt x="1464" y="1079"/>
                  <a:pt x="1515" y="1132"/>
                </a:cubicBezTo>
                <a:cubicBezTo>
                  <a:pt x="1558" y="1176"/>
                  <a:pt x="1612" y="1202"/>
                  <a:pt x="1670" y="1210"/>
                </a:cubicBezTo>
                <a:lnTo>
                  <a:pt x="1670" y="1420"/>
                </a:lnTo>
                <a:cubicBezTo>
                  <a:pt x="1662" y="1417"/>
                  <a:pt x="1655" y="1415"/>
                  <a:pt x="1647" y="1411"/>
                </a:cubicBezTo>
                <a:cubicBezTo>
                  <a:pt x="1511" y="1355"/>
                  <a:pt x="1406" y="1249"/>
                  <a:pt x="1349" y="1113"/>
                </a:cubicBezTo>
                <a:cubicBezTo>
                  <a:pt x="1349" y="1113"/>
                  <a:pt x="1349" y="1112"/>
                  <a:pt x="1349" y="1112"/>
                </a:cubicBezTo>
                <a:cubicBezTo>
                  <a:pt x="1348" y="1109"/>
                  <a:pt x="1346" y="1106"/>
                  <a:pt x="1344" y="1103"/>
                </a:cubicBezTo>
                <a:cubicBezTo>
                  <a:pt x="1346" y="1102"/>
                  <a:pt x="1348" y="1101"/>
                  <a:pt x="1348" y="1101"/>
                </a:cubicBezTo>
                <a:lnTo>
                  <a:pt x="1348" y="1096"/>
                </a:lnTo>
                <a:cubicBezTo>
                  <a:pt x="1484" y="877"/>
                  <a:pt x="1076" y="827"/>
                  <a:pt x="1076" y="827"/>
                </a:cubicBezTo>
                <a:cubicBezTo>
                  <a:pt x="1125" y="889"/>
                  <a:pt x="1133" y="964"/>
                  <a:pt x="1138" y="998"/>
                </a:cubicBezTo>
                <a:cubicBezTo>
                  <a:pt x="1159" y="1141"/>
                  <a:pt x="1232" y="1148"/>
                  <a:pt x="1286" y="1131"/>
                </a:cubicBezTo>
                <a:cubicBezTo>
                  <a:pt x="1286" y="1133"/>
                  <a:pt x="1286" y="1134"/>
                  <a:pt x="1287" y="1136"/>
                </a:cubicBezTo>
                <a:cubicBezTo>
                  <a:pt x="1319" y="1220"/>
                  <a:pt x="1319" y="1309"/>
                  <a:pt x="1290" y="1387"/>
                </a:cubicBezTo>
                <a:cubicBezTo>
                  <a:pt x="1144" y="1312"/>
                  <a:pt x="1029" y="1189"/>
                  <a:pt x="965" y="1035"/>
                </a:cubicBezTo>
                <a:cubicBezTo>
                  <a:pt x="894" y="863"/>
                  <a:pt x="894" y="673"/>
                  <a:pt x="965" y="501"/>
                </a:cubicBezTo>
                <a:cubicBezTo>
                  <a:pt x="965" y="500"/>
                  <a:pt x="965" y="500"/>
                  <a:pt x="965" y="499"/>
                </a:cubicBezTo>
                <a:cubicBezTo>
                  <a:pt x="1021" y="520"/>
                  <a:pt x="1093" y="543"/>
                  <a:pt x="1151" y="439"/>
                </a:cubicBezTo>
                <a:cubicBezTo>
                  <a:pt x="1175" y="395"/>
                  <a:pt x="1164" y="338"/>
                  <a:pt x="1292" y="260"/>
                </a:cubicBezTo>
                <a:cubicBezTo>
                  <a:pt x="1292" y="260"/>
                  <a:pt x="1209" y="212"/>
                  <a:pt x="1109" y="247"/>
                </a:cubicBezTo>
                <a:cubicBezTo>
                  <a:pt x="1198" y="89"/>
                  <a:pt x="1040" y="1"/>
                  <a:pt x="1040" y="1"/>
                </a:cubicBezTo>
                <a:cubicBezTo>
                  <a:pt x="1047" y="92"/>
                  <a:pt x="979" y="107"/>
                  <a:pt x="950" y="191"/>
                </a:cubicBezTo>
                <a:cubicBezTo>
                  <a:pt x="891" y="106"/>
                  <a:pt x="799" y="94"/>
                  <a:pt x="799" y="94"/>
                </a:cubicBezTo>
                <a:cubicBezTo>
                  <a:pt x="853" y="233"/>
                  <a:pt x="809" y="272"/>
                  <a:pt x="802" y="321"/>
                </a:cubicBezTo>
                <a:cubicBezTo>
                  <a:pt x="786" y="431"/>
                  <a:pt x="847" y="461"/>
                  <a:pt x="902" y="478"/>
                </a:cubicBezTo>
                <a:cubicBezTo>
                  <a:pt x="826" y="666"/>
                  <a:pt x="826" y="873"/>
                  <a:pt x="904" y="1060"/>
                </a:cubicBezTo>
                <a:cubicBezTo>
                  <a:pt x="974" y="1229"/>
                  <a:pt x="1100" y="1364"/>
                  <a:pt x="1261" y="1446"/>
                </a:cubicBezTo>
                <a:cubicBezTo>
                  <a:pt x="1221" y="1506"/>
                  <a:pt x="1163" y="1550"/>
                  <a:pt x="1090" y="1570"/>
                </a:cubicBezTo>
                <a:cubicBezTo>
                  <a:pt x="964" y="1603"/>
                  <a:pt x="861" y="1571"/>
                  <a:pt x="766" y="1513"/>
                </a:cubicBezTo>
                <a:cubicBezTo>
                  <a:pt x="763" y="1511"/>
                  <a:pt x="761" y="1510"/>
                  <a:pt x="758" y="1508"/>
                </a:cubicBezTo>
                <a:cubicBezTo>
                  <a:pt x="750" y="1503"/>
                  <a:pt x="742" y="1497"/>
                  <a:pt x="734" y="1492"/>
                </a:cubicBezTo>
                <a:cubicBezTo>
                  <a:pt x="631" y="1393"/>
                  <a:pt x="609" y="1284"/>
                  <a:pt x="669" y="1183"/>
                </a:cubicBezTo>
                <a:cubicBezTo>
                  <a:pt x="670" y="1183"/>
                  <a:pt x="672" y="1185"/>
                  <a:pt x="674" y="1185"/>
                </a:cubicBezTo>
                <a:cubicBezTo>
                  <a:pt x="685" y="1189"/>
                  <a:pt x="696" y="1190"/>
                  <a:pt x="707" y="1190"/>
                </a:cubicBezTo>
                <a:cubicBezTo>
                  <a:pt x="759" y="1190"/>
                  <a:pt x="806" y="1155"/>
                  <a:pt x="820" y="1105"/>
                </a:cubicBezTo>
                <a:cubicBezTo>
                  <a:pt x="829" y="1074"/>
                  <a:pt x="826" y="1042"/>
                  <a:pt x="810" y="1015"/>
                </a:cubicBezTo>
                <a:cubicBezTo>
                  <a:pt x="795" y="987"/>
                  <a:pt x="770" y="967"/>
                  <a:pt x="739" y="958"/>
                </a:cubicBezTo>
                <a:cubicBezTo>
                  <a:pt x="678" y="940"/>
                  <a:pt x="610" y="978"/>
                  <a:pt x="593" y="1039"/>
                </a:cubicBezTo>
                <a:cubicBezTo>
                  <a:pt x="584" y="1069"/>
                  <a:pt x="588" y="1101"/>
                  <a:pt x="603" y="1129"/>
                </a:cubicBezTo>
                <a:cubicBezTo>
                  <a:pt x="606" y="1134"/>
                  <a:pt x="611" y="1138"/>
                  <a:pt x="615" y="1143"/>
                </a:cubicBezTo>
                <a:cubicBezTo>
                  <a:pt x="569" y="1217"/>
                  <a:pt x="558" y="1295"/>
                  <a:pt x="580" y="1372"/>
                </a:cubicBezTo>
                <a:cubicBezTo>
                  <a:pt x="549" y="1346"/>
                  <a:pt x="517" y="1319"/>
                  <a:pt x="485" y="1296"/>
                </a:cubicBezTo>
                <a:cubicBezTo>
                  <a:pt x="329" y="1179"/>
                  <a:pt x="194" y="1078"/>
                  <a:pt x="25" y="1151"/>
                </a:cubicBezTo>
                <a:cubicBezTo>
                  <a:pt x="8" y="1158"/>
                  <a:pt x="0" y="1178"/>
                  <a:pt x="8" y="1195"/>
                </a:cubicBezTo>
                <a:cubicBezTo>
                  <a:pt x="15" y="1211"/>
                  <a:pt x="35" y="1219"/>
                  <a:pt x="52" y="1212"/>
                </a:cubicBezTo>
                <a:cubicBezTo>
                  <a:pt x="159" y="1165"/>
                  <a:pt x="247" y="1207"/>
                  <a:pt x="371" y="1295"/>
                </a:cubicBezTo>
                <a:cubicBezTo>
                  <a:pt x="283" y="1290"/>
                  <a:pt x="203" y="1324"/>
                  <a:pt x="139" y="1397"/>
                </a:cubicBezTo>
                <a:cubicBezTo>
                  <a:pt x="127" y="1411"/>
                  <a:pt x="129" y="1432"/>
                  <a:pt x="143" y="1444"/>
                </a:cubicBezTo>
                <a:cubicBezTo>
                  <a:pt x="149" y="1449"/>
                  <a:pt x="157" y="1452"/>
                  <a:pt x="165" y="1452"/>
                </a:cubicBezTo>
                <a:cubicBezTo>
                  <a:pt x="174" y="1452"/>
                  <a:pt x="183" y="1448"/>
                  <a:pt x="190" y="1441"/>
                </a:cubicBezTo>
                <a:cubicBezTo>
                  <a:pt x="275" y="1341"/>
                  <a:pt x="396" y="1334"/>
                  <a:pt x="529" y="1418"/>
                </a:cubicBezTo>
                <a:cubicBezTo>
                  <a:pt x="531" y="1419"/>
                  <a:pt x="533" y="1420"/>
                  <a:pt x="535" y="1420"/>
                </a:cubicBezTo>
                <a:cubicBezTo>
                  <a:pt x="539" y="1424"/>
                  <a:pt x="543" y="1427"/>
                  <a:pt x="547" y="1430"/>
                </a:cubicBezTo>
                <a:cubicBezTo>
                  <a:pt x="553" y="1435"/>
                  <a:pt x="560" y="1441"/>
                  <a:pt x="567" y="1446"/>
                </a:cubicBezTo>
                <a:cubicBezTo>
                  <a:pt x="548" y="1448"/>
                  <a:pt x="529" y="1451"/>
                  <a:pt x="510" y="1457"/>
                </a:cubicBezTo>
                <a:cubicBezTo>
                  <a:pt x="507" y="1452"/>
                  <a:pt x="505" y="1446"/>
                  <a:pt x="501" y="1441"/>
                </a:cubicBezTo>
                <a:cubicBezTo>
                  <a:pt x="480" y="1415"/>
                  <a:pt x="445" y="1405"/>
                  <a:pt x="421" y="1403"/>
                </a:cubicBezTo>
                <a:cubicBezTo>
                  <a:pt x="366" y="1407"/>
                  <a:pt x="322" y="1431"/>
                  <a:pt x="290" y="1473"/>
                </a:cubicBezTo>
                <a:cubicBezTo>
                  <a:pt x="201" y="1592"/>
                  <a:pt x="251" y="1825"/>
                  <a:pt x="253" y="1835"/>
                </a:cubicBezTo>
                <a:lnTo>
                  <a:pt x="266" y="1894"/>
                </a:lnTo>
                <a:lnTo>
                  <a:pt x="309" y="1851"/>
                </a:lnTo>
                <a:cubicBezTo>
                  <a:pt x="366" y="1794"/>
                  <a:pt x="403" y="1775"/>
                  <a:pt x="442" y="1764"/>
                </a:cubicBezTo>
                <a:cubicBezTo>
                  <a:pt x="542" y="1734"/>
                  <a:pt x="631" y="1700"/>
                  <a:pt x="626" y="1595"/>
                </a:cubicBezTo>
                <a:cubicBezTo>
                  <a:pt x="625" y="1559"/>
                  <a:pt x="613" y="1534"/>
                  <a:pt x="596" y="1514"/>
                </a:cubicBezTo>
                <a:cubicBezTo>
                  <a:pt x="651" y="1521"/>
                  <a:pt x="709" y="1554"/>
                  <a:pt x="775" y="1596"/>
                </a:cubicBezTo>
                <a:cubicBezTo>
                  <a:pt x="780" y="1599"/>
                  <a:pt x="786" y="1601"/>
                  <a:pt x="791" y="1601"/>
                </a:cubicBezTo>
                <a:cubicBezTo>
                  <a:pt x="852" y="1630"/>
                  <a:pt x="918" y="1650"/>
                  <a:pt x="990" y="1650"/>
                </a:cubicBezTo>
                <a:cubicBezTo>
                  <a:pt x="1027" y="1650"/>
                  <a:pt x="1066" y="1644"/>
                  <a:pt x="1107" y="1634"/>
                </a:cubicBezTo>
                <a:cubicBezTo>
                  <a:pt x="1199" y="1609"/>
                  <a:pt x="1273" y="1552"/>
                  <a:pt x="1322" y="1474"/>
                </a:cubicBezTo>
                <a:cubicBezTo>
                  <a:pt x="1398" y="1505"/>
                  <a:pt x="1476" y="1520"/>
                  <a:pt x="1553" y="1520"/>
                </a:cubicBezTo>
                <a:cubicBezTo>
                  <a:pt x="1606" y="1520"/>
                  <a:pt x="1657" y="1512"/>
                  <a:pt x="1707" y="1499"/>
                </a:cubicBezTo>
                <a:cubicBezTo>
                  <a:pt x="1757" y="1512"/>
                  <a:pt x="1808" y="1520"/>
                  <a:pt x="1860" y="1520"/>
                </a:cubicBezTo>
                <a:cubicBezTo>
                  <a:pt x="1938" y="1520"/>
                  <a:pt x="2018" y="1505"/>
                  <a:pt x="2095" y="1473"/>
                </a:cubicBezTo>
                <a:cubicBezTo>
                  <a:pt x="2097" y="1472"/>
                  <a:pt x="2098" y="1472"/>
                  <a:pt x="2100" y="1471"/>
                </a:cubicBezTo>
                <a:cubicBezTo>
                  <a:pt x="2148" y="1551"/>
                  <a:pt x="2223" y="1609"/>
                  <a:pt x="2317" y="1634"/>
                </a:cubicBezTo>
                <a:cubicBezTo>
                  <a:pt x="2357" y="1645"/>
                  <a:pt x="2396" y="1650"/>
                  <a:pt x="2433" y="1650"/>
                </a:cubicBezTo>
                <a:cubicBezTo>
                  <a:pt x="2506" y="1650"/>
                  <a:pt x="2572" y="1631"/>
                  <a:pt x="2633" y="1601"/>
                </a:cubicBezTo>
                <a:cubicBezTo>
                  <a:pt x="2638" y="1601"/>
                  <a:pt x="2644" y="1600"/>
                  <a:pt x="2649" y="1597"/>
                </a:cubicBezTo>
                <a:cubicBezTo>
                  <a:pt x="2715" y="1554"/>
                  <a:pt x="2773" y="1522"/>
                  <a:pt x="2827" y="1514"/>
                </a:cubicBezTo>
                <a:cubicBezTo>
                  <a:pt x="2811" y="1534"/>
                  <a:pt x="2799" y="1559"/>
                  <a:pt x="2797" y="1596"/>
                </a:cubicBezTo>
                <a:cubicBezTo>
                  <a:pt x="2792" y="1700"/>
                  <a:pt x="2882" y="1735"/>
                  <a:pt x="2982" y="1764"/>
                </a:cubicBezTo>
                <a:cubicBezTo>
                  <a:pt x="3021" y="1775"/>
                  <a:pt x="3058" y="1794"/>
                  <a:pt x="3115" y="1852"/>
                </a:cubicBezTo>
                <a:lnTo>
                  <a:pt x="3158" y="1895"/>
                </a:lnTo>
                <a:lnTo>
                  <a:pt x="3171" y="1835"/>
                </a:lnTo>
                <a:cubicBezTo>
                  <a:pt x="3173" y="1826"/>
                  <a:pt x="3223" y="1592"/>
                  <a:pt x="3133" y="1473"/>
                </a:cubicBezTo>
                <a:cubicBezTo>
                  <a:pt x="3102" y="1431"/>
                  <a:pt x="3058" y="1408"/>
                  <a:pt x="2998" y="1404"/>
                </a:cubicBezTo>
                <a:cubicBezTo>
                  <a:pt x="2976" y="1404"/>
                  <a:pt x="2943" y="1416"/>
                  <a:pt x="2923" y="1441"/>
                </a:cubicBezTo>
                <a:cubicBezTo>
                  <a:pt x="2918" y="1446"/>
                  <a:pt x="2917" y="1452"/>
                  <a:pt x="2914" y="1458"/>
                </a:cubicBezTo>
                <a:cubicBezTo>
                  <a:pt x="2895" y="1451"/>
                  <a:pt x="2876" y="1448"/>
                  <a:pt x="2857" y="1447"/>
                </a:cubicBezTo>
                <a:cubicBezTo>
                  <a:pt x="2863" y="1442"/>
                  <a:pt x="2870" y="1436"/>
                  <a:pt x="2876" y="1431"/>
                </a:cubicBezTo>
                <a:cubicBezTo>
                  <a:pt x="2881" y="1428"/>
                  <a:pt x="2885" y="1424"/>
                  <a:pt x="2889" y="1421"/>
                </a:cubicBezTo>
                <a:cubicBezTo>
                  <a:pt x="2891" y="1420"/>
                  <a:pt x="2893" y="1420"/>
                  <a:pt x="2895" y="1419"/>
                </a:cubicBezTo>
                <a:cubicBezTo>
                  <a:pt x="3028" y="1334"/>
                  <a:pt x="3148" y="1342"/>
                  <a:pt x="3234" y="1441"/>
                </a:cubicBezTo>
                <a:cubicBezTo>
                  <a:pt x="3240" y="1449"/>
                  <a:pt x="3250" y="1453"/>
                  <a:pt x="3259" y="1453"/>
                </a:cubicBezTo>
                <a:cubicBezTo>
                  <a:pt x="3267" y="1453"/>
                  <a:pt x="3274" y="1450"/>
                  <a:pt x="3281" y="1445"/>
                </a:cubicBezTo>
                <a:cubicBezTo>
                  <a:pt x="3295" y="1433"/>
                  <a:pt x="3296" y="1412"/>
                  <a:pt x="3284" y="1398"/>
                </a:cubicBezTo>
                <a:cubicBezTo>
                  <a:pt x="3220" y="1324"/>
                  <a:pt x="3140" y="1291"/>
                  <a:pt x="3052" y="1296"/>
                </a:cubicBezTo>
                <a:cubicBezTo>
                  <a:pt x="3176" y="1208"/>
                  <a:pt x="3265" y="1166"/>
                  <a:pt x="3372" y="1213"/>
                </a:cubicBezTo>
                <a:cubicBezTo>
                  <a:pt x="3389" y="1220"/>
                  <a:pt x="3408" y="1212"/>
                  <a:pt x="3416" y="1196"/>
                </a:cubicBezTo>
                <a:cubicBezTo>
                  <a:pt x="3423" y="1178"/>
                  <a:pt x="3415" y="1158"/>
                  <a:pt x="3398" y="1151"/>
                </a:cubicBezTo>
                <a:close/>
                <a:moveTo>
                  <a:pt x="2762" y="1097"/>
                </a:moveTo>
                <a:cubicBezTo>
                  <a:pt x="2756" y="1109"/>
                  <a:pt x="2745" y="1118"/>
                  <a:pt x="2731" y="1122"/>
                </a:cubicBezTo>
                <a:cubicBezTo>
                  <a:pt x="2704" y="1130"/>
                  <a:pt x="2675" y="1113"/>
                  <a:pt x="2667" y="1086"/>
                </a:cubicBezTo>
                <a:cubicBezTo>
                  <a:pt x="2663" y="1073"/>
                  <a:pt x="2665" y="1059"/>
                  <a:pt x="2671" y="1047"/>
                </a:cubicBezTo>
                <a:cubicBezTo>
                  <a:pt x="2678" y="1035"/>
                  <a:pt x="2689" y="1026"/>
                  <a:pt x="2702" y="1022"/>
                </a:cubicBezTo>
                <a:cubicBezTo>
                  <a:pt x="2707" y="1020"/>
                  <a:pt x="2712" y="1020"/>
                  <a:pt x="2717" y="1020"/>
                </a:cubicBezTo>
                <a:cubicBezTo>
                  <a:pt x="2740" y="1020"/>
                  <a:pt x="2760" y="1035"/>
                  <a:pt x="2767" y="1057"/>
                </a:cubicBezTo>
                <a:cubicBezTo>
                  <a:pt x="2770" y="1071"/>
                  <a:pt x="2769" y="1085"/>
                  <a:pt x="2762" y="1097"/>
                </a:cubicBezTo>
                <a:close/>
                <a:moveTo>
                  <a:pt x="656" y="1057"/>
                </a:moveTo>
                <a:cubicBezTo>
                  <a:pt x="663" y="1035"/>
                  <a:pt x="683" y="1020"/>
                  <a:pt x="706" y="1020"/>
                </a:cubicBezTo>
                <a:cubicBezTo>
                  <a:pt x="711" y="1020"/>
                  <a:pt x="716" y="1021"/>
                  <a:pt x="721" y="1022"/>
                </a:cubicBezTo>
                <a:cubicBezTo>
                  <a:pt x="734" y="1026"/>
                  <a:pt x="745" y="1034"/>
                  <a:pt x="752" y="1047"/>
                </a:cubicBezTo>
                <a:cubicBezTo>
                  <a:pt x="759" y="1059"/>
                  <a:pt x="760" y="1073"/>
                  <a:pt x="756" y="1086"/>
                </a:cubicBezTo>
                <a:cubicBezTo>
                  <a:pt x="749" y="1113"/>
                  <a:pt x="720" y="1130"/>
                  <a:pt x="692" y="1122"/>
                </a:cubicBezTo>
                <a:cubicBezTo>
                  <a:pt x="679" y="1118"/>
                  <a:pt x="668" y="1109"/>
                  <a:pt x="661" y="1097"/>
                </a:cubicBezTo>
                <a:cubicBezTo>
                  <a:pt x="654" y="1085"/>
                  <a:pt x="653" y="1071"/>
                  <a:pt x="656" y="1057"/>
                </a:cubicBezTo>
                <a:close/>
                <a:moveTo>
                  <a:pt x="423" y="1700"/>
                </a:moveTo>
                <a:cubicBezTo>
                  <a:pt x="382" y="1712"/>
                  <a:pt x="346" y="1731"/>
                  <a:pt x="308" y="1762"/>
                </a:cubicBezTo>
                <a:cubicBezTo>
                  <a:pt x="299" y="1685"/>
                  <a:pt x="298" y="1572"/>
                  <a:pt x="343" y="1513"/>
                </a:cubicBezTo>
                <a:cubicBezTo>
                  <a:pt x="363" y="1486"/>
                  <a:pt x="390" y="1473"/>
                  <a:pt x="425" y="1470"/>
                </a:cubicBezTo>
                <a:cubicBezTo>
                  <a:pt x="429" y="1470"/>
                  <a:pt x="442" y="1474"/>
                  <a:pt x="449" y="1483"/>
                </a:cubicBezTo>
                <a:cubicBezTo>
                  <a:pt x="450" y="1484"/>
                  <a:pt x="450" y="1486"/>
                  <a:pt x="450" y="1488"/>
                </a:cubicBezTo>
                <a:cubicBezTo>
                  <a:pt x="416" y="1512"/>
                  <a:pt x="381" y="1547"/>
                  <a:pt x="348" y="1599"/>
                </a:cubicBezTo>
                <a:cubicBezTo>
                  <a:pt x="338" y="1615"/>
                  <a:pt x="343" y="1635"/>
                  <a:pt x="358" y="1645"/>
                </a:cubicBezTo>
                <a:cubicBezTo>
                  <a:pt x="364" y="1649"/>
                  <a:pt x="370" y="1651"/>
                  <a:pt x="376" y="1651"/>
                </a:cubicBezTo>
                <a:cubicBezTo>
                  <a:pt x="387" y="1651"/>
                  <a:pt x="398" y="1645"/>
                  <a:pt x="404" y="1635"/>
                </a:cubicBezTo>
                <a:cubicBezTo>
                  <a:pt x="434" y="1589"/>
                  <a:pt x="462" y="1558"/>
                  <a:pt x="491" y="1539"/>
                </a:cubicBezTo>
                <a:cubicBezTo>
                  <a:pt x="492" y="1539"/>
                  <a:pt x="495" y="1538"/>
                  <a:pt x="500" y="1538"/>
                </a:cubicBezTo>
                <a:cubicBezTo>
                  <a:pt x="551" y="1538"/>
                  <a:pt x="558" y="1573"/>
                  <a:pt x="560" y="1599"/>
                </a:cubicBezTo>
                <a:cubicBezTo>
                  <a:pt x="562" y="1641"/>
                  <a:pt x="542" y="1665"/>
                  <a:pt x="423" y="1700"/>
                </a:cubicBezTo>
                <a:close/>
                <a:moveTo>
                  <a:pt x="1351" y="1414"/>
                </a:moveTo>
                <a:cubicBezTo>
                  <a:pt x="1366" y="1374"/>
                  <a:pt x="1376" y="1333"/>
                  <a:pt x="1378" y="1290"/>
                </a:cubicBezTo>
                <a:cubicBezTo>
                  <a:pt x="1434" y="1358"/>
                  <a:pt x="1503" y="1413"/>
                  <a:pt x="1580" y="1452"/>
                </a:cubicBezTo>
                <a:cubicBezTo>
                  <a:pt x="1504" y="1456"/>
                  <a:pt x="1426" y="1444"/>
                  <a:pt x="1351" y="1414"/>
                </a:cubicBezTo>
                <a:close/>
                <a:moveTo>
                  <a:pt x="2069" y="1412"/>
                </a:moveTo>
                <a:cubicBezTo>
                  <a:pt x="1993" y="1443"/>
                  <a:pt x="1912" y="1456"/>
                  <a:pt x="1832" y="1452"/>
                </a:cubicBezTo>
                <a:cubicBezTo>
                  <a:pt x="1915" y="1411"/>
                  <a:pt x="1988" y="1351"/>
                  <a:pt x="2045" y="1275"/>
                </a:cubicBezTo>
                <a:cubicBezTo>
                  <a:pt x="2046" y="1322"/>
                  <a:pt x="2055" y="1367"/>
                  <a:pt x="2071" y="1411"/>
                </a:cubicBezTo>
                <a:cubicBezTo>
                  <a:pt x="2071" y="1411"/>
                  <a:pt x="2070" y="1412"/>
                  <a:pt x="2069" y="1412"/>
                </a:cubicBezTo>
                <a:close/>
                <a:moveTo>
                  <a:pt x="2923" y="1538"/>
                </a:moveTo>
                <a:cubicBezTo>
                  <a:pt x="2928" y="1538"/>
                  <a:pt x="2931" y="1539"/>
                  <a:pt x="2932" y="1539"/>
                </a:cubicBezTo>
                <a:cubicBezTo>
                  <a:pt x="2961" y="1558"/>
                  <a:pt x="2989" y="1589"/>
                  <a:pt x="3019" y="1635"/>
                </a:cubicBezTo>
                <a:cubicBezTo>
                  <a:pt x="3025" y="1645"/>
                  <a:pt x="3036" y="1651"/>
                  <a:pt x="3047" y="1651"/>
                </a:cubicBezTo>
                <a:cubicBezTo>
                  <a:pt x="3053" y="1651"/>
                  <a:pt x="3059" y="1649"/>
                  <a:pt x="3065" y="1645"/>
                </a:cubicBezTo>
                <a:cubicBezTo>
                  <a:pt x="3080" y="1635"/>
                  <a:pt x="3085" y="1615"/>
                  <a:pt x="3075" y="1599"/>
                </a:cubicBezTo>
                <a:cubicBezTo>
                  <a:pt x="3042" y="1547"/>
                  <a:pt x="3007" y="1512"/>
                  <a:pt x="2973" y="1488"/>
                </a:cubicBezTo>
                <a:cubicBezTo>
                  <a:pt x="2973" y="1486"/>
                  <a:pt x="2973" y="1484"/>
                  <a:pt x="2974" y="1483"/>
                </a:cubicBezTo>
                <a:cubicBezTo>
                  <a:pt x="2981" y="1474"/>
                  <a:pt x="2994" y="1470"/>
                  <a:pt x="2998" y="1470"/>
                </a:cubicBezTo>
                <a:cubicBezTo>
                  <a:pt x="3033" y="1472"/>
                  <a:pt x="3060" y="1486"/>
                  <a:pt x="3080" y="1513"/>
                </a:cubicBezTo>
                <a:cubicBezTo>
                  <a:pt x="3125" y="1572"/>
                  <a:pt x="3123" y="1685"/>
                  <a:pt x="3115" y="1762"/>
                </a:cubicBezTo>
                <a:cubicBezTo>
                  <a:pt x="3077" y="1731"/>
                  <a:pt x="3041" y="1712"/>
                  <a:pt x="3000" y="1700"/>
                </a:cubicBezTo>
                <a:cubicBezTo>
                  <a:pt x="2881" y="1665"/>
                  <a:pt x="2861" y="1641"/>
                  <a:pt x="2863" y="1599"/>
                </a:cubicBezTo>
                <a:cubicBezTo>
                  <a:pt x="2865" y="1573"/>
                  <a:pt x="2872" y="1538"/>
                  <a:pt x="2923" y="153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A42D5ED5-9E2E-01A6-FD42-AE0E3D2058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6020" r="70680" b="48718"/>
          <a:stretch/>
        </p:blipFill>
        <p:spPr>
          <a:xfrm>
            <a:off x="9331889" y="-224810"/>
            <a:ext cx="726511" cy="3104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EA75B7-7BFB-574B-B5C8-E1A4675C50F7}"/>
              </a:ext>
            </a:extLst>
          </p:cNvPr>
          <p:cNvSpPr txBox="1"/>
          <p:nvPr/>
        </p:nvSpPr>
        <p:spPr>
          <a:xfrm>
            <a:off x="2968669" y="1559227"/>
            <a:ext cx="7478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SANG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E169DC65-86FC-DDDE-A204-ACB3E9980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959" y="3970751"/>
            <a:ext cx="2547932" cy="2929636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xmlns="" id="{0D574C8B-784A-0DC4-3BCB-6BA90C322F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4" y="22021"/>
            <a:ext cx="4219020" cy="5502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7C48E8-5FE3-E6FD-2493-C7FA29887AC6}"/>
              </a:ext>
            </a:extLst>
          </p:cNvPr>
          <p:cNvSpPr txBox="1"/>
          <p:nvPr/>
        </p:nvSpPr>
        <p:spPr>
          <a:xfrm>
            <a:off x="5135671" y="3434080"/>
            <a:ext cx="398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373CB6-E346-60E2-A73E-5C5087FF0206}"/>
              </a:ext>
            </a:extLst>
          </p:cNvPr>
          <p:cNvSpPr txBox="1"/>
          <p:nvPr/>
        </p:nvSpPr>
        <p:spPr>
          <a:xfrm>
            <a:off x="2882618" y="801132"/>
            <a:ext cx="7088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353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840507"/>
            <a:ext cx="10612581" cy="5089237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190C3255-1BBD-6F88-1FE4-6AD425F08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0" y="4121387"/>
            <a:ext cx="12941300" cy="3200746"/>
          </a:xfrm>
          <a:prstGeom prst="rect">
            <a:avLst/>
          </a:prstGeom>
        </p:spPr>
      </p:pic>
      <p:pic>
        <p:nvPicPr>
          <p:cNvPr id="5" name="图片 58">
            <a:extLst>
              <a:ext uri="{FF2B5EF4-FFF2-40B4-BE49-F238E27FC236}">
                <a16:creationId xmlns:a16="http://schemas.microsoft.com/office/drawing/2014/main" xmlns="" id="{E3D26E56-2E84-A3AC-72D2-E648874BC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0" b="73840" l="9400" r="89080">
                        <a14:foregroundMark x1="12040" y1="72760" x2="10920" y2="73880"/>
                        <a14:foregroundMark x1="15560" y1="43320" x2="14440" y2="48320"/>
                        <a14:foregroundMark x1="45560" y1="21840" x2="50680" y2="27680"/>
                        <a14:foregroundMark x1="50680" y1="27680" x2="60000" y2="30200"/>
                        <a14:foregroundMark x1="23320" y1="50200" x2="43240" y2="50200"/>
                        <a14:foregroundMark x1="43240" y1="50200" x2="47760" y2="49800"/>
                        <a14:foregroundMark x1="43160" y1="37760" x2="42960" y2="45760"/>
                        <a14:foregroundMark x1="85000" y1="15760" x2="85360" y2="23160"/>
                        <a14:foregroundMark x1="89080" y1="18720" x2="86680" y2="1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5741" b="33889"/>
          <a:stretch/>
        </p:blipFill>
        <p:spPr>
          <a:xfrm>
            <a:off x="6946900" y="-711200"/>
            <a:ext cx="5740400" cy="4533900"/>
          </a:xfrm>
          <a:prstGeom prst="rect">
            <a:avLst/>
          </a:prstGeom>
        </p:spPr>
      </p:pic>
      <p:sp>
        <p:nvSpPr>
          <p:cNvPr id="6" name="矩形 56">
            <a:extLst>
              <a:ext uri="{FF2B5EF4-FFF2-40B4-BE49-F238E27FC236}">
                <a16:creationId xmlns:a16="http://schemas.microsoft.com/office/drawing/2014/main" xmlns="" id="{FF3F4FD5-B732-45DD-199E-512C7176DBD3}"/>
              </a:ext>
            </a:extLst>
          </p:cNvPr>
          <p:cNvSpPr/>
          <p:nvPr/>
        </p:nvSpPr>
        <p:spPr>
          <a:xfrm>
            <a:off x="382154" y="2179448"/>
            <a:ext cx="11107881" cy="1298377"/>
          </a:xfrm>
          <a:prstGeom prst="ellipse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I. </a:t>
            </a:r>
            <a:r>
              <a:rPr kumimoji="0" lang="en-US" altLang="zh-CN" sz="5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54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HIỂU CHUNG</a:t>
            </a:r>
            <a:endParaRPr kumimoji="0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36">
            <a:extLst>
              <a:ext uri="{FF2B5EF4-FFF2-40B4-BE49-F238E27FC236}">
                <a16:creationId xmlns:a16="http://schemas.microsoft.com/office/drawing/2014/main" xmlns="" id="{A287F9CE-8CCA-F0B1-D73E-607581BC5DB2}"/>
              </a:ext>
            </a:extLst>
          </p:cNvPr>
          <p:cNvGrpSpPr/>
          <p:nvPr/>
        </p:nvGrpSpPr>
        <p:grpSpPr>
          <a:xfrm>
            <a:off x="28590" y="-142523"/>
            <a:ext cx="2717995" cy="2239684"/>
            <a:chOff x="-20320" y="0"/>
            <a:chExt cx="5880478" cy="4457450"/>
          </a:xfrm>
        </p:grpSpPr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xmlns="" id="{5E6D4621-20C3-310D-A5C4-5742B99CE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0" t="22004" r="14220" b="19172"/>
            <a:stretch/>
          </p:blipFill>
          <p:spPr>
            <a:xfrm>
              <a:off x="2679041" y="481054"/>
              <a:ext cx="3181117" cy="3976396"/>
            </a:xfrm>
            <a:prstGeom prst="ellipse">
              <a:avLst/>
            </a:prstGeom>
          </p:spPr>
        </p:pic>
        <p:pic>
          <p:nvPicPr>
            <p:cNvPr id="8" name="图片 35">
              <a:extLst>
                <a:ext uri="{FF2B5EF4-FFF2-40B4-BE49-F238E27FC236}">
                  <a16:creationId xmlns:a16="http://schemas.microsoft.com/office/drawing/2014/main" xmlns="" id="{4A2EF1F5-AF7B-7AA1-3231-414EF9E05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39" b="65282"/>
            <a:stretch/>
          </p:blipFill>
          <p:spPr>
            <a:xfrm flipV="1">
              <a:off x="-20320" y="0"/>
              <a:ext cx="3337182" cy="238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07301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>
            <a:extLst>
              <a:ext uri="{FF2B5EF4-FFF2-40B4-BE49-F238E27FC236}">
                <a16:creationId xmlns:a16="http://schemas.microsoft.com/office/drawing/2014/main" xmlns="" id="{37AD78E9-5B48-6BE1-6998-B8B0A4E0004C}"/>
              </a:ext>
            </a:extLst>
          </p:cNvPr>
          <p:cNvGrpSpPr/>
          <p:nvPr/>
        </p:nvGrpSpPr>
        <p:grpSpPr>
          <a:xfrm>
            <a:off x="1913172" y="498156"/>
            <a:ext cx="4987455" cy="592718"/>
            <a:chOff x="1497330" y="591143"/>
            <a:chExt cx="6649940" cy="79029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xmlns="" id="{D1EA43B5-5181-DD66-011A-8AE87FFC9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2494" y="591143"/>
              <a:ext cx="6344776" cy="656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 defTabSz="685800"/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 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giả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phẩm</a:t>
              </a:r>
              <a:endParaRPr lang="zh-C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9">
              <a:extLst>
                <a:ext uri="{FF2B5EF4-FFF2-40B4-BE49-F238E27FC236}">
                  <a16:creationId xmlns:a16="http://schemas.microsoft.com/office/drawing/2014/main" xmlns="" id="{E79C3545-D705-E64B-2F6B-3144E0C13FE0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03E9EA4-195E-52DC-7274-07FF111993A9}"/>
              </a:ext>
            </a:extLst>
          </p:cNvPr>
          <p:cNvSpPr txBox="1"/>
          <p:nvPr/>
        </p:nvSpPr>
        <p:spPr>
          <a:xfrm>
            <a:off x="4308954" y="1090874"/>
            <a:ext cx="722751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/ 07/ 1960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2001;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8EFAD6A-76A4-0EC4-1DF8-AB42C2DF1B3D}"/>
              </a:ext>
            </a:extLst>
          </p:cNvPr>
          <p:cNvSpPr txBox="1"/>
          <p:nvPr/>
        </p:nvSpPr>
        <p:spPr>
          <a:xfrm>
            <a:off x="4308953" y="2993721"/>
            <a:ext cx="72275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22E7D41-698F-BF0C-526A-36E29448F919}"/>
              </a:ext>
            </a:extLst>
          </p:cNvPr>
          <p:cNvSpPr txBox="1"/>
          <p:nvPr/>
        </p:nvSpPr>
        <p:spPr>
          <a:xfrm>
            <a:off x="4308953" y="4070960"/>
            <a:ext cx="67701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*“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sang”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à thơ Đỗ Trọng Khơi: Một tấm gương tự học - Báo Công an Nhân dân điện tử">
            <a:extLst>
              <a:ext uri="{FF2B5EF4-FFF2-40B4-BE49-F238E27FC236}">
                <a16:creationId xmlns:a16="http://schemas.microsoft.com/office/drawing/2014/main" xmlns="" id="{34C786A4-5F06-2F13-A172-E65B0F10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4" y="1192888"/>
            <a:ext cx="3331923" cy="40711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>
            <a:extLst>
              <a:ext uri="{FF2B5EF4-FFF2-40B4-BE49-F238E27FC236}">
                <a16:creationId xmlns:a16="http://schemas.microsoft.com/office/drawing/2014/main" xmlns="" id="{37AD78E9-5B48-6BE1-6998-B8B0A4E0004C}"/>
              </a:ext>
            </a:extLst>
          </p:cNvPr>
          <p:cNvGrpSpPr/>
          <p:nvPr/>
        </p:nvGrpSpPr>
        <p:grpSpPr>
          <a:xfrm>
            <a:off x="1213577" y="528931"/>
            <a:ext cx="4758582" cy="561942"/>
            <a:chOff x="564537" y="632177"/>
            <a:chExt cx="6344776" cy="749259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xmlns="" id="{D1EA43B5-5181-DD66-011A-8AE87FFC9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37" y="632177"/>
              <a:ext cx="6344776" cy="57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/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* </a:t>
              </a:r>
              <a:r>
                <a:rPr lang="en-US" altLang="zh-CN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phẩm</a:t>
              </a:r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chính</a:t>
              </a:r>
              <a:endPara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9">
              <a:extLst>
                <a:ext uri="{FF2B5EF4-FFF2-40B4-BE49-F238E27FC236}">
                  <a16:creationId xmlns:a16="http://schemas.microsoft.com/office/drawing/2014/main" xmlns="" id="{E79C3545-D705-E64B-2F6B-3144E0C13FE0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347;p24">
            <a:extLst>
              <a:ext uri="{FF2B5EF4-FFF2-40B4-BE49-F238E27FC236}">
                <a16:creationId xmlns:a16="http://schemas.microsoft.com/office/drawing/2014/main" xmlns="" id="{9C561A92-8614-6654-2C08-5EEA8AE91763}"/>
              </a:ext>
            </a:extLst>
          </p:cNvPr>
          <p:cNvGrpSpPr/>
          <p:nvPr/>
        </p:nvGrpSpPr>
        <p:grpSpPr>
          <a:xfrm>
            <a:off x="3460854" y="1783207"/>
            <a:ext cx="4505550" cy="3854277"/>
            <a:chOff x="2809650" y="1266363"/>
            <a:chExt cx="3524699" cy="3105570"/>
          </a:xfrm>
        </p:grpSpPr>
        <p:grpSp>
          <p:nvGrpSpPr>
            <p:cNvPr id="3" name="Google Shape;348;p24">
              <a:extLst>
                <a:ext uri="{FF2B5EF4-FFF2-40B4-BE49-F238E27FC236}">
                  <a16:creationId xmlns:a16="http://schemas.microsoft.com/office/drawing/2014/main" xmlns="" id="{EA62D924-C9A0-CE9F-8DBB-C2B07176FFF9}"/>
                </a:ext>
              </a:extLst>
            </p:cNvPr>
            <p:cNvGrpSpPr/>
            <p:nvPr/>
          </p:nvGrpSpPr>
          <p:grpSpPr>
            <a:xfrm>
              <a:off x="3991805" y="1760610"/>
              <a:ext cx="1160391" cy="1411527"/>
              <a:chOff x="1768821" y="3361108"/>
              <a:chExt cx="278739" cy="339073"/>
            </a:xfrm>
          </p:grpSpPr>
          <p:sp>
            <p:nvSpPr>
              <p:cNvPr id="59" name="Google Shape;349;p24">
                <a:extLst>
                  <a:ext uri="{FF2B5EF4-FFF2-40B4-BE49-F238E27FC236}">
                    <a16:creationId xmlns:a16="http://schemas.microsoft.com/office/drawing/2014/main" xmlns="" id="{6E1DA7E2-2A4C-5BF7-8D62-CC5C7B09988A}"/>
                  </a:ext>
                </a:extLst>
              </p:cNvPr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8" extrusionOk="0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rgbClr val="586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50;p24">
                <a:extLst>
                  <a:ext uri="{FF2B5EF4-FFF2-40B4-BE49-F238E27FC236}">
                    <a16:creationId xmlns:a16="http://schemas.microsoft.com/office/drawing/2014/main" xmlns="" id="{1945E9D1-627E-C768-B95E-FB9D72D6AB7E}"/>
                  </a:ext>
                </a:extLst>
              </p:cNvPr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7" extrusionOk="0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rgbClr val="586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51;p24">
                <a:extLst>
                  <a:ext uri="{FF2B5EF4-FFF2-40B4-BE49-F238E27FC236}">
                    <a16:creationId xmlns:a16="http://schemas.microsoft.com/office/drawing/2014/main" xmlns="" id="{BD7BB6F3-DA68-1142-1CBF-0FBEBDB02497}"/>
                  </a:ext>
                </a:extLst>
              </p:cNvPr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7351" extrusionOk="0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rgbClr val="586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52;p24">
                <a:extLst>
                  <a:ext uri="{FF2B5EF4-FFF2-40B4-BE49-F238E27FC236}">
                    <a16:creationId xmlns:a16="http://schemas.microsoft.com/office/drawing/2014/main" xmlns="" id="{2AC4A026-B228-A5F4-EC9B-F398309F014A}"/>
                  </a:ext>
                </a:extLst>
              </p:cNvPr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535" extrusionOk="0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53;p24">
                <a:extLst>
                  <a:ext uri="{FF2B5EF4-FFF2-40B4-BE49-F238E27FC236}">
                    <a16:creationId xmlns:a16="http://schemas.microsoft.com/office/drawing/2014/main" xmlns="" id="{D7E5D363-826F-0A62-43B6-A6EE2818A688}"/>
                  </a:ext>
                </a:extLst>
              </p:cNvPr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354;p24">
                <a:extLst>
                  <a:ext uri="{FF2B5EF4-FFF2-40B4-BE49-F238E27FC236}">
                    <a16:creationId xmlns:a16="http://schemas.microsoft.com/office/drawing/2014/main" xmlns="" id="{2321DE0B-A37E-5A77-1F5E-C9528EACE027}"/>
                  </a:ext>
                </a:extLst>
              </p:cNvPr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39" extrusionOk="0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355;p24">
                <a:extLst>
                  <a:ext uri="{FF2B5EF4-FFF2-40B4-BE49-F238E27FC236}">
                    <a16:creationId xmlns:a16="http://schemas.microsoft.com/office/drawing/2014/main" xmlns="" id="{574AD492-BA70-C2E1-FD90-5F5BAF32D4A4}"/>
                  </a:ext>
                </a:extLst>
              </p:cNvPr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82" extrusionOk="0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356;p24">
                <a:extLst>
                  <a:ext uri="{FF2B5EF4-FFF2-40B4-BE49-F238E27FC236}">
                    <a16:creationId xmlns:a16="http://schemas.microsoft.com/office/drawing/2014/main" xmlns="" id="{7F9EB327-85F6-67E7-0416-92624A058C43}"/>
                  </a:ext>
                </a:extLst>
              </p:cNvPr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34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357;p24">
                <a:extLst>
                  <a:ext uri="{FF2B5EF4-FFF2-40B4-BE49-F238E27FC236}">
                    <a16:creationId xmlns:a16="http://schemas.microsoft.com/office/drawing/2014/main" xmlns="" id="{551B3B1D-3E50-4395-5800-A005AD455059}"/>
                  </a:ext>
                </a:extLst>
              </p:cNvPr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34" extrusionOk="0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358;p24">
                <a:extLst>
                  <a:ext uri="{FF2B5EF4-FFF2-40B4-BE49-F238E27FC236}">
                    <a16:creationId xmlns:a16="http://schemas.microsoft.com/office/drawing/2014/main" xmlns="" id="{5C201FA1-8AD6-2273-2402-8EB634A58EC7}"/>
                  </a:ext>
                </a:extLst>
              </p:cNvPr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88" extrusionOk="0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359;p24">
                <a:extLst>
                  <a:ext uri="{FF2B5EF4-FFF2-40B4-BE49-F238E27FC236}">
                    <a16:creationId xmlns:a16="http://schemas.microsoft.com/office/drawing/2014/main" xmlns="" id="{B5C2ECC6-2364-659C-9D53-D9DAF0A03B59}"/>
                  </a:ext>
                </a:extLst>
              </p:cNvPr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30" extrusionOk="0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rgbClr val="E7A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60;p24">
              <a:extLst>
                <a:ext uri="{FF2B5EF4-FFF2-40B4-BE49-F238E27FC236}">
                  <a16:creationId xmlns:a16="http://schemas.microsoft.com/office/drawing/2014/main" xmlns="" id="{6576714E-967B-AE9D-FF91-656B562B5577}"/>
                </a:ext>
              </a:extLst>
            </p:cNvPr>
            <p:cNvGrpSpPr/>
            <p:nvPr/>
          </p:nvGrpSpPr>
          <p:grpSpPr>
            <a:xfrm>
              <a:off x="4399640" y="4071004"/>
              <a:ext cx="344654" cy="300929"/>
              <a:chOff x="5718454" y="2979991"/>
              <a:chExt cx="208313" cy="152223"/>
            </a:xfrm>
          </p:grpSpPr>
          <p:sp>
            <p:nvSpPr>
              <p:cNvPr id="57" name="Google Shape;361;p24">
                <a:extLst>
                  <a:ext uri="{FF2B5EF4-FFF2-40B4-BE49-F238E27FC236}">
                    <a16:creationId xmlns:a16="http://schemas.microsoft.com/office/drawing/2014/main" xmlns="" id="{49B8653C-4EAA-10BB-47FD-05A2FF57D4A5}"/>
                  </a:ext>
                </a:extLst>
              </p:cNvPr>
              <p:cNvSpPr/>
              <p:nvPr/>
            </p:nvSpPr>
            <p:spPr>
              <a:xfrm>
                <a:off x="5718454" y="2979991"/>
                <a:ext cx="208313" cy="11509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3382" extrusionOk="0">
                    <a:moveTo>
                      <a:pt x="0" y="0"/>
                    </a:moveTo>
                    <a:lnTo>
                      <a:pt x="2144" y="3382"/>
                    </a:lnTo>
                    <a:lnTo>
                      <a:pt x="3930" y="3382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BE3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62;p24">
                <a:extLst>
                  <a:ext uri="{FF2B5EF4-FFF2-40B4-BE49-F238E27FC236}">
                    <a16:creationId xmlns:a16="http://schemas.microsoft.com/office/drawing/2014/main" xmlns="" id="{C355FFB5-68D1-6F45-F40A-E558EEC00B06}"/>
                  </a:ext>
                </a:extLst>
              </p:cNvPr>
              <p:cNvSpPr/>
              <p:nvPr/>
            </p:nvSpPr>
            <p:spPr>
              <a:xfrm>
                <a:off x="5805169" y="3104613"/>
                <a:ext cx="34067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11" extrusionOk="0">
                    <a:moveTo>
                      <a:pt x="1" y="0"/>
                    </a:moveTo>
                    <a:lnTo>
                      <a:pt x="501" y="810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BE3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58687A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363;p24">
              <a:extLst>
                <a:ext uri="{FF2B5EF4-FFF2-40B4-BE49-F238E27FC236}">
                  <a16:creationId xmlns:a16="http://schemas.microsoft.com/office/drawing/2014/main" xmlns="" id="{D77A4EA7-19DD-6E18-498B-E1A86F32A3B5}"/>
                </a:ext>
              </a:extLst>
            </p:cNvPr>
            <p:cNvSpPr/>
            <p:nvPr/>
          </p:nvSpPr>
          <p:spPr>
            <a:xfrm>
              <a:off x="4399660" y="2998200"/>
              <a:ext cx="344700" cy="1120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58687A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4;p24">
              <a:extLst>
                <a:ext uri="{FF2B5EF4-FFF2-40B4-BE49-F238E27FC236}">
                  <a16:creationId xmlns:a16="http://schemas.microsoft.com/office/drawing/2014/main" xmlns="" id="{F79ABADB-0EAE-CE3E-1039-0D44F79FAAB5}"/>
                </a:ext>
              </a:extLst>
            </p:cNvPr>
            <p:cNvSpPr/>
            <p:nvPr/>
          </p:nvSpPr>
          <p:spPr>
            <a:xfrm>
              <a:off x="5724450" y="1266363"/>
              <a:ext cx="609900" cy="5955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5;p24">
              <a:extLst>
                <a:ext uri="{FF2B5EF4-FFF2-40B4-BE49-F238E27FC236}">
                  <a16:creationId xmlns:a16="http://schemas.microsoft.com/office/drawing/2014/main" xmlns="" id="{2DDD9C58-41F0-9F05-8874-263F4BDDCADD}"/>
                </a:ext>
              </a:extLst>
            </p:cNvPr>
            <p:cNvSpPr/>
            <p:nvPr/>
          </p:nvSpPr>
          <p:spPr>
            <a:xfrm>
              <a:off x="2809650" y="1266363"/>
              <a:ext cx="609900" cy="5955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66;p24">
              <a:extLst>
                <a:ext uri="{FF2B5EF4-FFF2-40B4-BE49-F238E27FC236}">
                  <a16:creationId xmlns:a16="http://schemas.microsoft.com/office/drawing/2014/main" xmlns="" id="{B8E6C992-A86F-793B-192F-1B1238F7A36E}"/>
                </a:ext>
              </a:extLst>
            </p:cNvPr>
            <p:cNvSpPr/>
            <p:nvPr/>
          </p:nvSpPr>
          <p:spPr>
            <a:xfrm>
              <a:off x="5724450" y="3649098"/>
              <a:ext cx="609900" cy="5955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67;p24">
              <a:extLst>
                <a:ext uri="{FF2B5EF4-FFF2-40B4-BE49-F238E27FC236}">
                  <a16:creationId xmlns:a16="http://schemas.microsoft.com/office/drawing/2014/main" xmlns="" id="{B1D9ED23-4D4E-0091-6FA0-0A3AC443BA69}"/>
                </a:ext>
              </a:extLst>
            </p:cNvPr>
            <p:cNvSpPr/>
            <p:nvPr/>
          </p:nvSpPr>
          <p:spPr>
            <a:xfrm>
              <a:off x="2809650" y="3649098"/>
              <a:ext cx="609900" cy="5955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" name="Google Shape;368;p24">
              <a:extLst>
                <a:ext uri="{FF2B5EF4-FFF2-40B4-BE49-F238E27FC236}">
                  <a16:creationId xmlns:a16="http://schemas.microsoft.com/office/drawing/2014/main" xmlns="" id="{2BEAE538-C1BF-0309-745A-9630D61FFC7E}"/>
                </a:ext>
              </a:extLst>
            </p:cNvPr>
            <p:cNvCxnSpPr>
              <a:endCxn id="7" idx="4"/>
            </p:cNvCxnSpPr>
            <p:nvPr/>
          </p:nvCxnSpPr>
          <p:spPr>
            <a:xfrm flipH="1">
              <a:off x="3114600" y="1850763"/>
              <a:ext cx="1180200" cy="11100"/>
            </a:xfrm>
            <a:prstGeom prst="bentConnector4">
              <a:avLst>
                <a:gd name="adj1" fmla="val 37081"/>
                <a:gd name="adj2" fmla="val 2245270"/>
              </a:avLst>
            </a:prstGeom>
            <a:noFill/>
            <a:ln w="38100" cap="flat" cmpd="sng">
              <a:solidFill>
                <a:srgbClr val="E7A3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369;p24">
              <a:extLst>
                <a:ext uri="{FF2B5EF4-FFF2-40B4-BE49-F238E27FC236}">
                  <a16:creationId xmlns:a16="http://schemas.microsoft.com/office/drawing/2014/main" xmlns="" id="{C2461E43-CEB3-5F81-0B51-E7F5CC102935}"/>
                </a:ext>
              </a:extLst>
            </p:cNvPr>
            <p:cNvCxnSpPr>
              <a:endCxn id="6" idx="4"/>
            </p:cNvCxnSpPr>
            <p:nvPr/>
          </p:nvCxnSpPr>
          <p:spPr>
            <a:xfrm>
              <a:off x="4845900" y="1850763"/>
              <a:ext cx="1183500" cy="11100"/>
            </a:xfrm>
            <a:prstGeom prst="bentConnector4">
              <a:avLst>
                <a:gd name="adj1" fmla="val 37117"/>
                <a:gd name="adj2" fmla="val 2245270"/>
              </a:avLst>
            </a:prstGeom>
            <a:noFill/>
            <a:ln w="38100" cap="flat" cmpd="sng">
              <a:solidFill>
                <a:srgbClr val="E7A3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370;p24">
              <a:extLst>
                <a:ext uri="{FF2B5EF4-FFF2-40B4-BE49-F238E27FC236}">
                  <a16:creationId xmlns:a16="http://schemas.microsoft.com/office/drawing/2014/main" xmlns="" id="{15D3E54D-9957-8837-6CF3-1AD7F7E6E0E1}"/>
                </a:ext>
              </a:extLst>
            </p:cNvPr>
            <p:cNvCxnSpPr>
              <a:endCxn id="22" idx="6"/>
            </p:cNvCxnSpPr>
            <p:nvPr/>
          </p:nvCxnSpPr>
          <p:spPr>
            <a:xfrm flipH="1">
              <a:off x="3657288" y="2620596"/>
              <a:ext cx="418800" cy="194700"/>
            </a:xfrm>
            <a:prstGeom prst="bentConnector3">
              <a:avLst>
                <a:gd name="adj1" fmla="val 1066"/>
              </a:avLst>
            </a:prstGeom>
            <a:noFill/>
            <a:ln w="38100" cap="flat" cmpd="sng">
              <a:solidFill>
                <a:srgbClr val="58687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372;p24">
              <a:extLst>
                <a:ext uri="{FF2B5EF4-FFF2-40B4-BE49-F238E27FC236}">
                  <a16:creationId xmlns:a16="http://schemas.microsoft.com/office/drawing/2014/main" xmlns="" id="{B6FE9E36-9CAD-AAD1-B724-5B32BE095CFE}"/>
                </a:ext>
              </a:extLst>
            </p:cNvPr>
            <p:cNvCxnSpPr>
              <a:endCxn id="21" idx="2"/>
            </p:cNvCxnSpPr>
            <p:nvPr/>
          </p:nvCxnSpPr>
          <p:spPr>
            <a:xfrm>
              <a:off x="5055437" y="2629596"/>
              <a:ext cx="366900" cy="185700"/>
            </a:xfrm>
            <a:prstGeom prst="bentConnector3">
              <a:avLst>
                <a:gd name="adj1" fmla="val -3"/>
              </a:avLst>
            </a:prstGeom>
            <a:noFill/>
            <a:ln w="38100" cap="flat" cmpd="sng">
              <a:solidFill>
                <a:srgbClr val="58687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374;p24">
              <a:extLst>
                <a:ext uri="{FF2B5EF4-FFF2-40B4-BE49-F238E27FC236}">
                  <a16:creationId xmlns:a16="http://schemas.microsoft.com/office/drawing/2014/main" xmlns="" id="{DFA97C57-B5F5-1014-66DA-9F65025D5363}"/>
                </a:ext>
              </a:extLst>
            </p:cNvPr>
            <p:cNvCxnSpPr>
              <a:endCxn id="11" idx="0"/>
            </p:cNvCxnSpPr>
            <p:nvPr/>
          </p:nvCxnSpPr>
          <p:spPr>
            <a:xfrm rot="10800000">
              <a:off x="3114600" y="3649098"/>
              <a:ext cx="1118100" cy="54900"/>
            </a:xfrm>
            <a:prstGeom prst="bentConnector4">
              <a:avLst>
                <a:gd name="adj1" fmla="val 36363"/>
                <a:gd name="adj2" fmla="val 533743"/>
              </a:avLst>
            </a:prstGeom>
            <a:noFill/>
            <a:ln w="38100" cap="flat" cmpd="sng">
              <a:solidFill>
                <a:srgbClr val="BE3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375;p24">
              <a:extLst>
                <a:ext uri="{FF2B5EF4-FFF2-40B4-BE49-F238E27FC236}">
                  <a16:creationId xmlns:a16="http://schemas.microsoft.com/office/drawing/2014/main" xmlns="" id="{F058270B-AC8E-E9FB-C87D-4CB4A68B43C9}"/>
                </a:ext>
              </a:extLst>
            </p:cNvPr>
            <p:cNvCxnSpPr>
              <a:endCxn id="8" idx="0"/>
            </p:cNvCxnSpPr>
            <p:nvPr/>
          </p:nvCxnSpPr>
          <p:spPr>
            <a:xfrm rot="10800000" flipH="1">
              <a:off x="4909800" y="3649098"/>
              <a:ext cx="1119600" cy="51000"/>
            </a:xfrm>
            <a:prstGeom prst="bentConnector4">
              <a:avLst>
                <a:gd name="adj1" fmla="val 36381"/>
                <a:gd name="adj2" fmla="val 566912"/>
              </a:avLst>
            </a:prstGeom>
            <a:noFill/>
            <a:ln w="38100" cap="flat" cmpd="sng">
              <a:solidFill>
                <a:srgbClr val="BE3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" name="Google Shape;373;p24">
              <a:extLst>
                <a:ext uri="{FF2B5EF4-FFF2-40B4-BE49-F238E27FC236}">
                  <a16:creationId xmlns:a16="http://schemas.microsoft.com/office/drawing/2014/main" xmlns="" id="{938CDDFB-D82C-C435-7740-14A8511B2A44}"/>
                </a:ext>
              </a:extLst>
            </p:cNvPr>
            <p:cNvSpPr/>
            <p:nvPr/>
          </p:nvSpPr>
          <p:spPr>
            <a:xfrm>
              <a:off x="5422337" y="2517546"/>
              <a:ext cx="609900" cy="5955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71;p24">
              <a:extLst>
                <a:ext uri="{FF2B5EF4-FFF2-40B4-BE49-F238E27FC236}">
                  <a16:creationId xmlns:a16="http://schemas.microsoft.com/office/drawing/2014/main" xmlns="" id="{A5E1B00B-9624-7147-F358-B7CD7A0002B6}"/>
                </a:ext>
              </a:extLst>
            </p:cNvPr>
            <p:cNvSpPr/>
            <p:nvPr/>
          </p:nvSpPr>
          <p:spPr>
            <a:xfrm>
              <a:off x="3047388" y="2517546"/>
              <a:ext cx="609900" cy="5955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6;p24">
              <a:extLst>
                <a:ext uri="{FF2B5EF4-FFF2-40B4-BE49-F238E27FC236}">
                  <a16:creationId xmlns:a16="http://schemas.microsoft.com/office/drawing/2014/main" xmlns="" id="{946CA55F-3543-0D96-CD11-303455A1C04E}"/>
                </a:ext>
              </a:extLst>
            </p:cNvPr>
            <p:cNvSpPr/>
            <p:nvPr/>
          </p:nvSpPr>
          <p:spPr>
            <a:xfrm>
              <a:off x="4475285" y="3049775"/>
              <a:ext cx="31500" cy="1021200"/>
            </a:xfrm>
            <a:prstGeom prst="roundRect">
              <a:avLst>
                <a:gd name="adj" fmla="val 36587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7;p24">
              <a:extLst>
                <a:ext uri="{FF2B5EF4-FFF2-40B4-BE49-F238E27FC236}">
                  <a16:creationId xmlns:a16="http://schemas.microsoft.com/office/drawing/2014/main" xmlns="" id="{4144E23D-0F89-AEBD-0598-0935816000BF}"/>
                </a:ext>
              </a:extLst>
            </p:cNvPr>
            <p:cNvSpPr txBox="1"/>
            <p:nvPr/>
          </p:nvSpPr>
          <p:spPr>
            <a:xfrm>
              <a:off x="2858400" y="1364025"/>
              <a:ext cx="51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" sz="2100" b="1" kern="0">
                  <a:solidFill>
                    <a:srgbClr val="E7A33E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100" b="1" kern="0">
                <a:solidFill>
                  <a:srgbClr val="E7A3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7" name="Google Shape;378;p24">
              <a:extLst>
                <a:ext uri="{FF2B5EF4-FFF2-40B4-BE49-F238E27FC236}">
                  <a16:creationId xmlns:a16="http://schemas.microsoft.com/office/drawing/2014/main" xmlns="" id="{66BB3250-FA5A-5998-D53A-2F111DF4B37E}"/>
                </a:ext>
              </a:extLst>
            </p:cNvPr>
            <p:cNvSpPr txBox="1"/>
            <p:nvPr/>
          </p:nvSpPr>
          <p:spPr>
            <a:xfrm>
              <a:off x="5773200" y="1364025"/>
              <a:ext cx="51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" sz="2100" b="1" kern="0">
                  <a:solidFill>
                    <a:srgbClr val="E7A33E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100" b="1" kern="0">
                <a:solidFill>
                  <a:srgbClr val="E7A3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" name="Google Shape;379;p24">
              <a:extLst>
                <a:ext uri="{FF2B5EF4-FFF2-40B4-BE49-F238E27FC236}">
                  <a16:creationId xmlns:a16="http://schemas.microsoft.com/office/drawing/2014/main" xmlns="" id="{CA3961C8-A466-8BE4-160B-07FAC0E49474}"/>
                </a:ext>
              </a:extLst>
            </p:cNvPr>
            <p:cNvSpPr txBox="1"/>
            <p:nvPr/>
          </p:nvSpPr>
          <p:spPr>
            <a:xfrm>
              <a:off x="3099725" y="2615200"/>
              <a:ext cx="51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" sz="2100" b="1" kern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100" b="1" kern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9" name="Google Shape;380;p24">
              <a:extLst>
                <a:ext uri="{FF2B5EF4-FFF2-40B4-BE49-F238E27FC236}">
                  <a16:creationId xmlns:a16="http://schemas.microsoft.com/office/drawing/2014/main" xmlns="" id="{2D9F856D-59E9-9D9A-1859-099FACAFC4AB}"/>
                </a:ext>
              </a:extLst>
            </p:cNvPr>
            <p:cNvSpPr txBox="1"/>
            <p:nvPr/>
          </p:nvSpPr>
          <p:spPr>
            <a:xfrm>
              <a:off x="5471075" y="2615200"/>
              <a:ext cx="51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" sz="2100" b="1" kern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2100" b="1" kern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5" name="Google Shape;381;p24">
              <a:extLst>
                <a:ext uri="{FF2B5EF4-FFF2-40B4-BE49-F238E27FC236}">
                  <a16:creationId xmlns:a16="http://schemas.microsoft.com/office/drawing/2014/main" xmlns="" id="{C95A28D6-A733-A834-0351-8571BFE2FF09}"/>
                </a:ext>
              </a:extLst>
            </p:cNvPr>
            <p:cNvSpPr txBox="1"/>
            <p:nvPr/>
          </p:nvSpPr>
          <p:spPr>
            <a:xfrm>
              <a:off x="2858400" y="3746748"/>
              <a:ext cx="51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" sz="2100" b="1" kern="0">
                  <a:solidFill>
                    <a:srgbClr val="BE362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2100" b="1" kern="0">
                <a:solidFill>
                  <a:srgbClr val="BE362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6" name="Google Shape;382;p24">
              <a:extLst>
                <a:ext uri="{FF2B5EF4-FFF2-40B4-BE49-F238E27FC236}">
                  <a16:creationId xmlns:a16="http://schemas.microsoft.com/office/drawing/2014/main" xmlns="" id="{E906CCD7-AE75-21E3-2BA8-C9FB7B21B643}"/>
                </a:ext>
              </a:extLst>
            </p:cNvPr>
            <p:cNvSpPr txBox="1"/>
            <p:nvPr/>
          </p:nvSpPr>
          <p:spPr>
            <a:xfrm>
              <a:off x="5773200" y="3746748"/>
              <a:ext cx="51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" sz="2100" b="1" kern="0">
                  <a:solidFill>
                    <a:srgbClr val="BE362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06</a:t>
              </a:r>
              <a:endParaRPr sz="2100" b="1" kern="0">
                <a:solidFill>
                  <a:srgbClr val="BE362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xmlns="" id="{32D247C1-38B2-1BCB-0BF0-D50EF948F706}"/>
              </a:ext>
            </a:extLst>
          </p:cNvPr>
          <p:cNvSpPr txBox="1"/>
          <p:nvPr/>
        </p:nvSpPr>
        <p:spPr>
          <a:xfrm>
            <a:off x="8075840" y="4831101"/>
            <a:ext cx="2610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108B3693-1266-1A9F-4CE0-A0BCFCB7E29A}"/>
              </a:ext>
            </a:extLst>
          </p:cNvPr>
          <p:cNvSpPr txBox="1"/>
          <p:nvPr/>
        </p:nvSpPr>
        <p:spPr>
          <a:xfrm>
            <a:off x="986856" y="4897369"/>
            <a:ext cx="2169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41560FAC-2A10-6BEB-CCE3-915FF3899A84}"/>
              </a:ext>
            </a:extLst>
          </p:cNvPr>
          <p:cNvSpPr txBox="1"/>
          <p:nvPr/>
        </p:nvSpPr>
        <p:spPr>
          <a:xfrm>
            <a:off x="8049222" y="3371200"/>
            <a:ext cx="3018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1999)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0452AA67-2ADC-0861-83B6-CBCFECE67887}"/>
              </a:ext>
            </a:extLst>
          </p:cNvPr>
          <p:cNvSpPr txBox="1"/>
          <p:nvPr/>
        </p:nvSpPr>
        <p:spPr>
          <a:xfrm>
            <a:off x="859024" y="3157273"/>
            <a:ext cx="2588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1992)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xmlns="" id="{DBCC1D3D-E8DD-E485-E229-B71E142DEC7E}"/>
              </a:ext>
            </a:extLst>
          </p:cNvPr>
          <p:cNvSpPr txBox="1"/>
          <p:nvPr/>
        </p:nvSpPr>
        <p:spPr>
          <a:xfrm>
            <a:off x="8159706" y="1711390"/>
            <a:ext cx="3277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Truỵên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2002)</a:t>
            </a:r>
            <a:endParaRPr lang="en-US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xmlns="" id="{4FDA4A85-3A43-8D2B-DD6A-3B4EE047A6FF}"/>
              </a:ext>
            </a:extLst>
          </p:cNvPr>
          <p:cNvSpPr txBox="1"/>
          <p:nvPr/>
        </p:nvSpPr>
        <p:spPr>
          <a:xfrm>
            <a:off x="697906" y="1770653"/>
            <a:ext cx="2618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1995)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2" grpId="0"/>
      <p:bldP spid="1033" grpId="0"/>
      <p:bldP spid="1034" grpId="0"/>
      <p:bldP spid="1035" grpId="0"/>
      <p:bldP spid="10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9E8655E-0EBE-4398-B656-58A45CC44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2"/>
          <a:stretch/>
        </p:blipFill>
        <p:spPr>
          <a:xfrm>
            <a:off x="128705" y="2168730"/>
            <a:ext cx="5144754" cy="424414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F9922F8-345A-4F9E-86C4-7F73CC2A8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33" y="487189"/>
            <a:ext cx="1488446" cy="1488446"/>
          </a:xfrm>
          <a:prstGeom prst="rect">
            <a:avLst/>
          </a:prstGeom>
        </p:spPr>
      </p:pic>
      <p:sp>
        <p:nvSpPr>
          <p:cNvPr id="27" name="iconfont-1000-785033">
            <a:extLst>
              <a:ext uri="{FF2B5EF4-FFF2-40B4-BE49-F238E27FC236}">
                <a16:creationId xmlns:a16="http://schemas.microsoft.com/office/drawing/2014/main" xmlns="" id="{21732AB2-8A8B-427E-96DB-D9B39ABD9D46}"/>
              </a:ext>
            </a:extLst>
          </p:cNvPr>
          <p:cNvSpPr/>
          <p:nvPr/>
        </p:nvSpPr>
        <p:spPr>
          <a:xfrm>
            <a:off x="11220090" y="6301057"/>
            <a:ext cx="230230" cy="19733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683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A7EA7B10-3758-7B1D-DC9F-E4A7F606D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867" y="672700"/>
            <a:ext cx="55769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80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(SGK/86)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76">
            <a:extLst>
              <a:ext uri="{FF2B5EF4-FFF2-40B4-BE49-F238E27FC236}">
                <a16:creationId xmlns:a16="http://schemas.microsoft.com/office/drawing/2014/main" xmlns="" id="{C4ACACEE-1C40-0836-F76C-5460443848E3}"/>
              </a:ext>
            </a:extLst>
          </p:cNvPr>
          <p:cNvSpPr txBox="1"/>
          <p:nvPr/>
        </p:nvSpPr>
        <p:spPr>
          <a:xfrm>
            <a:off x="6415291" y="1975523"/>
            <a:ext cx="4843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(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xmlns="" id="{473BA5A1-5624-A62C-4C5B-6D92121F1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691013" cy="1981200"/>
          </a:xfrm>
          <a:prstGeom prst="rect">
            <a:avLst/>
          </a:prstGeom>
        </p:spPr>
      </p:pic>
      <p:pic>
        <p:nvPicPr>
          <p:cNvPr id="31" name="图片 9">
            <a:extLst>
              <a:ext uri="{FF2B5EF4-FFF2-40B4-BE49-F238E27FC236}">
                <a16:creationId xmlns:a16="http://schemas.microsoft.com/office/drawing/2014/main" xmlns="" id="{2E639755-1283-63C7-8CDE-8B597FE647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04" y="1347353"/>
            <a:ext cx="2608164" cy="197087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452DAD5B-899F-614C-A63B-2B2E6CD98D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8863798" y="5410367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8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07F53A4-DBEB-4F13-B2DE-F2FB4D7FA98F}"/>
              </a:ext>
            </a:extLst>
          </p:cNvPr>
          <p:cNvGrpSpPr/>
          <p:nvPr/>
        </p:nvGrpSpPr>
        <p:grpSpPr>
          <a:xfrm>
            <a:off x="5046680" y="1753328"/>
            <a:ext cx="1312323" cy="1124456"/>
            <a:chOff x="5046680" y="1753328"/>
            <a:chExt cx="1312323" cy="11244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D929AEB-CA04-46ED-9F5F-887B4275F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4" r="13171"/>
            <a:stretch/>
          </p:blipFill>
          <p:spPr>
            <a:xfrm>
              <a:off x="5046680" y="1753328"/>
              <a:ext cx="1312323" cy="1124456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D4D80C20-0264-455C-B575-7B5E4128501B}"/>
                </a:ext>
              </a:extLst>
            </p:cNvPr>
            <p:cNvSpPr txBox="1"/>
            <p:nvPr/>
          </p:nvSpPr>
          <p:spPr>
            <a:xfrm>
              <a:off x="5351623" y="1849120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latin typeface="字魂24号-镇魂手书" panose="00000500000000000000" pitchFamily="2" charset="-122"/>
                  <a:ea typeface="字魂24号-镇魂手书" panose="00000500000000000000" pitchFamily="2" charset="-122"/>
                </a:rPr>
                <a:t>01</a:t>
              </a:r>
              <a:endParaRPr lang="zh-CN" altLang="en-US" sz="4400" b="1" dirty="0">
                <a:solidFill>
                  <a:srgbClr val="FF0000"/>
                </a:solidFill>
                <a:latin typeface="字魂24号-镇魂手书" panose="00000500000000000000" pitchFamily="2" charset="-122"/>
                <a:ea typeface="字魂24号-镇魂手书" panose="00000500000000000000" pitchFamily="2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8390753-0AA6-4EA3-B6FA-287106DE8B7E}"/>
              </a:ext>
            </a:extLst>
          </p:cNvPr>
          <p:cNvGrpSpPr/>
          <p:nvPr/>
        </p:nvGrpSpPr>
        <p:grpSpPr>
          <a:xfrm>
            <a:off x="6671160" y="1753328"/>
            <a:ext cx="1312323" cy="1124456"/>
            <a:chOff x="6671160" y="1753328"/>
            <a:chExt cx="1312323" cy="112445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48CA1617-9321-4FE7-B4E3-A0A986151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4" r="13171"/>
            <a:stretch/>
          </p:blipFill>
          <p:spPr>
            <a:xfrm>
              <a:off x="6671160" y="1753328"/>
              <a:ext cx="1312323" cy="1124456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434520B6-D784-47E0-9886-D327761E89FA}"/>
                </a:ext>
              </a:extLst>
            </p:cNvPr>
            <p:cNvSpPr txBox="1"/>
            <p:nvPr/>
          </p:nvSpPr>
          <p:spPr>
            <a:xfrm>
              <a:off x="6976103" y="1849120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latin typeface="字魂24号-镇魂手书" panose="00000500000000000000" pitchFamily="2" charset="-122"/>
                  <a:ea typeface="字魂24号-镇魂手书" panose="00000500000000000000" pitchFamily="2" charset="-122"/>
                </a:rPr>
                <a:t>02</a:t>
              </a:r>
              <a:endParaRPr lang="zh-CN" altLang="en-US" sz="4400" b="1" dirty="0">
                <a:solidFill>
                  <a:srgbClr val="FF0000"/>
                </a:solidFill>
                <a:latin typeface="字魂24号-镇魂手书" panose="00000500000000000000" pitchFamily="2" charset="-122"/>
                <a:ea typeface="字魂24号-镇魂手书" panose="00000500000000000000" pitchFamily="2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16AC318-DE34-46DB-BE99-B0813CCC9C8B}"/>
              </a:ext>
            </a:extLst>
          </p:cNvPr>
          <p:cNvGrpSpPr/>
          <p:nvPr/>
        </p:nvGrpSpPr>
        <p:grpSpPr>
          <a:xfrm>
            <a:off x="8295640" y="1753328"/>
            <a:ext cx="1312323" cy="1124456"/>
            <a:chOff x="8295640" y="1753328"/>
            <a:chExt cx="1312323" cy="112445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820D7AF4-E135-4C19-8C16-7FFE01D33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4" r="13171"/>
            <a:stretch/>
          </p:blipFill>
          <p:spPr>
            <a:xfrm>
              <a:off x="8295640" y="1753328"/>
              <a:ext cx="1312323" cy="1124456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63B4EC86-7F26-4D01-BA36-8BE3D92766A6}"/>
                </a:ext>
              </a:extLst>
            </p:cNvPr>
            <p:cNvSpPr txBox="1"/>
            <p:nvPr/>
          </p:nvSpPr>
          <p:spPr>
            <a:xfrm>
              <a:off x="8542716" y="1849120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latin typeface="字魂24号-镇魂手书" panose="00000500000000000000" pitchFamily="2" charset="-122"/>
                  <a:ea typeface="字魂24号-镇魂手书" panose="00000500000000000000" pitchFamily="2" charset="-122"/>
                </a:rPr>
                <a:t>03</a:t>
              </a:r>
              <a:endParaRPr lang="zh-CN" altLang="en-US" sz="4400" b="1" dirty="0">
                <a:solidFill>
                  <a:srgbClr val="FF0000"/>
                </a:solidFill>
                <a:latin typeface="字魂24号-镇魂手书" panose="00000500000000000000" pitchFamily="2" charset="-122"/>
                <a:ea typeface="字魂24号-镇魂手书" panose="00000500000000000000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13279B9D-A373-42C9-BFE5-277DDC7665D2}"/>
              </a:ext>
            </a:extLst>
          </p:cNvPr>
          <p:cNvGrpSpPr/>
          <p:nvPr/>
        </p:nvGrpSpPr>
        <p:grpSpPr>
          <a:xfrm>
            <a:off x="9920120" y="1753328"/>
            <a:ext cx="1312323" cy="1124456"/>
            <a:chOff x="9920120" y="1753328"/>
            <a:chExt cx="1312323" cy="112445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9EBD55C-C44A-4046-A492-32AB5C8E7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4" r="13171"/>
            <a:stretch/>
          </p:blipFill>
          <p:spPr>
            <a:xfrm>
              <a:off x="9920120" y="1753328"/>
              <a:ext cx="1312323" cy="1124456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02570347-9DD4-4EDA-9E49-9E8EE188A1C7}"/>
                </a:ext>
              </a:extLst>
            </p:cNvPr>
            <p:cNvSpPr txBox="1"/>
            <p:nvPr/>
          </p:nvSpPr>
          <p:spPr>
            <a:xfrm>
              <a:off x="10168957" y="1849120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latin typeface="字魂24号-镇魂手书" panose="00000500000000000000" pitchFamily="2" charset="-122"/>
                  <a:ea typeface="字魂24号-镇魂手书" panose="00000500000000000000" pitchFamily="2" charset="-122"/>
                </a:rPr>
                <a:t>04</a:t>
              </a:r>
              <a:endParaRPr lang="zh-CN" altLang="en-US" sz="4400" b="1" dirty="0">
                <a:solidFill>
                  <a:srgbClr val="FF0000"/>
                </a:solidFill>
                <a:latin typeface="字魂24号-镇魂手书" panose="00000500000000000000" pitchFamily="2" charset="-122"/>
                <a:ea typeface="字魂24号-镇魂手书" panose="00000500000000000000" pitchFamily="2" charset="-122"/>
              </a:endParaRPr>
            </a:p>
          </p:txBody>
        </p:sp>
      </p:grp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24" name="图片 32">
            <a:extLst>
              <a:ext uri="{FF2B5EF4-FFF2-40B4-BE49-F238E27FC236}">
                <a16:creationId xmlns:a16="http://schemas.microsoft.com/office/drawing/2014/main" xmlns="" id="{443FE5B8-A0F9-8537-22EF-2D36318B8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9" y="4020854"/>
            <a:ext cx="3500120" cy="2837145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613619" y="3215886"/>
            <a:ext cx="1304082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oogle Shape;255;p37">
            <a:extLst>
              <a:ext uri="{FF2B5EF4-FFF2-40B4-BE49-F238E27FC236}">
                <a16:creationId xmlns:a16="http://schemas.microsoft.com/office/drawing/2014/main" xmlns="" id="{E5048607-349F-707A-490F-133D9A7D3AD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1284" y="2313309"/>
            <a:ext cx="1897767" cy="93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69;p37">
            <a:extLst>
              <a:ext uri="{FF2B5EF4-FFF2-40B4-BE49-F238E27FC236}">
                <a16:creationId xmlns:a16="http://schemas.microsoft.com/office/drawing/2014/main" xmlns="" id="{BD61BD9F-6F1F-E306-C0D4-3F57F74E7EFE}"/>
              </a:ext>
            </a:extLst>
          </p:cNvPr>
          <p:cNvSpPr txBox="1">
            <a:spLocks noGrp="1"/>
          </p:cNvSpPr>
          <p:nvPr/>
        </p:nvSpPr>
        <p:spPr>
          <a:xfrm>
            <a:off x="1290181" y="2437200"/>
            <a:ext cx="3281819" cy="72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500" b="0" i="0" u="none" strike="noStrike" cap="none">
                <a:solidFill>
                  <a:srgbClr val="101122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191919"/>
              </a:buClr>
            </a:pPr>
            <a:r>
              <a:rPr lang="en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" sz="28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 </a:t>
            </a:r>
            <a:r>
              <a:rPr lang="en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phần)</a:t>
            </a:r>
            <a:endParaRPr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186D400-6988-A176-A54D-3CAD4AF481F8}"/>
              </a:ext>
            </a:extLst>
          </p:cNvPr>
          <p:cNvSpPr txBox="1"/>
          <p:nvPr/>
        </p:nvSpPr>
        <p:spPr>
          <a:xfrm>
            <a:off x="4572001" y="3165791"/>
            <a:ext cx="1655926" cy="2677656"/>
          </a:xfrm>
          <a:custGeom>
            <a:avLst/>
            <a:gdLst>
              <a:gd name="connsiteX0" fmla="*/ 0 w 1312323"/>
              <a:gd name="connsiteY0" fmla="*/ 0 h 1938992"/>
              <a:gd name="connsiteX1" fmla="*/ 398071 w 1312323"/>
              <a:gd name="connsiteY1" fmla="*/ 0 h 1938992"/>
              <a:gd name="connsiteX2" fmla="*/ 861759 w 1312323"/>
              <a:gd name="connsiteY2" fmla="*/ 0 h 1938992"/>
              <a:gd name="connsiteX3" fmla="*/ 1312323 w 1312323"/>
              <a:gd name="connsiteY3" fmla="*/ 0 h 1938992"/>
              <a:gd name="connsiteX4" fmla="*/ 1312323 w 1312323"/>
              <a:gd name="connsiteY4" fmla="*/ 484748 h 1938992"/>
              <a:gd name="connsiteX5" fmla="*/ 1312323 w 1312323"/>
              <a:gd name="connsiteY5" fmla="*/ 930716 h 1938992"/>
              <a:gd name="connsiteX6" fmla="*/ 1312323 w 1312323"/>
              <a:gd name="connsiteY6" fmla="*/ 1415464 h 1938992"/>
              <a:gd name="connsiteX7" fmla="*/ 1312323 w 1312323"/>
              <a:gd name="connsiteY7" fmla="*/ 1938992 h 1938992"/>
              <a:gd name="connsiteX8" fmla="*/ 914252 w 1312323"/>
              <a:gd name="connsiteY8" fmla="*/ 1938992 h 1938992"/>
              <a:gd name="connsiteX9" fmla="*/ 463687 w 1312323"/>
              <a:gd name="connsiteY9" fmla="*/ 1938992 h 1938992"/>
              <a:gd name="connsiteX10" fmla="*/ 0 w 1312323"/>
              <a:gd name="connsiteY10" fmla="*/ 1938992 h 1938992"/>
              <a:gd name="connsiteX11" fmla="*/ 0 w 1312323"/>
              <a:gd name="connsiteY11" fmla="*/ 1415464 h 1938992"/>
              <a:gd name="connsiteX12" fmla="*/ 0 w 1312323"/>
              <a:gd name="connsiteY12" fmla="*/ 969496 h 1938992"/>
              <a:gd name="connsiteX13" fmla="*/ 0 w 1312323"/>
              <a:gd name="connsiteY13" fmla="*/ 542918 h 1938992"/>
              <a:gd name="connsiteX14" fmla="*/ 0 w 1312323"/>
              <a:gd name="connsiteY1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2323" h="1938992" extrusionOk="0">
                <a:moveTo>
                  <a:pt x="0" y="0"/>
                </a:moveTo>
                <a:cubicBezTo>
                  <a:pt x="117119" y="-35746"/>
                  <a:pt x="230303" y="32368"/>
                  <a:pt x="398071" y="0"/>
                </a:cubicBezTo>
                <a:cubicBezTo>
                  <a:pt x="565839" y="-32368"/>
                  <a:pt x="654367" y="31788"/>
                  <a:pt x="861759" y="0"/>
                </a:cubicBezTo>
                <a:cubicBezTo>
                  <a:pt x="1069151" y="-31788"/>
                  <a:pt x="1113881" y="40864"/>
                  <a:pt x="1312323" y="0"/>
                </a:cubicBezTo>
                <a:cubicBezTo>
                  <a:pt x="1321943" y="107115"/>
                  <a:pt x="1264569" y="317742"/>
                  <a:pt x="1312323" y="484748"/>
                </a:cubicBezTo>
                <a:cubicBezTo>
                  <a:pt x="1360077" y="651754"/>
                  <a:pt x="1293330" y="819111"/>
                  <a:pt x="1312323" y="930716"/>
                </a:cubicBezTo>
                <a:cubicBezTo>
                  <a:pt x="1331316" y="1042321"/>
                  <a:pt x="1304780" y="1175765"/>
                  <a:pt x="1312323" y="1415464"/>
                </a:cubicBezTo>
                <a:cubicBezTo>
                  <a:pt x="1319866" y="1655163"/>
                  <a:pt x="1279483" y="1691949"/>
                  <a:pt x="1312323" y="1938992"/>
                </a:cubicBezTo>
                <a:cubicBezTo>
                  <a:pt x="1228110" y="1940003"/>
                  <a:pt x="1036063" y="1931626"/>
                  <a:pt x="914252" y="1938992"/>
                </a:cubicBezTo>
                <a:cubicBezTo>
                  <a:pt x="792441" y="1946358"/>
                  <a:pt x="591726" y="1888950"/>
                  <a:pt x="463687" y="1938992"/>
                </a:cubicBezTo>
                <a:cubicBezTo>
                  <a:pt x="335648" y="1989034"/>
                  <a:pt x="212809" y="1898870"/>
                  <a:pt x="0" y="1938992"/>
                </a:cubicBezTo>
                <a:cubicBezTo>
                  <a:pt x="-54987" y="1725951"/>
                  <a:pt x="34333" y="1594300"/>
                  <a:pt x="0" y="1415464"/>
                </a:cubicBezTo>
                <a:cubicBezTo>
                  <a:pt x="-34333" y="1236628"/>
                  <a:pt x="51429" y="1098687"/>
                  <a:pt x="0" y="969496"/>
                </a:cubicBezTo>
                <a:cubicBezTo>
                  <a:pt x="-51429" y="840305"/>
                  <a:pt x="45809" y="633468"/>
                  <a:pt x="0" y="542918"/>
                </a:cubicBezTo>
                <a:cubicBezTo>
                  <a:pt x="-45809" y="452368"/>
                  <a:pt x="48600" y="24508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5126949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sang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E67B133-258A-4285-62E3-08C879C7FEC0}"/>
              </a:ext>
            </a:extLst>
          </p:cNvPr>
          <p:cNvSpPr txBox="1"/>
          <p:nvPr/>
        </p:nvSpPr>
        <p:spPr>
          <a:xfrm>
            <a:off x="6359003" y="3130809"/>
            <a:ext cx="1737824" cy="2780248"/>
          </a:xfrm>
          <a:custGeom>
            <a:avLst/>
            <a:gdLst>
              <a:gd name="connsiteX0" fmla="*/ 0 w 1416412"/>
              <a:gd name="connsiteY0" fmla="*/ 0 h 1938992"/>
              <a:gd name="connsiteX1" fmla="*/ 472137 w 1416412"/>
              <a:gd name="connsiteY1" fmla="*/ 0 h 1938992"/>
              <a:gd name="connsiteX2" fmla="*/ 944275 w 1416412"/>
              <a:gd name="connsiteY2" fmla="*/ 0 h 1938992"/>
              <a:gd name="connsiteX3" fmla="*/ 1416412 w 1416412"/>
              <a:gd name="connsiteY3" fmla="*/ 0 h 1938992"/>
              <a:gd name="connsiteX4" fmla="*/ 1416412 w 1416412"/>
              <a:gd name="connsiteY4" fmla="*/ 504138 h 1938992"/>
              <a:gd name="connsiteX5" fmla="*/ 1416412 w 1416412"/>
              <a:gd name="connsiteY5" fmla="*/ 988886 h 1938992"/>
              <a:gd name="connsiteX6" fmla="*/ 1416412 w 1416412"/>
              <a:gd name="connsiteY6" fmla="*/ 1434854 h 1938992"/>
              <a:gd name="connsiteX7" fmla="*/ 1416412 w 1416412"/>
              <a:gd name="connsiteY7" fmla="*/ 1938992 h 1938992"/>
              <a:gd name="connsiteX8" fmla="*/ 972603 w 1416412"/>
              <a:gd name="connsiteY8" fmla="*/ 1938992 h 1938992"/>
              <a:gd name="connsiteX9" fmla="*/ 472137 w 1416412"/>
              <a:gd name="connsiteY9" fmla="*/ 1938992 h 1938992"/>
              <a:gd name="connsiteX10" fmla="*/ 0 w 1416412"/>
              <a:gd name="connsiteY10" fmla="*/ 1938992 h 1938992"/>
              <a:gd name="connsiteX11" fmla="*/ 0 w 1416412"/>
              <a:gd name="connsiteY11" fmla="*/ 1415464 h 1938992"/>
              <a:gd name="connsiteX12" fmla="*/ 0 w 1416412"/>
              <a:gd name="connsiteY12" fmla="*/ 930716 h 1938992"/>
              <a:gd name="connsiteX13" fmla="*/ 0 w 1416412"/>
              <a:gd name="connsiteY13" fmla="*/ 465358 h 1938992"/>
              <a:gd name="connsiteX14" fmla="*/ 0 w 1416412"/>
              <a:gd name="connsiteY1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6412" h="1938992" extrusionOk="0">
                <a:moveTo>
                  <a:pt x="0" y="0"/>
                </a:moveTo>
                <a:cubicBezTo>
                  <a:pt x="116101" y="-33863"/>
                  <a:pt x="241980" y="34405"/>
                  <a:pt x="472137" y="0"/>
                </a:cubicBezTo>
                <a:cubicBezTo>
                  <a:pt x="702294" y="-34405"/>
                  <a:pt x="830876" y="8845"/>
                  <a:pt x="944275" y="0"/>
                </a:cubicBezTo>
                <a:cubicBezTo>
                  <a:pt x="1057674" y="-8845"/>
                  <a:pt x="1293802" y="26578"/>
                  <a:pt x="1416412" y="0"/>
                </a:cubicBezTo>
                <a:cubicBezTo>
                  <a:pt x="1423791" y="158065"/>
                  <a:pt x="1378892" y="265985"/>
                  <a:pt x="1416412" y="504138"/>
                </a:cubicBezTo>
                <a:cubicBezTo>
                  <a:pt x="1453932" y="742291"/>
                  <a:pt x="1369183" y="784467"/>
                  <a:pt x="1416412" y="988886"/>
                </a:cubicBezTo>
                <a:cubicBezTo>
                  <a:pt x="1463641" y="1193305"/>
                  <a:pt x="1373115" y="1277125"/>
                  <a:pt x="1416412" y="1434854"/>
                </a:cubicBezTo>
                <a:cubicBezTo>
                  <a:pt x="1459709" y="1592583"/>
                  <a:pt x="1405682" y="1767650"/>
                  <a:pt x="1416412" y="1938992"/>
                </a:cubicBezTo>
                <a:cubicBezTo>
                  <a:pt x="1296928" y="1986283"/>
                  <a:pt x="1082385" y="1929448"/>
                  <a:pt x="972603" y="1938992"/>
                </a:cubicBezTo>
                <a:cubicBezTo>
                  <a:pt x="862821" y="1948536"/>
                  <a:pt x="684577" y="1880296"/>
                  <a:pt x="472137" y="1938992"/>
                </a:cubicBezTo>
                <a:cubicBezTo>
                  <a:pt x="259697" y="1997688"/>
                  <a:pt x="175490" y="1934162"/>
                  <a:pt x="0" y="1938992"/>
                </a:cubicBezTo>
                <a:cubicBezTo>
                  <a:pt x="-23511" y="1746858"/>
                  <a:pt x="43753" y="1580275"/>
                  <a:pt x="0" y="1415464"/>
                </a:cubicBezTo>
                <a:cubicBezTo>
                  <a:pt x="-43753" y="1250653"/>
                  <a:pt x="13755" y="1047452"/>
                  <a:pt x="0" y="930716"/>
                </a:cubicBezTo>
                <a:cubicBezTo>
                  <a:pt x="-13755" y="813980"/>
                  <a:pt x="21986" y="662299"/>
                  <a:pt x="0" y="465358"/>
                </a:cubicBezTo>
                <a:cubicBezTo>
                  <a:pt x="-21986" y="268417"/>
                  <a:pt x="27140" y="1353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156893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endParaRPr lang="en-US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endParaRPr lang="en-US" sz="28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5DD23E-7582-E913-405D-43321BFA3F97}"/>
              </a:ext>
            </a:extLst>
          </p:cNvPr>
          <p:cNvSpPr txBox="1"/>
          <p:nvPr/>
        </p:nvSpPr>
        <p:spPr>
          <a:xfrm>
            <a:off x="8295640" y="3086984"/>
            <a:ext cx="1624480" cy="2780248"/>
          </a:xfrm>
          <a:custGeom>
            <a:avLst/>
            <a:gdLst>
              <a:gd name="connsiteX0" fmla="*/ 0 w 1312322"/>
              <a:gd name="connsiteY0" fmla="*/ 0 h 1938992"/>
              <a:gd name="connsiteX1" fmla="*/ 437441 w 1312322"/>
              <a:gd name="connsiteY1" fmla="*/ 0 h 1938992"/>
              <a:gd name="connsiteX2" fmla="*/ 874881 w 1312322"/>
              <a:gd name="connsiteY2" fmla="*/ 0 h 1938992"/>
              <a:gd name="connsiteX3" fmla="*/ 1312322 w 1312322"/>
              <a:gd name="connsiteY3" fmla="*/ 0 h 1938992"/>
              <a:gd name="connsiteX4" fmla="*/ 1312322 w 1312322"/>
              <a:gd name="connsiteY4" fmla="*/ 465358 h 1938992"/>
              <a:gd name="connsiteX5" fmla="*/ 1312322 w 1312322"/>
              <a:gd name="connsiteY5" fmla="*/ 969496 h 1938992"/>
              <a:gd name="connsiteX6" fmla="*/ 1312322 w 1312322"/>
              <a:gd name="connsiteY6" fmla="*/ 1493024 h 1938992"/>
              <a:gd name="connsiteX7" fmla="*/ 1312322 w 1312322"/>
              <a:gd name="connsiteY7" fmla="*/ 1938992 h 1938992"/>
              <a:gd name="connsiteX8" fmla="*/ 874881 w 1312322"/>
              <a:gd name="connsiteY8" fmla="*/ 1938992 h 1938992"/>
              <a:gd name="connsiteX9" fmla="*/ 424317 w 1312322"/>
              <a:gd name="connsiteY9" fmla="*/ 1938992 h 1938992"/>
              <a:gd name="connsiteX10" fmla="*/ 0 w 1312322"/>
              <a:gd name="connsiteY10" fmla="*/ 1938992 h 1938992"/>
              <a:gd name="connsiteX11" fmla="*/ 0 w 1312322"/>
              <a:gd name="connsiteY11" fmla="*/ 1493024 h 1938992"/>
              <a:gd name="connsiteX12" fmla="*/ 0 w 1312322"/>
              <a:gd name="connsiteY12" fmla="*/ 1027666 h 1938992"/>
              <a:gd name="connsiteX13" fmla="*/ 0 w 1312322"/>
              <a:gd name="connsiteY13" fmla="*/ 523528 h 1938992"/>
              <a:gd name="connsiteX14" fmla="*/ 0 w 1312322"/>
              <a:gd name="connsiteY1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2322" h="1938992" extrusionOk="0">
                <a:moveTo>
                  <a:pt x="0" y="0"/>
                </a:moveTo>
                <a:cubicBezTo>
                  <a:pt x="114834" y="-25392"/>
                  <a:pt x="322423" y="32304"/>
                  <a:pt x="437441" y="0"/>
                </a:cubicBezTo>
                <a:cubicBezTo>
                  <a:pt x="552459" y="-32304"/>
                  <a:pt x="663668" y="21873"/>
                  <a:pt x="874881" y="0"/>
                </a:cubicBezTo>
                <a:cubicBezTo>
                  <a:pt x="1086094" y="-21873"/>
                  <a:pt x="1152552" y="43262"/>
                  <a:pt x="1312322" y="0"/>
                </a:cubicBezTo>
                <a:cubicBezTo>
                  <a:pt x="1361675" y="149510"/>
                  <a:pt x="1272408" y="369108"/>
                  <a:pt x="1312322" y="465358"/>
                </a:cubicBezTo>
                <a:cubicBezTo>
                  <a:pt x="1352236" y="561608"/>
                  <a:pt x="1285125" y="812155"/>
                  <a:pt x="1312322" y="969496"/>
                </a:cubicBezTo>
                <a:cubicBezTo>
                  <a:pt x="1339519" y="1126837"/>
                  <a:pt x="1301770" y="1374568"/>
                  <a:pt x="1312322" y="1493024"/>
                </a:cubicBezTo>
                <a:cubicBezTo>
                  <a:pt x="1322874" y="1611480"/>
                  <a:pt x="1260822" y="1809965"/>
                  <a:pt x="1312322" y="1938992"/>
                </a:cubicBezTo>
                <a:cubicBezTo>
                  <a:pt x="1152586" y="1955540"/>
                  <a:pt x="1032633" y="1894110"/>
                  <a:pt x="874881" y="1938992"/>
                </a:cubicBezTo>
                <a:cubicBezTo>
                  <a:pt x="717129" y="1983874"/>
                  <a:pt x="570407" y="1903696"/>
                  <a:pt x="424317" y="1938992"/>
                </a:cubicBezTo>
                <a:cubicBezTo>
                  <a:pt x="278227" y="1974288"/>
                  <a:pt x="144612" y="1894230"/>
                  <a:pt x="0" y="1938992"/>
                </a:cubicBezTo>
                <a:cubicBezTo>
                  <a:pt x="-21126" y="1750145"/>
                  <a:pt x="2582" y="1584076"/>
                  <a:pt x="0" y="1493024"/>
                </a:cubicBezTo>
                <a:cubicBezTo>
                  <a:pt x="-2582" y="1401972"/>
                  <a:pt x="32894" y="1183839"/>
                  <a:pt x="0" y="1027666"/>
                </a:cubicBezTo>
                <a:cubicBezTo>
                  <a:pt x="-32894" y="871493"/>
                  <a:pt x="59567" y="767052"/>
                  <a:pt x="0" y="523528"/>
                </a:cubicBezTo>
                <a:cubicBezTo>
                  <a:pt x="-59567" y="280004"/>
                  <a:pt x="12895" y="13316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858170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</a:t>
            </a:r>
          </a:p>
          <a:p>
            <a:pPr algn="ctr">
              <a:spcAft>
                <a:spcPts val="800"/>
              </a:spcAft>
            </a:pPr>
            <a:endParaRPr lang="en-US" sz="28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271EB49-A46A-51AA-617E-991934BEC68C}"/>
              </a:ext>
            </a:extLst>
          </p:cNvPr>
          <p:cNvSpPr txBox="1"/>
          <p:nvPr/>
        </p:nvSpPr>
        <p:spPr>
          <a:xfrm>
            <a:off x="10070926" y="3086984"/>
            <a:ext cx="1585159" cy="2677656"/>
          </a:xfrm>
          <a:custGeom>
            <a:avLst/>
            <a:gdLst>
              <a:gd name="connsiteX0" fmla="*/ 0 w 1312322"/>
              <a:gd name="connsiteY0" fmla="*/ 0 h 1938992"/>
              <a:gd name="connsiteX1" fmla="*/ 463687 w 1312322"/>
              <a:gd name="connsiteY1" fmla="*/ 0 h 1938992"/>
              <a:gd name="connsiteX2" fmla="*/ 861758 w 1312322"/>
              <a:gd name="connsiteY2" fmla="*/ 0 h 1938992"/>
              <a:gd name="connsiteX3" fmla="*/ 1312322 w 1312322"/>
              <a:gd name="connsiteY3" fmla="*/ 0 h 1938992"/>
              <a:gd name="connsiteX4" fmla="*/ 1312322 w 1312322"/>
              <a:gd name="connsiteY4" fmla="*/ 523528 h 1938992"/>
              <a:gd name="connsiteX5" fmla="*/ 1312322 w 1312322"/>
              <a:gd name="connsiteY5" fmla="*/ 1008276 h 1938992"/>
              <a:gd name="connsiteX6" fmla="*/ 1312322 w 1312322"/>
              <a:gd name="connsiteY6" fmla="*/ 1454244 h 1938992"/>
              <a:gd name="connsiteX7" fmla="*/ 1312322 w 1312322"/>
              <a:gd name="connsiteY7" fmla="*/ 1938992 h 1938992"/>
              <a:gd name="connsiteX8" fmla="*/ 848635 w 1312322"/>
              <a:gd name="connsiteY8" fmla="*/ 1938992 h 1938992"/>
              <a:gd name="connsiteX9" fmla="*/ 424317 w 1312322"/>
              <a:gd name="connsiteY9" fmla="*/ 1938992 h 1938992"/>
              <a:gd name="connsiteX10" fmla="*/ 0 w 1312322"/>
              <a:gd name="connsiteY10" fmla="*/ 1938992 h 1938992"/>
              <a:gd name="connsiteX11" fmla="*/ 0 w 1312322"/>
              <a:gd name="connsiteY11" fmla="*/ 1415464 h 1938992"/>
              <a:gd name="connsiteX12" fmla="*/ 0 w 1312322"/>
              <a:gd name="connsiteY12" fmla="*/ 988886 h 1938992"/>
              <a:gd name="connsiteX13" fmla="*/ 0 w 1312322"/>
              <a:gd name="connsiteY13" fmla="*/ 504138 h 1938992"/>
              <a:gd name="connsiteX14" fmla="*/ 0 w 1312322"/>
              <a:gd name="connsiteY1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2322" h="1938992" extrusionOk="0">
                <a:moveTo>
                  <a:pt x="0" y="0"/>
                </a:moveTo>
                <a:cubicBezTo>
                  <a:pt x="150108" y="-16048"/>
                  <a:pt x="248103" y="27280"/>
                  <a:pt x="463687" y="0"/>
                </a:cubicBezTo>
                <a:cubicBezTo>
                  <a:pt x="679271" y="-27280"/>
                  <a:pt x="663858" y="37682"/>
                  <a:pt x="861758" y="0"/>
                </a:cubicBezTo>
                <a:cubicBezTo>
                  <a:pt x="1059658" y="-37682"/>
                  <a:pt x="1124929" y="35779"/>
                  <a:pt x="1312322" y="0"/>
                </a:cubicBezTo>
                <a:cubicBezTo>
                  <a:pt x="1329726" y="127865"/>
                  <a:pt x="1303238" y="325220"/>
                  <a:pt x="1312322" y="523528"/>
                </a:cubicBezTo>
                <a:cubicBezTo>
                  <a:pt x="1321406" y="721836"/>
                  <a:pt x="1285595" y="896894"/>
                  <a:pt x="1312322" y="1008276"/>
                </a:cubicBezTo>
                <a:cubicBezTo>
                  <a:pt x="1339049" y="1119658"/>
                  <a:pt x="1270151" y="1297934"/>
                  <a:pt x="1312322" y="1454244"/>
                </a:cubicBezTo>
                <a:cubicBezTo>
                  <a:pt x="1354493" y="1610554"/>
                  <a:pt x="1256635" y="1723308"/>
                  <a:pt x="1312322" y="1938992"/>
                </a:cubicBezTo>
                <a:cubicBezTo>
                  <a:pt x="1142554" y="1939614"/>
                  <a:pt x="1014287" y="1911753"/>
                  <a:pt x="848635" y="1938992"/>
                </a:cubicBezTo>
                <a:cubicBezTo>
                  <a:pt x="682983" y="1966231"/>
                  <a:pt x="553086" y="1932178"/>
                  <a:pt x="424317" y="1938992"/>
                </a:cubicBezTo>
                <a:cubicBezTo>
                  <a:pt x="295548" y="1945806"/>
                  <a:pt x="194107" y="1891994"/>
                  <a:pt x="0" y="1938992"/>
                </a:cubicBezTo>
                <a:cubicBezTo>
                  <a:pt x="-35240" y="1755311"/>
                  <a:pt x="62768" y="1569379"/>
                  <a:pt x="0" y="1415464"/>
                </a:cubicBezTo>
                <a:cubicBezTo>
                  <a:pt x="-62768" y="1261549"/>
                  <a:pt x="16187" y="1091925"/>
                  <a:pt x="0" y="988886"/>
                </a:cubicBezTo>
                <a:cubicBezTo>
                  <a:pt x="-16187" y="885847"/>
                  <a:pt x="27355" y="636529"/>
                  <a:pt x="0" y="504138"/>
                </a:cubicBezTo>
                <a:cubicBezTo>
                  <a:pt x="-27355" y="371747"/>
                  <a:pt x="28972" y="14452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63753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ườn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977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98">
            <a:extLst>
              <a:ext uri="{FF2B5EF4-FFF2-40B4-BE49-F238E27FC236}">
                <a16:creationId xmlns:a16="http://schemas.microsoft.com/office/drawing/2014/main" xmlns="" id="{A4B9F54B-5F2F-5FC6-298D-DB1D4DA32265}"/>
              </a:ext>
            </a:extLst>
          </p:cNvPr>
          <p:cNvGrpSpPr/>
          <p:nvPr/>
        </p:nvGrpSpPr>
        <p:grpSpPr>
          <a:xfrm>
            <a:off x="902042" y="2266743"/>
            <a:ext cx="4037330" cy="2797175"/>
            <a:chOff x="3717" y="2543"/>
            <a:chExt cx="6358" cy="4405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xmlns="" id="{DC1B7B6D-717B-5449-C9D2-939324511F1C}"/>
                </a:ext>
              </a:extLst>
            </p:cNvPr>
            <p:cNvGrpSpPr/>
            <p:nvPr/>
          </p:nvGrpSpPr>
          <p:grpSpPr>
            <a:xfrm>
              <a:off x="3717" y="4973"/>
              <a:ext cx="6358" cy="1975"/>
              <a:chOff x="1421" y="3568"/>
              <a:chExt cx="6358" cy="1975"/>
            </a:xfrm>
          </p:grpSpPr>
          <p:sp>
            <p:nvSpPr>
              <p:cNvPr id="42" name="Google Shape;583;p33">
                <a:extLst>
                  <a:ext uri="{FF2B5EF4-FFF2-40B4-BE49-F238E27FC236}">
                    <a16:creationId xmlns:a16="http://schemas.microsoft.com/office/drawing/2014/main" xmlns="" id="{AE228220-8C91-A84E-99DF-859C2F0E7A31}"/>
                  </a:ext>
                </a:extLst>
              </p:cNvPr>
              <p:cNvSpPr/>
              <p:nvPr/>
            </p:nvSpPr>
            <p:spPr>
              <a:xfrm>
                <a:off x="1421" y="3568"/>
                <a:ext cx="4625" cy="720"/>
              </a:xfrm>
              <a:prstGeom prst="roundRect">
                <a:avLst>
                  <a:gd name="adj" fmla="val 16667"/>
                </a:avLst>
              </a:prstGeom>
              <a:solidFill>
                <a:srgbClr val="FEB83C"/>
              </a:solidFill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Aft>
                    <a:spcPts val="1600"/>
                  </a:spcAft>
                </a:pPr>
                <a:r>
                  <a:rPr lang="en-US" altLang="en-GB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4</a:t>
                </a:r>
                <a:r>
                  <a:rPr lang="en-US" altLang="en-GB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. </a:t>
                </a:r>
                <a:r>
                  <a:rPr lang="en-US" altLang="en-GB" sz="2800" b="1" u="sng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Thể</a:t>
                </a:r>
                <a:r>
                  <a:rPr lang="en-US" altLang="en-GB" sz="28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en-GB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loại</a:t>
                </a:r>
                <a:endParaRPr lang="en-US" altLang="en-GB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</p:txBody>
          </p:sp>
          <p:sp>
            <p:nvSpPr>
              <p:cNvPr id="43" name="矩形 187">
                <a:extLst>
                  <a:ext uri="{FF2B5EF4-FFF2-40B4-BE49-F238E27FC236}">
                    <a16:creationId xmlns:a16="http://schemas.microsoft.com/office/drawing/2014/main" xmlns="" id="{8E7F7061-B297-B184-E87A-7C41A6172183}"/>
                  </a:ext>
                </a:extLst>
              </p:cNvPr>
              <p:cNvSpPr/>
              <p:nvPr/>
            </p:nvSpPr>
            <p:spPr>
              <a:xfrm>
                <a:off x="2372" y="4502"/>
                <a:ext cx="5407" cy="1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bát</a:t>
                </a:r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oogle Shape;603;p33">
              <a:extLst>
                <a:ext uri="{FF2B5EF4-FFF2-40B4-BE49-F238E27FC236}">
                  <a16:creationId xmlns:a16="http://schemas.microsoft.com/office/drawing/2014/main" xmlns="" id="{1D803335-9C90-0F17-AF50-41992058B070}"/>
                </a:ext>
              </a:extLst>
            </p:cNvPr>
            <p:cNvGrpSpPr/>
            <p:nvPr/>
          </p:nvGrpSpPr>
          <p:grpSpPr>
            <a:xfrm rot="2705270">
              <a:off x="5021" y="2026"/>
              <a:ext cx="2288" cy="3322"/>
              <a:chOff x="-3687030" y="4918994"/>
              <a:chExt cx="1168792" cy="1697093"/>
            </a:xfrm>
          </p:grpSpPr>
          <p:sp>
            <p:nvSpPr>
              <p:cNvPr id="5" name="Google Shape;604;p33">
                <a:extLst>
                  <a:ext uri="{FF2B5EF4-FFF2-40B4-BE49-F238E27FC236}">
                    <a16:creationId xmlns:a16="http://schemas.microsoft.com/office/drawing/2014/main" xmlns="" id="{A0FD32A0-C2E3-1F35-E566-D219E892D64D}"/>
                  </a:ext>
                </a:extLst>
              </p:cNvPr>
              <p:cNvSpPr/>
              <p:nvPr/>
            </p:nvSpPr>
            <p:spPr>
              <a:xfrm>
                <a:off x="-3166171" y="4918994"/>
                <a:ext cx="647933" cy="475738"/>
              </a:xfrm>
              <a:custGeom>
                <a:avLst/>
                <a:gdLst/>
                <a:ahLst/>
                <a:cxnLst/>
                <a:rect l="l" t="t" r="r" b="b"/>
                <a:pathLst>
                  <a:path w="11849" h="8700" extrusionOk="0">
                    <a:moveTo>
                      <a:pt x="11791" y="0"/>
                    </a:moveTo>
                    <a:cubicBezTo>
                      <a:pt x="11753" y="0"/>
                      <a:pt x="11733" y="0"/>
                      <a:pt x="11733" y="39"/>
                    </a:cubicBezTo>
                    <a:cubicBezTo>
                      <a:pt x="11561" y="154"/>
                      <a:pt x="11349" y="250"/>
                      <a:pt x="11081" y="365"/>
                    </a:cubicBezTo>
                    <a:cubicBezTo>
                      <a:pt x="10543" y="634"/>
                      <a:pt x="9909" y="845"/>
                      <a:pt x="9160" y="1056"/>
                    </a:cubicBezTo>
                    <a:cubicBezTo>
                      <a:pt x="8642" y="1210"/>
                      <a:pt x="8104" y="1325"/>
                      <a:pt x="7586" y="1441"/>
                    </a:cubicBezTo>
                    <a:lnTo>
                      <a:pt x="7182" y="1537"/>
                    </a:lnTo>
                    <a:cubicBezTo>
                      <a:pt x="6568" y="1690"/>
                      <a:pt x="5876" y="1863"/>
                      <a:pt x="5185" y="2074"/>
                    </a:cubicBezTo>
                    <a:cubicBezTo>
                      <a:pt x="4494" y="2286"/>
                      <a:pt x="3937" y="2535"/>
                      <a:pt x="3457" y="2823"/>
                    </a:cubicBezTo>
                    <a:cubicBezTo>
                      <a:pt x="2996" y="3073"/>
                      <a:pt x="2535" y="3438"/>
                      <a:pt x="2132" y="3841"/>
                    </a:cubicBezTo>
                    <a:cubicBezTo>
                      <a:pt x="1748" y="4225"/>
                      <a:pt x="1383" y="4667"/>
                      <a:pt x="1095" y="5166"/>
                    </a:cubicBezTo>
                    <a:cubicBezTo>
                      <a:pt x="807" y="5627"/>
                      <a:pt x="576" y="6126"/>
                      <a:pt x="403" y="6664"/>
                    </a:cubicBezTo>
                    <a:cubicBezTo>
                      <a:pt x="231" y="7182"/>
                      <a:pt x="115" y="7720"/>
                      <a:pt x="96" y="8239"/>
                    </a:cubicBezTo>
                    <a:cubicBezTo>
                      <a:pt x="96" y="8315"/>
                      <a:pt x="96" y="8411"/>
                      <a:pt x="77" y="8469"/>
                    </a:cubicBezTo>
                    <a:cubicBezTo>
                      <a:pt x="19" y="8507"/>
                      <a:pt x="0" y="8584"/>
                      <a:pt x="19" y="8623"/>
                    </a:cubicBezTo>
                    <a:cubicBezTo>
                      <a:pt x="39" y="8642"/>
                      <a:pt x="77" y="8700"/>
                      <a:pt x="96" y="8700"/>
                    </a:cubicBezTo>
                    <a:lnTo>
                      <a:pt x="192" y="8700"/>
                    </a:lnTo>
                    <a:cubicBezTo>
                      <a:pt x="269" y="8661"/>
                      <a:pt x="327" y="8661"/>
                      <a:pt x="423" y="8642"/>
                    </a:cubicBezTo>
                    <a:cubicBezTo>
                      <a:pt x="519" y="8623"/>
                      <a:pt x="634" y="8604"/>
                      <a:pt x="749" y="8604"/>
                    </a:cubicBezTo>
                    <a:lnTo>
                      <a:pt x="903" y="8565"/>
                    </a:lnTo>
                    <a:cubicBezTo>
                      <a:pt x="1076" y="8546"/>
                      <a:pt x="1248" y="8507"/>
                      <a:pt x="1421" y="8469"/>
                    </a:cubicBezTo>
                    <a:cubicBezTo>
                      <a:pt x="1748" y="8431"/>
                      <a:pt x="2093" y="8354"/>
                      <a:pt x="2420" y="8315"/>
                    </a:cubicBezTo>
                    <a:cubicBezTo>
                      <a:pt x="2689" y="8258"/>
                      <a:pt x="2957" y="8239"/>
                      <a:pt x="3207" y="8181"/>
                    </a:cubicBezTo>
                    <a:cubicBezTo>
                      <a:pt x="3630" y="8123"/>
                      <a:pt x="4052" y="8066"/>
                      <a:pt x="4455" y="7989"/>
                    </a:cubicBezTo>
                    <a:cubicBezTo>
                      <a:pt x="5281" y="7855"/>
                      <a:pt x="5896" y="7701"/>
                      <a:pt x="6472" y="7547"/>
                    </a:cubicBezTo>
                    <a:cubicBezTo>
                      <a:pt x="6798" y="7451"/>
                      <a:pt x="7105" y="7317"/>
                      <a:pt x="7393" y="7182"/>
                    </a:cubicBezTo>
                    <a:cubicBezTo>
                      <a:pt x="7682" y="7067"/>
                      <a:pt x="7912" y="6914"/>
                      <a:pt x="8142" y="6779"/>
                    </a:cubicBezTo>
                    <a:cubicBezTo>
                      <a:pt x="8949" y="6241"/>
                      <a:pt x="9679" y="5473"/>
                      <a:pt x="10255" y="4494"/>
                    </a:cubicBezTo>
                    <a:cubicBezTo>
                      <a:pt x="10485" y="4052"/>
                      <a:pt x="10696" y="3611"/>
                      <a:pt x="10927" y="3092"/>
                    </a:cubicBezTo>
                    <a:cubicBezTo>
                      <a:pt x="11138" y="2593"/>
                      <a:pt x="11311" y="2074"/>
                      <a:pt x="11426" y="1633"/>
                    </a:cubicBezTo>
                    <a:cubicBezTo>
                      <a:pt x="11503" y="1441"/>
                      <a:pt x="11541" y="1249"/>
                      <a:pt x="11599" y="1056"/>
                    </a:cubicBezTo>
                    <a:lnTo>
                      <a:pt x="11637" y="884"/>
                    </a:lnTo>
                    <a:cubicBezTo>
                      <a:pt x="11695" y="768"/>
                      <a:pt x="11714" y="653"/>
                      <a:pt x="11733" y="500"/>
                    </a:cubicBezTo>
                    <a:lnTo>
                      <a:pt x="11753" y="442"/>
                    </a:lnTo>
                    <a:cubicBezTo>
                      <a:pt x="11791" y="346"/>
                      <a:pt x="11810" y="250"/>
                      <a:pt x="11830" y="116"/>
                    </a:cubicBezTo>
                    <a:cubicBezTo>
                      <a:pt x="11830" y="96"/>
                      <a:pt x="11830" y="77"/>
                      <a:pt x="11810" y="58"/>
                    </a:cubicBezTo>
                    <a:cubicBezTo>
                      <a:pt x="11849" y="0"/>
                      <a:pt x="11810" y="0"/>
                      <a:pt x="11791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605;p33">
                <a:extLst>
                  <a:ext uri="{FF2B5EF4-FFF2-40B4-BE49-F238E27FC236}">
                    <a16:creationId xmlns:a16="http://schemas.microsoft.com/office/drawing/2014/main" xmlns="" id="{3E53D46B-05B6-AB52-2C23-06937E7C022E}"/>
                  </a:ext>
                </a:extLst>
              </p:cNvPr>
              <p:cNvSpPr/>
              <p:nvPr/>
            </p:nvSpPr>
            <p:spPr>
              <a:xfrm>
                <a:off x="-3220800" y="5452452"/>
                <a:ext cx="559785" cy="382285"/>
              </a:xfrm>
              <a:custGeom>
                <a:avLst/>
                <a:gdLst/>
                <a:ahLst/>
                <a:cxnLst/>
                <a:rect l="l" t="t" r="r" b="b"/>
                <a:pathLst>
                  <a:path w="10237" h="6991" extrusionOk="0">
                    <a:moveTo>
                      <a:pt x="10083" y="0"/>
                    </a:moveTo>
                    <a:lnTo>
                      <a:pt x="9641" y="173"/>
                    </a:lnTo>
                    <a:cubicBezTo>
                      <a:pt x="9449" y="250"/>
                      <a:pt x="9257" y="346"/>
                      <a:pt x="9065" y="423"/>
                    </a:cubicBezTo>
                    <a:lnTo>
                      <a:pt x="8777" y="538"/>
                    </a:lnTo>
                    <a:lnTo>
                      <a:pt x="8066" y="826"/>
                    </a:lnTo>
                    <a:cubicBezTo>
                      <a:pt x="7260" y="1152"/>
                      <a:pt x="6588" y="1402"/>
                      <a:pt x="5973" y="1575"/>
                    </a:cubicBezTo>
                    <a:cubicBezTo>
                      <a:pt x="5800" y="1613"/>
                      <a:pt x="5666" y="1671"/>
                      <a:pt x="5493" y="1690"/>
                    </a:cubicBezTo>
                    <a:cubicBezTo>
                      <a:pt x="5339" y="1728"/>
                      <a:pt x="5205" y="1767"/>
                      <a:pt x="5090" y="1805"/>
                    </a:cubicBezTo>
                    <a:cubicBezTo>
                      <a:pt x="4840" y="1882"/>
                      <a:pt x="4571" y="1978"/>
                      <a:pt x="4322" y="2055"/>
                    </a:cubicBezTo>
                    <a:cubicBezTo>
                      <a:pt x="3784" y="2247"/>
                      <a:pt x="3304" y="2458"/>
                      <a:pt x="2843" y="2727"/>
                    </a:cubicBezTo>
                    <a:cubicBezTo>
                      <a:pt x="2075" y="3150"/>
                      <a:pt x="1441" y="3687"/>
                      <a:pt x="961" y="4302"/>
                    </a:cubicBezTo>
                    <a:cubicBezTo>
                      <a:pt x="711" y="4609"/>
                      <a:pt x="500" y="4974"/>
                      <a:pt x="327" y="5358"/>
                    </a:cubicBezTo>
                    <a:cubicBezTo>
                      <a:pt x="154" y="5761"/>
                      <a:pt x="39" y="6203"/>
                      <a:pt x="1" y="6664"/>
                    </a:cubicBezTo>
                    <a:cubicBezTo>
                      <a:pt x="1" y="6702"/>
                      <a:pt x="1" y="6760"/>
                      <a:pt x="39" y="6779"/>
                    </a:cubicBezTo>
                    <a:cubicBezTo>
                      <a:pt x="58" y="6856"/>
                      <a:pt x="116" y="6894"/>
                      <a:pt x="193" y="6894"/>
                    </a:cubicBezTo>
                    <a:cubicBezTo>
                      <a:pt x="442" y="6875"/>
                      <a:pt x="711" y="6856"/>
                      <a:pt x="999" y="6856"/>
                    </a:cubicBezTo>
                    <a:cubicBezTo>
                      <a:pt x="1191" y="6856"/>
                      <a:pt x="1364" y="6856"/>
                      <a:pt x="1556" y="6875"/>
                    </a:cubicBezTo>
                    <a:lnTo>
                      <a:pt x="1575" y="6875"/>
                    </a:lnTo>
                    <a:cubicBezTo>
                      <a:pt x="1787" y="6894"/>
                      <a:pt x="2036" y="6894"/>
                      <a:pt x="2248" y="6913"/>
                    </a:cubicBezTo>
                    <a:cubicBezTo>
                      <a:pt x="2689" y="6933"/>
                      <a:pt x="3112" y="6990"/>
                      <a:pt x="3553" y="6990"/>
                    </a:cubicBezTo>
                    <a:lnTo>
                      <a:pt x="3592" y="6990"/>
                    </a:lnTo>
                    <a:cubicBezTo>
                      <a:pt x="4322" y="6990"/>
                      <a:pt x="4994" y="6875"/>
                      <a:pt x="5570" y="6645"/>
                    </a:cubicBezTo>
                    <a:cubicBezTo>
                      <a:pt x="6088" y="6453"/>
                      <a:pt x="6626" y="6145"/>
                      <a:pt x="7068" y="5742"/>
                    </a:cubicBezTo>
                    <a:cubicBezTo>
                      <a:pt x="7490" y="5377"/>
                      <a:pt x="7836" y="4974"/>
                      <a:pt x="8201" y="4475"/>
                    </a:cubicBezTo>
                    <a:cubicBezTo>
                      <a:pt x="8642" y="3860"/>
                      <a:pt x="9046" y="3169"/>
                      <a:pt x="9430" y="2305"/>
                    </a:cubicBezTo>
                    <a:cubicBezTo>
                      <a:pt x="9603" y="1978"/>
                      <a:pt x="9737" y="1594"/>
                      <a:pt x="9891" y="1210"/>
                    </a:cubicBezTo>
                    <a:cubicBezTo>
                      <a:pt x="9948" y="1018"/>
                      <a:pt x="10025" y="845"/>
                      <a:pt x="10083" y="653"/>
                    </a:cubicBezTo>
                    <a:cubicBezTo>
                      <a:pt x="10121" y="480"/>
                      <a:pt x="10198" y="327"/>
                      <a:pt x="10236" y="135"/>
                    </a:cubicBezTo>
                    <a:cubicBezTo>
                      <a:pt x="10236" y="96"/>
                      <a:pt x="10236" y="58"/>
                      <a:pt x="10217" y="19"/>
                    </a:cubicBezTo>
                    <a:cubicBezTo>
                      <a:pt x="10198" y="0"/>
                      <a:pt x="10140" y="0"/>
                      <a:pt x="10121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Google Shape;606;p33">
                <a:extLst>
                  <a:ext uri="{FF2B5EF4-FFF2-40B4-BE49-F238E27FC236}">
                    <a16:creationId xmlns:a16="http://schemas.microsoft.com/office/drawing/2014/main" xmlns="" id="{49743510-2F9B-C806-06F9-EB46B57C6EED}"/>
                  </a:ext>
                </a:extLst>
              </p:cNvPr>
              <p:cNvSpPr/>
              <p:nvPr/>
            </p:nvSpPr>
            <p:spPr>
              <a:xfrm>
                <a:off x="-3625074" y="4964129"/>
                <a:ext cx="381246" cy="769766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14077" extrusionOk="0">
                    <a:moveTo>
                      <a:pt x="1825" y="0"/>
                    </a:moveTo>
                    <a:cubicBezTo>
                      <a:pt x="1594" y="231"/>
                      <a:pt x="1479" y="519"/>
                      <a:pt x="1345" y="769"/>
                    </a:cubicBezTo>
                    <a:lnTo>
                      <a:pt x="1306" y="826"/>
                    </a:lnTo>
                    <a:cubicBezTo>
                      <a:pt x="1172" y="1114"/>
                      <a:pt x="1057" y="1421"/>
                      <a:pt x="922" y="1729"/>
                    </a:cubicBezTo>
                    <a:cubicBezTo>
                      <a:pt x="673" y="2382"/>
                      <a:pt x="442" y="3035"/>
                      <a:pt x="308" y="3630"/>
                    </a:cubicBezTo>
                    <a:cubicBezTo>
                      <a:pt x="135" y="4283"/>
                      <a:pt x="39" y="4955"/>
                      <a:pt x="20" y="5569"/>
                    </a:cubicBezTo>
                    <a:cubicBezTo>
                      <a:pt x="0" y="6222"/>
                      <a:pt x="39" y="6875"/>
                      <a:pt x="192" y="7490"/>
                    </a:cubicBezTo>
                    <a:cubicBezTo>
                      <a:pt x="327" y="8124"/>
                      <a:pt x="577" y="8700"/>
                      <a:pt x="903" y="9276"/>
                    </a:cubicBezTo>
                    <a:cubicBezTo>
                      <a:pt x="1210" y="9775"/>
                      <a:pt x="1633" y="10255"/>
                      <a:pt x="2132" y="10716"/>
                    </a:cubicBezTo>
                    <a:cubicBezTo>
                      <a:pt x="2555" y="11100"/>
                      <a:pt x="3035" y="11465"/>
                      <a:pt x="3649" y="11849"/>
                    </a:cubicBezTo>
                    <a:cubicBezTo>
                      <a:pt x="3880" y="11983"/>
                      <a:pt x="4148" y="12137"/>
                      <a:pt x="4436" y="12291"/>
                    </a:cubicBezTo>
                    <a:cubicBezTo>
                      <a:pt x="4648" y="12425"/>
                      <a:pt x="4917" y="12560"/>
                      <a:pt x="5185" y="12752"/>
                    </a:cubicBezTo>
                    <a:cubicBezTo>
                      <a:pt x="5531" y="13001"/>
                      <a:pt x="5800" y="13213"/>
                      <a:pt x="6011" y="13481"/>
                    </a:cubicBezTo>
                    <a:cubicBezTo>
                      <a:pt x="6107" y="13597"/>
                      <a:pt x="6203" y="13712"/>
                      <a:pt x="6280" y="13827"/>
                    </a:cubicBezTo>
                    <a:lnTo>
                      <a:pt x="6280" y="13865"/>
                    </a:lnTo>
                    <a:cubicBezTo>
                      <a:pt x="6280" y="13904"/>
                      <a:pt x="6280" y="13923"/>
                      <a:pt x="6299" y="13981"/>
                    </a:cubicBezTo>
                    <a:cubicBezTo>
                      <a:pt x="6338" y="14000"/>
                      <a:pt x="6357" y="14019"/>
                      <a:pt x="6395" y="14057"/>
                    </a:cubicBezTo>
                    <a:cubicBezTo>
                      <a:pt x="6395" y="14077"/>
                      <a:pt x="6434" y="14077"/>
                      <a:pt x="6453" y="14077"/>
                    </a:cubicBezTo>
                    <a:cubicBezTo>
                      <a:pt x="6491" y="14077"/>
                      <a:pt x="6530" y="14057"/>
                      <a:pt x="6530" y="14019"/>
                    </a:cubicBezTo>
                    <a:cubicBezTo>
                      <a:pt x="6568" y="14000"/>
                      <a:pt x="6568" y="13961"/>
                      <a:pt x="6568" y="13904"/>
                    </a:cubicBezTo>
                    <a:cubicBezTo>
                      <a:pt x="6568" y="13693"/>
                      <a:pt x="6587" y="13481"/>
                      <a:pt x="6626" y="13193"/>
                    </a:cubicBezTo>
                    <a:cubicBezTo>
                      <a:pt x="6664" y="12732"/>
                      <a:pt x="6722" y="12252"/>
                      <a:pt x="6760" y="11791"/>
                    </a:cubicBezTo>
                    <a:cubicBezTo>
                      <a:pt x="6798" y="11484"/>
                      <a:pt x="6837" y="11177"/>
                      <a:pt x="6856" y="10850"/>
                    </a:cubicBezTo>
                    <a:cubicBezTo>
                      <a:pt x="6895" y="10428"/>
                      <a:pt x="6933" y="10044"/>
                      <a:pt x="6952" y="9679"/>
                    </a:cubicBezTo>
                    <a:cubicBezTo>
                      <a:pt x="6971" y="9257"/>
                      <a:pt x="6971" y="8930"/>
                      <a:pt x="6952" y="8623"/>
                    </a:cubicBezTo>
                    <a:cubicBezTo>
                      <a:pt x="6933" y="7989"/>
                      <a:pt x="6779" y="7375"/>
                      <a:pt x="6587" y="6741"/>
                    </a:cubicBezTo>
                    <a:cubicBezTo>
                      <a:pt x="6395" y="6165"/>
                      <a:pt x="6107" y="5627"/>
                      <a:pt x="5761" y="5051"/>
                    </a:cubicBezTo>
                    <a:cubicBezTo>
                      <a:pt x="5473" y="4609"/>
                      <a:pt x="5109" y="4187"/>
                      <a:pt x="4667" y="3726"/>
                    </a:cubicBezTo>
                    <a:lnTo>
                      <a:pt x="4264" y="3323"/>
                    </a:lnTo>
                    <a:lnTo>
                      <a:pt x="4187" y="3246"/>
                    </a:lnTo>
                    <a:lnTo>
                      <a:pt x="3937" y="2977"/>
                    </a:lnTo>
                    <a:cubicBezTo>
                      <a:pt x="3764" y="2804"/>
                      <a:pt x="3591" y="2651"/>
                      <a:pt x="3457" y="2478"/>
                    </a:cubicBezTo>
                    <a:cubicBezTo>
                      <a:pt x="3380" y="2401"/>
                      <a:pt x="3323" y="2324"/>
                      <a:pt x="3284" y="2266"/>
                    </a:cubicBezTo>
                    <a:lnTo>
                      <a:pt x="3207" y="2190"/>
                    </a:lnTo>
                    <a:cubicBezTo>
                      <a:pt x="3073" y="1998"/>
                      <a:pt x="2900" y="1806"/>
                      <a:pt x="2785" y="1614"/>
                    </a:cubicBezTo>
                    <a:cubicBezTo>
                      <a:pt x="2708" y="1498"/>
                      <a:pt x="2612" y="1402"/>
                      <a:pt x="2535" y="1287"/>
                    </a:cubicBezTo>
                    <a:cubicBezTo>
                      <a:pt x="2458" y="1210"/>
                      <a:pt x="2420" y="1114"/>
                      <a:pt x="2362" y="1018"/>
                    </a:cubicBezTo>
                    <a:cubicBezTo>
                      <a:pt x="2228" y="826"/>
                      <a:pt x="2113" y="596"/>
                      <a:pt x="2017" y="384"/>
                    </a:cubicBezTo>
                    <a:cubicBezTo>
                      <a:pt x="1978" y="327"/>
                      <a:pt x="1959" y="269"/>
                      <a:pt x="1921" y="192"/>
                    </a:cubicBezTo>
                    <a:cubicBezTo>
                      <a:pt x="1882" y="173"/>
                      <a:pt x="1882" y="154"/>
                      <a:pt x="1863" y="96"/>
                    </a:cubicBezTo>
                    <a:cubicBezTo>
                      <a:pt x="1844" y="77"/>
                      <a:pt x="1844" y="39"/>
                      <a:pt x="1825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Google Shape;607;p33">
                <a:extLst>
                  <a:ext uri="{FF2B5EF4-FFF2-40B4-BE49-F238E27FC236}">
                    <a16:creationId xmlns:a16="http://schemas.microsoft.com/office/drawing/2014/main" xmlns="" id="{5A015D38-EA1C-CC28-86A9-13D7482F8961}"/>
                  </a:ext>
                </a:extLst>
              </p:cNvPr>
              <p:cNvSpPr/>
              <p:nvPr/>
            </p:nvSpPr>
            <p:spPr>
              <a:xfrm>
                <a:off x="-3687030" y="5748562"/>
                <a:ext cx="378075" cy="428492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7836" extrusionOk="0">
                    <a:moveTo>
                      <a:pt x="116" y="1"/>
                    </a:moveTo>
                    <a:cubicBezTo>
                      <a:pt x="39" y="20"/>
                      <a:pt x="0" y="97"/>
                      <a:pt x="0" y="154"/>
                    </a:cubicBezTo>
                    <a:cubicBezTo>
                      <a:pt x="20" y="442"/>
                      <a:pt x="39" y="692"/>
                      <a:pt x="77" y="922"/>
                    </a:cubicBezTo>
                    <a:cubicBezTo>
                      <a:pt x="116" y="1191"/>
                      <a:pt x="173" y="1479"/>
                      <a:pt x="231" y="1748"/>
                    </a:cubicBezTo>
                    <a:cubicBezTo>
                      <a:pt x="384" y="2305"/>
                      <a:pt x="577" y="2823"/>
                      <a:pt x="807" y="3361"/>
                    </a:cubicBezTo>
                    <a:cubicBezTo>
                      <a:pt x="1076" y="3880"/>
                      <a:pt x="1364" y="4379"/>
                      <a:pt x="1710" y="4821"/>
                    </a:cubicBezTo>
                    <a:cubicBezTo>
                      <a:pt x="2055" y="5282"/>
                      <a:pt x="2439" y="5627"/>
                      <a:pt x="2881" y="5915"/>
                    </a:cubicBezTo>
                    <a:cubicBezTo>
                      <a:pt x="3054" y="6050"/>
                      <a:pt x="3246" y="6146"/>
                      <a:pt x="3399" y="6242"/>
                    </a:cubicBezTo>
                    <a:cubicBezTo>
                      <a:pt x="3591" y="6338"/>
                      <a:pt x="3784" y="6376"/>
                      <a:pt x="3976" y="6453"/>
                    </a:cubicBezTo>
                    <a:cubicBezTo>
                      <a:pt x="4148" y="6491"/>
                      <a:pt x="4321" y="6549"/>
                      <a:pt x="4513" y="6626"/>
                    </a:cubicBezTo>
                    <a:lnTo>
                      <a:pt x="5224" y="6837"/>
                    </a:lnTo>
                    <a:cubicBezTo>
                      <a:pt x="5569" y="6952"/>
                      <a:pt x="5838" y="7067"/>
                      <a:pt x="6050" y="7221"/>
                    </a:cubicBezTo>
                    <a:cubicBezTo>
                      <a:pt x="6184" y="7317"/>
                      <a:pt x="6318" y="7413"/>
                      <a:pt x="6414" y="7528"/>
                    </a:cubicBezTo>
                    <a:cubicBezTo>
                      <a:pt x="6453" y="7605"/>
                      <a:pt x="6510" y="7644"/>
                      <a:pt x="6530" y="7701"/>
                    </a:cubicBezTo>
                    <a:cubicBezTo>
                      <a:pt x="6530" y="7740"/>
                      <a:pt x="6530" y="7778"/>
                      <a:pt x="6549" y="7797"/>
                    </a:cubicBezTo>
                    <a:cubicBezTo>
                      <a:pt x="6568" y="7816"/>
                      <a:pt x="6587" y="7836"/>
                      <a:pt x="6626" y="7836"/>
                    </a:cubicBezTo>
                    <a:lnTo>
                      <a:pt x="6664" y="7836"/>
                    </a:lnTo>
                    <a:cubicBezTo>
                      <a:pt x="6702" y="7836"/>
                      <a:pt x="6702" y="7836"/>
                      <a:pt x="6722" y="7816"/>
                    </a:cubicBezTo>
                    <a:cubicBezTo>
                      <a:pt x="6741" y="7816"/>
                      <a:pt x="6741" y="7797"/>
                      <a:pt x="6741" y="7778"/>
                    </a:cubicBezTo>
                    <a:cubicBezTo>
                      <a:pt x="6760" y="7740"/>
                      <a:pt x="6760" y="7720"/>
                      <a:pt x="6760" y="7682"/>
                    </a:cubicBezTo>
                    <a:lnTo>
                      <a:pt x="6760" y="7624"/>
                    </a:lnTo>
                    <a:lnTo>
                      <a:pt x="6760" y="7586"/>
                    </a:lnTo>
                    <a:cubicBezTo>
                      <a:pt x="6760" y="7452"/>
                      <a:pt x="6779" y="7317"/>
                      <a:pt x="6818" y="7202"/>
                    </a:cubicBezTo>
                    <a:lnTo>
                      <a:pt x="6837" y="7048"/>
                    </a:lnTo>
                    <a:cubicBezTo>
                      <a:pt x="6856" y="6875"/>
                      <a:pt x="6875" y="6683"/>
                      <a:pt x="6875" y="6530"/>
                    </a:cubicBezTo>
                    <a:cubicBezTo>
                      <a:pt x="6914" y="6184"/>
                      <a:pt x="6914" y="5819"/>
                      <a:pt x="6875" y="5493"/>
                    </a:cubicBezTo>
                    <a:cubicBezTo>
                      <a:pt x="6856" y="5147"/>
                      <a:pt x="6818" y="4821"/>
                      <a:pt x="6741" y="4475"/>
                    </a:cubicBezTo>
                    <a:cubicBezTo>
                      <a:pt x="6664" y="4168"/>
                      <a:pt x="6549" y="3841"/>
                      <a:pt x="6395" y="3515"/>
                    </a:cubicBezTo>
                    <a:cubicBezTo>
                      <a:pt x="6261" y="3208"/>
                      <a:pt x="6088" y="2900"/>
                      <a:pt x="5896" y="2631"/>
                    </a:cubicBezTo>
                    <a:cubicBezTo>
                      <a:pt x="5723" y="2401"/>
                      <a:pt x="5531" y="2171"/>
                      <a:pt x="5320" y="2017"/>
                    </a:cubicBezTo>
                    <a:cubicBezTo>
                      <a:pt x="5109" y="1844"/>
                      <a:pt x="4859" y="1690"/>
                      <a:pt x="4609" y="1594"/>
                    </a:cubicBezTo>
                    <a:cubicBezTo>
                      <a:pt x="4456" y="1556"/>
                      <a:pt x="4321" y="1498"/>
                      <a:pt x="4187" y="1479"/>
                    </a:cubicBezTo>
                    <a:cubicBezTo>
                      <a:pt x="4072" y="1460"/>
                      <a:pt x="3956" y="1441"/>
                      <a:pt x="3803" y="1441"/>
                    </a:cubicBezTo>
                    <a:lnTo>
                      <a:pt x="3649" y="1441"/>
                    </a:lnTo>
                    <a:cubicBezTo>
                      <a:pt x="3015" y="1364"/>
                      <a:pt x="2362" y="1268"/>
                      <a:pt x="1767" y="1076"/>
                    </a:cubicBezTo>
                    <a:cubicBezTo>
                      <a:pt x="1460" y="961"/>
                      <a:pt x="1191" y="826"/>
                      <a:pt x="922" y="634"/>
                    </a:cubicBezTo>
                    <a:cubicBezTo>
                      <a:pt x="807" y="538"/>
                      <a:pt x="692" y="481"/>
                      <a:pt x="596" y="385"/>
                    </a:cubicBezTo>
                    <a:lnTo>
                      <a:pt x="231" y="20"/>
                    </a:lnTo>
                    <a:cubicBezTo>
                      <a:pt x="231" y="20"/>
                      <a:pt x="212" y="1"/>
                      <a:pt x="173" y="1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Google Shape;608;p33">
                <a:extLst>
                  <a:ext uri="{FF2B5EF4-FFF2-40B4-BE49-F238E27FC236}">
                    <a16:creationId xmlns:a16="http://schemas.microsoft.com/office/drawing/2014/main" xmlns="" id="{6F2B42E9-4295-704F-E904-5CE09843D687}"/>
                  </a:ext>
                </a:extLst>
              </p:cNvPr>
              <p:cNvSpPr/>
              <p:nvPr/>
            </p:nvSpPr>
            <p:spPr>
              <a:xfrm>
                <a:off x="-3649244" y="4987205"/>
                <a:ext cx="1059637" cy="1628882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29788" extrusionOk="0">
                    <a:moveTo>
                      <a:pt x="19300" y="1"/>
                    </a:moveTo>
                    <a:cubicBezTo>
                      <a:pt x="19281" y="1"/>
                      <a:pt x="19281" y="1"/>
                      <a:pt x="19262" y="20"/>
                    </a:cubicBezTo>
                    <a:cubicBezTo>
                      <a:pt x="19127" y="135"/>
                      <a:pt x="19031" y="251"/>
                      <a:pt x="18916" y="385"/>
                    </a:cubicBezTo>
                    <a:cubicBezTo>
                      <a:pt x="18033" y="1211"/>
                      <a:pt x="16996" y="1864"/>
                      <a:pt x="15940" y="2459"/>
                    </a:cubicBezTo>
                    <a:cubicBezTo>
                      <a:pt x="15268" y="2843"/>
                      <a:pt x="14576" y="3189"/>
                      <a:pt x="13885" y="3554"/>
                    </a:cubicBezTo>
                    <a:cubicBezTo>
                      <a:pt x="13213" y="3899"/>
                      <a:pt x="12541" y="4264"/>
                      <a:pt x="11888" y="4667"/>
                    </a:cubicBezTo>
                    <a:cubicBezTo>
                      <a:pt x="11254" y="5051"/>
                      <a:pt x="10659" y="5512"/>
                      <a:pt x="10102" y="6012"/>
                    </a:cubicBezTo>
                    <a:cubicBezTo>
                      <a:pt x="9852" y="6261"/>
                      <a:pt x="9583" y="6530"/>
                      <a:pt x="9334" y="6780"/>
                    </a:cubicBezTo>
                    <a:cubicBezTo>
                      <a:pt x="9103" y="7049"/>
                      <a:pt x="8892" y="7317"/>
                      <a:pt x="8700" y="7606"/>
                    </a:cubicBezTo>
                    <a:cubicBezTo>
                      <a:pt x="8277" y="8201"/>
                      <a:pt x="7932" y="8854"/>
                      <a:pt x="7644" y="9507"/>
                    </a:cubicBezTo>
                    <a:cubicBezTo>
                      <a:pt x="7298" y="10275"/>
                      <a:pt x="7068" y="11062"/>
                      <a:pt x="6837" y="11850"/>
                    </a:cubicBezTo>
                    <a:cubicBezTo>
                      <a:pt x="6818" y="11965"/>
                      <a:pt x="6799" y="12099"/>
                      <a:pt x="6741" y="12214"/>
                    </a:cubicBezTo>
                    <a:cubicBezTo>
                      <a:pt x="6722" y="12003"/>
                      <a:pt x="6684" y="11754"/>
                      <a:pt x="6645" y="11542"/>
                    </a:cubicBezTo>
                    <a:cubicBezTo>
                      <a:pt x="6588" y="11177"/>
                      <a:pt x="6511" y="10851"/>
                      <a:pt x="6415" y="10486"/>
                    </a:cubicBezTo>
                    <a:cubicBezTo>
                      <a:pt x="6357" y="10313"/>
                      <a:pt x="6319" y="10140"/>
                      <a:pt x="6242" y="9987"/>
                    </a:cubicBezTo>
                    <a:cubicBezTo>
                      <a:pt x="6165" y="9795"/>
                      <a:pt x="6107" y="9622"/>
                      <a:pt x="6031" y="9449"/>
                    </a:cubicBezTo>
                    <a:cubicBezTo>
                      <a:pt x="5493" y="8297"/>
                      <a:pt x="4821" y="7241"/>
                      <a:pt x="4206" y="6146"/>
                    </a:cubicBezTo>
                    <a:cubicBezTo>
                      <a:pt x="4033" y="5877"/>
                      <a:pt x="3899" y="5608"/>
                      <a:pt x="3745" y="5340"/>
                    </a:cubicBezTo>
                    <a:lnTo>
                      <a:pt x="3745" y="5378"/>
                    </a:lnTo>
                    <a:cubicBezTo>
                      <a:pt x="3477" y="4917"/>
                      <a:pt x="3246" y="4437"/>
                      <a:pt x="3035" y="3957"/>
                    </a:cubicBezTo>
                    <a:cubicBezTo>
                      <a:pt x="2804" y="3458"/>
                      <a:pt x="2612" y="2920"/>
                      <a:pt x="2478" y="2401"/>
                    </a:cubicBezTo>
                    <a:lnTo>
                      <a:pt x="2478" y="2421"/>
                    </a:lnTo>
                    <a:cubicBezTo>
                      <a:pt x="2363" y="1960"/>
                      <a:pt x="2286" y="1499"/>
                      <a:pt x="2228" y="1057"/>
                    </a:cubicBezTo>
                    <a:cubicBezTo>
                      <a:pt x="2228" y="1019"/>
                      <a:pt x="2209" y="999"/>
                      <a:pt x="2190" y="999"/>
                    </a:cubicBezTo>
                    <a:cubicBezTo>
                      <a:pt x="2171" y="999"/>
                      <a:pt x="2132" y="1019"/>
                      <a:pt x="2132" y="1076"/>
                    </a:cubicBezTo>
                    <a:cubicBezTo>
                      <a:pt x="2190" y="1652"/>
                      <a:pt x="2305" y="2209"/>
                      <a:pt x="2459" y="2728"/>
                    </a:cubicBezTo>
                    <a:cubicBezTo>
                      <a:pt x="2593" y="3266"/>
                      <a:pt x="2785" y="3765"/>
                      <a:pt x="3035" y="4264"/>
                    </a:cubicBezTo>
                    <a:cubicBezTo>
                      <a:pt x="3457" y="5243"/>
                      <a:pt x="4014" y="6165"/>
                      <a:pt x="4533" y="7106"/>
                    </a:cubicBezTo>
                    <a:cubicBezTo>
                      <a:pt x="4821" y="7625"/>
                      <a:pt x="5109" y="8162"/>
                      <a:pt x="5378" y="8681"/>
                    </a:cubicBezTo>
                    <a:cubicBezTo>
                      <a:pt x="5531" y="8969"/>
                      <a:pt x="5647" y="9257"/>
                      <a:pt x="5762" y="9545"/>
                    </a:cubicBezTo>
                    <a:cubicBezTo>
                      <a:pt x="5839" y="9718"/>
                      <a:pt x="5877" y="9891"/>
                      <a:pt x="5954" y="10044"/>
                    </a:cubicBezTo>
                    <a:cubicBezTo>
                      <a:pt x="6011" y="10198"/>
                      <a:pt x="6050" y="10352"/>
                      <a:pt x="6107" y="10524"/>
                    </a:cubicBezTo>
                    <a:cubicBezTo>
                      <a:pt x="6223" y="11024"/>
                      <a:pt x="6319" y="11561"/>
                      <a:pt x="6396" y="12061"/>
                    </a:cubicBezTo>
                    <a:cubicBezTo>
                      <a:pt x="6415" y="12330"/>
                      <a:pt x="6434" y="12618"/>
                      <a:pt x="6453" y="12887"/>
                    </a:cubicBezTo>
                    <a:cubicBezTo>
                      <a:pt x="6492" y="13059"/>
                      <a:pt x="6492" y="13251"/>
                      <a:pt x="6511" y="13405"/>
                    </a:cubicBezTo>
                    <a:cubicBezTo>
                      <a:pt x="6242" y="14711"/>
                      <a:pt x="6069" y="15998"/>
                      <a:pt x="5954" y="17323"/>
                    </a:cubicBezTo>
                    <a:cubicBezTo>
                      <a:pt x="5877" y="18110"/>
                      <a:pt x="5819" y="18878"/>
                      <a:pt x="5762" y="19685"/>
                    </a:cubicBezTo>
                    <a:cubicBezTo>
                      <a:pt x="5743" y="19627"/>
                      <a:pt x="5723" y="19550"/>
                      <a:pt x="5685" y="19512"/>
                    </a:cubicBezTo>
                    <a:cubicBezTo>
                      <a:pt x="5551" y="19205"/>
                      <a:pt x="5378" y="18916"/>
                      <a:pt x="5205" y="18628"/>
                    </a:cubicBezTo>
                    <a:cubicBezTo>
                      <a:pt x="5013" y="18360"/>
                      <a:pt x="4821" y="18091"/>
                      <a:pt x="4590" y="17860"/>
                    </a:cubicBezTo>
                    <a:cubicBezTo>
                      <a:pt x="4379" y="17630"/>
                      <a:pt x="4149" y="17476"/>
                      <a:pt x="3918" y="17303"/>
                    </a:cubicBezTo>
                    <a:cubicBezTo>
                      <a:pt x="3707" y="17150"/>
                      <a:pt x="3477" y="17035"/>
                      <a:pt x="3265" y="16919"/>
                    </a:cubicBezTo>
                    <a:cubicBezTo>
                      <a:pt x="2785" y="16670"/>
                      <a:pt x="2305" y="16516"/>
                      <a:pt x="1825" y="16286"/>
                    </a:cubicBezTo>
                    <a:cubicBezTo>
                      <a:pt x="1652" y="16228"/>
                      <a:pt x="1518" y="16151"/>
                      <a:pt x="1345" y="16055"/>
                    </a:cubicBezTo>
                    <a:cubicBezTo>
                      <a:pt x="1211" y="15978"/>
                      <a:pt x="1057" y="15882"/>
                      <a:pt x="923" y="15786"/>
                    </a:cubicBezTo>
                    <a:cubicBezTo>
                      <a:pt x="730" y="15652"/>
                      <a:pt x="538" y="15498"/>
                      <a:pt x="385" y="15306"/>
                    </a:cubicBezTo>
                    <a:cubicBezTo>
                      <a:pt x="270" y="15172"/>
                      <a:pt x="174" y="15018"/>
                      <a:pt x="97" y="14884"/>
                    </a:cubicBezTo>
                    <a:cubicBezTo>
                      <a:pt x="97" y="14845"/>
                      <a:pt x="78" y="14845"/>
                      <a:pt x="58" y="14845"/>
                    </a:cubicBezTo>
                    <a:lnTo>
                      <a:pt x="20" y="14845"/>
                    </a:lnTo>
                    <a:cubicBezTo>
                      <a:pt x="1" y="14884"/>
                      <a:pt x="1" y="14903"/>
                      <a:pt x="1" y="14922"/>
                    </a:cubicBezTo>
                    <a:cubicBezTo>
                      <a:pt x="78" y="15076"/>
                      <a:pt x="174" y="15210"/>
                      <a:pt x="270" y="15364"/>
                    </a:cubicBezTo>
                    <a:cubicBezTo>
                      <a:pt x="366" y="15498"/>
                      <a:pt x="481" y="15613"/>
                      <a:pt x="596" y="15748"/>
                    </a:cubicBezTo>
                    <a:cubicBezTo>
                      <a:pt x="865" y="15978"/>
                      <a:pt x="1172" y="16190"/>
                      <a:pt x="1499" y="16362"/>
                    </a:cubicBezTo>
                    <a:cubicBezTo>
                      <a:pt x="1633" y="16458"/>
                      <a:pt x="1806" y="16535"/>
                      <a:pt x="1940" y="16631"/>
                    </a:cubicBezTo>
                    <a:cubicBezTo>
                      <a:pt x="2113" y="16727"/>
                      <a:pt x="2286" y="16804"/>
                      <a:pt x="2459" y="16900"/>
                    </a:cubicBezTo>
                    <a:cubicBezTo>
                      <a:pt x="2766" y="17054"/>
                      <a:pt x="3073" y="17227"/>
                      <a:pt x="3381" y="17419"/>
                    </a:cubicBezTo>
                    <a:cubicBezTo>
                      <a:pt x="3515" y="17495"/>
                      <a:pt x="3630" y="17591"/>
                      <a:pt x="3726" y="17687"/>
                    </a:cubicBezTo>
                    <a:cubicBezTo>
                      <a:pt x="3841" y="17783"/>
                      <a:pt x="3937" y="17899"/>
                      <a:pt x="4033" y="17995"/>
                    </a:cubicBezTo>
                    <a:cubicBezTo>
                      <a:pt x="4226" y="18206"/>
                      <a:pt x="4398" y="18456"/>
                      <a:pt x="4533" y="18724"/>
                    </a:cubicBezTo>
                    <a:cubicBezTo>
                      <a:pt x="4706" y="18974"/>
                      <a:pt x="4859" y="19243"/>
                      <a:pt x="4974" y="19531"/>
                    </a:cubicBezTo>
                    <a:cubicBezTo>
                      <a:pt x="5109" y="19819"/>
                      <a:pt x="5243" y="20107"/>
                      <a:pt x="5339" y="20414"/>
                    </a:cubicBezTo>
                    <a:cubicBezTo>
                      <a:pt x="5397" y="20587"/>
                      <a:pt x="5455" y="20760"/>
                      <a:pt x="5493" y="20933"/>
                    </a:cubicBezTo>
                    <a:cubicBezTo>
                      <a:pt x="5551" y="21067"/>
                      <a:pt x="5570" y="21183"/>
                      <a:pt x="5627" y="21336"/>
                    </a:cubicBezTo>
                    <a:cubicBezTo>
                      <a:pt x="5570" y="21835"/>
                      <a:pt x="5551" y="22335"/>
                      <a:pt x="5493" y="22853"/>
                    </a:cubicBezTo>
                    <a:cubicBezTo>
                      <a:pt x="5301" y="24678"/>
                      <a:pt x="4994" y="26502"/>
                      <a:pt x="4514" y="28288"/>
                    </a:cubicBezTo>
                    <a:cubicBezTo>
                      <a:pt x="4514" y="28326"/>
                      <a:pt x="4494" y="28365"/>
                      <a:pt x="4494" y="28384"/>
                    </a:cubicBezTo>
                    <a:cubicBezTo>
                      <a:pt x="4398" y="28710"/>
                      <a:pt x="4322" y="29018"/>
                      <a:pt x="4226" y="29306"/>
                    </a:cubicBezTo>
                    <a:lnTo>
                      <a:pt x="4206" y="29402"/>
                    </a:lnTo>
                    <a:cubicBezTo>
                      <a:pt x="4206" y="29478"/>
                      <a:pt x="4206" y="29517"/>
                      <a:pt x="4226" y="29574"/>
                    </a:cubicBezTo>
                    <a:cubicBezTo>
                      <a:pt x="4245" y="29671"/>
                      <a:pt x="4322" y="29709"/>
                      <a:pt x="4418" y="29767"/>
                    </a:cubicBezTo>
                    <a:cubicBezTo>
                      <a:pt x="4460" y="29781"/>
                      <a:pt x="4505" y="29788"/>
                      <a:pt x="4549" y="29788"/>
                    </a:cubicBezTo>
                    <a:cubicBezTo>
                      <a:pt x="4686" y="29788"/>
                      <a:pt x="4820" y="29719"/>
                      <a:pt x="4878" y="29574"/>
                    </a:cubicBezTo>
                    <a:cubicBezTo>
                      <a:pt x="5051" y="29133"/>
                      <a:pt x="5167" y="28710"/>
                      <a:pt x="5282" y="28249"/>
                    </a:cubicBezTo>
                    <a:cubicBezTo>
                      <a:pt x="5397" y="27789"/>
                      <a:pt x="5531" y="27328"/>
                      <a:pt x="5627" y="26848"/>
                    </a:cubicBezTo>
                    <a:cubicBezTo>
                      <a:pt x="5819" y="25945"/>
                      <a:pt x="5973" y="25023"/>
                      <a:pt x="6069" y="24121"/>
                    </a:cubicBezTo>
                    <a:cubicBezTo>
                      <a:pt x="6203" y="23199"/>
                      <a:pt x="6261" y="22277"/>
                      <a:pt x="6338" y="21355"/>
                    </a:cubicBezTo>
                    <a:cubicBezTo>
                      <a:pt x="6396" y="20683"/>
                      <a:pt x="6434" y="20030"/>
                      <a:pt x="6492" y="19358"/>
                    </a:cubicBezTo>
                    <a:cubicBezTo>
                      <a:pt x="6530" y="19224"/>
                      <a:pt x="6549" y="19089"/>
                      <a:pt x="6607" y="18955"/>
                    </a:cubicBezTo>
                    <a:cubicBezTo>
                      <a:pt x="6645" y="18782"/>
                      <a:pt x="6703" y="18648"/>
                      <a:pt x="6741" y="18475"/>
                    </a:cubicBezTo>
                    <a:cubicBezTo>
                      <a:pt x="6837" y="18129"/>
                      <a:pt x="6933" y="17822"/>
                      <a:pt x="7029" y="17495"/>
                    </a:cubicBezTo>
                    <a:cubicBezTo>
                      <a:pt x="7221" y="16862"/>
                      <a:pt x="7490" y="16247"/>
                      <a:pt x="7836" y="15690"/>
                    </a:cubicBezTo>
                    <a:cubicBezTo>
                      <a:pt x="8085" y="15268"/>
                      <a:pt x="8412" y="14845"/>
                      <a:pt x="8758" y="14519"/>
                    </a:cubicBezTo>
                    <a:cubicBezTo>
                      <a:pt x="9103" y="14212"/>
                      <a:pt x="9468" y="13885"/>
                      <a:pt x="9852" y="13635"/>
                    </a:cubicBezTo>
                    <a:cubicBezTo>
                      <a:pt x="10236" y="13328"/>
                      <a:pt x="10640" y="13098"/>
                      <a:pt x="11062" y="12848"/>
                    </a:cubicBezTo>
                    <a:cubicBezTo>
                      <a:pt x="11600" y="12560"/>
                      <a:pt x="12157" y="12272"/>
                      <a:pt x="12694" y="12022"/>
                    </a:cubicBezTo>
                    <a:cubicBezTo>
                      <a:pt x="13270" y="11754"/>
                      <a:pt x="13827" y="11485"/>
                      <a:pt x="14384" y="11197"/>
                    </a:cubicBezTo>
                    <a:cubicBezTo>
                      <a:pt x="15479" y="10640"/>
                      <a:pt x="16573" y="10006"/>
                      <a:pt x="17495" y="9161"/>
                    </a:cubicBezTo>
                    <a:cubicBezTo>
                      <a:pt x="17534" y="9142"/>
                      <a:pt x="17553" y="9084"/>
                      <a:pt x="17534" y="9065"/>
                    </a:cubicBezTo>
                    <a:cubicBezTo>
                      <a:pt x="17495" y="9046"/>
                      <a:pt x="17495" y="9046"/>
                      <a:pt x="17476" y="9046"/>
                    </a:cubicBezTo>
                    <a:cubicBezTo>
                      <a:pt x="17457" y="9046"/>
                      <a:pt x="17457" y="9046"/>
                      <a:pt x="17438" y="9065"/>
                    </a:cubicBezTo>
                    <a:cubicBezTo>
                      <a:pt x="16861" y="9584"/>
                      <a:pt x="16189" y="10025"/>
                      <a:pt x="15479" y="10428"/>
                    </a:cubicBezTo>
                    <a:cubicBezTo>
                      <a:pt x="14403" y="11024"/>
                      <a:pt x="13251" y="11504"/>
                      <a:pt x="12118" y="12022"/>
                    </a:cubicBezTo>
                    <a:cubicBezTo>
                      <a:pt x="11004" y="12522"/>
                      <a:pt x="9871" y="13098"/>
                      <a:pt x="8892" y="13847"/>
                    </a:cubicBezTo>
                    <a:cubicBezTo>
                      <a:pt x="8450" y="14154"/>
                      <a:pt x="8066" y="14519"/>
                      <a:pt x="7701" y="14922"/>
                    </a:cubicBezTo>
                    <a:cubicBezTo>
                      <a:pt x="7375" y="15325"/>
                      <a:pt x="7087" y="15786"/>
                      <a:pt x="6876" y="16266"/>
                    </a:cubicBezTo>
                    <a:cubicBezTo>
                      <a:pt x="6818" y="16343"/>
                      <a:pt x="6799" y="16439"/>
                      <a:pt x="6780" y="16497"/>
                    </a:cubicBezTo>
                    <a:cubicBezTo>
                      <a:pt x="6972" y="14845"/>
                      <a:pt x="7221" y="13213"/>
                      <a:pt x="7682" y="11600"/>
                    </a:cubicBezTo>
                    <a:cubicBezTo>
                      <a:pt x="7874" y="10966"/>
                      <a:pt x="8066" y="10313"/>
                      <a:pt x="8335" y="9680"/>
                    </a:cubicBezTo>
                    <a:cubicBezTo>
                      <a:pt x="8450" y="9391"/>
                      <a:pt x="8566" y="9103"/>
                      <a:pt x="8719" y="8815"/>
                    </a:cubicBezTo>
                    <a:lnTo>
                      <a:pt x="9142" y="8028"/>
                    </a:lnTo>
                    <a:cubicBezTo>
                      <a:pt x="9372" y="7663"/>
                      <a:pt x="9603" y="7337"/>
                      <a:pt x="9852" y="7029"/>
                    </a:cubicBezTo>
                    <a:cubicBezTo>
                      <a:pt x="9967" y="6857"/>
                      <a:pt x="10102" y="6684"/>
                      <a:pt x="10255" y="6549"/>
                    </a:cubicBezTo>
                    <a:cubicBezTo>
                      <a:pt x="10390" y="6396"/>
                      <a:pt x="10544" y="6223"/>
                      <a:pt x="10678" y="6088"/>
                    </a:cubicBezTo>
                    <a:cubicBezTo>
                      <a:pt x="11216" y="5551"/>
                      <a:pt x="11811" y="5128"/>
                      <a:pt x="12445" y="4725"/>
                    </a:cubicBezTo>
                    <a:cubicBezTo>
                      <a:pt x="13078" y="4283"/>
                      <a:pt x="13750" y="3899"/>
                      <a:pt x="14403" y="3534"/>
                    </a:cubicBezTo>
                    <a:cubicBezTo>
                      <a:pt x="15076" y="3150"/>
                      <a:pt x="15767" y="2766"/>
                      <a:pt x="16420" y="2363"/>
                    </a:cubicBezTo>
                    <a:cubicBezTo>
                      <a:pt x="17073" y="1960"/>
                      <a:pt x="17726" y="1518"/>
                      <a:pt x="18321" y="1038"/>
                    </a:cubicBezTo>
                    <a:cubicBezTo>
                      <a:pt x="18698" y="736"/>
                      <a:pt x="19019" y="417"/>
                      <a:pt x="19358" y="60"/>
                    </a:cubicBezTo>
                    <a:lnTo>
                      <a:pt x="19358" y="60"/>
                    </a:lnTo>
                    <a:cubicBezTo>
                      <a:pt x="19361" y="63"/>
                      <a:pt x="19365" y="64"/>
                      <a:pt x="19367" y="64"/>
                    </a:cubicBezTo>
                    <a:cubicBezTo>
                      <a:pt x="19373" y="64"/>
                      <a:pt x="19377" y="58"/>
                      <a:pt x="19377" y="39"/>
                    </a:cubicBezTo>
                    <a:lnTo>
                      <a:pt x="19377" y="39"/>
                    </a:lnTo>
                    <a:cubicBezTo>
                      <a:pt x="19371" y="46"/>
                      <a:pt x="19364" y="53"/>
                      <a:pt x="19358" y="60"/>
                    </a:cubicBezTo>
                    <a:lnTo>
                      <a:pt x="19358" y="60"/>
                    </a:lnTo>
                    <a:cubicBezTo>
                      <a:pt x="19345" y="51"/>
                      <a:pt x="19330" y="30"/>
                      <a:pt x="19320" y="20"/>
                    </a:cubicBezTo>
                    <a:lnTo>
                      <a:pt x="19300" y="1"/>
                    </a:lnTo>
                    <a:close/>
                  </a:path>
                </a:pathLst>
              </a:custGeom>
              <a:solidFill>
                <a:srgbClr val="682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Google Shape;609;p33">
                <a:extLst>
                  <a:ext uri="{FF2B5EF4-FFF2-40B4-BE49-F238E27FC236}">
                    <a16:creationId xmlns:a16="http://schemas.microsoft.com/office/drawing/2014/main" xmlns="" id="{21774888-D6F2-311A-378D-116FE99DE7ED}"/>
                  </a:ext>
                </a:extLst>
              </p:cNvPr>
              <p:cNvSpPr/>
              <p:nvPr/>
            </p:nvSpPr>
            <p:spPr>
              <a:xfrm>
                <a:off x="-2808105" y="5305408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1"/>
                    </a:moveTo>
                    <a:cubicBezTo>
                      <a:pt x="78" y="1"/>
                      <a:pt x="1" y="77"/>
                      <a:pt x="1" y="154"/>
                    </a:cubicBezTo>
                    <a:cubicBezTo>
                      <a:pt x="1" y="231"/>
                      <a:pt x="78" y="289"/>
                      <a:pt x="154" y="289"/>
                    </a:cubicBezTo>
                    <a:cubicBezTo>
                      <a:pt x="250" y="289"/>
                      <a:pt x="289" y="231"/>
                      <a:pt x="289" y="154"/>
                    </a:cubicBezTo>
                    <a:cubicBezTo>
                      <a:pt x="289" y="77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Google Shape;610;p33">
                <a:extLst>
                  <a:ext uri="{FF2B5EF4-FFF2-40B4-BE49-F238E27FC236}">
                    <a16:creationId xmlns:a16="http://schemas.microsoft.com/office/drawing/2014/main" xmlns="" id="{B73A5FDB-EA90-4122-F9D4-4C8DF46607BB}"/>
                  </a:ext>
                </a:extLst>
              </p:cNvPr>
              <p:cNvSpPr/>
              <p:nvPr/>
            </p:nvSpPr>
            <p:spPr>
              <a:xfrm>
                <a:off x="-2854312" y="5251873"/>
                <a:ext cx="24224" cy="2417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2" extrusionOk="0">
                    <a:moveTo>
                      <a:pt x="231" y="0"/>
                    </a:moveTo>
                    <a:cubicBezTo>
                      <a:pt x="97" y="0"/>
                      <a:pt x="1" y="96"/>
                      <a:pt x="1" y="21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7" y="442"/>
                      <a:pt x="443" y="346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Google Shape;611;p33">
                <a:extLst>
                  <a:ext uri="{FF2B5EF4-FFF2-40B4-BE49-F238E27FC236}">
                    <a16:creationId xmlns:a16="http://schemas.microsoft.com/office/drawing/2014/main" xmlns="" id="{64DA992F-1A70-0724-3440-C117F346096C}"/>
                  </a:ext>
                </a:extLst>
              </p:cNvPr>
              <p:cNvSpPr/>
              <p:nvPr/>
            </p:nvSpPr>
            <p:spPr>
              <a:xfrm>
                <a:off x="-3587288" y="5180292"/>
                <a:ext cx="23185" cy="243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46" extrusionOk="0">
                    <a:moveTo>
                      <a:pt x="187" y="1"/>
                    </a:moveTo>
                    <a:cubicBezTo>
                      <a:pt x="97" y="1"/>
                      <a:pt x="1" y="93"/>
                      <a:pt x="1" y="234"/>
                    </a:cubicBezTo>
                    <a:cubicBezTo>
                      <a:pt x="1" y="349"/>
                      <a:pt x="97" y="445"/>
                      <a:pt x="212" y="445"/>
                    </a:cubicBezTo>
                    <a:cubicBezTo>
                      <a:pt x="327" y="445"/>
                      <a:pt x="423" y="349"/>
                      <a:pt x="423" y="234"/>
                    </a:cubicBezTo>
                    <a:cubicBezTo>
                      <a:pt x="423" y="119"/>
                      <a:pt x="327" y="3"/>
                      <a:pt x="212" y="3"/>
                    </a:cubicBezTo>
                    <a:cubicBezTo>
                      <a:pt x="204" y="2"/>
                      <a:pt x="196" y="1"/>
                      <a:pt x="18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Google Shape;612;p33">
                <a:extLst>
                  <a:ext uri="{FF2B5EF4-FFF2-40B4-BE49-F238E27FC236}">
                    <a16:creationId xmlns:a16="http://schemas.microsoft.com/office/drawing/2014/main" xmlns="" id="{ECBC53A4-5121-0E62-2026-CE9436297E6E}"/>
                  </a:ext>
                </a:extLst>
              </p:cNvPr>
              <p:cNvSpPr/>
              <p:nvPr/>
            </p:nvSpPr>
            <p:spPr>
              <a:xfrm>
                <a:off x="-3569406" y="5128999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2"/>
                      <a:pt x="77" y="288"/>
                      <a:pt x="154" y="288"/>
                    </a:cubicBezTo>
                    <a:cubicBezTo>
                      <a:pt x="250" y="288"/>
                      <a:pt x="288" y="212"/>
                      <a:pt x="288" y="135"/>
                    </a:cubicBezTo>
                    <a:cubicBezTo>
                      <a:pt x="288" y="58"/>
                      <a:pt x="231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Google Shape;613;p33">
                <a:extLst>
                  <a:ext uri="{FF2B5EF4-FFF2-40B4-BE49-F238E27FC236}">
                    <a16:creationId xmlns:a16="http://schemas.microsoft.com/office/drawing/2014/main" xmlns="" id="{34D39B62-9589-F53E-EDEC-E1298F203D99}"/>
                  </a:ext>
                </a:extLst>
              </p:cNvPr>
              <p:cNvSpPr/>
              <p:nvPr/>
            </p:nvSpPr>
            <p:spPr>
              <a:xfrm>
                <a:off x="-3535831" y="5183573"/>
                <a:ext cx="10554" cy="1060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4" extrusionOk="0">
                    <a:moveTo>
                      <a:pt x="97" y="1"/>
                    </a:moveTo>
                    <a:cubicBezTo>
                      <a:pt x="39" y="20"/>
                      <a:pt x="1" y="59"/>
                      <a:pt x="1" y="97"/>
                    </a:cubicBezTo>
                    <a:cubicBezTo>
                      <a:pt x="1" y="155"/>
                      <a:pt x="39" y="193"/>
                      <a:pt x="97" y="193"/>
                    </a:cubicBezTo>
                    <a:cubicBezTo>
                      <a:pt x="135" y="193"/>
                      <a:pt x="193" y="155"/>
                      <a:pt x="193" y="97"/>
                    </a:cubicBezTo>
                    <a:cubicBezTo>
                      <a:pt x="193" y="59"/>
                      <a:pt x="135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Google Shape;614;p33">
                <a:extLst>
                  <a:ext uri="{FF2B5EF4-FFF2-40B4-BE49-F238E27FC236}">
                    <a16:creationId xmlns:a16="http://schemas.microsoft.com/office/drawing/2014/main" xmlns="" id="{5DE106FA-E480-7DED-5CE9-C5A48A6DA8D7}"/>
                  </a:ext>
                </a:extLst>
              </p:cNvPr>
              <p:cNvSpPr/>
              <p:nvPr/>
            </p:nvSpPr>
            <p:spPr>
              <a:xfrm>
                <a:off x="-3559946" y="5263411"/>
                <a:ext cx="26302" cy="26302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250" y="0"/>
                    </a:moveTo>
                    <a:cubicBezTo>
                      <a:pt x="115" y="0"/>
                      <a:pt x="0" y="96"/>
                      <a:pt x="0" y="250"/>
                    </a:cubicBezTo>
                    <a:cubicBezTo>
                      <a:pt x="0" y="365"/>
                      <a:pt x="96" y="481"/>
                      <a:pt x="250" y="481"/>
                    </a:cubicBezTo>
                    <a:cubicBezTo>
                      <a:pt x="365" y="481"/>
                      <a:pt x="480" y="385"/>
                      <a:pt x="480" y="250"/>
                    </a:cubicBezTo>
                    <a:cubicBezTo>
                      <a:pt x="480" y="135"/>
                      <a:pt x="384" y="0"/>
                      <a:pt x="25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Google Shape;615;p33">
                <a:extLst>
                  <a:ext uri="{FF2B5EF4-FFF2-40B4-BE49-F238E27FC236}">
                    <a16:creationId xmlns:a16="http://schemas.microsoft.com/office/drawing/2014/main" xmlns="" id="{05DD6635-5F24-EDC6-8DB7-613AE60B0198}"/>
                  </a:ext>
                </a:extLst>
              </p:cNvPr>
              <p:cNvSpPr/>
              <p:nvPr/>
            </p:nvSpPr>
            <p:spPr>
              <a:xfrm>
                <a:off x="-3608286" y="5256084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74" y="0"/>
                    </a:moveTo>
                    <a:cubicBezTo>
                      <a:pt x="97" y="0"/>
                      <a:pt x="1" y="96"/>
                      <a:pt x="1" y="173"/>
                    </a:cubicBezTo>
                    <a:cubicBezTo>
                      <a:pt x="1" y="269"/>
                      <a:pt x="77" y="326"/>
                      <a:pt x="174" y="326"/>
                    </a:cubicBezTo>
                    <a:cubicBezTo>
                      <a:pt x="270" y="326"/>
                      <a:pt x="327" y="269"/>
                      <a:pt x="327" y="173"/>
                    </a:cubicBezTo>
                    <a:cubicBezTo>
                      <a:pt x="327" y="58"/>
                      <a:pt x="250" y="0"/>
                      <a:pt x="17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Google Shape;616;p33">
                <a:extLst>
                  <a:ext uri="{FF2B5EF4-FFF2-40B4-BE49-F238E27FC236}">
                    <a16:creationId xmlns:a16="http://schemas.microsoft.com/office/drawing/2014/main" xmlns="" id="{BB50A194-FDA6-02D3-7572-BCC2E82D102F}"/>
                  </a:ext>
                </a:extLst>
              </p:cNvPr>
              <p:cNvSpPr/>
              <p:nvPr/>
            </p:nvSpPr>
            <p:spPr>
              <a:xfrm>
                <a:off x="-3590405" y="5326406"/>
                <a:ext cx="1892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77" y="1"/>
                      <a:pt x="0" y="77"/>
                      <a:pt x="0" y="174"/>
                    </a:cubicBezTo>
                    <a:cubicBezTo>
                      <a:pt x="0" y="270"/>
                      <a:pt x="77" y="346"/>
                      <a:pt x="173" y="346"/>
                    </a:cubicBezTo>
                    <a:cubicBezTo>
                      <a:pt x="269" y="346"/>
                      <a:pt x="346" y="270"/>
                      <a:pt x="346" y="174"/>
                    </a:cubicBezTo>
                    <a:cubicBezTo>
                      <a:pt x="346" y="77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Google Shape;617;p33">
                <a:extLst>
                  <a:ext uri="{FF2B5EF4-FFF2-40B4-BE49-F238E27FC236}">
                    <a16:creationId xmlns:a16="http://schemas.microsoft.com/office/drawing/2014/main" xmlns="" id="{9032B581-9C8A-D1E1-DFCB-C175D131AA93}"/>
                  </a:ext>
                </a:extLst>
              </p:cNvPr>
              <p:cNvSpPr/>
              <p:nvPr/>
            </p:nvSpPr>
            <p:spPr>
              <a:xfrm>
                <a:off x="-3535831" y="5325367"/>
                <a:ext cx="21053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85" extrusionOk="0">
                    <a:moveTo>
                      <a:pt x="193" y="0"/>
                    </a:moveTo>
                    <a:cubicBezTo>
                      <a:pt x="58" y="0"/>
                      <a:pt x="1" y="77"/>
                      <a:pt x="1" y="193"/>
                    </a:cubicBezTo>
                    <a:cubicBezTo>
                      <a:pt x="1" y="289"/>
                      <a:pt x="58" y="385"/>
                      <a:pt x="193" y="385"/>
                    </a:cubicBezTo>
                    <a:cubicBezTo>
                      <a:pt x="289" y="385"/>
                      <a:pt x="385" y="308"/>
                      <a:pt x="385" y="193"/>
                    </a:cubicBezTo>
                    <a:cubicBezTo>
                      <a:pt x="385" y="96"/>
                      <a:pt x="308" y="0"/>
                      <a:pt x="19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Google Shape;618;p33">
                <a:extLst>
                  <a:ext uri="{FF2B5EF4-FFF2-40B4-BE49-F238E27FC236}">
                    <a16:creationId xmlns:a16="http://schemas.microsoft.com/office/drawing/2014/main" xmlns="" id="{799549AD-38C6-EE67-CC9D-AABC6EF4FC86}"/>
                  </a:ext>
                </a:extLst>
              </p:cNvPr>
              <p:cNvSpPr/>
              <p:nvPr/>
            </p:nvSpPr>
            <p:spPr>
              <a:xfrm>
                <a:off x="-3496951" y="5370536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1"/>
                      <a:pt x="77" y="288"/>
                      <a:pt x="154" y="288"/>
                    </a:cubicBezTo>
                    <a:cubicBezTo>
                      <a:pt x="212" y="288"/>
                      <a:pt x="288" y="211"/>
                      <a:pt x="288" y="135"/>
                    </a:cubicBezTo>
                    <a:cubicBezTo>
                      <a:pt x="288" y="58"/>
                      <a:pt x="212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Google Shape;619;p33">
                <a:extLst>
                  <a:ext uri="{FF2B5EF4-FFF2-40B4-BE49-F238E27FC236}">
                    <a16:creationId xmlns:a16="http://schemas.microsoft.com/office/drawing/2014/main" xmlns="" id="{9B2E3401-B234-1B30-F650-A225BCDE1630}"/>
                  </a:ext>
                </a:extLst>
              </p:cNvPr>
              <p:cNvSpPr/>
              <p:nvPr/>
            </p:nvSpPr>
            <p:spPr>
              <a:xfrm>
                <a:off x="-3544197" y="538732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0"/>
                    </a:moveTo>
                    <a:cubicBezTo>
                      <a:pt x="58" y="0"/>
                      <a:pt x="0" y="39"/>
                      <a:pt x="0" y="96"/>
                    </a:cubicBezTo>
                    <a:cubicBezTo>
                      <a:pt x="0" y="135"/>
                      <a:pt x="58" y="193"/>
                      <a:pt x="96" y="193"/>
                    </a:cubicBezTo>
                    <a:cubicBezTo>
                      <a:pt x="154" y="193"/>
                      <a:pt x="192" y="135"/>
                      <a:pt x="192" y="96"/>
                    </a:cubicBezTo>
                    <a:cubicBezTo>
                      <a:pt x="192" y="39"/>
                      <a:pt x="154" y="0"/>
                      <a:pt x="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Google Shape;620;p33">
                <a:extLst>
                  <a:ext uri="{FF2B5EF4-FFF2-40B4-BE49-F238E27FC236}">
                    <a16:creationId xmlns:a16="http://schemas.microsoft.com/office/drawing/2014/main" xmlns="" id="{3A0432B0-CB92-B4A3-3197-1D2F3A4B3BBC}"/>
                  </a:ext>
                </a:extLst>
              </p:cNvPr>
              <p:cNvSpPr/>
              <p:nvPr/>
            </p:nvSpPr>
            <p:spPr>
              <a:xfrm>
                <a:off x="-3514832" y="5444030"/>
                <a:ext cx="23185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3" extrusionOk="0">
                    <a:moveTo>
                      <a:pt x="212" y="0"/>
                    </a:moveTo>
                    <a:cubicBezTo>
                      <a:pt x="97" y="0"/>
                      <a:pt x="1" y="96"/>
                      <a:pt x="1" y="212"/>
                    </a:cubicBezTo>
                    <a:cubicBezTo>
                      <a:pt x="1" y="327"/>
                      <a:pt x="97" y="423"/>
                      <a:pt x="212" y="423"/>
                    </a:cubicBezTo>
                    <a:cubicBezTo>
                      <a:pt x="327" y="423"/>
                      <a:pt x="423" y="327"/>
                      <a:pt x="423" y="212"/>
                    </a:cubicBezTo>
                    <a:cubicBezTo>
                      <a:pt x="423" y="96"/>
                      <a:pt x="327" y="0"/>
                      <a:pt x="21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Google Shape;621;p33">
                <a:extLst>
                  <a:ext uri="{FF2B5EF4-FFF2-40B4-BE49-F238E27FC236}">
                    <a16:creationId xmlns:a16="http://schemas.microsoft.com/office/drawing/2014/main" xmlns="" id="{B10DA6B8-695B-5A94-E8CC-D03BA730DB22}"/>
                  </a:ext>
                </a:extLst>
              </p:cNvPr>
              <p:cNvSpPr/>
              <p:nvPr/>
            </p:nvSpPr>
            <p:spPr>
              <a:xfrm>
                <a:off x="-3501162" y="5292831"/>
                <a:ext cx="8476" cy="738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5" extrusionOk="0">
                    <a:moveTo>
                      <a:pt x="77" y="0"/>
                    </a:moveTo>
                    <a:cubicBezTo>
                      <a:pt x="39" y="0"/>
                      <a:pt x="0" y="19"/>
                      <a:pt x="0" y="77"/>
                    </a:cubicBezTo>
                    <a:cubicBezTo>
                      <a:pt x="0" y="115"/>
                      <a:pt x="39" y="135"/>
                      <a:pt x="77" y="135"/>
                    </a:cubicBezTo>
                    <a:cubicBezTo>
                      <a:pt x="135" y="135"/>
                      <a:pt x="154" y="115"/>
                      <a:pt x="154" y="77"/>
                    </a:cubicBezTo>
                    <a:cubicBezTo>
                      <a:pt x="154" y="19"/>
                      <a:pt x="135" y="0"/>
                      <a:pt x="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Google Shape;622;p33">
                <a:extLst>
                  <a:ext uri="{FF2B5EF4-FFF2-40B4-BE49-F238E27FC236}">
                    <a16:creationId xmlns:a16="http://schemas.microsoft.com/office/drawing/2014/main" xmlns="" id="{401A6FD7-0A43-1DB4-6921-E7D497163EB0}"/>
                  </a:ext>
                </a:extLst>
              </p:cNvPr>
              <p:cNvSpPr/>
              <p:nvPr/>
            </p:nvSpPr>
            <p:spPr>
              <a:xfrm>
                <a:off x="-2977131" y="5742274"/>
                <a:ext cx="36801" cy="3784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92" extrusionOk="0">
                    <a:moveTo>
                      <a:pt x="326" y="0"/>
                    </a:moveTo>
                    <a:cubicBezTo>
                      <a:pt x="173" y="39"/>
                      <a:pt x="0" y="173"/>
                      <a:pt x="0" y="346"/>
                    </a:cubicBezTo>
                    <a:cubicBezTo>
                      <a:pt x="0" y="519"/>
                      <a:pt x="154" y="692"/>
                      <a:pt x="326" y="692"/>
                    </a:cubicBezTo>
                    <a:cubicBezTo>
                      <a:pt x="519" y="692"/>
                      <a:pt x="672" y="538"/>
                      <a:pt x="672" y="346"/>
                    </a:cubicBezTo>
                    <a:cubicBezTo>
                      <a:pt x="672" y="173"/>
                      <a:pt x="519" y="0"/>
                      <a:pt x="3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Google Shape;623;p33">
                <a:extLst>
                  <a:ext uri="{FF2B5EF4-FFF2-40B4-BE49-F238E27FC236}">
                    <a16:creationId xmlns:a16="http://schemas.microsoft.com/office/drawing/2014/main" xmlns="" id="{173F6F4F-DB0D-9BD8-E6C1-F072B2420E1D}"/>
                  </a:ext>
                </a:extLst>
              </p:cNvPr>
              <p:cNvSpPr/>
              <p:nvPr/>
            </p:nvSpPr>
            <p:spPr>
              <a:xfrm>
                <a:off x="-2923596" y="5683434"/>
                <a:ext cx="20014" cy="200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92" y="1"/>
                    </a:moveTo>
                    <a:cubicBezTo>
                      <a:pt x="96" y="1"/>
                      <a:pt x="0" y="78"/>
                      <a:pt x="0" y="174"/>
                    </a:cubicBezTo>
                    <a:cubicBezTo>
                      <a:pt x="0" y="270"/>
                      <a:pt x="77" y="366"/>
                      <a:pt x="173" y="366"/>
                    </a:cubicBezTo>
                    <a:cubicBezTo>
                      <a:pt x="269" y="366"/>
                      <a:pt x="365" y="289"/>
                      <a:pt x="365" y="193"/>
                    </a:cubicBezTo>
                    <a:cubicBezTo>
                      <a:pt x="365" y="97"/>
                      <a:pt x="288" y="1"/>
                      <a:pt x="19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Google Shape;624;p33">
                <a:extLst>
                  <a:ext uri="{FF2B5EF4-FFF2-40B4-BE49-F238E27FC236}">
                    <a16:creationId xmlns:a16="http://schemas.microsoft.com/office/drawing/2014/main" xmlns="" id="{37F84554-433B-B97D-403B-60FA9AF1387C}"/>
                  </a:ext>
                </a:extLst>
              </p:cNvPr>
              <p:cNvSpPr/>
              <p:nvPr/>
            </p:nvSpPr>
            <p:spPr>
              <a:xfrm>
                <a:off x="-2904676" y="5734891"/>
                <a:ext cx="12632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51" extrusionOk="0">
                    <a:moveTo>
                      <a:pt x="115" y="1"/>
                    </a:moveTo>
                    <a:cubicBezTo>
                      <a:pt x="38" y="1"/>
                      <a:pt x="0" y="58"/>
                      <a:pt x="0" y="116"/>
                    </a:cubicBezTo>
                    <a:cubicBezTo>
                      <a:pt x="0" y="193"/>
                      <a:pt x="38" y="251"/>
                      <a:pt x="115" y="251"/>
                    </a:cubicBezTo>
                    <a:cubicBezTo>
                      <a:pt x="192" y="251"/>
                      <a:pt x="231" y="193"/>
                      <a:pt x="231" y="116"/>
                    </a:cubicBezTo>
                    <a:cubicBezTo>
                      <a:pt x="231" y="58"/>
                      <a:pt x="192" y="1"/>
                      <a:pt x="11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Google Shape;625;p33">
                <a:extLst>
                  <a:ext uri="{FF2B5EF4-FFF2-40B4-BE49-F238E27FC236}">
                    <a16:creationId xmlns:a16="http://schemas.microsoft.com/office/drawing/2014/main" xmlns="" id="{8B914B94-6132-124B-7A80-80BE62216B32}"/>
                  </a:ext>
                </a:extLst>
              </p:cNvPr>
              <p:cNvSpPr/>
              <p:nvPr/>
            </p:nvSpPr>
            <p:spPr>
              <a:xfrm>
                <a:off x="-2852180" y="571285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1"/>
                    </a:moveTo>
                    <a:cubicBezTo>
                      <a:pt x="39" y="1"/>
                      <a:pt x="0" y="20"/>
                      <a:pt x="0" y="97"/>
                    </a:cubicBezTo>
                    <a:cubicBezTo>
                      <a:pt x="0" y="135"/>
                      <a:pt x="39" y="193"/>
                      <a:pt x="96" y="193"/>
                    </a:cubicBezTo>
                    <a:cubicBezTo>
                      <a:pt x="135" y="193"/>
                      <a:pt x="192" y="135"/>
                      <a:pt x="192" y="97"/>
                    </a:cubicBezTo>
                    <a:cubicBezTo>
                      <a:pt x="192" y="39"/>
                      <a:pt x="135" y="1"/>
                      <a:pt x="9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Google Shape;626;p33">
                <a:extLst>
                  <a:ext uri="{FF2B5EF4-FFF2-40B4-BE49-F238E27FC236}">
                    <a16:creationId xmlns:a16="http://schemas.microsoft.com/office/drawing/2014/main" xmlns="" id="{D423A5FC-5228-EE66-3BFB-59E77A5349C7}"/>
                  </a:ext>
                </a:extLst>
              </p:cNvPr>
              <p:cNvSpPr/>
              <p:nvPr/>
            </p:nvSpPr>
            <p:spPr>
              <a:xfrm>
                <a:off x="-2844852" y="5641437"/>
                <a:ext cx="24224" cy="24224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3" extrusionOk="0">
                    <a:moveTo>
                      <a:pt x="231" y="1"/>
                    </a:moveTo>
                    <a:cubicBezTo>
                      <a:pt x="97" y="39"/>
                      <a:pt x="1" y="135"/>
                      <a:pt x="1" y="23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6" y="442"/>
                      <a:pt x="442" y="346"/>
                      <a:pt x="442" y="231"/>
                    </a:cubicBezTo>
                    <a:cubicBezTo>
                      <a:pt x="442" y="97"/>
                      <a:pt x="346" y="1"/>
                      <a:pt x="23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Google Shape;627;p33">
                <a:extLst>
                  <a:ext uri="{FF2B5EF4-FFF2-40B4-BE49-F238E27FC236}">
                    <a16:creationId xmlns:a16="http://schemas.microsoft.com/office/drawing/2014/main" xmlns="" id="{57B4FBDB-A81A-5607-EF36-ECD33436D2F3}"/>
                  </a:ext>
                </a:extLst>
              </p:cNvPr>
              <p:cNvSpPr/>
              <p:nvPr/>
            </p:nvSpPr>
            <p:spPr>
              <a:xfrm>
                <a:off x="-2828064" y="5669818"/>
                <a:ext cx="24224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23" extrusionOk="0">
                    <a:moveTo>
                      <a:pt x="231" y="0"/>
                    </a:moveTo>
                    <a:cubicBezTo>
                      <a:pt x="116" y="0"/>
                      <a:pt x="1" y="96"/>
                      <a:pt x="1" y="211"/>
                    </a:cubicBezTo>
                    <a:cubicBezTo>
                      <a:pt x="1" y="327"/>
                      <a:pt x="97" y="423"/>
                      <a:pt x="231" y="423"/>
                    </a:cubicBezTo>
                    <a:cubicBezTo>
                      <a:pt x="347" y="423"/>
                      <a:pt x="443" y="327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Google Shape;628;p33">
                <a:extLst>
                  <a:ext uri="{FF2B5EF4-FFF2-40B4-BE49-F238E27FC236}">
                    <a16:creationId xmlns:a16="http://schemas.microsoft.com/office/drawing/2014/main" xmlns="" id="{3C9F9755-0AC3-707A-FCB6-2BFF04E91F0D}"/>
                  </a:ext>
                </a:extLst>
              </p:cNvPr>
              <p:cNvSpPr/>
              <p:nvPr/>
            </p:nvSpPr>
            <p:spPr>
              <a:xfrm>
                <a:off x="-3116847" y="5246623"/>
                <a:ext cx="17936" cy="1684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8" extrusionOk="0">
                    <a:moveTo>
                      <a:pt x="155" y="0"/>
                    </a:moveTo>
                    <a:cubicBezTo>
                      <a:pt x="78" y="0"/>
                      <a:pt x="1" y="96"/>
                      <a:pt x="1" y="173"/>
                    </a:cubicBezTo>
                    <a:cubicBezTo>
                      <a:pt x="1" y="269"/>
                      <a:pt x="97" y="307"/>
                      <a:pt x="174" y="307"/>
                    </a:cubicBezTo>
                    <a:cubicBezTo>
                      <a:pt x="270" y="307"/>
                      <a:pt x="327" y="211"/>
                      <a:pt x="327" y="135"/>
                    </a:cubicBezTo>
                    <a:cubicBezTo>
                      <a:pt x="327" y="39"/>
                      <a:pt x="231" y="0"/>
                      <a:pt x="15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Google Shape;629;p33">
                <a:extLst>
                  <a:ext uri="{FF2B5EF4-FFF2-40B4-BE49-F238E27FC236}">
                    <a16:creationId xmlns:a16="http://schemas.microsoft.com/office/drawing/2014/main" xmlns="" id="{0F292A84-FDF9-3DA6-96D2-547C725C2F86}"/>
                  </a:ext>
                </a:extLst>
              </p:cNvPr>
              <p:cNvSpPr/>
              <p:nvPr/>
            </p:nvSpPr>
            <p:spPr>
              <a:xfrm>
                <a:off x="-3076928" y="5183573"/>
                <a:ext cx="16842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09" extrusionOk="0">
                    <a:moveTo>
                      <a:pt x="154" y="1"/>
                    </a:moveTo>
                    <a:cubicBezTo>
                      <a:pt x="78" y="1"/>
                      <a:pt x="1" y="97"/>
                      <a:pt x="1" y="174"/>
                    </a:cubicBezTo>
                    <a:cubicBezTo>
                      <a:pt x="1" y="270"/>
                      <a:pt x="78" y="308"/>
                      <a:pt x="174" y="308"/>
                    </a:cubicBezTo>
                    <a:cubicBezTo>
                      <a:pt x="231" y="308"/>
                      <a:pt x="308" y="231"/>
                      <a:pt x="308" y="135"/>
                    </a:cubicBezTo>
                    <a:cubicBezTo>
                      <a:pt x="308" y="39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Google Shape;630;p33">
                <a:extLst>
                  <a:ext uri="{FF2B5EF4-FFF2-40B4-BE49-F238E27FC236}">
                    <a16:creationId xmlns:a16="http://schemas.microsoft.com/office/drawing/2014/main" xmlns="" id="{0D982679-608E-B02D-95EB-1550C2A6A6BE}"/>
                  </a:ext>
                </a:extLst>
              </p:cNvPr>
              <p:cNvSpPr/>
              <p:nvPr/>
            </p:nvSpPr>
            <p:spPr>
              <a:xfrm>
                <a:off x="-3060141" y="5221414"/>
                <a:ext cx="11647" cy="1263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31" extrusionOk="0">
                    <a:moveTo>
                      <a:pt x="97" y="0"/>
                    </a:moveTo>
                    <a:cubicBezTo>
                      <a:pt x="59" y="0"/>
                      <a:pt x="1" y="77"/>
                      <a:pt x="1" y="135"/>
                    </a:cubicBezTo>
                    <a:cubicBezTo>
                      <a:pt x="1" y="173"/>
                      <a:pt x="59" y="231"/>
                      <a:pt x="135" y="231"/>
                    </a:cubicBezTo>
                    <a:cubicBezTo>
                      <a:pt x="174" y="231"/>
                      <a:pt x="212" y="173"/>
                      <a:pt x="212" y="96"/>
                    </a:cubicBezTo>
                    <a:cubicBezTo>
                      <a:pt x="212" y="58"/>
                      <a:pt x="174" y="0"/>
                      <a:pt x="9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Google Shape;631;p33">
                <a:extLst>
                  <a:ext uri="{FF2B5EF4-FFF2-40B4-BE49-F238E27FC236}">
                    <a16:creationId xmlns:a16="http://schemas.microsoft.com/office/drawing/2014/main" xmlns="" id="{FB533217-83F1-EE8F-F49B-2BDFB8AFA731}"/>
                  </a:ext>
                </a:extLst>
              </p:cNvPr>
              <p:cNvSpPr/>
              <p:nvPr/>
            </p:nvSpPr>
            <p:spPr>
              <a:xfrm>
                <a:off x="-3035971" y="5147920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35" y="0"/>
                    </a:moveTo>
                    <a:cubicBezTo>
                      <a:pt x="77" y="0"/>
                      <a:pt x="1" y="96"/>
                      <a:pt x="1" y="173"/>
                    </a:cubicBezTo>
                    <a:cubicBezTo>
                      <a:pt x="1" y="269"/>
                      <a:pt x="97" y="327"/>
                      <a:pt x="173" y="327"/>
                    </a:cubicBezTo>
                    <a:cubicBezTo>
                      <a:pt x="231" y="327"/>
                      <a:pt x="327" y="230"/>
                      <a:pt x="308" y="154"/>
                    </a:cubicBezTo>
                    <a:cubicBezTo>
                      <a:pt x="308" y="58"/>
                      <a:pt x="212" y="0"/>
                      <a:pt x="1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Google Shape;632;p33">
                <a:extLst>
                  <a:ext uri="{FF2B5EF4-FFF2-40B4-BE49-F238E27FC236}">
                    <a16:creationId xmlns:a16="http://schemas.microsoft.com/office/drawing/2014/main" xmlns="" id="{BAADB074-82F5-CAFC-8439-BF5640117194}"/>
                  </a:ext>
                </a:extLst>
              </p:cNvPr>
              <p:cNvSpPr/>
              <p:nvPr/>
            </p:nvSpPr>
            <p:spPr>
              <a:xfrm>
                <a:off x="-2978225" y="5131077"/>
                <a:ext cx="17936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9" extrusionOk="0">
                    <a:moveTo>
                      <a:pt x="135" y="1"/>
                    </a:moveTo>
                    <a:cubicBezTo>
                      <a:pt x="39" y="1"/>
                      <a:pt x="1" y="78"/>
                      <a:pt x="1" y="174"/>
                    </a:cubicBezTo>
                    <a:cubicBezTo>
                      <a:pt x="1" y="270"/>
                      <a:pt x="97" y="308"/>
                      <a:pt x="154" y="308"/>
                    </a:cubicBezTo>
                    <a:cubicBezTo>
                      <a:pt x="231" y="308"/>
                      <a:pt x="327" y="212"/>
                      <a:pt x="308" y="154"/>
                    </a:cubicBezTo>
                    <a:cubicBezTo>
                      <a:pt x="308" y="58"/>
                      <a:pt x="212" y="1"/>
                      <a:pt x="13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Google Shape;633;p33">
                <a:extLst>
                  <a:ext uri="{FF2B5EF4-FFF2-40B4-BE49-F238E27FC236}">
                    <a16:creationId xmlns:a16="http://schemas.microsoft.com/office/drawing/2014/main" xmlns="" id="{F4A5A6C6-6767-EA89-2BC9-D1382EE84DB0}"/>
                  </a:ext>
                </a:extLst>
              </p:cNvPr>
              <p:cNvSpPr/>
              <p:nvPr/>
            </p:nvSpPr>
            <p:spPr>
              <a:xfrm>
                <a:off x="-3009723" y="5177285"/>
                <a:ext cx="11593" cy="11593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12" extrusionOk="0">
                    <a:moveTo>
                      <a:pt x="97" y="1"/>
                    </a:moveTo>
                    <a:cubicBezTo>
                      <a:pt x="20" y="1"/>
                      <a:pt x="1" y="78"/>
                      <a:pt x="1" y="116"/>
                    </a:cubicBezTo>
                    <a:cubicBezTo>
                      <a:pt x="1" y="193"/>
                      <a:pt x="39" y="212"/>
                      <a:pt x="116" y="212"/>
                    </a:cubicBezTo>
                    <a:cubicBezTo>
                      <a:pt x="174" y="212"/>
                      <a:pt x="212" y="174"/>
                      <a:pt x="212" y="97"/>
                    </a:cubicBezTo>
                    <a:cubicBezTo>
                      <a:pt x="212" y="20"/>
                      <a:pt x="174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4" name="组合 99">
            <a:extLst>
              <a:ext uri="{FF2B5EF4-FFF2-40B4-BE49-F238E27FC236}">
                <a16:creationId xmlns:a16="http://schemas.microsoft.com/office/drawing/2014/main" xmlns="" id="{624F8648-AF02-5B59-8A6A-D2EF9BC84945}"/>
              </a:ext>
            </a:extLst>
          </p:cNvPr>
          <p:cNvGrpSpPr/>
          <p:nvPr/>
        </p:nvGrpSpPr>
        <p:grpSpPr>
          <a:xfrm>
            <a:off x="4146116" y="2266743"/>
            <a:ext cx="3234832" cy="2000250"/>
            <a:chOff x="3717" y="2543"/>
            <a:chExt cx="4625" cy="3150"/>
          </a:xfrm>
        </p:grpSpPr>
        <p:sp>
          <p:nvSpPr>
            <p:cNvPr id="77" name="Google Shape;583;p33">
              <a:extLst>
                <a:ext uri="{FF2B5EF4-FFF2-40B4-BE49-F238E27FC236}">
                  <a16:creationId xmlns:a16="http://schemas.microsoft.com/office/drawing/2014/main" xmlns="" id="{FA78FCC8-5D94-CDE5-D2A8-E47B7634F8E3}"/>
                </a:ext>
              </a:extLst>
            </p:cNvPr>
            <p:cNvSpPr/>
            <p:nvPr/>
          </p:nvSpPr>
          <p:spPr>
            <a:xfrm>
              <a:off x="3717" y="4973"/>
              <a:ext cx="4625" cy="720"/>
            </a:xfrm>
            <a:prstGeom prst="roundRect">
              <a:avLst>
                <a:gd name="adj" fmla="val 16667"/>
              </a:avLst>
            </a:prstGeom>
            <a:solidFill>
              <a:srgbClr val="6096E6"/>
            </a:solidFill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spcAft>
                  <a:spcPts val="1600"/>
                </a:spcAft>
              </a:pPr>
              <a:endParaRPr lang="en-US" alt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46" name="Google Shape;603;p33">
              <a:extLst>
                <a:ext uri="{FF2B5EF4-FFF2-40B4-BE49-F238E27FC236}">
                  <a16:creationId xmlns:a16="http://schemas.microsoft.com/office/drawing/2014/main" xmlns="" id="{C8CFF68A-2065-9351-E3F2-5E017CAE574B}"/>
                </a:ext>
              </a:extLst>
            </p:cNvPr>
            <p:cNvGrpSpPr/>
            <p:nvPr/>
          </p:nvGrpSpPr>
          <p:grpSpPr>
            <a:xfrm rot="2705270">
              <a:off x="5021" y="2026"/>
              <a:ext cx="2288" cy="3322"/>
              <a:chOff x="-3687030" y="4918994"/>
              <a:chExt cx="1168792" cy="1697093"/>
            </a:xfrm>
          </p:grpSpPr>
          <p:sp>
            <p:nvSpPr>
              <p:cNvPr id="47" name="Google Shape;604;p33">
                <a:extLst>
                  <a:ext uri="{FF2B5EF4-FFF2-40B4-BE49-F238E27FC236}">
                    <a16:creationId xmlns:a16="http://schemas.microsoft.com/office/drawing/2014/main" xmlns="" id="{9480C1C0-D315-9A77-8DC6-69541EF3089A}"/>
                  </a:ext>
                </a:extLst>
              </p:cNvPr>
              <p:cNvSpPr/>
              <p:nvPr/>
            </p:nvSpPr>
            <p:spPr>
              <a:xfrm>
                <a:off x="-3166171" y="4918994"/>
                <a:ext cx="647933" cy="475738"/>
              </a:xfrm>
              <a:custGeom>
                <a:avLst/>
                <a:gdLst/>
                <a:ahLst/>
                <a:cxnLst/>
                <a:rect l="l" t="t" r="r" b="b"/>
                <a:pathLst>
                  <a:path w="11849" h="8700" extrusionOk="0">
                    <a:moveTo>
                      <a:pt x="11791" y="0"/>
                    </a:moveTo>
                    <a:cubicBezTo>
                      <a:pt x="11753" y="0"/>
                      <a:pt x="11733" y="0"/>
                      <a:pt x="11733" y="39"/>
                    </a:cubicBezTo>
                    <a:cubicBezTo>
                      <a:pt x="11561" y="154"/>
                      <a:pt x="11349" y="250"/>
                      <a:pt x="11081" y="365"/>
                    </a:cubicBezTo>
                    <a:cubicBezTo>
                      <a:pt x="10543" y="634"/>
                      <a:pt x="9909" y="845"/>
                      <a:pt x="9160" y="1056"/>
                    </a:cubicBezTo>
                    <a:cubicBezTo>
                      <a:pt x="8642" y="1210"/>
                      <a:pt x="8104" y="1325"/>
                      <a:pt x="7586" y="1441"/>
                    </a:cubicBezTo>
                    <a:lnTo>
                      <a:pt x="7182" y="1537"/>
                    </a:lnTo>
                    <a:cubicBezTo>
                      <a:pt x="6568" y="1690"/>
                      <a:pt x="5876" y="1863"/>
                      <a:pt x="5185" y="2074"/>
                    </a:cubicBezTo>
                    <a:cubicBezTo>
                      <a:pt x="4494" y="2286"/>
                      <a:pt x="3937" y="2535"/>
                      <a:pt x="3457" y="2823"/>
                    </a:cubicBezTo>
                    <a:cubicBezTo>
                      <a:pt x="2996" y="3073"/>
                      <a:pt x="2535" y="3438"/>
                      <a:pt x="2132" y="3841"/>
                    </a:cubicBezTo>
                    <a:cubicBezTo>
                      <a:pt x="1748" y="4225"/>
                      <a:pt x="1383" y="4667"/>
                      <a:pt x="1095" y="5166"/>
                    </a:cubicBezTo>
                    <a:cubicBezTo>
                      <a:pt x="807" y="5627"/>
                      <a:pt x="576" y="6126"/>
                      <a:pt x="403" y="6664"/>
                    </a:cubicBezTo>
                    <a:cubicBezTo>
                      <a:pt x="231" y="7182"/>
                      <a:pt x="115" y="7720"/>
                      <a:pt x="96" y="8239"/>
                    </a:cubicBezTo>
                    <a:cubicBezTo>
                      <a:pt x="96" y="8315"/>
                      <a:pt x="96" y="8411"/>
                      <a:pt x="77" y="8469"/>
                    </a:cubicBezTo>
                    <a:cubicBezTo>
                      <a:pt x="19" y="8507"/>
                      <a:pt x="0" y="8584"/>
                      <a:pt x="19" y="8623"/>
                    </a:cubicBezTo>
                    <a:cubicBezTo>
                      <a:pt x="39" y="8642"/>
                      <a:pt x="77" y="8700"/>
                      <a:pt x="96" y="8700"/>
                    </a:cubicBezTo>
                    <a:lnTo>
                      <a:pt x="192" y="8700"/>
                    </a:lnTo>
                    <a:cubicBezTo>
                      <a:pt x="269" y="8661"/>
                      <a:pt x="327" y="8661"/>
                      <a:pt x="423" y="8642"/>
                    </a:cubicBezTo>
                    <a:cubicBezTo>
                      <a:pt x="519" y="8623"/>
                      <a:pt x="634" y="8604"/>
                      <a:pt x="749" y="8604"/>
                    </a:cubicBezTo>
                    <a:lnTo>
                      <a:pt x="903" y="8565"/>
                    </a:lnTo>
                    <a:cubicBezTo>
                      <a:pt x="1076" y="8546"/>
                      <a:pt x="1248" y="8507"/>
                      <a:pt x="1421" y="8469"/>
                    </a:cubicBezTo>
                    <a:cubicBezTo>
                      <a:pt x="1748" y="8431"/>
                      <a:pt x="2093" y="8354"/>
                      <a:pt x="2420" y="8315"/>
                    </a:cubicBezTo>
                    <a:cubicBezTo>
                      <a:pt x="2689" y="8258"/>
                      <a:pt x="2957" y="8239"/>
                      <a:pt x="3207" y="8181"/>
                    </a:cubicBezTo>
                    <a:cubicBezTo>
                      <a:pt x="3630" y="8123"/>
                      <a:pt x="4052" y="8066"/>
                      <a:pt x="4455" y="7989"/>
                    </a:cubicBezTo>
                    <a:cubicBezTo>
                      <a:pt x="5281" y="7855"/>
                      <a:pt x="5896" y="7701"/>
                      <a:pt x="6472" y="7547"/>
                    </a:cubicBezTo>
                    <a:cubicBezTo>
                      <a:pt x="6798" y="7451"/>
                      <a:pt x="7105" y="7317"/>
                      <a:pt x="7393" y="7182"/>
                    </a:cubicBezTo>
                    <a:cubicBezTo>
                      <a:pt x="7682" y="7067"/>
                      <a:pt x="7912" y="6914"/>
                      <a:pt x="8142" y="6779"/>
                    </a:cubicBezTo>
                    <a:cubicBezTo>
                      <a:pt x="8949" y="6241"/>
                      <a:pt x="9679" y="5473"/>
                      <a:pt x="10255" y="4494"/>
                    </a:cubicBezTo>
                    <a:cubicBezTo>
                      <a:pt x="10485" y="4052"/>
                      <a:pt x="10696" y="3611"/>
                      <a:pt x="10927" y="3092"/>
                    </a:cubicBezTo>
                    <a:cubicBezTo>
                      <a:pt x="11138" y="2593"/>
                      <a:pt x="11311" y="2074"/>
                      <a:pt x="11426" y="1633"/>
                    </a:cubicBezTo>
                    <a:cubicBezTo>
                      <a:pt x="11503" y="1441"/>
                      <a:pt x="11541" y="1249"/>
                      <a:pt x="11599" y="1056"/>
                    </a:cubicBezTo>
                    <a:lnTo>
                      <a:pt x="11637" y="884"/>
                    </a:lnTo>
                    <a:cubicBezTo>
                      <a:pt x="11695" y="768"/>
                      <a:pt x="11714" y="653"/>
                      <a:pt x="11733" y="500"/>
                    </a:cubicBezTo>
                    <a:lnTo>
                      <a:pt x="11753" y="442"/>
                    </a:lnTo>
                    <a:cubicBezTo>
                      <a:pt x="11791" y="346"/>
                      <a:pt x="11810" y="250"/>
                      <a:pt x="11830" y="116"/>
                    </a:cubicBezTo>
                    <a:cubicBezTo>
                      <a:pt x="11830" y="96"/>
                      <a:pt x="11830" y="77"/>
                      <a:pt x="11810" y="58"/>
                    </a:cubicBezTo>
                    <a:cubicBezTo>
                      <a:pt x="11849" y="0"/>
                      <a:pt x="11810" y="0"/>
                      <a:pt x="11791" y="0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Google Shape;605;p33">
                <a:extLst>
                  <a:ext uri="{FF2B5EF4-FFF2-40B4-BE49-F238E27FC236}">
                    <a16:creationId xmlns:a16="http://schemas.microsoft.com/office/drawing/2014/main" xmlns="" id="{1EB03C7B-3248-8FEE-187C-A452BED25C22}"/>
                  </a:ext>
                </a:extLst>
              </p:cNvPr>
              <p:cNvSpPr/>
              <p:nvPr/>
            </p:nvSpPr>
            <p:spPr>
              <a:xfrm>
                <a:off x="-3220800" y="5452452"/>
                <a:ext cx="559785" cy="382285"/>
              </a:xfrm>
              <a:custGeom>
                <a:avLst/>
                <a:gdLst/>
                <a:ahLst/>
                <a:cxnLst/>
                <a:rect l="l" t="t" r="r" b="b"/>
                <a:pathLst>
                  <a:path w="10237" h="6991" extrusionOk="0">
                    <a:moveTo>
                      <a:pt x="10083" y="0"/>
                    </a:moveTo>
                    <a:lnTo>
                      <a:pt x="9641" y="173"/>
                    </a:lnTo>
                    <a:cubicBezTo>
                      <a:pt x="9449" y="250"/>
                      <a:pt x="9257" y="346"/>
                      <a:pt x="9065" y="423"/>
                    </a:cubicBezTo>
                    <a:lnTo>
                      <a:pt x="8777" y="538"/>
                    </a:lnTo>
                    <a:lnTo>
                      <a:pt x="8066" y="826"/>
                    </a:lnTo>
                    <a:cubicBezTo>
                      <a:pt x="7260" y="1152"/>
                      <a:pt x="6588" y="1402"/>
                      <a:pt x="5973" y="1575"/>
                    </a:cubicBezTo>
                    <a:cubicBezTo>
                      <a:pt x="5800" y="1613"/>
                      <a:pt x="5666" y="1671"/>
                      <a:pt x="5493" y="1690"/>
                    </a:cubicBezTo>
                    <a:cubicBezTo>
                      <a:pt x="5339" y="1728"/>
                      <a:pt x="5205" y="1767"/>
                      <a:pt x="5090" y="1805"/>
                    </a:cubicBezTo>
                    <a:cubicBezTo>
                      <a:pt x="4840" y="1882"/>
                      <a:pt x="4571" y="1978"/>
                      <a:pt x="4322" y="2055"/>
                    </a:cubicBezTo>
                    <a:cubicBezTo>
                      <a:pt x="3784" y="2247"/>
                      <a:pt x="3304" y="2458"/>
                      <a:pt x="2843" y="2727"/>
                    </a:cubicBezTo>
                    <a:cubicBezTo>
                      <a:pt x="2075" y="3150"/>
                      <a:pt x="1441" y="3687"/>
                      <a:pt x="961" y="4302"/>
                    </a:cubicBezTo>
                    <a:cubicBezTo>
                      <a:pt x="711" y="4609"/>
                      <a:pt x="500" y="4974"/>
                      <a:pt x="327" y="5358"/>
                    </a:cubicBezTo>
                    <a:cubicBezTo>
                      <a:pt x="154" y="5761"/>
                      <a:pt x="39" y="6203"/>
                      <a:pt x="1" y="6664"/>
                    </a:cubicBezTo>
                    <a:cubicBezTo>
                      <a:pt x="1" y="6702"/>
                      <a:pt x="1" y="6760"/>
                      <a:pt x="39" y="6779"/>
                    </a:cubicBezTo>
                    <a:cubicBezTo>
                      <a:pt x="58" y="6856"/>
                      <a:pt x="116" y="6894"/>
                      <a:pt x="193" y="6894"/>
                    </a:cubicBezTo>
                    <a:cubicBezTo>
                      <a:pt x="442" y="6875"/>
                      <a:pt x="711" y="6856"/>
                      <a:pt x="999" y="6856"/>
                    </a:cubicBezTo>
                    <a:cubicBezTo>
                      <a:pt x="1191" y="6856"/>
                      <a:pt x="1364" y="6856"/>
                      <a:pt x="1556" y="6875"/>
                    </a:cubicBezTo>
                    <a:lnTo>
                      <a:pt x="1575" y="6875"/>
                    </a:lnTo>
                    <a:cubicBezTo>
                      <a:pt x="1787" y="6894"/>
                      <a:pt x="2036" y="6894"/>
                      <a:pt x="2248" y="6913"/>
                    </a:cubicBezTo>
                    <a:cubicBezTo>
                      <a:pt x="2689" y="6933"/>
                      <a:pt x="3112" y="6990"/>
                      <a:pt x="3553" y="6990"/>
                    </a:cubicBezTo>
                    <a:lnTo>
                      <a:pt x="3592" y="6990"/>
                    </a:lnTo>
                    <a:cubicBezTo>
                      <a:pt x="4322" y="6990"/>
                      <a:pt x="4994" y="6875"/>
                      <a:pt x="5570" y="6645"/>
                    </a:cubicBezTo>
                    <a:cubicBezTo>
                      <a:pt x="6088" y="6453"/>
                      <a:pt x="6626" y="6145"/>
                      <a:pt x="7068" y="5742"/>
                    </a:cubicBezTo>
                    <a:cubicBezTo>
                      <a:pt x="7490" y="5377"/>
                      <a:pt x="7836" y="4974"/>
                      <a:pt x="8201" y="4475"/>
                    </a:cubicBezTo>
                    <a:cubicBezTo>
                      <a:pt x="8642" y="3860"/>
                      <a:pt x="9046" y="3169"/>
                      <a:pt x="9430" y="2305"/>
                    </a:cubicBezTo>
                    <a:cubicBezTo>
                      <a:pt x="9603" y="1978"/>
                      <a:pt x="9737" y="1594"/>
                      <a:pt x="9891" y="1210"/>
                    </a:cubicBezTo>
                    <a:cubicBezTo>
                      <a:pt x="9948" y="1018"/>
                      <a:pt x="10025" y="845"/>
                      <a:pt x="10083" y="653"/>
                    </a:cubicBezTo>
                    <a:cubicBezTo>
                      <a:pt x="10121" y="480"/>
                      <a:pt x="10198" y="327"/>
                      <a:pt x="10236" y="135"/>
                    </a:cubicBezTo>
                    <a:cubicBezTo>
                      <a:pt x="10236" y="96"/>
                      <a:pt x="10236" y="58"/>
                      <a:pt x="10217" y="19"/>
                    </a:cubicBezTo>
                    <a:cubicBezTo>
                      <a:pt x="10198" y="0"/>
                      <a:pt x="10140" y="0"/>
                      <a:pt x="10121" y="0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Google Shape;606;p33">
                <a:extLst>
                  <a:ext uri="{FF2B5EF4-FFF2-40B4-BE49-F238E27FC236}">
                    <a16:creationId xmlns:a16="http://schemas.microsoft.com/office/drawing/2014/main" xmlns="" id="{5127505C-B07A-0028-9E0E-BA65C5C98FAD}"/>
                  </a:ext>
                </a:extLst>
              </p:cNvPr>
              <p:cNvSpPr/>
              <p:nvPr/>
            </p:nvSpPr>
            <p:spPr>
              <a:xfrm>
                <a:off x="-3625074" y="4964129"/>
                <a:ext cx="381246" cy="769766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14077" extrusionOk="0">
                    <a:moveTo>
                      <a:pt x="1825" y="0"/>
                    </a:moveTo>
                    <a:cubicBezTo>
                      <a:pt x="1594" y="231"/>
                      <a:pt x="1479" y="519"/>
                      <a:pt x="1345" y="769"/>
                    </a:cubicBezTo>
                    <a:lnTo>
                      <a:pt x="1306" y="826"/>
                    </a:lnTo>
                    <a:cubicBezTo>
                      <a:pt x="1172" y="1114"/>
                      <a:pt x="1057" y="1421"/>
                      <a:pt x="922" y="1729"/>
                    </a:cubicBezTo>
                    <a:cubicBezTo>
                      <a:pt x="673" y="2382"/>
                      <a:pt x="442" y="3035"/>
                      <a:pt x="308" y="3630"/>
                    </a:cubicBezTo>
                    <a:cubicBezTo>
                      <a:pt x="135" y="4283"/>
                      <a:pt x="39" y="4955"/>
                      <a:pt x="20" y="5569"/>
                    </a:cubicBezTo>
                    <a:cubicBezTo>
                      <a:pt x="0" y="6222"/>
                      <a:pt x="39" y="6875"/>
                      <a:pt x="192" y="7490"/>
                    </a:cubicBezTo>
                    <a:cubicBezTo>
                      <a:pt x="327" y="8124"/>
                      <a:pt x="577" y="8700"/>
                      <a:pt x="903" y="9276"/>
                    </a:cubicBezTo>
                    <a:cubicBezTo>
                      <a:pt x="1210" y="9775"/>
                      <a:pt x="1633" y="10255"/>
                      <a:pt x="2132" y="10716"/>
                    </a:cubicBezTo>
                    <a:cubicBezTo>
                      <a:pt x="2555" y="11100"/>
                      <a:pt x="3035" y="11465"/>
                      <a:pt x="3649" y="11849"/>
                    </a:cubicBezTo>
                    <a:cubicBezTo>
                      <a:pt x="3880" y="11983"/>
                      <a:pt x="4148" y="12137"/>
                      <a:pt x="4436" y="12291"/>
                    </a:cubicBezTo>
                    <a:cubicBezTo>
                      <a:pt x="4648" y="12425"/>
                      <a:pt x="4917" y="12560"/>
                      <a:pt x="5185" y="12752"/>
                    </a:cubicBezTo>
                    <a:cubicBezTo>
                      <a:pt x="5531" y="13001"/>
                      <a:pt x="5800" y="13213"/>
                      <a:pt x="6011" y="13481"/>
                    </a:cubicBezTo>
                    <a:cubicBezTo>
                      <a:pt x="6107" y="13597"/>
                      <a:pt x="6203" y="13712"/>
                      <a:pt x="6280" y="13827"/>
                    </a:cubicBezTo>
                    <a:lnTo>
                      <a:pt x="6280" y="13865"/>
                    </a:lnTo>
                    <a:cubicBezTo>
                      <a:pt x="6280" y="13904"/>
                      <a:pt x="6280" y="13923"/>
                      <a:pt x="6299" y="13981"/>
                    </a:cubicBezTo>
                    <a:cubicBezTo>
                      <a:pt x="6338" y="14000"/>
                      <a:pt x="6357" y="14019"/>
                      <a:pt x="6395" y="14057"/>
                    </a:cubicBezTo>
                    <a:cubicBezTo>
                      <a:pt x="6395" y="14077"/>
                      <a:pt x="6434" y="14077"/>
                      <a:pt x="6453" y="14077"/>
                    </a:cubicBezTo>
                    <a:cubicBezTo>
                      <a:pt x="6491" y="14077"/>
                      <a:pt x="6530" y="14057"/>
                      <a:pt x="6530" y="14019"/>
                    </a:cubicBezTo>
                    <a:cubicBezTo>
                      <a:pt x="6568" y="14000"/>
                      <a:pt x="6568" y="13961"/>
                      <a:pt x="6568" y="13904"/>
                    </a:cubicBezTo>
                    <a:cubicBezTo>
                      <a:pt x="6568" y="13693"/>
                      <a:pt x="6587" y="13481"/>
                      <a:pt x="6626" y="13193"/>
                    </a:cubicBezTo>
                    <a:cubicBezTo>
                      <a:pt x="6664" y="12732"/>
                      <a:pt x="6722" y="12252"/>
                      <a:pt x="6760" y="11791"/>
                    </a:cubicBezTo>
                    <a:cubicBezTo>
                      <a:pt x="6798" y="11484"/>
                      <a:pt x="6837" y="11177"/>
                      <a:pt x="6856" y="10850"/>
                    </a:cubicBezTo>
                    <a:cubicBezTo>
                      <a:pt x="6895" y="10428"/>
                      <a:pt x="6933" y="10044"/>
                      <a:pt x="6952" y="9679"/>
                    </a:cubicBezTo>
                    <a:cubicBezTo>
                      <a:pt x="6971" y="9257"/>
                      <a:pt x="6971" y="8930"/>
                      <a:pt x="6952" y="8623"/>
                    </a:cubicBezTo>
                    <a:cubicBezTo>
                      <a:pt x="6933" y="7989"/>
                      <a:pt x="6779" y="7375"/>
                      <a:pt x="6587" y="6741"/>
                    </a:cubicBezTo>
                    <a:cubicBezTo>
                      <a:pt x="6395" y="6165"/>
                      <a:pt x="6107" y="5627"/>
                      <a:pt x="5761" y="5051"/>
                    </a:cubicBezTo>
                    <a:cubicBezTo>
                      <a:pt x="5473" y="4609"/>
                      <a:pt x="5109" y="4187"/>
                      <a:pt x="4667" y="3726"/>
                    </a:cubicBezTo>
                    <a:lnTo>
                      <a:pt x="4264" y="3323"/>
                    </a:lnTo>
                    <a:lnTo>
                      <a:pt x="4187" y="3246"/>
                    </a:lnTo>
                    <a:lnTo>
                      <a:pt x="3937" y="2977"/>
                    </a:lnTo>
                    <a:cubicBezTo>
                      <a:pt x="3764" y="2804"/>
                      <a:pt x="3591" y="2651"/>
                      <a:pt x="3457" y="2478"/>
                    </a:cubicBezTo>
                    <a:cubicBezTo>
                      <a:pt x="3380" y="2401"/>
                      <a:pt x="3323" y="2324"/>
                      <a:pt x="3284" y="2266"/>
                    </a:cubicBezTo>
                    <a:lnTo>
                      <a:pt x="3207" y="2190"/>
                    </a:lnTo>
                    <a:cubicBezTo>
                      <a:pt x="3073" y="1998"/>
                      <a:pt x="2900" y="1806"/>
                      <a:pt x="2785" y="1614"/>
                    </a:cubicBezTo>
                    <a:cubicBezTo>
                      <a:pt x="2708" y="1498"/>
                      <a:pt x="2612" y="1402"/>
                      <a:pt x="2535" y="1287"/>
                    </a:cubicBezTo>
                    <a:cubicBezTo>
                      <a:pt x="2458" y="1210"/>
                      <a:pt x="2420" y="1114"/>
                      <a:pt x="2362" y="1018"/>
                    </a:cubicBezTo>
                    <a:cubicBezTo>
                      <a:pt x="2228" y="826"/>
                      <a:pt x="2113" y="596"/>
                      <a:pt x="2017" y="384"/>
                    </a:cubicBezTo>
                    <a:cubicBezTo>
                      <a:pt x="1978" y="327"/>
                      <a:pt x="1959" y="269"/>
                      <a:pt x="1921" y="192"/>
                    </a:cubicBezTo>
                    <a:cubicBezTo>
                      <a:pt x="1882" y="173"/>
                      <a:pt x="1882" y="154"/>
                      <a:pt x="1863" y="96"/>
                    </a:cubicBezTo>
                    <a:cubicBezTo>
                      <a:pt x="1844" y="77"/>
                      <a:pt x="1844" y="39"/>
                      <a:pt x="1825" y="0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Google Shape;607;p33">
                <a:extLst>
                  <a:ext uri="{FF2B5EF4-FFF2-40B4-BE49-F238E27FC236}">
                    <a16:creationId xmlns:a16="http://schemas.microsoft.com/office/drawing/2014/main" xmlns="" id="{98C25B23-D1DD-2CD0-608F-F14EE4E59D33}"/>
                  </a:ext>
                </a:extLst>
              </p:cNvPr>
              <p:cNvSpPr/>
              <p:nvPr/>
            </p:nvSpPr>
            <p:spPr>
              <a:xfrm>
                <a:off x="-3687030" y="5748562"/>
                <a:ext cx="378075" cy="428492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7836" extrusionOk="0">
                    <a:moveTo>
                      <a:pt x="116" y="1"/>
                    </a:moveTo>
                    <a:cubicBezTo>
                      <a:pt x="39" y="20"/>
                      <a:pt x="0" y="97"/>
                      <a:pt x="0" y="154"/>
                    </a:cubicBezTo>
                    <a:cubicBezTo>
                      <a:pt x="20" y="442"/>
                      <a:pt x="39" y="692"/>
                      <a:pt x="77" y="922"/>
                    </a:cubicBezTo>
                    <a:cubicBezTo>
                      <a:pt x="116" y="1191"/>
                      <a:pt x="173" y="1479"/>
                      <a:pt x="231" y="1748"/>
                    </a:cubicBezTo>
                    <a:cubicBezTo>
                      <a:pt x="384" y="2305"/>
                      <a:pt x="577" y="2823"/>
                      <a:pt x="807" y="3361"/>
                    </a:cubicBezTo>
                    <a:cubicBezTo>
                      <a:pt x="1076" y="3880"/>
                      <a:pt x="1364" y="4379"/>
                      <a:pt x="1710" y="4821"/>
                    </a:cubicBezTo>
                    <a:cubicBezTo>
                      <a:pt x="2055" y="5282"/>
                      <a:pt x="2439" y="5627"/>
                      <a:pt x="2881" y="5915"/>
                    </a:cubicBezTo>
                    <a:cubicBezTo>
                      <a:pt x="3054" y="6050"/>
                      <a:pt x="3246" y="6146"/>
                      <a:pt x="3399" y="6242"/>
                    </a:cubicBezTo>
                    <a:cubicBezTo>
                      <a:pt x="3591" y="6338"/>
                      <a:pt x="3784" y="6376"/>
                      <a:pt x="3976" y="6453"/>
                    </a:cubicBezTo>
                    <a:cubicBezTo>
                      <a:pt x="4148" y="6491"/>
                      <a:pt x="4321" y="6549"/>
                      <a:pt x="4513" y="6626"/>
                    </a:cubicBezTo>
                    <a:lnTo>
                      <a:pt x="5224" y="6837"/>
                    </a:lnTo>
                    <a:cubicBezTo>
                      <a:pt x="5569" y="6952"/>
                      <a:pt x="5838" y="7067"/>
                      <a:pt x="6050" y="7221"/>
                    </a:cubicBezTo>
                    <a:cubicBezTo>
                      <a:pt x="6184" y="7317"/>
                      <a:pt x="6318" y="7413"/>
                      <a:pt x="6414" y="7528"/>
                    </a:cubicBezTo>
                    <a:cubicBezTo>
                      <a:pt x="6453" y="7605"/>
                      <a:pt x="6510" y="7644"/>
                      <a:pt x="6530" y="7701"/>
                    </a:cubicBezTo>
                    <a:cubicBezTo>
                      <a:pt x="6530" y="7740"/>
                      <a:pt x="6530" y="7778"/>
                      <a:pt x="6549" y="7797"/>
                    </a:cubicBezTo>
                    <a:cubicBezTo>
                      <a:pt x="6568" y="7816"/>
                      <a:pt x="6587" y="7836"/>
                      <a:pt x="6626" y="7836"/>
                    </a:cubicBezTo>
                    <a:lnTo>
                      <a:pt x="6664" y="7836"/>
                    </a:lnTo>
                    <a:cubicBezTo>
                      <a:pt x="6702" y="7836"/>
                      <a:pt x="6702" y="7836"/>
                      <a:pt x="6722" y="7816"/>
                    </a:cubicBezTo>
                    <a:cubicBezTo>
                      <a:pt x="6741" y="7816"/>
                      <a:pt x="6741" y="7797"/>
                      <a:pt x="6741" y="7778"/>
                    </a:cubicBezTo>
                    <a:cubicBezTo>
                      <a:pt x="6760" y="7740"/>
                      <a:pt x="6760" y="7720"/>
                      <a:pt x="6760" y="7682"/>
                    </a:cubicBezTo>
                    <a:lnTo>
                      <a:pt x="6760" y="7624"/>
                    </a:lnTo>
                    <a:lnTo>
                      <a:pt x="6760" y="7586"/>
                    </a:lnTo>
                    <a:cubicBezTo>
                      <a:pt x="6760" y="7452"/>
                      <a:pt x="6779" y="7317"/>
                      <a:pt x="6818" y="7202"/>
                    </a:cubicBezTo>
                    <a:lnTo>
                      <a:pt x="6837" y="7048"/>
                    </a:lnTo>
                    <a:cubicBezTo>
                      <a:pt x="6856" y="6875"/>
                      <a:pt x="6875" y="6683"/>
                      <a:pt x="6875" y="6530"/>
                    </a:cubicBezTo>
                    <a:cubicBezTo>
                      <a:pt x="6914" y="6184"/>
                      <a:pt x="6914" y="5819"/>
                      <a:pt x="6875" y="5493"/>
                    </a:cubicBezTo>
                    <a:cubicBezTo>
                      <a:pt x="6856" y="5147"/>
                      <a:pt x="6818" y="4821"/>
                      <a:pt x="6741" y="4475"/>
                    </a:cubicBezTo>
                    <a:cubicBezTo>
                      <a:pt x="6664" y="4168"/>
                      <a:pt x="6549" y="3841"/>
                      <a:pt x="6395" y="3515"/>
                    </a:cubicBezTo>
                    <a:cubicBezTo>
                      <a:pt x="6261" y="3208"/>
                      <a:pt x="6088" y="2900"/>
                      <a:pt x="5896" y="2631"/>
                    </a:cubicBezTo>
                    <a:cubicBezTo>
                      <a:pt x="5723" y="2401"/>
                      <a:pt x="5531" y="2171"/>
                      <a:pt x="5320" y="2017"/>
                    </a:cubicBezTo>
                    <a:cubicBezTo>
                      <a:pt x="5109" y="1844"/>
                      <a:pt x="4859" y="1690"/>
                      <a:pt x="4609" y="1594"/>
                    </a:cubicBezTo>
                    <a:cubicBezTo>
                      <a:pt x="4456" y="1556"/>
                      <a:pt x="4321" y="1498"/>
                      <a:pt x="4187" y="1479"/>
                    </a:cubicBezTo>
                    <a:cubicBezTo>
                      <a:pt x="4072" y="1460"/>
                      <a:pt x="3956" y="1441"/>
                      <a:pt x="3803" y="1441"/>
                    </a:cubicBezTo>
                    <a:lnTo>
                      <a:pt x="3649" y="1441"/>
                    </a:lnTo>
                    <a:cubicBezTo>
                      <a:pt x="3015" y="1364"/>
                      <a:pt x="2362" y="1268"/>
                      <a:pt x="1767" y="1076"/>
                    </a:cubicBezTo>
                    <a:cubicBezTo>
                      <a:pt x="1460" y="961"/>
                      <a:pt x="1191" y="826"/>
                      <a:pt x="922" y="634"/>
                    </a:cubicBezTo>
                    <a:cubicBezTo>
                      <a:pt x="807" y="538"/>
                      <a:pt x="692" y="481"/>
                      <a:pt x="596" y="385"/>
                    </a:cubicBezTo>
                    <a:lnTo>
                      <a:pt x="231" y="20"/>
                    </a:lnTo>
                    <a:cubicBezTo>
                      <a:pt x="231" y="20"/>
                      <a:pt x="212" y="1"/>
                      <a:pt x="173" y="1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Google Shape;608;p33">
                <a:extLst>
                  <a:ext uri="{FF2B5EF4-FFF2-40B4-BE49-F238E27FC236}">
                    <a16:creationId xmlns:a16="http://schemas.microsoft.com/office/drawing/2014/main" xmlns="" id="{05F3D285-48B8-833A-6132-DD6D788FCAA8}"/>
                  </a:ext>
                </a:extLst>
              </p:cNvPr>
              <p:cNvSpPr/>
              <p:nvPr/>
            </p:nvSpPr>
            <p:spPr>
              <a:xfrm>
                <a:off x="-3649244" y="4987205"/>
                <a:ext cx="1059637" cy="1628882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29788" extrusionOk="0">
                    <a:moveTo>
                      <a:pt x="19300" y="1"/>
                    </a:moveTo>
                    <a:cubicBezTo>
                      <a:pt x="19281" y="1"/>
                      <a:pt x="19281" y="1"/>
                      <a:pt x="19262" y="20"/>
                    </a:cubicBezTo>
                    <a:cubicBezTo>
                      <a:pt x="19127" y="135"/>
                      <a:pt x="19031" y="251"/>
                      <a:pt x="18916" y="385"/>
                    </a:cubicBezTo>
                    <a:cubicBezTo>
                      <a:pt x="18033" y="1211"/>
                      <a:pt x="16996" y="1864"/>
                      <a:pt x="15940" y="2459"/>
                    </a:cubicBezTo>
                    <a:cubicBezTo>
                      <a:pt x="15268" y="2843"/>
                      <a:pt x="14576" y="3189"/>
                      <a:pt x="13885" y="3554"/>
                    </a:cubicBezTo>
                    <a:cubicBezTo>
                      <a:pt x="13213" y="3899"/>
                      <a:pt x="12541" y="4264"/>
                      <a:pt x="11888" y="4667"/>
                    </a:cubicBezTo>
                    <a:cubicBezTo>
                      <a:pt x="11254" y="5051"/>
                      <a:pt x="10659" y="5512"/>
                      <a:pt x="10102" y="6012"/>
                    </a:cubicBezTo>
                    <a:cubicBezTo>
                      <a:pt x="9852" y="6261"/>
                      <a:pt x="9583" y="6530"/>
                      <a:pt x="9334" y="6780"/>
                    </a:cubicBezTo>
                    <a:cubicBezTo>
                      <a:pt x="9103" y="7049"/>
                      <a:pt x="8892" y="7317"/>
                      <a:pt x="8700" y="7606"/>
                    </a:cubicBezTo>
                    <a:cubicBezTo>
                      <a:pt x="8277" y="8201"/>
                      <a:pt x="7932" y="8854"/>
                      <a:pt x="7644" y="9507"/>
                    </a:cubicBezTo>
                    <a:cubicBezTo>
                      <a:pt x="7298" y="10275"/>
                      <a:pt x="7068" y="11062"/>
                      <a:pt x="6837" y="11850"/>
                    </a:cubicBezTo>
                    <a:cubicBezTo>
                      <a:pt x="6818" y="11965"/>
                      <a:pt x="6799" y="12099"/>
                      <a:pt x="6741" y="12214"/>
                    </a:cubicBezTo>
                    <a:cubicBezTo>
                      <a:pt x="6722" y="12003"/>
                      <a:pt x="6684" y="11754"/>
                      <a:pt x="6645" y="11542"/>
                    </a:cubicBezTo>
                    <a:cubicBezTo>
                      <a:pt x="6588" y="11177"/>
                      <a:pt x="6511" y="10851"/>
                      <a:pt x="6415" y="10486"/>
                    </a:cubicBezTo>
                    <a:cubicBezTo>
                      <a:pt x="6357" y="10313"/>
                      <a:pt x="6319" y="10140"/>
                      <a:pt x="6242" y="9987"/>
                    </a:cubicBezTo>
                    <a:cubicBezTo>
                      <a:pt x="6165" y="9795"/>
                      <a:pt x="6107" y="9622"/>
                      <a:pt x="6031" y="9449"/>
                    </a:cubicBezTo>
                    <a:cubicBezTo>
                      <a:pt x="5493" y="8297"/>
                      <a:pt x="4821" y="7241"/>
                      <a:pt x="4206" y="6146"/>
                    </a:cubicBezTo>
                    <a:cubicBezTo>
                      <a:pt x="4033" y="5877"/>
                      <a:pt x="3899" y="5608"/>
                      <a:pt x="3745" y="5340"/>
                    </a:cubicBezTo>
                    <a:lnTo>
                      <a:pt x="3745" y="5378"/>
                    </a:lnTo>
                    <a:cubicBezTo>
                      <a:pt x="3477" y="4917"/>
                      <a:pt x="3246" y="4437"/>
                      <a:pt x="3035" y="3957"/>
                    </a:cubicBezTo>
                    <a:cubicBezTo>
                      <a:pt x="2804" y="3458"/>
                      <a:pt x="2612" y="2920"/>
                      <a:pt x="2478" y="2401"/>
                    </a:cubicBezTo>
                    <a:lnTo>
                      <a:pt x="2478" y="2421"/>
                    </a:lnTo>
                    <a:cubicBezTo>
                      <a:pt x="2363" y="1960"/>
                      <a:pt x="2286" y="1499"/>
                      <a:pt x="2228" y="1057"/>
                    </a:cubicBezTo>
                    <a:cubicBezTo>
                      <a:pt x="2228" y="1019"/>
                      <a:pt x="2209" y="999"/>
                      <a:pt x="2190" y="999"/>
                    </a:cubicBezTo>
                    <a:cubicBezTo>
                      <a:pt x="2171" y="999"/>
                      <a:pt x="2132" y="1019"/>
                      <a:pt x="2132" y="1076"/>
                    </a:cubicBezTo>
                    <a:cubicBezTo>
                      <a:pt x="2190" y="1652"/>
                      <a:pt x="2305" y="2209"/>
                      <a:pt x="2459" y="2728"/>
                    </a:cubicBezTo>
                    <a:cubicBezTo>
                      <a:pt x="2593" y="3266"/>
                      <a:pt x="2785" y="3765"/>
                      <a:pt x="3035" y="4264"/>
                    </a:cubicBezTo>
                    <a:cubicBezTo>
                      <a:pt x="3457" y="5243"/>
                      <a:pt x="4014" y="6165"/>
                      <a:pt x="4533" y="7106"/>
                    </a:cubicBezTo>
                    <a:cubicBezTo>
                      <a:pt x="4821" y="7625"/>
                      <a:pt x="5109" y="8162"/>
                      <a:pt x="5378" y="8681"/>
                    </a:cubicBezTo>
                    <a:cubicBezTo>
                      <a:pt x="5531" y="8969"/>
                      <a:pt x="5647" y="9257"/>
                      <a:pt x="5762" y="9545"/>
                    </a:cubicBezTo>
                    <a:cubicBezTo>
                      <a:pt x="5839" y="9718"/>
                      <a:pt x="5877" y="9891"/>
                      <a:pt x="5954" y="10044"/>
                    </a:cubicBezTo>
                    <a:cubicBezTo>
                      <a:pt x="6011" y="10198"/>
                      <a:pt x="6050" y="10352"/>
                      <a:pt x="6107" y="10524"/>
                    </a:cubicBezTo>
                    <a:cubicBezTo>
                      <a:pt x="6223" y="11024"/>
                      <a:pt x="6319" y="11561"/>
                      <a:pt x="6396" y="12061"/>
                    </a:cubicBezTo>
                    <a:cubicBezTo>
                      <a:pt x="6415" y="12330"/>
                      <a:pt x="6434" y="12618"/>
                      <a:pt x="6453" y="12887"/>
                    </a:cubicBezTo>
                    <a:cubicBezTo>
                      <a:pt x="6492" y="13059"/>
                      <a:pt x="6492" y="13251"/>
                      <a:pt x="6511" y="13405"/>
                    </a:cubicBezTo>
                    <a:cubicBezTo>
                      <a:pt x="6242" y="14711"/>
                      <a:pt x="6069" y="15998"/>
                      <a:pt x="5954" y="17323"/>
                    </a:cubicBezTo>
                    <a:cubicBezTo>
                      <a:pt x="5877" y="18110"/>
                      <a:pt x="5819" y="18878"/>
                      <a:pt x="5762" y="19685"/>
                    </a:cubicBezTo>
                    <a:cubicBezTo>
                      <a:pt x="5743" y="19627"/>
                      <a:pt x="5723" y="19550"/>
                      <a:pt x="5685" y="19512"/>
                    </a:cubicBezTo>
                    <a:cubicBezTo>
                      <a:pt x="5551" y="19205"/>
                      <a:pt x="5378" y="18916"/>
                      <a:pt x="5205" y="18628"/>
                    </a:cubicBezTo>
                    <a:cubicBezTo>
                      <a:pt x="5013" y="18360"/>
                      <a:pt x="4821" y="18091"/>
                      <a:pt x="4590" y="17860"/>
                    </a:cubicBezTo>
                    <a:cubicBezTo>
                      <a:pt x="4379" y="17630"/>
                      <a:pt x="4149" y="17476"/>
                      <a:pt x="3918" y="17303"/>
                    </a:cubicBezTo>
                    <a:cubicBezTo>
                      <a:pt x="3707" y="17150"/>
                      <a:pt x="3477" y="17035"/>
                      <a:pt x="3265" y="16919"/>
                    </a:cubicBezTo>
                    <a:cubicBezTo>
                      <a:pt x="2785" y="16670"/>
                      <a:pt x="2305" y="16516"/>
                      <a:pt x="1825" y="16286"/>
                    </a:cubicBezTo>
                    <a:cubicBezTo>
                      <a:pt x="1652" y="16228"/>
                      <a:pt x="1518" y="16151"/>
                      <a:pt x="1345" y="16055"/>
                    </a:cubicBezTo>
                    <a:cubicBezTo>
                      <a:pt x="1211" y="15978"/>
                      <a:pt x="1057" y="15882"/>
                      <a:pt x="923" y="15786"/>
                    </a:cubicBezTo>
                    <a:cubicBezTo>
                      <a:pt x="730" y="15652"/>
                      <a:pt x="538" y="15498"/>
                      <a:pt x="385" y="15306"/>
                    </a:cubicBezTo>
                    <a:cubicBezTo>
                      <a:pt x="270" y="15172"/>
                      <a:pt x="174" y="15018"/>
                      <a:pt x="97" y="14884"/>
                    </a:cubicBezTo>
                    <a:cubicBezTo>
                      <a:pt x="97" y="14845"/>
                      <a:pt x="78" y="14845"/>
                      <a:pt x="58" y="14845"/>
                    </a:cubicBezTo>
                    <a:lnTo>
                      <a:pt x="20" y="14845"/>
                    </a:lnTo>
                    <a:cubicBezTo>
                      <a:pt x="1" y="14884"/>
                      <a:pt x="1" y="14903"/>
                      <a:pt x="1" y="14922"/>
                    </a:cubicBezTo>
                    <a:cubicBezTo>
                      <a:pt x="78" y="15076"/>
                      <a:pt x="174" y="15210"/>
                      <a:pt x="270" y="15364"/>
                    </a:cubicBezTo>
                    <a:cubicBezTo>
                      <a:pt x="366" y="15498"/>
                      <a:pt x="481" y="15613"/>
                      <a:pt x="596" y="15748"/>
                    </a:cubicBezTo>
                    <a:cubicBezTo>
                      <a:pt x="865" y="15978"/>
                      <a:pt x="1172" y="16190"/>
                      <a:pt x="1499" y="16362"/>
                    </a:cubicBezTo>
                    <a:cubicBezTo>
                      <a:pt x="1633" y="16458"/>
                      <a:pt x="1806" y="16535"/>
                      <a:pt x="1940" y="16631"/>
                    </a:cubicBezTo>
                    <a:cubicBezTo>
                      <a:pt x="2113" y="16727"/>
                      <a:pt x="2286" y="16804"/>
                      <a:pt x="2459" y="16900"/>
                    </a:cubicBezTo>
                    <a:cubicBezTo>
                      <a:pt x="2766" y="17054"/>
                      <a:pt x="3073" y="17227"/>
                      <a:pt x="3381" y="17419"/>
                    </a:cubicBezTo>
                    <a:cubicBezTo>
                      <a:pt x="3515" y="17495"/>
                      <a:pt x="3630" y="17591"/>
                      <a:pt x="3726" y="17687"/>
                    </a:cubicBezTo>
                    <a:cubicBezTo>
                      <a:pt x="3841" y="17783"/>
                      <a:pt x="3937" y="17899"/>
                      <a:pt x="4033" y="17995"/>
                    </a:cubicBezTo>
                    <a:cubicBezTo>
                      <a:pt x="4226" y="18206"/>
                      <a:pt x="4398" y="18456"/>
                      <a:pt x="4533" y="18724"/>
                    </a:cubicBezTo>
                    <a:cubicBezTo>
                      <a:pt x="4706" y="18974"/>
                      <a:pt x="4859" y="19243"/>
                      <a:pt x="4974" y="19531"/>
                    </a:cubicBezTo>
                    <a:cubicBezTo>
                      <a:pt x="5109" y="19819"/>
                      <a:pt x="5243" y="20107"/>
                      <a:pt x="5339" y="20414"/>
                    </a:cubicBezTo>
                    <a:cubicBezTo>
                      <a:pt x="5397" y="20587"/>
                      <a:pt x="5455" y="20760"/>
                      <a:pt x="5493" y="20933"/>
                    </a:cubicBezTo>
                    <a:cubicBezTo>
                      <a:pt x="5551" y="21067"/>
                      <a:pt x="5570" y="21183"/>
                      <a:pt x="5627" y="21336"/>
                    </a:cubicBezTo>
                    <a:cubicBezTo>
                      <a:pt x="5570" y="21835"/>
                      <a:pt x="5551" y="22335"/>
                      <a:pt x="5493" y="22853"/>
                    </a:cubicBezTo>
                    <a:cubicBezTo>
                      <a:pt x="5301" y="24678"/>
                      <a:pt x="4994" y="26502"/>
                      <a:pt x="4514" y="28288"/>
                    </a:cubicBezTo>
                    <a:cubicBezTo>
                      <a:pt x="4514" y="28326"/>
                      <a:pt x="4494" y="28365"/>
                      <a:pt x="4494" y="28384"/>
                    </a:cubicBezTo>
                    <a:cubicBezTo>
                      <a:pt x="4398" y="28710"/>
                      <a:pt x="4322" y="29018"/>
                      <a:pt x="4226" y="29306"/>
                    </a:cubicBezTo>
                    <a:lnTo>
                      <a:pt x="4206" y="29402"/>
                    </a:lnTo>
                    <a:cubicBezTo>
                      <a:pt x="4206" y="29478"/>
                      <a:pt x="4206" y="29517"/>
                      <a:pt x="4226" y="29574"/>
                    </a:cubicBezTo>
                    <a:cubicBezTo>
                      <a:pt x="4245" y="29671"/>
                      <a:pt x="4322" y="29709"/>
                      <a:pt x="4418" y="29767"/>
                    </a:cubicBezTo>
                    <a:cubicBezTo>
                      <a:pt x="4460" y="29781"/>
                      <a:pt x="4505" y="29788"/>
                      <a:pt x="4549" y="29788"/>
                    </a:cubicBezTo>
                    <a:cubicBezTo>
                      <a:pt x="4686" y="29788"/>
                      <a:pt x="4820" y="29719"/>
                      <a:pt x="4878" y="29574"/>
                    </a:cubicBezTo>
                    <a:cubicBezTo>
                      <a:pt x="5051" y="29133"/>
                      <a:pt x="5167" y="28710"/>
                      <a:pt x="5282" y="28249"/>
                    </a:cubicBezTo>
                    <a:cubicBezTo>
                      <a:pt x="5397" y="27789"/>
                      <a:pt x="5531" y="27328"/>
                      <a:pt x="5627" y="26848"/>
                    </a:cubicBezTo>
                    <a:cubicBezTo>
                      <a:pt x="5819" y="25945"/>
                      <a:pt x="5973" y="25023"/>
                      <a:pt x="6069" y="24121"/>
                    </a:cubicBezTo>
                    <a:cubicBezTo>
                      <a:pt x="6203" y="23199"/>
                      <a:pt x="6261" y="22277"/>
                      <a:pt x="6338" y="21355"/>
                    </a:cubicBezTo>
                    <a:cubicBezTo>
                      <a:pt x="6396" y="20683"/>
                      <a:pt x="6434" y="20030"/>
                      <a:pt x="6492" y="19358"/>
                    </a:cubicBezTo>
                    <a:cubicBezTo>
                      <a:pt x="6530" y="19224"/>
                      <a:pt x="6549" y="19089"/>
                      <a:pt x="6607" y="18955"/>
                    </a:cubicBezTo>
                    <a:cubicBezTo>
                      <a:pt x="6645" y="18782"/>
                      <a:pt x="6703" y="18648"/>
                      <a:pt x="6741" y="18475"/>
                    </a:cubicBezTo>
                    <a:cubicBezTo>
                      <a:pt x="6837" y="18129"/>
                      <a:pt x="6933" y="17822"/>
                      <a:pt x="7029" y="17495"/>
                    </a:cubicBezTo>
                    <a:cubicBezTo>
                      <a:pt x="7221" y="16862"/>
                      <a:pt x="7490" y="16247"/>
                      <a:pt x="7836" y="15690"/>
                    </a:cubicBezTo>
                    <a:cubicBezTo>
                      <a:pt x="8085" y="15268"/>
                      <a:pt x="8412" y="14845"/>
                      <a:pt x="8758" y="14519"/>
                    </a:cubicBezTo>
                    <a:cubicBezTo>
                      <a:pt x="9103" y="14212"/>
                      <a:pt x="9468" y="13885"/>
                      <a:pt x="9852" y="13635"/>
                    </a:cubicBezTo>
                    <a:cubicBezTo>
                      <a:pt x="10236" y="13328"/>
                      <a:pt x="10640" y="13098"/>
                      <a:pt x="11062" y="12848"/>
                    </a:cubicBezTo>
                    <a:cubicBezTo>
                      <a:pt x="11600" y="12560"/>
                      <a:pt x="12157" y="12272"/>
                      <a:pt x="12694" y="12022"/>
                    </a:cubicBezTo>
                    <a:cubicBezTo>
                      <a:pt x="13270" y="11754"/>
                      <a:pt x="13827" y="11485"/>
                      <a:pt x="14384" y="11197"/>
                    </a:cubicBezTo>
                    <a:cubicBezTo>
                      <a:pt x="15479" y="10640"/>
                      <a:pt x="16573" y="10006"/>
                      <a:pt x="17495" y="9161"/>
                    </a:cubicBezTo>
                    <a:cubicBezTo>
                      <a:pt x="17534" y="9142"/>
                      <a:pt x="17553" y="9084"/>
                      <a:pt x="17534" y="9065"/>
                    </a:cubicBezTo>
                    <a:cubicBezTo>
                      <a:pt x="17495" y="9046"/>
                      <a:pt x="17495" y="9046"/>
                      <a:pt x="17476" y="9046"/>
                    </a:cubicBezTo>
                    <a:cubicBezTo>
                      <a:pt x="17457" y="9046"/>
                      <a:pt x="17457" y="9046"/>
                      <a:pt x="17438" y="9065"/>
                    </a:cubicBezTo>
                    <a:cubicBezTo>
                      <a:pt x="16861" y="9584"/>
                      <a:pt x="16189" y="10025"/>
                      <a:pt x="15479" y="10428"/>
                    </a:cubicBezTo>
                    <a:cubicBezTo>
                      <a:pt x="14403" y="11024"/>
                      <a:pt x="13251" y="11504"/>
                      <a:pt x="12118" y="12022"/>
                    </a:cubicBezTo>
                    <a:cubicBezTo>
                      <a:pt x="11004" y="12522"/>
                      <a:pt x="9871" y="13098"/>
                      <a:pt x="8892" y="13847"/>
                    </a:cubicBezTo>
                    <a:cubicBezTo>
                      <a:pt x="8450" y="14154"/>
                      <a:pt x="8066" y="14519"/>
                      <a:pt x="7701" y="14922"/>
                    </a:cubicBezTo>
                    <a:cubicBezTo>
                      <a:pt x="7375" y="15325"/>
                      <a:pt x="7087" y="15786"/>
                      <a:pt x="6876" y="16266"/>
                    </a:cubicBezTo>
                    <a:cubicBezTo>
                      <a:pt x="6818" y="16343"/>
                      <a:pt x="6799" y="16439"/>
                      <a:pt x="6780" y="16497"/>
                    </a:cubicBezTo>
                    <a:cubicBezTo>
                      <a:pt x="6972" y="14845"/>
                      <a:pt x="7221" y="13213"/>
                      <a:pt x="7682" y="11600"/>
                    </a:cubicBezTo>
                    <a:cubicBezTo>
                      <a:pt x="7874" y="10966"/>
                      <a:pt x="8066" y="10313"/>
                      <a:pt x="8335" y="9680"/>
                    </a:cubicBezTo>
                    <a:cubicBezTo>
                      <a:pt x="8450" y="9391"/>
                      <a:pt x="8566" y="9103"/>
                      <a:pt x="8719" y="8815"/>
                    </a:cubicBezTo>
                    <a:lnTo>
                      <a:pt x="9142" y="8028"/>
                    </a:lnTo>
                    <a:cubicBezTo>
                      <a:pt x="9372" y="7663"/>
                      <a:pt x="9603" y="7337"/>
                      <a:pt x="9852" y="7029"/>
                    </a:cubicBezTo>
                    <a:cubicBezTo>
                      <a:pt x="9967" y="6857"/>
                      <a:pt x="10102" y="6684"/>
                      <a:pt x="10255" y="6549"/>
                    </a:cubicBezTo>
                    <a:cubicBezTo>
                      <a:pt x="10390" y="6396"/>
                      <a:pt x="10544" y="6223"/>
                      <a:pt x="10678" y="6088"/>
                    </a:cubicBezTo>
                    <a:cubicBezTo>
                      <a:pt x="11216" y="5551"/>
                      <a:pt x="11811" y="5128"/>
                      <a:pt x="12445" y="4725"/>
                    </a:cubicBezTo>
                    <a:cubicBezTo>
                      <a:pt x="13078" y="4283"/>
                      <a:pt x="13750" y="3899"/>
                      <a:pt x="14403" y="3534"/>
                    </a:cubicBezTo>
                    <a:cubicBezTo>
                      <a:pt x="15076" y="3150"/>
                      <a:pt x="15767" y="2766"/>
                      <a:pt x="16420" y="2363"/>
                    </a:cubicBezTo>
                    <a:cubicBezTo>
                      <a:pt x="17073" y="1960"/>
                      <a:pt x="17726" y="1518"/>
                      <a:pt x="18321" y="1038"/>
                    </a:cubicBezTo>
                    <a:cubicBezTo>
                      <a:pt x="18698" y="736"/>
                      <a:pt x="19019" y="417"/>
                      <a:pt x="19358" y="60"/>
                    </a:cubicBezTo>
                    <a:lnTo>
                      <a:pt x="19358" y="60"/>
                    </a:lnTo>
                    <a:cubicBezTo>
                      <a:pt x="19361" y="63"/>
                      <a:pt x="19365" y="64"/>
                      <a:pt x="19367" y="64"/>
                    </a:cubicBezTo>
                    <a:cubicBezTo>
                      <a:pt x="19373" y="64"/>
                      <a:pt x="19377" y="58"/>
                      <a:pt x="19377" y="39"/>
                    </a:cubicBezTo>
                    <a:lnTo>
                      <a:pt x="19377" y="39"/>
                    </a:lnTo>
                    <a:cubicBezTo>
                      <a:pt x="19371" y="46"/>
                      <a:pt x="19364" y="53"/>
                      <a:pt x="19358" y="60"/>
                    </a:cubicBezTo>
                    <a:lnTo>
                      <a:pt x="19358" y="60"/>
                    </a:lnTo>
                    <a:cubicBezTo>
                      <a:pt x="19345" y="51"/>
                      <a:pt x="19330" y="30"/>
                      <a:pt x="19320" y="20"/>
                    </a:cubicBezTo>
                    <a:lnTo>
                      <a:pt x="19300" y="1"/>
                    </a:lnTo>
                    <a:close/>
                  </a:path>
                </a:pathLst>
              </a:custGeom>
              <a:solidFill>
                <a:srgbClr val="682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Google Shape;609;p33">
                <a:extLst>
                  <a:ext uri="{FF2B5EF4-FFF2-40B4-BE49-F238E27FC236}">
                    <a16:creationId xmlns:a16="http://schemas.microsoft.com/office/drawing/2014/main" xmlns="" id="{CAD2BF33-8608-AFAA-D998-307AF120B72C}"/>
                  </a:ext>
                </a:extLst>
              </p:cNvPr>
              <p:cNvSpPr/>
              <p:nvPr/>
            </p:nvSpPr>
            <p:spPr>
              <a:xfrm>
                <a:off x="-2808105" y="5305408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1"/>
                    </a:moveTo>
                    <a:cubicBezTo>
                      <a:pt x="78" y="1"/>
                      <a:pt x="1" y="77"/>
                      <a:pt x="1" y="154"/>
                    </a:cubicBezTo>
                    <a:cubicBezTo>
                      <a:pt x="1" y="231"/>
                      <a:pt x="78" y="289"/>
                      <a:pt x="154" y="289"/>
                    </a:cubicBezTo>
                    <a:cubicBezTo>
                      <a:pt x="250" y="289"/>
                      <a:pt x="289" y="231"/>
                      <a:pt x="289" y="154"/>
                    </a:cubicBezTo>
                    <a:cubicBezTo>
                      <a:pt x="289" y="77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Google Shape;610;p33">
                <a:extLst>
                  <a:ext uri="{FF2B5EF4-FFF2-40B4-BE49-F238E27FC236}">
                    <a16:creationId xmlns:a16="http://schemas.microsoft.com/office/drawing/2014/main" xmlns="" id="{BD94B3AC-25C4-6333-BED6-EB64CD3F1D8A}"/>
                  </a:ext>
                </a:extLst>
              </p:cNvPr>
              <p:cNvSpPr/>
              <p:nvPr/>
            </p:nvSpPr>
            <p:spPr>
              <a:xfrm>
                <a:off x="-2854312" y="5251873"/>
                <a:ext cx="24224" cy="2417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2" extrusionOk="0">
                    <a:moveTo>
                      <a:pt x="231" y="0"/>
                    </a:moveTo>
                    <a:cubicBezTo>
                      <a:pt x="97" y="0"/>
                      <a:pt x="1" y="96"/>
                      <a:pt x="1" y="21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7" y="442"/>
                      <a:pt x="443" y="346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Google Shape;611;p33">
                <a:extLst>
                  <a:ext uri="{FF2B5EF4-FFF2-40B4-BE49-F238E27FC236}">
                    <a16:creationId xmlns:a16="http://schemas.microsoft.com/office/drawing/2014/main" xmlns="" id="{E64D38B0-A900-AC89-B4EA-DFF5A3EC61B7}"/>
                  </a:ext>
                </a:extLst>
              </p:cNvPr>
              <p:cNvSpPr/>
              <p:nvPr/>
            </p:nvSpPr>
            <p:spPr>
              <a:xfrm>
                <a:off x="-3587288" y="5180292"/>
                <a:ext cx="23185" cy="243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46" extrusionOk="0">
                    <a:moveTo>
                      <a:pt x="187" y="1"/>
                    </a:moveTo>
                    <a:cubicBezTo>
                      <a:pt x="97" y="1"/>
                      <a:pt x="1" y="93"/>
                      <a:pt x="1" y="234"/>
                    </a:cubicBezTo>
                    <a:cubicBezTo>
                      <a:pt x="1" y="349"/>
                      <a:pt x="97" y="445"/>
                      <a:pt x="212" y="445"/>
                    </a:cubicBezTo>
                    <a:cubicBezTo>
                      <a:pt x="327" y="445"/>
                      <a:pt x="423" y="349"/>
                      <a:pt x="423" y="234"/>
                    </a:cubicBezTo>
                    <a:cubicBezTo>
                      <a:pt x="423" y="119"/>
                      <a:pt x="327" y="3"/>
                      <a:pt x="212" y="3"/>
                    </a:cubicBezTo>
                    <a:cubicBezTo>
                      <a:pt x="204" y="2"/>
                      <a:pt x="196" y="1"/>
                      <a:pt x="18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Google Shape;612;p33">
                <a:extLst>
                  <a:ext uri="{FF2B5EF4-FFF2-40B4-BE49-F238E27FC236}">
                    <a16:creationId xmlns:a16="http://schemas.microsoft.com/office/drawing/2014/main" xmlns="" id="{3EE3BC6E-D937-AD4E-7CC6-6032227C1AA2}"/>
                  </a:ext>
                </a:extLst>
              </p:cNvPr>
              <p:cNvSpPr/>
              <p:nvPr/>
            </p:nvSpPr>
            <p:spPr>
              <a:xfrm>
                <a:off x="-3569406" y="5128999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2"/>
                      <a:pt x="77" y="288"/>
                      <a:pt x="154" y="288"/>
                    </a:cubicBezTo>
                    <a:cubicBezTo>
                      <a:pt x="250" y="288"/>
                      <a:pt x="288" y="212"/>
                      <a:pt x="288" y="135"/>
                    </a:cubicBezTo>
                    <a:cubicBezTo>
                      <a:pt x="288" y="58"/>
                      <a:pt x="231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Google Shape;613;p33">
                <a:extLst>
                  <a:ext uri="{FF2B5EF4-FFF2-40B4-BE49-F238E27FC236}">
                    <a16:creationId xmlns:a16="http://schemas.microsoft.com/office/drawing/2014/main" xmlns="" id="{18F81194-E2D5-42F7-8E35-DDE50EA9E863}"/>
                  </a:ext>
                </a:extLst>
              </p:cNvPr>
              <p:cNvSpPr/>
              <p:nvPr/>
            </p:nvSpPr>
            <p:spPr>
              <a:xfrm>
                <a:off x="-3535831" y="5183573"/>
                <a:ext cx="10554" cy="1060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4" extrusionOk="0">
                    <a:moveTo>
                      <a:pt x="97" y="1"/>
                    </a:moveTo>
                    <a:cubicBezTo>
                      <a:pt x="39" y="20"/>
                      <a:pt x="1" y="59"/>
                      <a:pt x="1" y="97"/>
                    </a:cubicBezTo>
                    <a:cubicBezTo>
                      <a:pt x="1" y="155"/>
                      <a:pt x="39" y="193"/>
                      <a:pt x="97" y="193"/>
                    </a:cubicBezTo>
                    <a:cubicBezTo>
                      <a:pt x="135" y="193"/>
                      <a:pt x="193" y="155"/>
                      <a:pt x="193" y="97"/>
                    </a:cubicBezTo>
                    <a:cubicBezTo>
                      <a:pt x="193" y="59"/>
                      <a:pt x="135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Google Shape;614;p33">
                <a:extLst>
                  <a:ext uri="{FF2B5EF4-FFF2-40B4-BE49-F238E27FC236}">
                    <a16:creationId xmlns:a16="http://schemas.microsoft.com/office/drawing/2014/main" xmlns="" id="{4D8FEE22-A778-2D3C-E2EB-ECF8023BC96E}"/>
                  </a:ext>
                </a:extLst>
              </p:cNvPr>
              <p:cNvSpPr/>
              <p:nvPr/>
            </p:nvSpPr>
            <p:spPr>
              <a:xfrm>
                <a:off x="-3559946" y="5263411"/>
                <a:ext cx="26302" cy="26302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250" y="0"/>
                    </a:moveTo>
                    <a:cubicBezTo>
                      <a:pt x="115" y="0"/>
                      <a:pt x="0" y="96"/>
                      <a:pt x="0" y="250"/>
                    </a:cubicBezTo>
                    <a:cubicBezTo>
                      <a:pt x="0" y="365"/>
                      <a:pt x="96" y="481"/>
                      <a:pt x="250" y="481"/>
                    </a:cubicBezTo>
                    <a:cubicBezTo>
                      <a:pt x="365" y="481"/>
                      <a:pt x="480" y="385"/>
                      <a:pt x="480" y="250"/>
                    </a:cubicBezTo>
                    <a:cubicBezTo>
                      <a:pt x="480" y="135"/>
                      <a:pt x="384" y="0"/>
                      <a:pt x="25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Google Shape;615;p33">
                <a:extLst>
                  <a:ext uri="{FF2B5EF4-FFF2-40B4-BE49-F238E27FC236}">
                    <a16:creationId xmlns:a16="http://schemas.microsoft.com/office/drawing/2014/main" xmlns="" id="{0E26E1A2-E415-C1BB-A2A6-EDDDBBC5A284}"/>
                  </a:ext>
                </a:extLst>
              </p:cNvPr>
              <p:cNvSpPr/>
              <p:nvPr/>
            </p:nvSpPr>
            <p:spPr>
              <a:xfrm>
                <a:off x="-3608286" y="5256084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74" y="0"/>
                    </a:moveTo>
                    <a:cubicBezTo>
                      <a:pt x="97" y="0"/>
                      <a:pt x="1" y="96"/>
                      <a:pt x="1" y="173"/>
                    </a:cubicBezTo>
                    <a:cubicBezTo>
                      <a:pt x="1" y="269"/>
                      <a:pt x="77" y="326"/>
                      <a:pt x="174" y="326"/>
                    </a:cubicBezTo>
                    <a:cubicBezTo>
                      <a:pt x="270" y="326"/>
                      <a:pt x="327" y="269"/>
                      <a:pt x="327" y="173"/>
                    </a:cubicBezTo>
                    <a:cubicBezTo>
                      <a:pt x="327" y="58"/>
                      <a:pt x="250" y="0"/>
                      <a:pt x="17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Google Shape;616;p33">
                <a:extLst>
                  <a:ext uri="{FF2B5EF4-FFF2-40B4-BE49-F238E27FC236}">
                    <a16:creationId xmlns:a16="http://schemas.microsoft.com/office/drawing/2014/main" xmlns="" id="{9358D9A7-466C-E459-AB42-6811ADD8E22D}"/>
                  </a:ext>
                </a:extLst>
              </p:cNvPr>
              <p:cNvSpPr/>
              <p:nvPr/>
            </p:nvSpPr>
            <p:spPr>
              <a:xfrm>
                <a:off x="-3590405" y="5326406"/>
                <a:ext cx="1892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77" y="1"/>
                      <a:pt x="0" y="77"/>
                      <a:pt x="0" y="174"/>
                    </a:cubicBezTo>
                    <a:cubicBezTo>
                      <a:pt x="0" y="270"/>
                      <a:pt x="77" y="346"/>
                      <a:pt x="173" y="346"/>
                    </a:cubicBezTo>
                    <a:cubicBezTo>
                      <a:pt x="269" y="346"/>
                      <a:pt x="346" y="270"/>
                      <a:pt x="346" y="174"/>
                    </a:cubicBezTo>
                    <a:cubicBezTo>
                      <a:pt x="346" y="77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Google Shape;617;p33">
                <a:extLst>
                  <a:ext uri="{FF2B5EF4-FFF2-40B4-BE49-F238E27FC236}">
                    <a16:creationId xmlns:a16="http://schemas.microsoft.com/office/drawing/2014/main" xmlns="" id="{231FE1B2-6734-1F15-AAE9-8E93B40C7DEB}"/>
                  </a:ext>
                </a:extLst>
              </p:cNvPr>
              <p:cNvSpPr/>
              <p:nvPr/>
            </p:nvSpPr>
            <p:spPr>
              <a:xfrm>
                <a:off x="-3535831" y="5325367"/>
                <a:ext cx="21053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85" extrusionOk="0">
                    <a:moveTo>
                      <a:pt x="193" y="0"/>
                    </a:moveTo>
                    <a:cubicBezTo>
                      <a:pt x="58" y="0"/>
                      <a:pt x="1" y="77"/>
                      <a:pt x="1" y="193"/>
                    </a:cubicBezTo>
                    <a:cubicBezTo>
                      <a:pt x="1" y="289"/>
                      <a:pt x="58" y="385"/>
                      <a:pt x="193" y="385"/>
                    </a:cubicBezTo>
                    <a:cubicBezTo>
                      <a:pt x="289" y="385"/>
                      <a:pt x="385" y="308"/>
                      <a:pt x="385" y="193"/>
                    </a:cubicBezTo>
                    <a:cubicBezTo>
                      <a:pt x="385" y="96"/>
                      <a:pt x="308" y="0"/>
                      <a:pt x="19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Google Shape;618;p33">
                <a:extLst>
                  <a:ext uri="{FF2B5EF4-FFF2-40B4-BE49-F238E27FC236}">
                    <a16:creationId xmlns:a16="http://schemas.microsoft.com/office/drawing/2014/main" xmlns="" id="{F71CD81D-B1F0-EB91-DB61-A6C8BCA53DB7}"/>
                  </a:ext>
                </a:extLst>
              </p:cNvPr>
              <p:cNvSpPr/>
              <p:nvPr/>
            </p:nvSpPr>
            <p:spPr>
              <a:xfrm>
                <a:off x="-3496951" y="5370536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1"/>
                      <a:pt x="77" y="288"/>
                      <a:pt x="154" y="288"/>
                    </a:cubicBezTo>
                    <a:cubicBezTo>
                      <a:pt x="212" y="288"/>
                      <a:pt x="288" y="211"/>
                      <a:pt x="288" y="135"/>
                    </a:cubicBezTo>
                    <a:cubicBezTo>
                      <a:pt x="288" y="58"/>
                      <a:pt x="212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Google Shape;619;p33">
                <a:extLst>
                  <a:ext uri="{FF2B5EF4-FFF2-40B4-BE49-F238E27FC236}">
                    <a16:creationId xmlns:a16="http://schemas.microsoft.com/office/drawing/2014/main" xmlns="" id="{C2CB8DDD-E7A7-6FA4-1C41-6C3FFBA27A31}"/>
                  </a:ext>
                </a:extLst>
              </p:cNvPr>
              <p:cNvSpPr/>
              <p:nvPr/>
            </p:nvSpPr>
            <p:spPr>
              <a:xfrm>
                <a:off x="-3544197" y="538732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0"/>
                    </a:moveTo>
                    <a:cubicBezTo>
                      <a:pt x="58" y="0"/>
                      <a:pt x="0" y="39"/>
                      <a:pt x="0" y="96"/>
                    </a:cubicBezTo>
                    <a:cubicBezTo>
                      <a:pt x="0" y="135"/>
                      <a:pt x="58" y="193"/>
                      <a:pt x="96" y="193"/>
                    </a:cubicBezTo>
                    <a:cubicBezTo>
                      <a:pt x="154" y="193"/>
                      <a:pt x="192" y="135"/>
                      <a:pt x="192" y="96"/>
                    </a:cubicBezTo>
                    <a:cubicBezTo>
                      <a:pt x="192" y="39"/>
                      <a:pt x="154" y="0"/>
                      <a:pt x="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Google Shape;620;p33">
                <a:extLst>
                  <a:ext uri="{FF2B5EF4-FFF2-40B4-BE49-F238E27FC236}">
                    <a16:creationId xmlns:a16="http://schemas.microsoft.com/office/drawing/2014/main" xmlns="" id="{950248C1-9F30-4403-B346-E5EB30294371}"/>
                  </a:ext>
                </a:extLst>
              </p:cNvPr>
              <p:cNvSpPr/>
              <p:nvPr/>
            </p:nvSpPr>
            <p:spPr>
              <a:xfrm>
                <a:off x="-3514832" y="5444030"/>
                <a:ext cx="23185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3" extrusionOk="0">
                    <a:moveTo>
                      <a:pt x="212" y="0"/>
                    </a:moveTo>
                    <a:cubicBezTo>
                      <a:pt x="97" y="0"/>
                      <a:pt x="1" y="96"/>
                      <a:pt x="1" y="212"/>
                    </a:cubicBezTo>
                    <a:cubicBezTo>
                      <a:pt x="1" y="327"/>
                      <a:pt x="97" y="423"/>
                      <a:pt x="212" y="423"/>
                    </a:cubicBezTo>
                    <a:cubicBezTo>
                      <a:pt x="327" y="423"/>
                      <a:pt x="423" y="327"/>
                      <a:pt x="423" y="212"/>
                    </a:cubicBezTo>
                    <a:cubicBezTo>
                      <a:pt x="423" y="96"/>
                      <a:pt x="327" y="0"/>
                      <a:pt x="21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Google Shape;621;p33">
                <a:extLst>
                  <a:ext uri="{FF2B5EF4-FFF2-40B4-BE49-F238E27FC236}">
                    <a16:creationId xmlns:a16="http://schemas.microsoft.com/office/drawing/2014/main" xmlns="" id="{F167F537-AD95-E9DD-F845-31E1C94F2CD6}"/>
                  </a:ext>
                </a:extLst>
              </p:cNvPr>
              <p:cNvSpPr/>
              <p:nvPr/>
            </p:nvSpPr>
            <p:spPr>
              <a:xfrm>
                <a:off x="-3501162" y="5292831"/>
                <a:ext cx="8476" cy="738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5" extrusionOk="0">
                    <a:moveTo>
                      <a:pt x="77" y="0"/>
                    </a:moveTo>
                    <a:cubicBezTo>
                      <a:pt x="39" y="0"/>
                      <a:pt x="0" y="19"/>
                      <a:pt x="0" y="77"/>
                    </a:cubicBezTo>
                    <a:cubicBezTo>
                      <a:pt x="0" y="115"/>
                      <a:pt x="39" y="135"/>
                      <a:pt x="77" y="135"/>
                    </a:cubicBezTo>
                    <a:cubicBezTo>
                      <a:pt x="135" y="135"/>
                      <a:pt x="154" y="115"/>
                      <a:pt x="154" y="77"/>
                    </a:cubicBezTo>
                    <a:cubicBezTo>
                      <a:pt x="154" y="19"/>
                      <a:pt x="135" y="0"/>
                      <a:pt x="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Google Shape;622;p33">
                <a:extLst>
                  <a:ext uri="{FF2B5EF4-FFF2-40B4-BE49-F238E27FC236}">
                    <a16:creationId xmlns:a16="http://schemas.microsoft.com/office/drawing/2014/main" xmlns="" id="{861B382F-F791-857A-6BA8-F09DE0ECE56A}"/>
                  </a:ext>
                </a:extLst>
              </p:cNvPr>
              <p:cNvSpPr/>
              <p:nvPr/>
            </p:nvSpPr>
            <p:spPr>
              <a:xfrm>
                <a:off x="-2977131" y="5742274"/>
                <a:ext cx="36801" cy="3784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92" extrusionOk="0">
                    <a:moveTo>
                      <a:pt x="326" y="0"/>
                    </a:moveTo>
                    <a:cubicBezTo>
                      <a:pt x="173" y="39"/>
                      <a:pt x="0" y="173"/>
                      <a:pt x="0" y="346"/>
                    </a:cubicBezTo>
                    <a:cubicBezTo>
                      <a:pt x="0" y="519"/>
                      <a:pt x="154" y="692"/>
                      <a:pt x="326" y="692"/>
                    </a:cubicBezTo>
                    <a:cubicBezTo>
                      <a:pt x="519" y="692"/>
                      <a:pt x="672" y="538"/>
                      <a:pt x="672" y="346"/>
                    </a:cubicBezTo>
                    <a:cubicBezTo>
                      <a:pt x="672" y="173"/>
                      <a:pt x="519" y="0"/>
                      <a:pt x="3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Google Shape;623;p33">
                <a:extLst>
                  <a:ext uri="{FF2B5EF4-FFF2-40B4-BE49-F238E27FC236}">
                    <a16:creationId xmlns:a16="http://schemas.microsoft.com/office/drawing/2014/main" xmlns="" id="{DBBBCB1C-61C4-F400-6ACB-D2D4490A190B}"/>
                  </a:ext>
                </a:extLst>
              </p:cNvPr>
              <p:cNvSpPr/>
              <p:nvPr/>
            </p:nvSpPr>
            <p:spPr>
              <a:xfrm>
                <a:off x="-2923596" y="5683434"/>
                <a:ext cx="20014" cy="200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92" y="1"/>
                    </a:moveTo>
                    <a:cubicBezTo>
                      <a:pt x="96" y="1"/>
                      <a:pt x="0" y="78"/>
                      <a:pt x="0" y="174"/>
                    </a:cubicBezTo>
                    <a:cubicBezTo>
                      <a:pt x="0" y="270"/>
                      <a:pt x="77" y="366"/>
                      <a:pt x="173" y="366"/>
                    </a:cubicBezTo>
                    <a:cubicBezTo>
                      <a:pt x="269" y="366"/>
                      <a:pt x="365" y="289"/>
                      <a:pt x="365" y="193"/>
                    </a:cubicBezTo>
                    <a:cubicBezTo>
                      <a:pt x="365" y="97"/>
                      <a:pt x="288" y="1"/>
                      <a:pt x="19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Google Shape;624;p33">
                <a:extLst>
                  <a:ext uri="{FF2B5EF4-FFF2-40B4-BE49-F238E27FC236}">
                    <a16:creationId xmlns:a16="http://schemas.microsoft.com/office/drawing/2014/main" xmlns="" id="{FBDA5A05-C268-0248-CA95-7AB5F76B7F3E}"/>
                  </a:ext>
                </a:extLst>
              </p:cNvPr>
              <p:cNvSpPr/>
              <p:nvPr/>
            </p:nvSpPr>
            <p:spPr>
              <a:xfrm>
                <a:off x="-2904676" y="5734891"/>
                <a:ext cx="12632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51" extrusionOk="0">
                    <a:moveTo>
                      <a:pt x="115" y="1"/>
                    </a:moveTo>
                    <a:cubicBezTo>
                      <a:pt x="38" y="1"/>
                      <a:pt x="0" y="58"/>
                      <a:pt x="0" y="116"/>
                    </a:cubicBezTo>
                    <a:cubicBezTo>
                      <a:pt x="0" y="193"/>
                      <a:pt x="38" y="251"/>
                      <a:pt x="115" y="251"/>
                    </a:cubicBezTo>
                    <a:cubicBezTo>
                      <a:pt x="192" y="251"/>
                      <a:pt x="231" y="193"/>
                      <a:pt x="231" y="116"/>
                    </a:cubicBezTo>
                    <a:cubicBezTo>
                      <a:pt x="231" y="58"/>
                      <a:pt x="192" y="1"/>
                      <a:pt x="11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Google Shape;625;p33">
                <a:extLst>
                  <a:ext uri="{FF2B5EF4-FFF2-40B4-BE49-F238E27FC236}">
                    <a16:creationId xmlns:a16="http://schemas.microsoft.com/office/drawing/2014/main" xmlns="" id="{8D42E646-2A7E-4DB2-331D-8E848E9BD616}"/>
                  </a:ext>
                </a:extLst>
              </p:cNvPr>
              <p:cNvSpPr/>
              <p:nvPr/>
            </p:nvSpPr>
            <p:spPr>
              <a:xfrm>
                <a:off x="-2852180" y="571285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1"/>
                    </a:moveTo>
                    <a:cubicBezTo>
                      <a:pt x="39" y="1"/>
                      <a:pt x="0" y="20"/>
                      <a:pt x="0" y="97"/>
                    </a:cubicBezTo>
                    <a:cubicBezTo>
                      <a:pt x="0" y="135"/>
                      <a:pt x="39" y="193"/>
                      <a:pt x="96" y="193"/>
                    </a:cubicBezTo>
                    <a:cubicBezTo>
                      <a:pt x="135" y="193"/>
                      <a:pt x="192" y="135"/>
                      <a:pt x="192" y="97"/>
                    </a:cubicBezTo>
                    <a:cubicBezTo>
                      <a:pt x="192" y="39"/>
                      <a:pt x="135" y="1"/>
                      <a:pt x="9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Google Shape;626;p33">
                <a:extLst>
                  <a:ext uri="{FF2B5EF4-FFF2-40B4-BE49-F238E27FC236}">
                    <a16:creationId xmlns:a16="http://schemas.microsoft.com/office/drawing/2014/main" xmlns="" id="{C757A886-481F-D952-FE94-946D3424C21E}"/>
                  </a:ext>
                </a:extLst>
              </p:cNvPr>
              <p:cNvSpPr/>
              <p:nvPr/>
            </p:nvSpPr>
            <p:spPr>
              <a:xfrm>
                <a:off x="-2844852" y="5641437"/>
                <a:ext cx="24224" cy="24224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3" extrusionOk="0">
                    <a:moveTo>
                      <a:pt x="231" y="1"/>
                    </a:moveTo>
                    <a:cubicBezTo>
                      <a:pt x="97" y="39"/>
                      <a:pt x="1" y="135"/>
                      <a:pt x="1" y="23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6" y="442"/>
                      <a:pt x="442" y="346"/>
                      <a:pt x="442" y="231"/>
                    </a:cubicBezTo>
                    <a:cubicBezTo>
                      <a:pt x="442" y="97"/>
                      <a:pt x="346" y="1"/>
                      <a:pt x="23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Google Shape;627;p33">
                <a:extLst>
                  <a:ext uri="{FF2B5EF4-FFF2-40B4-BE49-F238E27FC236}">
                    <a16:creationId xmlns:a16="http://schemas.microsoft.com/office/drawing/2014/main" xmlns="" id="{058150DE-791F-B61C-8AB5-69BC81D9A867}"/>
                  </a:ext>
                </a:extLst>
              </p:cNvPr>
              <p:cNvSpPr/>
              <p:nvPr/>
            </p:nvSpPr>
            <p:spPr>
              <a:xfrm>
                <a:off x="-2828064" y="5669818"/>
                <a:ext cx="24224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23" extrusionOk="0">
                    <a:moveTo>
                      <a:pt x="231" y="0"/>
                    </a:moveTo>
                    <a:cubicBezTo>
                      <a:pt x="116" y="0"/>
                      <a:pt x="1" y="96"/>
                      <a:pt x="1" y="211"/>
                    </a:cubicBezTo>
                    <a:cubicBezTo>
                      <a:pt x="1" y="327"/>
                      <a:pt x="97" y="423"/>
                      <a:pt x="231" y="423"/>
                    </a:cubicBezTo>
                    <a:cubicBezTo>
                      <a:pt x="347" y="423"/>
                      <a:pt x="443" y="327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Google Shape;628;p33">
                <a:extLst>
                  <a:ext uri="{FF2B5EF4-FFF2-40B4-BE49-F238E27FC236}">
                    <a16:creationId xmlns:a16="http://schemas.microsoft.com/office/drawing/2014/main" xmlns="" id="{B94A924A-AA9A-1426-BF9A-0705A45098B2}"/>
                  </a:ext>
                </a:extLst>
              </p:cNvPr>
              <p:cNvSpPr/>
              <p:nvPr/>
            </p:nvSpPr>
            <p:spPr>
              <a:xfrm>
                <a:off x="-3116847" y="5246623"/>
                <a:ext cx="17936" cy="1684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8" extrusionOk="0">
                    <a:moveTo>
                      <a:pt x="155" y="0"/>
                    </a:moveTo>
                    <a:cubicBezTo>
                      <a:pt x="78" y="0"/>
                      <a:pt x="1" y="96"/>
                      <a:pt x="1" y="173"/>
                    </a:cubicBezTo>
                    <a:cubicBezTo>
                      <a:pt x="1" y="269"/>
                      <a:pt x="97" y="307"/>
                      <a:pt x="174" y="307"/>
                    </a:cubicBezTo>
                    <a:cubicBezTo>
                      <a:pt x="270" y="307"/>
                      <a:pt x="327" y="211"/>
                      <a:pt x="327" y="135"/>
                    </a:cubicBezTo>
                    <a:cubicBezTo>
                      <a:pt x="327" y="39"/>
                      <a:pt x="231" y="0"/>
                      <a:pt x="15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Google Shape;629;p33">
                <a:extLst>
                  <a:ext uri="{FF2B5EF4-FFF2-40B4-BE49-F238E27FC236}">
                    <a16:creationId xmlns:a16="http://schemas.microsoft.com/office/drawing/2014/main" xmlns="" id="{F822D9C9-6B9F-0A08-2DB3-2887219947AB}"/>
                  </a:ext>
                </a:extLst>
              </p:cNvPr>
              <p:cNvSpPr/>
              <p:nvPr/>
            </p:nvSpPr>
            <p:spPr>
              <a:xfrm>
                <a:off x="-3076928" y="5183573"/>
                <a:ext cx="16842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09" extrusionOk="0">
                    <a:moveTo>
                      <a:pt x="154" y="1"/>
                    </a:moveTo>
                    <a:cubicBezTo>
                      <a:pt x="78" y="1"/>
                      <a:pt x="1" y="97"/>
                      <a:pt x="1" y="174"/>
                    </a:cubicBezTo>
                    <a:cubicBezTo>
                      <a:pt x="1" y="270"/>
                      <a:pt x="78" y="308"/>
                      <a:pt x="174" y="308"/>
                    </a:cubicBezTo>
                    <a:cubicBezTo>
                      <a:pt x="231" y="308"/>
                      <a:pt x="308" y="231"/>
                      <a:pt x="308" y="135"/>
                    </a:cubicBezTo>
                    <a:cubicBezTo>
                      <a:pt x="308" y="39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Google Shape;630;p33">
                <a:extLst>
                  <a:ext uri="{FF2B5EF4-FFF2-40B4-BE49-F238E27FC236}">
                    <a16:creationId xmlns:a16="http://schemas.microsoft.com/office/drawing/2014/main" xmlns="" id="{C37D7E76-B447-AD2A-8571-0691214EDFE2}"/>
                  </a:ext>
                </a:extLst>
              </p:cNvPr>
              <p:cNvSpPr/>
              <p:nvPr/>
            </p:nvSpPr>
            <p:spPr>
              <a:xfrm>
                <a:off x="-3060141" y="5221414"/>
                <a:ext cx="11647" cy="1263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31" extrusionOk="0">
                    <a:moveTo>
                      <a:pt x="97" y="0"/>
                    </a:moveTo>
                    <a:cubicBezTo>
                      <a:pt x="59" y="0"/>
                      <a:pt x="1" y="77"/>
                      <a:pt x="1" y="135"/>
                    </a:cubicBezTo>
                    <a:cubicBezTo>
                      <a:pt x="1" y="173"/>
                      <a:pt x="59" y="231"/>
                      <a:pt x="135" y="231"/>
                    </a:cubicBezTo>
                    <a:cubicBezTo>
                      <a:pt x="174" y="231"/>
                      <a:pt x="212" y="173"/>
                      <a:pt x="212" y="96"/>
                    </a:cubicBezTo>
                    <a:cubicBezTo>
                      <a:pt x="212" y="58"/>
                      <a:pt x="174" y="0"/>
                      <a:pt x="9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Google Shape;631;p33">
                <a:extLst>
                  <a:ext uri="{FF2B5EF4-FFF2-40B4-BE49-F238E27FC236}">
                    <a16:creationId xmlns:a16="http://schemas.microsoft.com/office/drawing/2014/main" xmlns="" id="{E208E52A-1404-B14A-0612-5866A1E280A8}"/>
                  </a:ext>
                </a:extLst>
              </p:cNvPr>
              <p:cNvSpPr/>
              <p:nvPr/>
            </p:nvSpPr>
            <p:spPr>
              <a:xfrm>
                <a:off x="-3035971" y="5147920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35" y="0"/>
                    </a:moveTo>
                    <a:cubicBezTo>
                      <a:pt x="77" y="0"/>
                      <a:pt x="1" y="96"/>
                      <a:pt x="1" y="173"/>
                    </a:cubicBezTo>
                    <a:cubicBezTo>
                      <a:pt x="1" y="269"/>
                      <a:pt x="97" y="327"/>
                      <a:pt x="173" y="327"/>
                    </a:cubicBezTo>
                    <a:cubicBezTo>
                      <a:pt x="231" y="327"/>
                      <a:pt x="327" y="230"/>
                      <a:pt x="308" y="154"/>
                    </a:cubicBezTo>
                    <a:cubicBezTo>
                      <a:pt x="308" y="58"/>
                      <a:pt x="212" y="0"/>
                      <a:pt x="1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Google Shape;632;p33">
                <a:extLst>
                  <a:ext uri="{FF2B5EF4-FFF2-40B4-BE49-F238E27FC236}">
                    <a16:creationId xmlns:a16="http://schemas.microsoft.com/office/drawing/2014/main" xmlns="" id="{5223AF78-9E64-7C84-4DA0-CFF6BAEDBDEB}"/>
                  </a:ext>
                </a:extLst>
              </p:cNvPr>
              <p:cNvSpPr/>
              <p:nvPr/>
            </p:nvSpPr>
            <p:spPr>
              <a:xfrm>
                <a:off x="-2978225" y="5131077"/>
                <a:ext cx="17936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9" extrusionOk="0">
                    <a:moveTo>
                      <a:pt x="135" y="1"/>
                    </a:moveTo>
                    <a:cubicBezTo>
                      <a:pt x="39" y="1"/>
                      <a:pt x="1" y="78"/>
                      <a:pt x="1" y="174"/>
                    </a:cubicBezTo>
                    <a:cubicBezTo>
                      <a:pt x="1" y="270"/>
                      <a:pt x="97" y="308"/>
                      <a:pt x="154" y="308"/>
                    </a:cubicBezTo>
                    <a:cubicBezTo>
                      <a:pt x="231" y="308"/>
                      <a:pt x="327" y="212"/>
                      <a:pt x="308" y="154"/>
                    </a:cubicBezTo>
                    <a:cubicBezTo>
                      <a:pt x="308" y="58"/>
                      <a:pt x="212" y="1"/>
                      <a:pt x="13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Google Shape;633;p33">
                <a:extLst>
                  <a:ext uri="{FF2B5EF4-FFF2-40B4-BE49-F238E27FC236}">
                    <a16:creationId xmlns:a16="http://schemas.microsoft.com/office/drawing/2014/main" xmlns="" id="{C1DF1623-1E1E-0D50-2F20-2348D9B4BAF4}"/>
                  </a:ext>
                </a:extLst>
              </p:cNvPr>
              <p:cNvSpPr/>
              <p:nvPr/>
            </p:nvSpPr>
            <p:spPr>
              <a:xfrm>
                <a:off x="-3009723" y="5177285"/>
                <a:ext cx="11593" cy="11593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12" extrusionOk="0">
                    <a:moveTo>
                      <a:pt x="97" y="1"/>
                    </a:moveTo>
                    <a:cubicBezTo>
                      <a:pt x="20" y="1"/>
                      <a:pt x="1" y="78"/>
                      <a:pt x="1" y="116"/>
                    </a:cubicBezTo>
                    <a:cubicBezTo>
                      <a:pt x="1" y="193"/>
                      <a:pt x="39" y="212"/>
                      <a:pt x="116" y="212"/>
                    </a:cubicBezTo>
                    <a:cubicBezTo>
                      <a:pt x="174" y="212"/>
                      <a:pt x="212" y="174"/>
                      <a:pt x="212" y="97"/>
                    </a:cubicBezTo>
                    <a:cubicBezTo>
                      <a:pt x="212" y="20"/>
                      <a:pt x="174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9" name="组合 196">
            <a:extLst>
              <a:ext uri="{FF2B5EF4-FFF2-40B4-BE49-F238E27FC236}">
                <a16:creationId xmlns:a16="http://schemas.microsoft.com/office/drawing/2014/main" xmlns="" id="{7C137AD6-2869-A5A8-E1BE-E078B4C635C5}"/>
              </a:ext>
            </a:extLst>
          </p:cNvPr>
          <p:cNvGrpSpPr/>
          <p:nvPr/>
        </p:nvGrpSpPr>
        <p:grpSpPr>
          <a:xfrm>
            <a:off x="7596389" y="2313557"/>
            <a:ext cx="4079214" cy="2874645"/>
            <a:chOff x="3717" y="2543"/>
            <a:chExt cx="6942" cy="4527"/>
          </a:xfrm>
        </p:grpSpPr>
        <p:grpSp>
          <p:nvGrpSpPr>
            <p:cNvPr id="80" name="组合 197">
              <a:extLst>
                <a:ext uri="{FF2B5EF4-FFF2-40B4-BE49-F238E27FC236}">
                  <a16:creationId xmlns:a16="http://schemas.microsoft.com/office/drawing/2014/main" xmlns="" id="{DC9C312B-395E-3D80-B352-55C57FCA8C93}"/>
                </a:ext>
              </a:extLst>
            </p:cNvPr>
            <p:cNvGrpSpPr/>
            <p:nvPr/>
          </p:nvGrpSpPr>
          <p:grpSpPr>
            <a:xfrm>
              <a:off x="3717" y="4973"/>
              <a:ext cx="6942" cy="2097"/>
              <a:chOff x="1421" y="3568"/>
              <a:chExt cx="6942" cy="2097"/>
            </a:xfrm>
          </p:grpSpPr>
          <p:sp>
            <p:nvSpPr>
              <p:cNvPr id="112" name="Google Shape;583;p33">
                <a:extLst>
                  <a:ext uri="{FF2B5EF4-FFF2-40B4-BE49-F238E27FC236}">
                    <a16:creationId xmlns:a16="http://schemas.microsoft.com/office/drawing/2014/main" xmlns="" id="{6D77C9A4-D751-881D-7F1E-3BBB7FDD270F}"/>
                  </a:ext>
                </a:extLst>
              </p:cNvPr>
              <p:cNvSpPr/>
              <p:nvPr/>
            </p:nvSpPr>
            <p:spPr>
              <a:xfrm>
                <a:off x="1421" y="3568"/>
                <a:ext cx="6942" cy="720"/>
              </a:xfrm>
              <a:prstGeom prst="roundRect">
                <a:avLst>
                  <a:gd name="adj" fmla="val 16667"/>
                </a:avLst>
              </a:prstGeom>
              <a:solidFill>
                <a:srgbClr val="FEB83C"/>
              </a:solidFill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Aft>
                    <a:spcPts val="1600"/>
                  </a:spcAft>
                </a:pPr>
                <a:r>
                  <a:rPr lang="en-US" altLang="en-GB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5</a:t>
                </a:r>
                <a:r>
                  <a:rPr lang="en-US" altLang="en-GB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. </a:t>
                </a:r>
                <a:r>
                  <a:rPr lang="en-US" altLang="en-GB" sz="2800" b="1" u="sng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Phương</a:t>
                </a:r>
                <a:r>
                  <a:rPr lang="en-US" altLang="en-GB" sz="28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en-GB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thức</a:t>
                </a:r>
                <a:r>
                  <a:rPr lang="en-US" altLang="en-GB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en-GB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biểu</a:t>
                </a:r>
                <a:r>
                  <a:rPr lang="en-US" altLang="en-GB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en-GB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đạt</a:t>
                </a:r>
                <a:endParaRPr lang="en-US" altLang="en-GB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</p:txBody>
          </p:sp>
          <p:sp>
            <p:nvSpPr>
              <p:cNvPr id="113" name="矩形 199">
                <a:extLst>
                  <a:ext uri="{FF2B5EF4-FFF2-40B4-BE49-F238E27FC236}">
                    <a16:creationId xmlns:a16="http://schemas.microsoft.com/office/drawing/2014/main" xmlns="" id="{F90C4F12-F157-00A8-E603-E533DBCC3363}"/>
                  </a:ext>
                </a:extLst>
              </p:cNvPr>
              <p:cNvSpPr/>
              <p:nvPr/>
            </p:nvSpPr>
            <p:spPr>
              <a:xfrm>
                <a:off x="2733" y="4502"/>
                <a:ext cx="5630" cy="1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miêu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1" name="Google Shape;603;p33">
              <a:extLst>
                <a:ext uri="{FF2B5EF4-FFF2-40B4-BE49-F238E27FC236}">
                  <a16:creationId xmlns:a16="http://schemas.microsoft.com/office/drawing/2014/main" xmlns="" id="{8C9D5120-127F-33C1-4CB2-471B3DFE96AE}"/>
                </a:ext>
              </a:extLst>
            </p:cNvPr>
            <p:cNvGrpSpPr/>
            <p:nvPr/>
          </p:nvGrpSpPr>
          <p:grpSpPr>
            <a:xfrm rot="2705270">
              <a:off x="5021" y="2026"/>
              <a:ext cx="2288" cy="3322"/>
              <a:chOff x="-3687030" y="4918994"/>
              <a:chExt cx="1168792" cy="1697093"/>
            </a:xfrm>
          </p:grpSpPr>
          <p:sp>
            <p:nvSpPr>
              <p:cNvPr id="82" name="Google Shape;604;p33">
                <a:extLst>
                  <a:ext uri="{FF2B5EF4-FFF2-40B4-BE49-F238E27FC236}">
                    <a16:creationId xmlns:a16="http://schemas.microsoft.com/office/drawing/2014/main" xmlns="" id="{D52CE4F9-84D9-F3A1-7DEA-65097A5B9142}"/>
                  </a:ext>
                </a:extLst>
              </p:cNvPr>
              <p:cNvSpPr/>
              <p:nvPr/>
            </p:nvSpPr>
            <p:spPr>
              <a:xfrm>
                <a:off x="-3166171" y="4918994"/>
                <a:ext cx="647933" cy="475738"/>
              </a:xfrm>
              <a:custGeom>
                <a:avLst/>
                <a:gdLst/>
                <a:ahLst/>
                <a:cxnLst/>
                <a:rect l="l" t="t" r="r" b="b"/>
                <a:pathLst>
                  <a:path w="11849" h="8700" extrusionOk="0">
                    <a:moveTo>
                      <a:pt x="11791" y="0"/>
                    </a:moveTo>
                    <a:cubicBezTo>
                      <a:pt x="11753" y="0"/>
                      <a:pt x="11733" y="0"/>
                      <a:pt x="11733" y="39"/>
                    </a:cubicBezTo>
                    <a:cubicBezTo>
                      <a:pt x="11561" y="154"/>
                      <a:pt x="11349" y="250"/>
                      <a:pt x="11081" y="365"/>
                    </a:cubicBezTo>
                    <a:cubicBezTo>
                      <a:pt x="10543" y="634"/>
                      <a:pt x="9909" y="845"/>
                      <a:pt x="9160" y="1056"/>
                    </a:cubicBezTo>
                    <a:cubicBezTo>
                      <a:pt x="8642" y="1210"/>
                      <a:pt x="8104" y="1325"/>
                      <a:pt x="7586" y="1441"/>
                    </a:cubicBezTo>
                    <a:lnTo>
                      <a:pt x="7182" y="1537"/>
                    </a:lnTo>
                    <a:cubicBezTo>
                      <a:pt x="6568" y="1690"/>
                      <a:pt x="5876" y="1863"/>
                      <a:pt x="5185" y="2074"/>
                    </a:cubicBezTo>
                    <a:cubicBezTo>
                      <a:pt x="4494" y="2286"/>
                      <a:pt x="3937" y="2535"/>
                      <a:pt x="3457" y="2823"/>
                    </a:cubicBezTo>
                    <a:cubicBezTo>
                      <a:pt x="2996" y="3073"/>
                      <a:pt x="2535" y="3438"/>
                      <a:pt x="2132" y="3841"/>
                    </a:cubicBezTo>
                    <a:cubicBezTo>
                      <a:pt x="1748" y="4225"/>
                      <a:pt x="1383" y="4667"/>
                      <a:pt x="1095" y="5166"/>
                    </a:cubicBezTo>
                    <a:cubicBezTo>
                      <a:pt x="807" y="5627"/>
                      <a:pt x="576" y="6126"/>
                      <a:pt x="403" y="6664"/>
                    </a:cubicBezTo>
                    <a:cubicBezTo>
                      <a:pt x="231" y="7182"/>
                      <a:pt x="115" y="7720"/>
                      <a:pt x="96" y="8239"/>
                    </a:cubicBezTo>
                    <a:cubicBezTo>
                      <a:pt x="96" y="8315"/>
                      <a:pt x="96" y="8411"/>
                      <a:pt x="77" y="8469"/>
                    </a:cubicBezTo>
                    <a:cubicBezTo>
                      <a:pt x="19" y="8507"/>
                      <a:pt x="0" y="8584"/>
                      <a:pt x="19" y="8623"/>
                    </a:cubicBezTo>
                    <a:cubicBezTo>
                      <a:pt x="39" y="8642"/>
                      <a:pt x="77" y="8700"/>
                      <a:pt x="96" y="8700"/>
                    </a:cubicBezTo>
                    <a:lnTo>
                      <a:pt x="192" y="8700"/>
                    </a:lnTo>
                    <a:cubicBezTo>
                      <a:pt x="269" y="8661"/>
                      <a:pt x="327" y="8661"/>
                      <a:pt x="423" y="8642"/>
                    </a:cubicBezTo>
                    <a:cubicBezTo>
                      <a:pt x="519" y="8623"/>
                      <a:pt x="634" y="8604"/>
                      <a:pt x="749" y="8604"/>
                    </a:cubicBezTo>
                    <a:lnTo>
                      <a:pt x="903" y="8565"/>
                    </a:lnTo>
                    <a:cubicBezTo>
                      <a:pt x="1076" y="8546"/>
                      <a:pt x="1248" y="8507"/>
                      <a:pt x="1421" y="8469"/>
                    </a:cubicBezTo>
                    <a:cubicBezTo>
                      <a:pt x="1748" y="8431"/>
                      <a:pt x="2093" y="8354"/>
                      <a:pt x="2420" y="8315"/>
                    </a:cubicBezTo>
                    <a:cubicBezTo>
                      <a:pt x="2689" y="8258"/>
                      <a:pt x="2957" y="8239"/>
                      <a:pt x="3207" y="8181"/>
                    </a:cubicBezTo>
                    <a:cubicBezTo>
                      <a:pt x="3630" y="8123"/>
                      <a:pt x="4052" y="8066"/>
                      <a:pt x="4455" y="7989"/>
                    </a:cubicBezTo>
                    <a:cubicBezTo>
                      <a:pt x="5281" y="7855"/>
                      <a:pt x="5896" y="7701"/>
                      <a:pt x="6472" y="7547"/>
                    </a:cubicBezTo>
                    <a:cubicBezTo>
                      <a:pt x="6798" y="7451"/>
                      <a:pt x="7105" y="7317"/>
                      <a:pt x="7393" y="7182"/>
                    </a:cubicBezTo>
                    <a:cubicBezTo>
                      <a:pt x="7682" y="7067"/>
                      <a:pt x="7912" y="6914"/>
                      <a:pt x="8142" y="6779"/>
                    </a:cubicBezTo>
                    <a:cubicBezTo>
                      <a:pt x="8949" y="6241"/>
                      <a:pt x="9679" y="5473"/>
                      <a:pt x="10255" y="4494"/>
                    </a:cubicBezTo>
                    <a:cubicBezTo>
                      <a:pt x="10485" y="4052"/>
                      <a:pt x="10696" y="3611"/>
                      <a:pt x="10927" y="3092"/>
                    </a:cubicBezTo>
                    <a:cubicBezTo>
                      <a:pt x="11138" y="2593"/>
                      <a:pt x="11311" y="2074"/>
                      <a:pt x="11426" y="1633"/>
                    </a:cubicBezTo>
                    <a:cubicBezTo>
                      <a:pt x="11503" y="1441"/>
                      <a:pt x="11541" y="1249"/>
                      <a:pt x="11599" y="1056"/>
                    </a:cubicBezTo>
                    <a:lnTo>
                      <a:pt x="11637" y="884"/>
                    </a:lnTo>
                    <a:cubicBezTo>
                      <a:pt x="11695" y="768"/>
                      <a:pt x="11714" y="653"/>
                      <a:pt x="11733" y="500"/>
                    </a:cubicBezTo>
                    <a:lnTo>
                      <a:pt x="11753" y="442"/>
                    </a:lnTo>
                    <a:cubicBezTo>
                      <a:pt x="11791" y="346"/>
                      <a:pt x="11810" y="250"/>
                      <a:pt x="11830" y="116"/>
                    </a:cubicBezTo>
                    <a:cubicBezTo>
                      <a:pt x="11830" y="96"/>
                      <a:pt x="11830" y="77"/>
                      <a:pt x="11810" y="58"/>
                    </a:cubicBezTo>
                    <a:cubicBezTo>
                      <a:pt x="11849" y="0"/>
                      <a:pt x="11810" y="0"/>
                      <a:pt x="11791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605;p33">
                <a:extLst>
                  <a:ext uri="{FF2B5EF4-FFF2-40B4-BE49-F238E27FC236}">
                    <a16:creationId xmlns:a16="http://schemas.microsoft.com/office/drawing/2014/main" xmlns="" id="{9F4677B1-3728-1E7B-BBC7-A3D10E292731}"/>
                  </a:ext>
                </a:extLst>
              </p:cNvPr>
              <p:cNvSpPr/>
              <p:nvPr/>
            </p:nvSpPr>
            <p:spPr>
              <a:xfrm>
                <a:off x="-3220800" y="5452452"/>
                <a:ext cx="559785" cy="382285"/>
              </a:xfrm>
              <a:custGeom>
                <a:avLst/>
                <a:gdLst/>
                <a:ahLst/>
                <a:cxnLst/>
                <a:rect l="l" t="t" r="r" b="b"/>
                <a:pathLst>
                  <a:path w="10237" h="6991" extrusionOk="0">
                    <a:moveTo>
                      <a:pt x="10083" y="0"/>
                    </a:moveTo>
                    <a:lnTo>
                      <a:pt x="9641" y="173"/>
                    </a:lnTo>
                    <a:cubicBezTo>
                      <a:pt x="9449" y="250"/>
                      <a:pt x="9257" y="346"/>
                      <a:pt x="9065" y="423"/>
                    </a:cubicBezTo>
                    <a:lnTo>
                      <a:pt x="8777" y="538"/>
                    </a:lnTo>
                    <a:lnTo>
                      <a:pt x="8066" y="826"/>
                    </a:lnTo>
                    <a:cubicBezTo>
                      <a:pt x="7260" y="1152"/>
                      <a:pt x="6588" y="1402"/>
                      <a:pt x="5973" y="1575"/>
                    </a:cubicBezTo>
                    <a:cubicBezTo>
                      <a:pt x="5800" y="1613"/>
                      <a:pt x="5666" y="1671"/>
                      <a:pt x="5493" y="1690"/>
                    </a:cubicBezTo>
                    <a:cubicBezTo>
                      <a:pt x="5339" y="1728"/>
                      <a:pt x="5205" y="1767"/>
                      <a:pt x="5090" y="1805"/>
                    </a:cubicBezTo>
                    <a:cubicBezTo>
                      <a:pt x="4840" y="1882"/>
                      <a:pt x="4571" y="1978"/>
                      <a:pt x="4322" y="2055"/>
                    </a:cubicBezTo>
                    <a:cubicBezTo>
                      <a:pt x="3784" y="2247"/>
                      <a:pt x="3304" y="2458"/>
                      <a:pt x="2843" y="2727"/>
                    </a:cubicBezTo>
                    <a:cubicBezTo>
                      <a:pt x="2075" y="3150"/>
                      <a:pt x="1441" y="3687"/>
                      <a:pt x="961" y="4302"/>
                    </a:cubicBezTo>
                    <a:cubicBezTo>
                      <a:pt x="711" y="4609"/>
                      <a:pt x="500" y="4974"/>
                      <a:pt x="327" y="5358"/>
                    </a:cubicBezTo>
                    <a:cubicBezTo>
                      <a:pt x="154" y="5761"/>
                      <a:pt x="39" y="6203"/>
                      <a:pt x="1" y="6664"/>
                    </a:cubicBezTo>
                    <a:cubicBezTo>
                      <a:pt x="1" y="6702"/>
                      <a:pt x="1" y="6760"/>
                      <a:pt x="39" y="6779"/>
                    </a:cubicBezTo>
                    <a:cubicBezTo>
                      <a:pt x="58" y="6856"/>
                      <a:pt x="116" y="6894"/>
                      <a:pt x="193" y="6894"/>
                    </a:cubicBezTo>
                    <a:cubicBezTo>
                      <a:pt x="442" y="6875"/>
                      <a:pt x="711" y="6856"/>
                      <a:pt x="999" y="6856"/>
                    </a:cubicBezTo>
                    <a:cubicBezTo>
                      <a:pt x="1191" y="6856"/>
                      <a:pt x="1364" y="6856"/>
                      <a:pt x="1556" y="6875"/>
                    </a:cubicBezTo>
                    <a:lnTo>
                      <a:pt x="1575" y="6875"/>
                    </a:lnTo>
                    <a:cubicBezTo>
                      <a:pt x="1787" y="6894"/>
                      <a:pt x="2036" y="6894"/>
                      <a:pt x="2248" y="6913"/>
                    </a:cubicBezTo>
                    <a:cubicBezTo>
                      <a:pt x="2689" y="6933"/>
                      <a:pt x="3112" y="6990"/>
                      <a:pt x="3553" y="6990"/>
                    </a:cubicBezTo>
                    <a:lnTo>
                      <a:pt x="3592" y="6990"/>
                    </a:lnTo>
                    <a:cubicBezTo>
                      <a:pt x="4322" y="6990"/>
                      <a:pt x="4994" y="6875"/>
                      <a:pt x="5570" y="6645"/>
                    </a:cubicBezTo>
                    <a:cubicBezTo>
                      <a:pt x="6088" y="6453"/>
                      <a:pt x="6626" y="6145"/>
                      <a:pt x="7068" y="5742"/>
                    </a:cubicBezTo>
                    <a:cubicBezTo>
                      <a:pt x="7490" y="5377"/>
                      <a:pt x="7836" y="4974"/>
                      <a:pt x="8201" y="4475"/>
                    </a:cubicBezTo>
                    <a:cubicBezTo>
                      <a:pt x="8642" y="3860"/>
                      <a:pt x="9046" y="3169"/>
                      <a:pt x="9430" y="2305"/>
                    </a:cubicBezTo>
                    <a:cubicBezTo>
                      <a:pt x="9603" y="1978"/>
                      <a:pt x="9737" y="1594"/>
                      <a:pt x="9891" y="1210"/>
                    </a:cubicBezTo>
                    <a:cubicBezTo>
                      <a:pt x="9948" y="1018"/>
                      <a:pt x="10025" y="845"/>
                      <a:pt x="10083" y="653"/>
                    </a:cubicBezTo>
                    <a:cubicBezTo>
                      <a:pt x="10121" y="480"/>
                      <a:pt x="10198" y="327"/>
                      <a:pt x="10236" y="135"/>
                    </a:cubicBezTo>
                    <a:cubicBezTo>
                      <a:pt x="10236" y="96"/>
                      <a:pt x="10236" y="58"/>
                      <a:pt x="10217" y="19"/>
                    </a:cubicBezTo>
                    <a:cubicBezTo>
                      <a:pt x="10198" y="0"/>
                      <a:pt x="10140" y="0"/>
                      <a:pt x="10121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Google Shape;606;p33">
                <a:extLst>
                  <a:ext uri="{FF2B5EF4-FFF2-40B4-BE49-F238E27FC236}">
                    <a16:creationId xmlns:a16="http://schemas.microsoft.com/office/drawing/2014/main" xmlns="" id="{F5EE595A-7272-0EB7-E1CD-AC40D6126CC2}"/>
                  </a:ext>
                </a:extLst>
              </p:cNvPr>
              <p:cNvSpPr/>
              <p:nvPr/>
            </p:nvSpPr>
            <p:spPr>
              <a:xfrm>
                <a:off x="-3625074" y="4964129"/>
                <a:ext cx="381246" cy="769766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14077" extrusionOk="0">
                    <a:moveTo>
                      <a:pt x="1825" y="0"/>
                    </a:moveTo>
                    <a:cubicBezTo>
                      <a:pt x="1594" y="231"/>
                      <a:pt x="1479" y="519"/>
                      <a:pt x="1345" y="769"/>
                    </a:cubicBezTo>
                    <a:lnTo>
                      <a:pt x="1306" y="826"/>
                    </a:lnTo>
                    <a:cubicBezTo>
                      <a:pt x="1172" y="1114"/>
                      <a:pt x="1057" y="1421"/>
                      <a:pt x="922" y="1729"/>
                    </a:cubicBezTo>
                    <a:cubicBezTo>
                      <a:pt x="673" y="2382"/>
                      <a:pt x="442" y="3035"/>
                      <a:pt x="308" y="3630"/>
                    </a:cubicBezTo>
                    <a:cubicBezTo>
                      <a:pt x="135" y="4283"/>
                      <a:pt x="39" y="4955"/>
                      <a:pt x="20" y="5569"/>
                    </a:cubicBezTo>
                    <a:cubicBezTo>
                      <a:pt x="0" y="6222"/>
                      <a:pt x="39" y="6875"/>
                      <a:pt x="192" y="7490"/>
                    </a:cubicBezTo>
                    <a:cubicBezTo>
                      <a:pt x="327" y="8124"/>
                      <a:pt x="577" y="8700"/>
                      <a:pt x="903" y="9276"/>
                    </a:cubicBezTo>
                    <a:cubicBezTo>
                      <a:pt x="1210" y="9775"/>
                      <a:pt x="1633" y="10255"/>
                      <a:pt x="2132" y="10716"/>
                    </a:cubicBezTo>
                    <a:cubicBezTo>
                      <a:pt x="2555" y="11100"/>
                      <a:pt x="3035" y="11465"/>
                      <a:pt x="3649" y="11849"/>
                    </a:cubicBezTo>
                    <a:cubicBezTo>
                      <a:pt x="3880" y="11983"/>
                      <a:pt x="4148" y="12137"/>
                      <a:pt x="4436" y="12291"/>
                    </a:cubicBezTo>
                    <a:cubicBezTo>
                      <a:pt x="4648" y="12425"/>
                      <a:pt x="4917" y="12560"/>
                      <a:pt x="5185" y="12752"/>
                    </a:cubicBezTo>
                    <a:cubicBezTo>
                      <a:pt x="5531" y="13001"/>
                      <a:pt x="5800" y="13213"/>
                      <a:pt x="6011" y="13481"/>
                    </a:cubicBezTo>
                    <a:cubicBezTo>
                      <a:pt x="6107" y="13597"/>
                      <a:pt x="6203" y="13712"/>
                      <a:pt x="6280" y="13827"/>
                    </a:cubicBezTo>
                    <a:lnTo>
                      <a:pt x="6280" y="13865"/>
                    </a:lnTo>
                    <a:cubicBezTo>
                      <a:pt x="6280" y="13904"/>
                      <a:pt x="6280" y="13923"/>
                      <a:pt x="6299" y="13981"/>
                    </a:cubicBezTo>
                    <a:cubicBezTo>
                      <a:pt x="6338" y="14000"/>
                      <a:pt x="6357" y="14019"/>
                      <a:pt x="6395" y="14057"/>
                    </a:cubicBezTo>
                    <a:cubicBezTo>
                      <a:pt x="6395" y="14077"/>
                      <a:pt x="6434" y="14077"/>
                      <a:pt x="6453" y="14077"/>
                    </a:cubicBezTo>
                    <a:cubicBezTo>
                      <a:pt x="6491" y="14077"/>
                      <a:pt x="6530" y="14057"/>
                      <a:pt x="6530" y="14019"/>
                    </a:cubicBezTo>
                    <a:cubicBezTo>
                      <a:pt x="6568" y="14000"/>
                      <a:pt x="6568" y="13961"/>
                      <a:pt x="6568" y="13904"/>
                    </a:cubicBezTo>
                    <a:cubicBezTo>
                      <a:pt x="6568" y="13693"/>
                      <a:pt x="6587" y="13481"/>
                      <a:pt x="6626" y="13193"/>
                    </a:cubicBezTo>
                    <a:cubicBezTo>
                      <a:pt x="6664" y="12732"/>
                      <a:pt x="6722" y="12252"/>
                      <a:pt x="6760" y="11791"/>
                    </a:cubicBezTo>
                    <a:cubicBezTo>
                      <a:pt x="6798" y="11484"/>
                      <a:pt x="6837" y="11177"/>
                      <a:pt x="6856" y="10850"/>
                    </a:cubicBezTo>
                    <a:cubicBezTo>
                      <a:pt x="6895" y="10428"/>
                      <a:pt x="6933" y="10044"/>
                      <a:pt x="6952" y="9679"/>
                    </a:cubicBezTo>
                    <a:cubicBezTo>
                      <a:pt x="6971" y="9257"/>
                      <a:pt x="6971" y="8930"/>
                      <a:pt x="6952" y="8623"/>
                    </a:cubicBezTo>
                    <a:cubicBezTo>
                      <a:pt x="6933" y="7989"/>
                      <a:pt x="6779" y="7375"/>
                      <a:pt x="6587" y="6741"/>
                    </a:cubicBezTo>
                    <a:cubicBezTo>
                      <a:pt x="6395" y="6165"/>
                      <a:pt x="6107" y="5627"/>
                      <a:pt x="5761" y="5051"/>
                    </a:cubicBezTo>
                    <a:cubicBezTo>
                      <a:pt x="5473" y="4609"/>
                      <a:pt x="5109" y="4187"/>
                      <a:pt x="4667" y="3726"/>
                    </a:cubicBezTo>
                    <a:lnTo>
                      <a:pt x="4264" y="3323"/>
                    </a:lnTo>
                    <a:lnTo>
                      <a:pt x="4187" y="3246"/>
                    </a:lnTo>
                    <a:lnTo>
                      <a:pt x="3937" y="2977"/>
                    </a:lnTo>
                    <a:cubicBezTo>
                      <a:pt x="3764" y="2804"/>
                      <a:pt x="3591" y="2651"/>
                      <a:pt x="3457" y="2478"/>
                    </a:cubicBezTo>
                    <a:cubicBezTo>
                      <a:pt x="3380" y="2401"/>
                      <a:pt x="3323" y="2324"/>
                      <a:pt x="3284" y="2266"/>
                    </a:cubicBezTo>
                    <a:lnTo>
                      <a:pt x="3207" y="2190"/>
                    </a:lnTo>
                    <a:cubicBezTo>
                      <a:pt x="3073" y="1998"/>
                      <a:pt x="2900" y="1806"/>
                      <a:pt x="2785" y="1614"/>
                    </a:cubicBezTo>
                    <a:cubicBezTo>
                      <a:pt x="2708" y="1498"/>
                      <a:pt x="2612" y="1402"/>
                      <a:pt x="2535" y="1287"/>
                    </a:cubicBezTo>
                    <a:cubicBezTo>
                      <a:pt x="2458" y="1210"/>
                      <a:pt x="2420" y="1114"/>
                      <a:pt x="2362" y="1018"/>
                    </a:cubicBezTo>
                    <a:cubicBezTo>
                      <a:pt x="2228" y="826"/>
                      <a:pt x="2113" y="596"/>
                      <a:pt x="2017" y="384"/>
                    </a:cubicBezTo>
                    <a:cubicBezTo>
                      <a:pt x="1978" y="327"/>
                      <a:pt x="1959" y="269"/>
                      <a:pt x="1921" y="192"/>
                    </a:cubicBezTo>
                    <a:cubicBezTo>
                      <a:pt x="1882" y="173"/>
                      <a:pt x="1882" y="154"/>
                      <a:pt x="1863" y="96"/>
                    </a:cubicBezTo>
                    <a:cubicBezTo>
                      <a:pt x="1844" y="77"/>
                      <a:pt x="1844" y="39"/>
                      <a:pt x="1825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Google Shape;607;p33">
                <a:extLst>
                  <a:ext uri="{FF2B5EF4-FFF2-40B4-BE49-F238E27FC236}">
                    <a16:creationId xmlns:a16="http://schemas.microsoft.com/office/drawing/2014/main" xmlns="" id="{7DC058C2-5CEE-E028-BA88-BDC76EAC1E20}"/>
                  </a:ext>
                </a:extLst>
              </p:cNvPr>
              <p:cNvSpPr/>
              <p:nvPr/>
            </p:nvSpPr>
            <p:spPr>
              <a:xfrm>
                <a:off x="-3687030" y="5748562"/>
                <a:ext cx="378075" cy="428492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7836" extrusionOk="0">
                    <a:moveTo>
                      <a:pt x="116" y="1"/>
                    </a:moveTo>
                    <a:cubicBezTo>
                      <a:pt x="39" y="20"/>
                      <a:pt x="0" y="97"/>
                      <a:pt x="0" y="154"/>
                    </a:cubicBezTo>
                    <a:cubicBezTo>
                      <a:pt x="20" y="442"/>
                      <a:pt x="39" y="692"/>
                      <a:pt x="77" y="922"/>
                    </a:cubicBezTo>
                    <a:cubicBezTo>
                      <a:pt x="116" y="1191"/>
                      <a:pt x="173" y="1479"/>
                      <a:pt x="231" y="1748"/>
                    </a:cubicBezTo>
                    <a:cubicBezTo>
                      <a:pt x="384" y="2305"/>
                      <a:pt x="577" y="2823"/>
                      <a:pt x="807" y="3361"/>
                    </a:cubicBezTo>
                    <a:cubicBezTo>
                      <a:pt x="1076" y="3880"/>
                      <a:pt x="1364" y="4379"/>
                      <a:pt x="1710" y="4821"/>
                    </a:cubicBezTo>
                    <a:cubicBezTo>
                      <a:pt x="2055" y="5282"/>
                      <a:pt x="2439" y="5627"/>
                      <a:pt x="2881" y="5915"/>
                    </a:cubicBezTo>
                    <a:cubicBezTo>
                      <a:pt x="3054" y="6050"/>
                      <a:pt x="3246" y="6146"/>
                      <a:pt x="3399" y="6242"/>
                    </a:cubicBezTo>
                    <a:cubicBezTo>
                      <a:pt x="3591" y="6338"/>
                      <a:pt x="3784" y="6376"/>
                      <a:pt x="3976" y="6453"/>
                    </a:cubicBezTo>
                    <a:cubicBezTo>
                      <a:pt x="4148" y="6491"/>
                      <a:pt x="4321" y="6549"/>
                      <a:pt x="4513" y="6626"/>
                    </a:cubicBezTo>
                    <a:lnTo>
                      <a:pt x="5224" y="6837"/>
                    </a:lnTo>
                    <a:cubicBezTo>
                      <a:pt x="5569" y="6952"/>
                      <a:pt x="5838" y="7067"/>
                      <a:pt x="6050" y="7221"/>
                    </a:cubicBezTo>
                    <a:cubicBezTo>
                      <a:pt x="6184" y="7317"/>
                      <a:pt x="6318" y="7413"/>
                      <a:pt x="6414" y="7528"/>
                    </a:cubicBezTo>
                    <a:cubicBezTo>
                      <a:pt x="6453" y="7605"/>
                      <a:pt x="6510" y="7644"/>
                      <a:pt x="6530" y="7701"/>
                    </a:cubicBezTo>
                    <a:cubicBezTo>
                      <a:pt x="6530" y="7740"/>
                      <a:pt x="6530" y="7778"/>
                      <a:pt x="6549" y="7797"/>
                    </a:cubicBezTo>
                    <a:cubicBezTo>
                      <a:pt x="6568" y="7816"/>
                      <a:pt x="6587" y="7836"/>
                      <a:pt x="6626" y="7836"/>
                    </a:cubicBezTo>
                    <a:lnTo>
                      <a:pt x="6664" y="7836"/>
                    </a:lnTo>
                    <a:cubicBezTo>
                      <a:pt x="6702" y="7836"/>
                      <a:pt x="6702" y="7836"/>
                      <a:pt x="6722" y="7816"/>
                    </a:cubicBezTo>
                    <a:cubicBezTo>
                      <a:pt x="6741" y="7816"/>
                      <a:pt x="6741" y="7797"/>
                      <a:pt x="6741" y="7778"/>
                    </a:cubicBezTo>
                    <a:cubicBezTo>
                      <a:pt x="6760" y="7740"/>
                      <a:pt x="6760" y="7720"/>
                      <a:pt x="6760" y="7682"/>
                    </a:cubicBezTo>
                    <a:lnTo>
                      <a:pt x="6760" y="7624"/>
                    </a:lnTo>
                    <a:lnTo>
                      <a:pt x="6760" y="7586"/>
                    </a:lnTo>
                    <a:cubicBezTo>
                      <a:pt x="6760" y="7452"/>
                      <a:pt x="6779" y="7317"/>
                      <a:pt x="6818" y="7202"/>
                    </a:cubicBezTo>
                    <a:lnTo>
                      <a:pt x="6837" y="7048"/>
                    </a:lnTo>
                    <a:cubicBezTo>
                      <a:pt x="6856" y="6875"/>
                      <a:pt x="6875" y="6683"/>
                      <a:pt x="6875" y="6530"/>
                    </a:cubicBezTo>
                    <a:cubicBezTo>
                      <a:pt x="6914" y="6184"/>
                      <a:pt x="6914" y="5819"/>
                      <a:pt x="6875" y="5493"/>
                    </a:cubicBezTo>
                    <a:cubicBezTo>
                      <a:pt x="6856" y="5147"/>
                      <a:pt x="6818" y="4821"/>
                      <a:pt x="6741" y="4475"/>
                    </a:cubicBezTo>
                    <a:cubicBezTo>
                      <a:pt x="6664" y="4168"/>
                      <a:pt x="6549" y="3841"/>
                      <a:pt x="6395" y="3515"/>
                    </a:cubicBezTo>
                    <a:cubicBezTo>
                      <a:pt x="6261" y="3208"/>
                      <a:pt x="6088" y="2900"/>
                      <a:pt x="5896" y="2631"/>
                    </a:cubicBezTo>
                    <a:cubicBezTo>
                      <a:pt x="5723" y="2401"/>
                      <a:pt x="5531" y="2171"/>
                      <a:pt x="5320" y="2017"/>
                    </a:cubicBezTo>
                    <a:cubicBezTo>
                      <a:pt x="5109" y="1844"/>
                      <a:pt x="4859" y="1690"/>
                      <a:pt x="4609" y="1594"/>
                    </a:cubicBezTo>
                    <a:cubicBezTo>
                      <a:pt x="4456" y="1556"/>
                      <a:pt x="4321" y="1498"/>
                      <a:pt x="4187" y="1479"/>
                    </a:cubicBezTo>
                    <a:cubicBezTo>
                      <a:pt x="4072" y="1460"/>
                      <a:pt x="3956" y="1441"/>
                      <a:pt x="3803" y="1441"/>
                    </a:cubicBezTo>
                    <a:lnTo>
                      <a:pt x="3649" y="1441"/>
                    </a:lnTo>
                    <a:cubicBezTo>
                      <a:pt x="3015" y="1364"/>
                      <a:pt x="2362" y="1268"/>
                      <a:pt x="1767" y="1076"/>
                    </a:cubicBezTo>
                    <a:cubicBezTo>
                      <a:pt x="1460" y="961"/>
                      <a:pt x="1191" y="826"/>
                      <a:pt x="922" y="634"/>
                    </a:cubicBezTo>
                    <a:cubicBezTo>
                      <a:pt x="807" y="538"/>
                      <a:pt x="692" y="481"/>
                      <a:pt x="596" y="385"/>
                    </a:cubicBezTo>
                    <a:lnTo>
                      <a:pt x="231" y="20"/>
                    </a:lnTo>
                    <a:cubicBezTo>
                      <a:pt x="231" y="20"/>
                      <a:pt x="212" y="1"/>
                      <a:pt x="173" y="1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Google Shape;608;p33">
                <a:extLst>
                  <a:ext uri="{FF2B5EF4-FFF2-40B4-BE49-F238E27FC236}">
                    <a16:creationId xmlns:a16="http://schemas.microsoft.com/office/drawing/2014/main" xmlns="" id="{667B5DF5-06EF-13D6-38F8-9F9F62033271}"/>
                  </a:ext>
                </a:extLst>
              </p:cNvPr>
              <p:cNvSpPr/>
              <p:nvPr/>
            </p:nvSpPr>
            <p:spPr>
              <a:xfrm>
                <a:off x="-3649244" y="4987205"/>
                <a:ext cx="1059637" cy="1628882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29788" extrusionOk="0">
                    <a:moveTo>
                      <a:pt x="19300" y="1"/>
                    </a:moveTo>
                    <a:cubicBezTo>
                      <a:pt x="19281" y="1"/>
                      <a:pt x="19281" y="1"/>
                      <a:pt x="19262" y="20"/>
                    </a:cubicBezTo>
                    <a:cubicBezTo>
                      <a:pt x="19127" y="135"/>
                      <a:pt x="19031" y="251"/>
                      <a:pt x="18916" y="385"/>
                    </a:cubicBezTo>
                    <a:cubicBezTo>
                      <a:pt x="18033" y="1211"/>
                      <a:pt x="16996" y="1864"/>
                      <a:pt x="15940" y="2459"/>
                    </a:cubicBezTo>
                    <a:cubicBezTo>
                      <a:pt x="15268" y="2843"/>
                      <a:pt x="14576" y="3189"/>
                      <a:pt x="13885" y="3554"/>
                    </a:cubicBezTo>
                    <a:cubicBezTo>
                      <a:pt x="13213" y="3899"/>
                      <a:pt x="12541" y="4264"/>
                      <a:pt x="11888" y="4667"/>
                    </a:cubicBezTo>
                    <a:cubicBezTo>
                      <a:pt x="11254" y="5051"/>
                      <a:pt x="10659" y="5512"/>
                      <a:pt x="10102" y="6012"/>
                    </a:cubicBezTo>
                    <a:cubicBezTo>
                      <a:pt x="9852" y="6261"/>
                      <a:pt x="9583" y="6530"/>
                      <a:pt x="9334" y="6780"/>
                    </a:cubicBezTo>
                    <a:cubicBezTo>
                      <a:pt x="9103" y="7049"/>
                      <a:pt x="8892" y="7317"/>
                      <a:pt x="8700" y="7606"/>
                    </a:cubicBezTo>
                    <a:cubicBezTo>
                      <a:pt x="8277" y="8201"/>
                      <a:pt x="7932" y="8854"/>
                      <a:pt x="7644" y="9507"/>
                    </a:cubicBezTo>
                    <a:cubicBezTo>
                      <a:pt x="7298" y="10275"/>
                      <a:pt x="7068" y="11062"/>
                      <a:pt x="6837" y="11850"/>
                    </a:cubicBezTo>
                    <a:cubicBezTo>
                      <a:pt x="6818" y="11965"/>
                      <a:pt x="6799" y="12099"/>
                      <a:pt x="6741" y="12214"/>
                    </a:cubicBezTo>
                    <a:cubicBezTo>
                      <a:pt x="6722" y="12003"/>
                      <a:pt x="6684" y="11754"/>
                      <a:pt x="6645" y="11542"/>
                    </a:cubicBezTo>
                    <a:cubicBezTo>
                      <a:pt x="6588" y="11177"/>
                      <a:pt x="6511" y="10851"/>
                      <a:pt x="6415" y="10486"/>
                    </a:cubicBezTo>
                    <a:cubicBezTo>
                      <a:pt x="6357" y="10313"/>
                      <a:pt x="6319" y="10140"/>
                      <a:pt x="6242" y="9987"/>
                    </a:cubicBezTo>
                    <a:cubicBezTo>
                      <a:pt x="6165" y="9795"/>
                      <a:pt x="6107" y="9622"/>
                      <a:pt x="6031" y="9449"/>
                    </a:cubicBezTo>
                    <a:cubicBezTo>
                      <a:pt x="5493" y="8297"/>
                      <a:pt x="4821" y="7241"/>
                      <a:pt x="4206" y="6146"/>
                    </a:cubicBezTo>
                    <a:cubicBezTo>
                      <a:pt x="4033" y="5877"/>
                      <a:pt x="3899" y="5608"/>
                      <a:pt x="3745" y="5340"/>
                    </a:cubicBezTo>
                    <a:lnTo>
                      <a:pt x="3745" y="5378"/>
                    </a:lnTo>
                    <a:cubicBezTo>
                      <a:pt x="3477" y="4917"/>
                      <a:pt x="3246" y="4437"/>
                      <a:pt x="3035" y="3957"/>
                    </a:cubicBezTo>
                    <a:cubicBezTo>
                      <a:pt x="2804" y="3458"/>
                      <a:pt x="2612" y="2920"/>
                      <a:pt x="2478" y="2401"/>
                    </a:cubicBezTo>
                    <a:lnTo>
                      <a:pt x="2478" y="2421"/>
                    </a:lnTo>
                    <a:cubicBezTo>
                      <a:pt x="2363" y="1960"/>
                      <a:pt x="2286" y="1499"/>
                      <a:pt x="2228" y="1057"/>
                    </a:cubicBezTo>
                    <a:cubicBezTo>
                      <a:pt x="2228" y="1019"/>
                      <a:pt x="2209" y="999"/>
                      <a:pt x="2190" y="999"/>
                    </a:cubicBezTo>
                    <a:cubicBezTo>
                      <a:pt x="2171" y="999"/>
                      <a:pt x="2132" y="1019"/>
                      <a:pt x="2132" y="1076"/>
                    </a:cubicBezTo>
                    <a:cubicBezTo>
                      <a:pt x="2190" y="1652"/>
                      <a:pt x="2305" y="2209"/>
                      <a:pt x="2459" y="2728"/>
                    </a:cubicBezTo>
                    <a:cubicBezTo>
                      <a:pt x="2593" y="3266"/>
                      <a:pt x="2785" y="3765"/>
                      <a:pt x="3035" y="4264"/>
                    </a:cubicBezTo>
                    <a:cubicBezTo>
                      <a:pt x="3457" y="5243"/>
                      <a:pt x="4014" y="6165"/>
                      <a:pt x="4533" y="7106"/>
                    </a:cubicBezTo>
                    <a:cubicBezTo>
                      <a:pt x="4821" y="7625"/>
                      <a:pt x="5109" y="8162"/>
                      <a:pt x="5378" y="8681"/>
                    </a:cubicBezTo>
                    <a:cubicBezTo>
                      <a:pt x="5531" y="8969"/>
                      <a:pt x="5647" y="9257"/>
                      <a:pt x="5762" y="9545"/>
                    </a:cubicBezTo>
                    <a:cubicBezTo>
                      <a:pt x="5839" y="9718"/>
                      <a:pt x="5877" y="9891"/>
                      <a:pt x="5954" y="10044"/>
                    </a:cubicBezTo>
                    <a:cubicBezTo>
                      <a:pt x="6011" y="10198"/>
                      <a:pt x="6050" y="10352"/>
                      <a:pt x="6107" y="10524"/>
                    </a:cubicBezTo>
                    <a:cubicBezTo>
                      <a:pt x="6223" y="11024"/>
                      <a:pt x="6319" y="11561"/>
                      <a:pt x="6396" y="12061"/>
                    </a:cubicBezTo>
                    <a:cubicBezTo>
                      <a:pt x="6415" y="12330"/>
                      <a:pt x="6434" y="12618"/>
                      <a:pt x="6453" y="12887"/>
                    </a:cubicBezTo>
                    <a:cubicBezTo>
                      <a:pt x="6492" y="13059"/>
                      <a:pt x="6492" y="13251"/>
                      <a:pt x="6511" y="13405"/>
                    </a:cubicBezTo>
                    <a:cubicBezTo>
                      <a:pt x="6242" y="14711"/>
                      <a:pt x="6069" y="15998"/>
                      <a:pt x="5954" y="17323"/>
                    </a:cubicBezTo>
                    <a:cubicBezTo>
                      <a:pt x="5877" y="18110"/>
                      <a:pt x="5819" y="18878"/>
                      <a:pt x="5762" y="19685"/>
                    </a:cubicBezTo>
                    <a:cubicBezTo>
                      <a:pt x="5743" y="19627"/>
                      <a:pt x="5723" y="19550"/>
                      <a:pt x="5685" y="19512"/>
                    </a:cubicBezTo>
                    <a:cubicBezTo>
                      <a:pt x="5551" y="19205"/>
                      <a:pt x="5378" y="18916"/>
                      <a:pt x="5205" y="18628"/>
                    </a:cubicBezTo>
                    <a:cubicBezTo>
                      <a:pt x="5013" y="18360"/>
                      <a:pt x="4821" y="18091"/>
                      <a:pt x="4590" y="17860"/>
                    </a:cubicBezTo>
                    <a:cubicBezTo>
                      <a:pt x="4379" y="17630"/>
                      <a:pt x="4149" y="17476"/>
                      <a:pt x="3918" y="17303"/>
                    </a:cubicBezTo>
                    <a:cubicBezTo>
                      <a:pt x="3707" y="17150"/>
                      <a:pt x="3477" y="17035"/>
                      <a:pt x="3265" y="16919"/>
                    </a:cubicBezTo>
                    <a:cubicBezTo>
                      <a:pt x="2785" y="16670"/>
                      <a:pt x="2305" y="16516"/>
                      <a:pt x="1825" y="16286"/>
                    </a:cubicBezTo>
                    <a:cubicBezTo>
                      <a:pt x="1652" y="16228"/>
                      <a:pt x="1518" y="16151"/>
                      <a:pt x="1345" y="16055"/>
                    </a:cubicBezTo>
                    <a:cubicBezTo>
                      <a:pt x="1211" y="15978"/>
                      <a:pt x="1057" y="15882"/>
                      <a:pt x="923" y="15786"/>
                    </a:cubicBezTo>
                    <a:cubicBezTo>
                      <a:pt x="730" y="15652"/>
                      <a:pt x="538" y="15498"/>
                      <a:pt x="385" y="15306"/>
                    </a:cubicBezTo>
                    <a:cubicBezTo>
                      <a:pt x="270" y="15172"/>
                      <a:pt x="174" y="15018"/>
                      <a:pt x="97" y="14884"/>
                    </a:cubicBezTo>
                    <a:cubicBezTo>
                      <a:pt x="97" y="14845"/>
                      <a:pt x="78" y="14845"/>
                      <a:pt x="58" y="14845"/>
                    </a:cubicBezTo>
                    <a:lnTo>
                      <a:pt x="20" y="14845"/>
                    </a:lnTo>
                    <a:cubicBezTo>
                      <a:pt x="1" y="14884"/>
                      <a:pt x="1" y="14903"/>
                      <a:pt x="1" y="14922"/>
                    </a:cubicBezTo>
                    <a:cubicBezTo>
                      <a:pt x="78" y="15076"/>
                      <a:pt x="174" y="15210"/>
                      <a:pt x="270" y="15364"/>
                    </a:cubicBezTo>
                    <a:cubicBezTo>
                      <a:pt x="366" y="15498"/>
                      <a:pt x="481" y="15613"/>
                      <a:pt x="596" y="15748"/>
                    </a:cubicBezTo>
                    <a:cubicBezTo>
                      <a:pt x="865" y="15978"/>
                      <a:pt x="1172" y="16190"/>
                      <a:pt x="1499" y="16362"/>
                    </a:cubicBezTo>
                    <a:cubicBezTo>
                      <a:pt x="1633" y="16458"/>
                      <a:pt x="1806" y="16535"/>
                      <a:pt x="1940" y="16631"/>
                    </a:cubicBezTo>
                    <a:cubicBezTo>
                      <a:pt x="2113" y="16727"/>
                      <a:pt x="2286" y="16804"/>
                      <a:pt x="2459" y="16900"/>
                    </a:cubicBezTo>
                    <a:cubicBezTo>
                      <a:pt x="2766" y="17054"/>
                      <a:pt x="3073" y="17227"/>
                      <a:pt x="3381" y="17419"/>
                    </a:cubicBezTo>
                    <a:cubicBezTo>
                      <a:pt x="3515" y="17495"/>
                      <a:pt x="3630" y="17591"/>
                      <a:pt x="3726" y="17687"/>
                    </a:cubicBezTo>
                    <a:cubicBezTo>
                      <a:pt x="3841" y="17783"/>
                      <a:pt x="3937" y="17899"/>
                      <a:pt x="4033" y="17995"/>
                    </a:cubicBezTo>
                    <a:cubicBezTo>
                      <a:pt x="4226" y="18206"/>
                      <a:pt x="4398" y="18456"/>
                      <a:pt x="4533" y="18724"/>
                    </a:cubicBezTo>
                    <a:cubicBezTo>
                      <a:pt x="4706" y="18974"/>
                      <a:pt x="4859" y="19243"/>
                      <a:pt x="4974" y="19531"/>
                    </a:cubicBezTo>
                    <a:cubicBezTo>
                      <a:pt x="5109" y="19819"/>
                      <a:pt x="5243" y="20107"/>
                      <a:pt x="5339" y="20414"/>
                    </a:cubicBezTo>
                    <a:cubicBezTo>
                      <a:pt x="5397" y="20587"/>
                      <a:pt x="5455" y="20760"/>
                      <a:pt x="5493" y="20933"/>
                    </a:cubicBezTo>
                    <a:cubicBezTo>
                      <a:pt x="5551" y="21067"/>
                      <a:pt x="5570" y="21183"/>
                      <a:pt x="5627" y="21336"/>
                    </a:cubicBezTo>
                    <a:cubicBezTo>
                      <a:pt x="5570" y="21835"/>
                      <a:pt x="5551" y="22335"/>
                      <a:pt x="5493" y="22853"/>
                    </a:cubicBezTo>
                    <a:cubicBezTo>
                      <a:pt x="5301" y="24678"/>
                      <a:pt x="4994" y="26502"/>
                      <a:pt x="4514" y="28288"/>
                    </a:cubicBezTo>
                    <a:cubicBezTo>
                      <a:pt x="4514" y="28326"/>
                      <a:pt x="4494" y="28365"/>
                      <a:pt x="4494" y="28384"/>
                    </a:cubicBezTo>
                    <a:cubicBezTo>
                      <a:pt x="4398" y="28710"/>
                      <a:pt x="4322" y="29018"/>
                      <a:pt x="4226" y="29306"/>
                    </a:cubicBezTo>
                    <a:lnTo>
                      <a:pt x="4206" y="29402"/>
                    </a:lnTo>
                    <a:cubicBezTo>
                      <a:pt x="4206" y="29478"/>
                      <a:pt x="4206" y="29517"/>
                      <a:pt x="4226" y="29574"/>
                    </a:cubicBezTo>
                    <a:cubicBezTo>
                      <a:pt x="4245" y="29671"/>
                      <a:pt x="4322" y="29709"/>
                      <a:pt x="4418" y="29767"/>
                    </a:cubicBezTo>
                    <a:cubicBezTo>
                      <a:pt x="4460" y="29781"/>
                      <a:pt x="4505" y="29788"/>
                      <a:pt x="4549" y="29788"/>
                    </a:cubicBezTo>
                    <a:cubicBezTo>
                      <a:pt x="4686" y="29788"/>
                      <a:pt x="4820" y="29719"/>
                      <a:pt x="4878" y="29574"/>
                    </a:cubicBezTo>
                    <a:cubicBezTo>
                      <a:pt x="5051" y="29133"/>
                      <a:pt x="5167" y="28710"/>
                      <a:pt x="5282" y="28249"/>
                    </a:cubicBezTo>
                    <a:cubicBezTo>
                      <a:pt x="5397" y="27789"/>
                      <a:pt x="5531" y="27328"/>
                      <a:pt x="5627" y="26848"/>
                    </a:cubicBezTo>
                    <a:cubicBezTo>
                      <a:pt x="5819" y="25945"/>
                      <a:pt x="5973" y="25023"/>
                      <a:pt x="6069" y="24121"/>
                    </a:cubicBezTo>
                    <a:cubicBezTo>
                      <a:pt x="6203" y="23199"/>
                      <a:pt x="6261" y="22277"/>
                      <a:pt x="6338" y="21355"/>
                    </a:cubicBezTo>
                    <a:cubicBezTo>
                      <a:pt x="6396" y="20683"/>
                      <a:pt x="6434" y="20030"/>
                      <a:pt x="6492" y="19358"/>
                    </a:cubicBezTo>
                    <a:cubicBezTo>
                      <a:pt x="6530" y="19224"/>
                      <a:pt x="6549" y="19089"/>
                      <a:pt x="6607" y="18955"/>
                    </a:cubicBezTo>
                    <a:cubicBezTo>
                      <a:pt x="6645" y="18782"/>
                      <a:pt x="6703" y="18648"/>
                      <a:pt x="6741" y="18475"/>
                    </a:cubicBezTo>
                    <a:cubicBezTo>
                      <a:pt x="6837" y="18129"/>
                      <a:pt x="6933" y="17822"/>
                      <a:pt x="7029" y="17495"/>
                    </a:cubicBezTo>
                    <a:cubicBezTo>
                      <a:pt x="7221" y="16862"/>
                      <a:pt x="7490" y="16247"/>
                      <a:pt x="7836" y="15690"/>
                    </a:cubicBezTo>
                    <a:cubicBezTo>
                      <a:pt x="8085" y="15268"/>
                      <a:pt x="8412" y="14845"/>
                      <a:pt x="8758" y="14519"/>
                    </a:cubicBezTo>
                    <a:cubicBezTo>
                      <a:pt x="9103" y="14212"/>
                      <a:pt x="9468" y="13885"/>
                      <a:pt x="9852" y="13635"/>
                    </a:cubicBezTo>
                    <a:cubicBezTo>
                      <a:pt x="10236" y="13328"/>
                      <a:pt x="10640" y="13098"/>
                      <a:pt x="11062" y="12848"/>
                    </a:cubicBezTo>
                    <a:cubicBezTo>
                      <a:pt x="11600" y="12560"/>
                      <a:pt x="12157" y="12272"/>
                      <a:pt x="12694" y="12022"/>
                    </a:cubicBezTo>
                    <a:cubicBezTo>
                      <a:pt x="13270" y="11754"/>
                      <a:pt x="13827" y="11485"/>
                      <a:pt x="14384" y="11197"/>
                    </a:cubicBezTo>
                    <a:cubicBezTo>
                      <a:pt x="15479" y="10640"/>
                      <a:pt x="16573" y="10006"/>
                      <a:pt x="17495" y="9161"/>
                    </a:cubicBezTo>
                    <a:cubicBezTo>
                      <a:pt x="17534" y="9142"/>
                      <a:pt x="17553" y="9084"/>
                      <a:pt x="17534" y="9065"/>
                    </a:cubicBezTo>
                    <a:cubicBezTo>
                      <a:pt x="17495" y="9046"/>
                      <a:pt x="17495" y="9046"/>
                      <a:pt x="17476" y="9046"/>
                    </a:cubicBezTo>
                    <a:cubicBezTo>
                      <a:pt x="17457" y="9046"/>
                      <a:pt x="17457" y="9046"/>
                      <a:pt x="17438" y="9065"/>
                    </a:cubicBezTo>
                    <a:cubicBezTo>
                      <a:pt x="16861" y="9584"/>
                      <a:pt x="16189" y="10025"/>
                      <a:pt x="15479" y="10428"/>
                    </a:cubicBezTo>
                    <a:cubicBezTo>
                      <a:pt x="14403" y="11024"/>
                      <a:pt x="13251" y="11504"/>
                      <a:pt x="12118" y="12022"/>
                    </a:cubicBezTo>
                    <a:cubicBezTo>
                      <a:pt x="11004" y="12522"/>
                      <a:pt x="9871" y="13098"/>
                      <a:pt x="8892" y="13847"/>
                    </a:cubicBezTo>
                    <a:cubicBezTo>
                      <a:pt x="8450" y="14154"/>
                      <a:pt x="8066" y="14519"/>
                      <a:pt x="7701" y="14922"/>
                    </a:cubicBezTo>
                    <a:cubicBezTo>
                      <a:pt x="7375" y="15325"/>
                      <a:pt x="7087" y="15786"/>
                      <a:pt x="6876" y="16266"/>
                    </a:cubicBezTo>
                    <a:cubicBezTo>
                      <a:pt x="6818" y="16343"/>
                      <a:pt x="6799" y="16439"/>
                      <a:pt x="6780" y="16497"/>
                    </a:cubicBezTo>
                    <a:cubicBezTo>
                      <a:pt x="6972" y="14845"/>
                      <a:pt x="7221" y="13213"/>
                      <a:pt x="7682" y="11600"/>
                    </a:cubicBezTo>
                    <a:cubicBezTo>
                      <a:pt x="7874" y="10966"/>
                      <a:pt x="8066" y="10313"/>
                      <a:pt x="8335" y="9680"/>
                    </a:cubicBezTo>
                    <a:cubicBezTo>
                      <a:pt x="8450" y="9391"/>
                      <a:pt x="8566" y="9103"/>
                      <a:pt x="8719" y="8815"/>
                    </a:cubicBezTo>
                    <a:lnTo>
                      <a:pt x="9142" y="8028"/>
                    </a:lnTo>
                    <a:cubicBezTo>
                      <a:pt x="9372" y="7663"/>
                      <a:pt x="9603" y="7337"/>
                      <a:pt x="9852" y="7029"/>
                    </a:cubicBezTo>
                    <a:cubicBezTo>
                      <a:pt x="9967" y="6857"/>
                      <a:pt x="10102" y="6684"/>
                      <a:pt x="10255" y="6549"/>
                    </a:cubicBezTo>
                    <a:cubicBezTo>
                      <a:pt x="10390" y="6396"/>
                      <a:pt x="10544" y="6223"/>
                      <a:pt x="10678" y="6088"/>
                    </a:cubicBezTo>
                    <a:cubicBezTo>
                      <a:pt x="11216" y="5551"/>
                      <a:pt x="11811" y="5128"/>
                      <a:pt x="12445" y="4725"/>
                    </a:cubicBezTo>
                    <a:cubicBezTo>
                      <a:pt x="13078" y="4283"/>
                      <a:pt x="13750" y="3899"/>
                      <a:pt x="14403" y="3534"/>
                    </a:cubicBezTo>
                    <a:cubicBezTo>
                      <a:pt x="15076" y="3150"/>
                      <a:pt x="15767" y="2766"/>
                      <a:pt x="16420" y="2363"/>
                    </a:cubicBezTo>
                    <a:cubicBezTo>
                      <a:pt x="17073" y="1960"/>
                      <a:pt x="17726" y="1518"/>
                      <a:pt x="18321" y="1038"/>
                    </a:cubicBezTo>
                    <a:cubicBezTo>
                      <a:pt x="18698" y="736"/>
                      <a:pt x="19019" y="417"/>
                      <a:pt x="19358" y="60"/>
                    </a:cubicBezTo>
                    <a:lnTo>
                      <a:pt x="19358" y="60"/>
                    </a:lnTo>
                    <a:cubicBezTo>
                      <a:pt x="19361" y="63"/>
                      <a:pt x="19365" y="64"/>
                      <a:pt x="19367" y="64"/>
                    </a:cubicBezTo>
                    <a:cubicBezTo>
                      <a:pt x="19373" y="64"/>
                      <a:pt x="19377" y="58"/>
                      <a:pt x="19377" y="39"/>
                    </a:cubicBezTo>
                    <a:lnTo>
                      <a:pt x="19377" y="39"/>
                    </a:lnTo>
                    <a:cubicBezTo>
                      <a:pt x="19371" y="46"/>
                      <a:pt x="19364" y="53"/>
                      <a:pt x="19358" y="60"/>
                    </a:cubicBezTo>
                    <a:lnTo>
                      <a:pt x="19358" y="60"/>
                    </a:lnTo>
                    <a:cubicBezTo>
                      <a:pt x="19345" y="51"/>
                      <a:pt x="19330" y="30"/>
                      <a:pt x="19320" y="20"/>
                    </a:cubicBezTo>
                    <a:lnTo>
                      <a:pt x="19300" y="1"/>
                    </a:lnTo>
                    <a:close/>
                  </a:path>
                </a:pathLst>
              </a:custGeom>
              <a:solidFill>
                <a:srgbClr val="682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Google Shape;609;p33">
                <a:extLst>
                  <a:ext uri="{FF2B5EF4-FFF2-40B4-BE49-F238E27FC236}">
                    <a16:creationId xmlns:a16="http://schemas.microsoft.com/office/drawing/2014/main" xmlns="" id="{58D05CF1-111C-C3E3-84A0-05C8953B1BEF}"/>
                  </a:ext>
                </a:extLst>
              </p:cNvPr>
              <p:cNvSpPr/>
              <p:nvPr/>
            </p:nvSpPr>
            <p:spPr>
              <a:xfrm>
                <a:off x="-2808105" y="5305408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1"/>
                    </a:moveTo>
                    <a:cubicBezTo>
                      <a:pt x="78" y="1"/>
                      <a:pt x="1" y="77"/>
                      <a:pt x="1" y="154"/>
                    </a:cubicBezTo>
                    <a:cubicBezTo>
                      <a:pt x="1" y="231"/>
                      <a:pt x="78" y="289"/>
                      <a:pt x="154" y="289"/>
                    </a:cubicBezTo>
                    <a:cubicBezTo>
                      <a:pt x="250" y="289"/>
                      <a:pt x="289" y="231"/>
                      <a:pt x="289" y="154"/>
                    </a:cubicBezTo>
                    <a:cubicBezTo>
                      <a:pt x="289" y="77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Google Shape;610;p33">
                <a:extLst>
                  <a:ext uri="{FF2B5EF4-FFF2-40B4-BE49-F238E27FC236}">
                    <a16:creationId xmlns:a16="http://schemas.microsoft.com/office/drawing/2014/main" xmlns="" id="{F1049D34-951C-A695-5AB5-261938D5C074}"/>
                  </a:ext>
                </a:extLst>
              </p:cNvPr>
              <p:cNvSpPr/>
              <p:nvPr/>
            </p:nvSpPr>
            <p:spPr>
              <a:xfrm>
                <a:off x="-2854312" y="5251873"/>
                <a:ext cx="24224" cy="2417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2" extrusionOk="0">
                    <a:moveTo>
                      <a:pt x="231" y="0"/>
                    </a:moveTo>
                    <a:cubicBezTo>
                      <a:pt x="97" y="0"/>
                      <a:pt x="1" y="96"/>
                      <a:pt x="1" y="21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7" y="442"/>
                      <a:pt x="443" y="346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Google Shape;611;p33">
                <a:extLst>
                  <a:ext uri="{FF2B5EF4-FFF2-40B4-BE49-F238E27FC236}">
                    <a16:creationId xmlns:a16="http://schemas.microsoft.com/office/drawing/2014/main" xmlns="" id="{9AB5F858-1491-78ED-37E9-0C199FCB3711}"/>
                  </a:ext>
                </a:extLst>
              </p:cNvPr>
              <p:cNvSpPr/>
              <p:nvPr/>
            </p:nvSpPr>
            <p:spPr>
              <a:xfrm>
                <a:off x="-3587288" y="5180292"/>
                <a:ext cx="23185" cy="243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46" extrusionOk="0">
                    <a:moveTo>
                      <a:pt x="187" y="1"/>
                    </a:moveTo>
                    <a:cubicBezTo>
                      <a:pt x="97" y="1"/>
                      <a:pt x="1" y="93"/>
                      <a:pt x="1" y="234"/>
                    </a:cubicBezTo>
                    <a:cubicBezTo>
                      <a:pt x="1" y="349"/>
                      <a:pt x="97" y="445"/>
                      <a:pt x="212" y="445"/>
                    </a:cubicBezTo>
                    <a:cubicBezTo>
                      <a:pt x="327" y="445"/>
                      <a:pt x="423" y="349"/>
                      <a:pt x="423" y="234"/>
                    </a:cubicBezTo>
                    <a:cubicBezTo>
                      <a:pt x="423" y="119"/>
                      <a:pt x="327" y="3"/>
                      <a:pt x="212" y="3"/>
                    </a:cubicBezTo>
                    <a:cubicBezTo>
                      <a:pt x="204" y="2"/>
                      <a:pt x="196" y="1"/>
                      <a:pt x="18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Google Shape;612;p33">
                <a:extLst>
                  <a:ext uri="{FF2B5EF4-FFF2-40B4-BE49-F238E27FC236}">
                    <a16:creationId xmlns:a16="http://schemas.microsoft.com/office/drawing/2014/main" xmlns="" id="{5919F031-1F74-614E-8364-935581AD745E}"/>
                  </a:ext>
                </a:extLst>
              </p:cNvPr>
              <p:cNvSpPr/>
              <p:nvPr/>
            </p:nvSpPr>
            <p:spPr>
              <a:xfrm>
                <a:off x="-3569406" y="5128999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2"/>
                      <a:pt x="77" y="288"/>
                      <a:pt x="154" y="288"/>
                    </a:cubicBezTo>
                    <a:cubicBezTo>
                      <a:pt x="250" y="288"/>
                      <a:pt x="288" y="212"/>
                      <a:pt x="288" y="135"/>
                    </a:cubicBezTo>
                    <a:cubicBezTo>
                      <a:pt x="288" y="58"/>
                      <a:pt x="231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Google Shape;613;p33">
                <a:extLst>
                  <a:ext uri="{FF2B5EF4-FFF2-40B4-BE49-F238E27FC236}">
                    <a16:creationId xmlns:a16="http://schemas.microsoft.com/office/drawing/2014/main" xmlns="" id="{0892A5CB-DC8C-423B-1644-F757864AE2CD}"/>
                  </a:ext>
                </a:extLst>
              </p:cNvPr>
              <p:cNvSpPr/>
              <p:nvPr/>
            </p:nvSpPr>
            <p:spPr>
              <a:xfrm>
                <a:off x="-3535831" y="5183573"/>
                <a:ext cx="10554" cy="1060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4" extrusionOk="0">
                    <a:moveTo>
                      <a:pt x="97" y="1"/>
                    </a:moveTo>
                    <a:cubicBezTo>
                      <a:pt x="39" y="20"/>
                      <a:pt x="1" y="59"/>
                      <a:pt x="1" y="97"/>
                    </a:cubicBezTo>
                    <a:cubicBezTo>
                      <a:pt x="1" y="155"/>
                      <a:pt x="39" y="193"/>
                      <a:pt x="97" y="193"/>
                    </a:cubicBezTo>
                    <a:cubicBezTo>
                      <a:pt x="135" y="193"/>
                      <a:pt x="193" y="155"/>
                      <a:pt x="193" y="97"/>
                    </a:cubicBezTo>
                    <a:cubicBezTo>
                      <a:pt x="193" y="59"/>
                      <a:pt x="135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Google Shape;614;p33">
                <a:extLst>
                  <a:ext uri="{FF2B5EF4-FFF2-40B4-BE49-F238E27FC236}">
                    <a16:creationId xmlns:a16="http://schemas.microsoft.com/office/drawing/2014/main" xmlns="" id="{94E473C1-340F-93EC-589E-4A7774E3B4B2}"/>
                  </a:ext>
                </a:extLst>
              </p:cNvPr>
              <p:cNvSpPr/>
              <p:nvPr/>
            </p:nvSpPr>
            <p:spPr>
              <a:xfrm>
                <a:off x="-3559946" y="5263411"/>
                <a:ext cx="26302" cy="26302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250" y="0"/>
                    </a:moveTo>
                    <a:cubicBezTo>
                      <a:pt x="115" y="0"/>
                      <a:pt x="0" y="96"/>
                      <a:pt x="0" y="250"/>
                    </a:cubicBezTo>
                    <a:cubicBezTo>
                      <a:pt x="0" y="365"/>
                      <a:pt x="96" y="481"/>
                      <a:pt x="250" y="481"/>
                    </a:cubicBezTo>
                    <a:cubicBezTo>
                      <a:pt x="365" y="481"/>
                      <a:pt x="480" y="385"/>
                      <a:pt x="480" y="250"/>
                    </a:cubicBezTo>
                    <a:cubicBezTo>
                      <a:pt x="480" y="135"/>
                      <a:pt x="384" y="0"/>
                      <a:pt x="25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Google Shape;615;p33">
                <a:extLst>
                  <a:ext uri="{FF2B5EF4-FFF2-40B4-BE49-F238E27FC236}">
                    <a16:creationId xmlns:a16="http://schemas.microsoft.com/office/drawing/2014/main" xmlns="" id="{ED4381E1-2423-5869-B759-1678B88AB037}"/>
                  </a:ext>
                </a:extLst>
              </p:cNvPr>
              <p:cNvSpPr/>
              <p:nvPr/>
            </p:nvSpPr>
            <p:spPr>
              <a:xfrm>
                <a:off x="-3608286" y="5256084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74" y="0"/>
                    </a:moveTo>
                    <a:cubicBezTo>
                      <a:pt x="97" y="0"/>
                      <a:pt x="1" y="96"/>
                      <a:pt x="1" y="173"/>
                    </a:cubicBezTo>
                    <a:cubicBezTo>
                      <a:pt x="1" y="269"/>
                      <a:pt x="77" y="326"/>
                      <a:pt x="174" y="326"/>
                    </a:cubicBezTo>
                    <a:cubicBezTo>
                      <a:pt x="270" y="326"/>
                      <a:pt x="327" y="269"/>
                      <a:pt x="327" y="173"/>
                    </a:cubicBezTo>
                    <a:cubicBezTo>
                      <a:pt x="327" y="58"/>
                      <a:pt x="250" y="0"/>
                      <a:pt x="17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Google Shape;616;p33">
                <a:extLst>
                  <a:ext uri="{FF2B5EF4-FFF2-40B4-BE49-F238E27FC236}">
                    <a16:creationId xmlns:a16="http://schemas.microsoft.com/office/drawing/2014/main" xmlns="" id="{9DC902EA-3A50-56F3-DA67-92486608539C}"/>
                  </a:ext>
                </a:extLst>
              </p:cNvPr>
              <p:cNvSpPr/>
              <p:nvPr/>
            </p:nvSpPr>
            <p:spPr>
              <a:xfrm>
                <a:off x="-3590405" y="5326406"/>
                <a:ext cx="1892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77" y="1"/>
                      <a:pt x="0" y="77"/>
                      <a:pt x="0" y="174"/>
                    </a:cubicBezTo>
                    <a:cubicBezTo>
                      <a:pt x="0" y="270"/>
                      <a:pt x="77" y="346"/>
                      <a:pt x="173" y="346"/>
                    </a:cubicBezTo>
                    <a:cubicBezTo>
                      <a:pt x="269" y="346"/>
                      <a:pt x="346" y="270"/>
                      <a:pt x="346" y="174"/>
                    </a:cubicBezTo>
                    <a:cubicBezTo>
                      <a:pt x="346" y="77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Google Shape;617;p33">
                <a:extLst>
                  <a:ext uri="{FF2B5EF4-FFF2-40B4-BE49-F238E27FC236}">
                    <a16:creationId xmlns:a16="http://schemas.microsoft.com/office/drawing/2014/main" xmlns="" id="{73B74B78-8D40-FC44-32B7-F08F1D4793F4}"/>
                  </a:ext>
                </a:extLst>
              </p:cNvPr>
              <p:cNvSpPr/>
              <p:nvPr/>
            </p:nvSpPr>
            <p:spPr>
              <a:xfrm>
                <a:off x="-3535831" y="5325367"/>
                <a:ext cx="21053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85" extrusionOk="0">
                    <a:moveTo>
                      <a:pt x="193" y="0"/>
                    </a:moveTo>
                    <a:cubicBezTo>
                      <a:pt x="58" y="0"/>
                      <a:pt x="1" y="77"/>
                      <a:pt x="1" y="193"/>
                    </a:cubicBezTo>
                    <a:cubicBezTo>
                      <a:pt x="1" y="289"/>
                      <a:pt x="58" y="385"/>
                      <a:pt x="193" y="385"/>
                    </a:cubicBezTo>
                    <a:cubicBezTo>
                      <a:pt x="289" y="385"/>
                      <a:pt x="385" y="308"/>
                      <a:pt x="385" y="193"/>
                    </a:cubicBezTo>
                    <a:cubicBezTo>
                      <a:pt x="385" y="96"/>
                      <a:pt x="308" y="0"/>
                      <a:pt x="19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Google Shape;618;p33">
                <a:extLst>
                  <a:ext uri="{FF2B5EF4-FFF2-40B4-BE49-F238E27FC236}">
                    <a16:creationId xmlns:a16="http://schemas.microsoft.com/office/drawing/2014/main" xmlns="" id="{817ABCE7-F092-D0FB-2639-0E6FBA10AC34}"/>
                  </a:ext>
                </a:extLst>
              </p:cNvPr>
              <p:cNvSpPr/>
              <p:nvPr/>
            </p:nvSpPr>
            <p:spPr>
              <a:xfrm>
                <a:off x="-3496951" y="5370536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1"/>
                      <a:pt x="77" y="288"/>
                      <a:pt x="154" y="288"/>
                    </a:cubicBezTo>
                    <a:cubicBezTo>
                      <a:pt x="212" y="288"/>
                      <a:pt x="288" y="211"/>
                      <a:pt x="288" y="135"/>
                    </a:cubicBezTo>
                    <a:cubicBezTo>
                      <a:pt x="288" y="58"/>
                      <a:pt x="212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Google Shape;619;p33">
                <a:extLst>
                  <a:ext uri="{FF2B5EF4-FFF2-40B4-BE49-F238E27FC236}">
                    <a16:creationId xmlns:a16="http://schemas.microsoft.com/office/drawing/2014/main" xmlns="" id="{70AC92A8-71F8-49A6-CAED-5F57739850C9}"/>
                  </a:ext>
                </a:extLst>
              </p:cNvPr>
              <p:cNvSpPr/>
              <p:nvPr/>
            </p:nvSpPr>
            <p:spPr>
              <a:xfrm>
                <a:off x="-3544197" y="538732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0"/>
                    </a:moveTo>
                    <a:cubicBezTo>
                      <a:pt x="58" y="0"/>
                      <a:pt x="0" y="39"/>
                      <a:pt x="0" y="96"/>
                    </a:cubicBezTo>
                    <a:cubicBezTo>
                      <a:pt x="0" y="135"/>
                      <a:pt x="58" y="193"/>
                      <a:pt x="96" y="193"/>
                    </a:cubicBezTo>
                    <a:cubicBezTo>
                      <a:pt x="154" y="193"/>
                      <a:pt x="192" y="135"/>
                      <a:pt x="192" y="96"/>
                    </a:cubicBezTo>
                    <a:cubicBezTo>
                      <a:pt x="192" y="39"/>
                      <a:pt x="154" y="0"/>
                      <a:pt x="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Google Shape;620;p33">
                <a:extLst>
                  <a:ext uri="{FF2B5EF4-FFF2-40B4-BE49-F238E27FC236}">
                    <a16:creationId xmlns:a16="http://schemas.microsoft.com/office/drawing/2014/main" xmlns="" id="{3474E76D-376E-4437-5114-A974AA2256DC}"/>
                  </a:ext>
                </a:extLst>
              </p:cNvPr>
              <p:cNvSpPr/>
              <p:nvPr/>
            </p:nvSpPr>
            <p:spPr>
              <a:xfrm>
                <a:off x="-3514832" y="5444030"/>
                <a:ext cx="23185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3" extrusionOk="0">
                    <a:moveTo>
                      <a:pt x="212" y="0"/>
                    </a:moveTo>
                    <a:cubicBezTo>
                      <a:pt x="97" y="0"/>
                      <a:pt x="1" y="96"/>
                      <a:pt x="1" y="212"/>
                    </a:cubicBezTo>
                    <a:cubicBezTo>
                      <a:pt x="1" y="327"/>
                      <a:pt x="97" y="423"/>
                      <a:pt x="212" y="423"/>
                    </a:cubicBezTo>
                    <a:cubicBezTo>
                      <a:pt x="327" y="423"/>
                      <a:pt x="423" y="327"/>
                      <a:pt x="423" y="212"/>
                    </a:cubicBezTo>
                    <a:cubicBezTo>
                      <a:pt x="423" y="96"/>
                      <a:pt x="327" y="0"/>
                      <a:pt x="21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Google Shape;621;p33">
                <a:extLst>
                  <a:ext uri="{FF2B5EF4-FFF2-40B4-BE49-F238E27FC236}">
                    <a16:creationId xmlns:a16="http://schemas.microsoft.com/office/drawing/2014/main" xmlns="" id="{FD0AB1B8-4A09-404A-BFE6-CA8ABC428735}"/>
                  </a:ext>
                </a:extLst>
              </p:cNvPr>
              <p:cNvSpPr/>
              <p:nvPr/>
            </p:nvSpPr>
            <p:spPr>
              <a:xfrm>
                <a:off x="-3501162" y="5292831"/>
                <a:ext cx="8476" cy="738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5" extrusionOk="0">
                    <a:moveTo>
                      <a:pt x="77" y="0"/>
                    </a:moveTo>
                    <a:cubicBezTo>
                      <a:pt x="39" y="0"/>
                      <a:pt x="0" y="19"/>
                      <a:pt x="0" y="77"/>
                    </a:cubicBezTo>
                    <a:cubicBezTo>
                      <a:pt x="0" y="115"/>
                      <a:pt x="39" y="135"/>
                      <a:pt x="77" y="135"/>
                    </a:cubicBezTo>
                    <a:cubicBezTo>
                      <a:pt x="135" y="135"/>
                      <a:pt x="154" y="115"/>
                      <a:pt x="154" y="77"/>
                    </a:cubicBezTo>
                    <a:cubicBezTo>
                      <a:pt x="154" y="19"/>
                      <a:pt x="135" y="0"/>
                      <a:pt x="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Google Shape;622;p33">
                <a:extLst>
                  <a:ext uri="{FF2B5EF4-FFF2-40B4-BE49-F238E27FC236}">
                    <a16:creationId xmlns:a16="http://schemas.microsoft.com/office/drawing/2014/main" xmlns="" id="{DBDB85A3-A005-D1E3-7A30-6F42F455A5DA}"/>
                  </a:ext>
                </a:extLst>
              </p:cNvPr>
              <p:cNvSpPr/>
              <p:nvPr/>
            </p:nvSpPr>
            <p:spPr>
              <a:xfrm>
                <a:off x="-2977131" y="5742274"/>
                <a:ext cx="36801" cy="3784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92" extrusionOk="0">
                    <a:moveTo>
                      <a:pt x="326" y="0"/>
                    </a:moveTo>
                    <a:cubicBezTo>
                      <a:pt x="173" y="39"/>
                      <a:pt x="0" y="173"/>
                      <a:pt x="0" y="346"/>
                    </a:cubicBezTo>
                    <a:cubicBezTo>
                      <a:pt x="0" y="519"/>
                      <a:pt x="154" y="692"/>
                      <a:pt x="326" y="692"/>
                    </a:cubicBezTo>
                    <a:cubicBezTo>
                      <a:pt x="519" y="692"/>
                      <a:pt x="672" y="538"/>
                      <a:pt x="672" y="346"/>
                    </a:cubicBezTo>
                    <a:cubicBezTo>
                      <a:pt x="672" y="173"/>
                      <a:pt x="519" y="0"/>
                      <a:pt x="3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Google Shape;623;p33">
                <a:extLst>
                  <a:ext uri="{FF2B5EF4-FFF2-40B4-BE49-F238E27FC236}">
                    <a16:creationId xmlns:a16="http://schemas.microsoft.com/office/drawing/2014/main" xmlns="" id="{84E91745-89CB-7EB5-F078-990EBBEA512A}"/>
                  </a:ext>
                </a:extLst>
              </p:cNvPr>
              <p:cNvSpPr/>
              <p:nvPr/>
            </p:nvSpPr>
            <p:spPr>
              <a:xfrm>
                <a:off x="-2923596" y="5683434"/>
                <a:ext cx="20014" cy="200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92" y="1"/>
                    </a:moveTo>
                    <a:cubicBezTo>
                      <a:pt x="96" y="1"/>
                      <a:pt x="0" y="78"/>
                      <a:pt x="0" y="174"/>
                    </a:cubicBezTo>
                    <a:cubicBezTo>
                      <a:pt x="0" y="270"/>
                      <a:pt x="77" y="366"/>
                      <a:pt x="173" y="366"/>
                    </a:cubicBezTo>
                    <a:cubicBezTo>
                      <a:pt x="269" y="366"/>
                      <a:pt x="365" y="289"/>
                      <a:pt x="365" y="193"/>
                    </a:cubicBezTo>
                    <a:cubicBezTo>
                      <a:pt x="365" y="97"/>
                      <a:pt x="288" y="1"/>
                      <a:pt x="19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Google Shape;624;p33">
                <a:extLst>
                  <a:ext uri="{FF2B5EF4-FFF2-40B4-BE49-F238E27FC236}">
                    <a16:creationId xmlns:a16="http://schemas.microsoft.com/office/drawing/2014/main" xmlns="" id="{32CD0861-A608-2BE7-5A4C-86F2A3E234D7}"/>
                  </a:ext>
                </a:extLst>
              </p:cNvPr>
              <p:cNvSpPr/>
              <p:nvPr/>
            </p:nvSpPr>
            <p:spPr>
              <a:xfrm>
                <a:off x="-2904676" y="5734891"/>
                <a:ext cx="12632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51" extrusionOk="0">
                    <a:moveTo>
                      <a:pt x="115" y="1"/>
                    </a:moveTo>
                    <a:cubicBezTo>
                      <a:pt x="38" y="1"/>
                      <a:pt x="0" y="58"/>
                      <a:pt x="0" y="116"/>
                    </a:cubicBezTo>
                    <a:cubicBezTo>
                      <a:pt x="0" y="193"/>
                      <a:pt x="38" y="251"/>
                      <a:pt x="115" y="251"/>
                    </a:cubicBezTo>
                    <a:cubicBezTo>
                      <a:pt x="192" y="251"/>
                      <a:pt x="231" y="193"/>
                      <a:pt x="231" y="116"/>
                    </a:cubicBezTo>
                    <a:cubicBezTo>
                      <a:pt x="231" y="58"/>
                      <a:pt x="192" y="1"/>
                      <a:pt x="11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Google Shape;625;p33">
                <a:extLst>
                  <a:ext uri="{FF2B5EF4-FFF2-40B4-BE49-F238E27FC236}">
                    <a16:creationId xmlns:a16="http://schemas.microsoft.com/office/drawing/2014/main" xmlns="" id="{27F19A7B-EA9C-E331-637F-4FE9DB37C8AC}"/>
                  </a:ext>
                </a:extLst>
              </p:cNvPr>
              <p:cNvSpPr/>
              <p:nvPr/>
            </p:nvSpPr>
            <p:spPr>
              <a:xfrm>
                <a:off x="-2852180" y="571285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1"/>
                    </a:moveTo>
                    <a:cubicBezTo>
                      <a:pt x="39" y="1"/>
                      <a:pt x="0" y="20"/>
                      <a:pt x="0" y="97"/>
                    </a:cubicBezTo>
                    <a:cubicBezTo>
                      <a:pt x="0" y="135"/>
                      <a:pt x="39" y="193"/>
                      <a:pt x="96" y="193"/>
                    </a:cubicBezTo>
                    <a:cubicBezTo>
                      <a:pt x="135" y="193"/>
                      <a:pt x="192" y="135"/>
                      <a:pt x="192" y="97"/>
                    </a:cubicBezTo>
                    <a:cubicBezTo>
                      <a:pt x="192" y="39"/>
                      <a:pt x="135" y="1"/>
                      <a:pt x="9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Google Shape;626;p33">
                <a:extLst>
                  <a:ext uri="{FF2B5EF4-FFF2-40B4-BE49-F238E27FC236}">
                    <a16:creationId xmlns:a16="http://schemas.microsoft.com/office/drawing/2014/main" xmlns="" id="{AE2A4EB3-AF90-EDE3-BCDA-C0027D9B76FE}"/>
                  </a:ext>
                </a:extLst>
              </p:cNvPr>
              <p:cNvSpPr/>
              <p:nvPr/>
            </p:nvSpPr>
            <p:spPr>
              <a:xfrm>
                <a:off x="-2844852" y="5641437"/>
                <a:ext cx="24224" cy="24224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3" extrusionOk="0">
                    <a:moveTo>
                      <a:pt x="231" y="1"/>
                    </a:moveTo>
                    <a:cubicBezTo>
                      <a:pt x="97" y="39"/>
                      <a:pt x="1" y="135"/>
                      <a:pt x="1" y="23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6" y="442"/>
                      <a:pt x="442" y="346"/>
                      <a:pt x="442" y="231"/>
                    </a:cubicBezTo>
                    <a:cubicBezTo>
                      <a:pt x="442" y="97"/>
                      <a:pt x="346" y="1"/>
                      <a:pt x="23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Google Shape;627;p33">
                <a:extLst>
                  <a:ext uri="{FF2B5EF4-FFF2-40B4-BE49-F238E27FC236}">
                    <a16:creationId xmlns:a16="http://schemas.microsoft.com/office/drawing/2014/main" xmlns="" id="{C2B86051-3C05-1DF4-1CCE-8BBE3EA8E4D2}"/>
                  </a:ext>
                </a:extLst>
              </p:cNvPr>
              <p:cNvSpPr/>
              <p:nvPr/>
            </p:nvSpPr>
            <p:spPr>
              <a:xfrm>
                <a:off x="-2828064" y="5669818"/>
                <a:ext cx="24224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23" extrusionOk="0">
                    <a:moveTo>
                      <a:pt x="231" y="0"/>
                    </a:moveTo>
                    <a:cubicBezTo>
                      <a:pt x="116" y="0"/>
                      <a:pt x="1" y="96"/>
                      <a:pt x="1" y="211"/>
                    </a:cubicBezTo>
                    <a:cubicBezTo>
                      <a:pt x="1" y="327"/>
                      <a:pt x="97" y="423"/>
                      <a:pt x="231" y="423"/>
                    </a:cubicBezTo>
                    <a:cubicBezTo>
                      <a:pt x="347" y="423"/>
                      <a:pt x="443" y="327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Google Shape;628;p33">
                <a:extLst>
                  <a:ext uri="{FF2B5EF4-FFF2-40B4-BE49-F238E27FC236}">
                    <a16:creationId xmlns:a16="http://schemas.microsoft.com/office/drawing/2014/main" xmlns="" id="{2DECEED0-9851-BDBF-370B-741769354080}"/>
                  </a:ext>
                </a:extLst>
              </p:cNvPr>
              <p:cNvSpPr/>
              <p:nvPr/>
            </p:nvSpPr>
            <p:spPr>
              <a:xfrm>
                <a:off x="-3116847" y="5246623"/>
                <a:ext cx="17936" cy="1684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8" extrusionOk="0">
                    <a:moveTo>
                      <a:pt x="155" y="0"/>
                    </a:moveTo>
                    <a:cubicBezTo>
                      <a:pt x="78" y="0"/>
                      <a:pt x="1" y="96"/>
                      <a:pt x="1" y="173"/>
                    </a:cubicBezTo>
                    <a:cubicBezTo>
                      <a:pt x="1" y="269"/>
                      <a:pt x="97" y="307"/>
                      <a:pt x="174" y="307"/>
                    </a:cubicBezTo>
                    <a:cubicBezTo>
                      <a:pt x="270" y="307"/>
                      <a:pt x="327" y="211"/>
                      <a:pt x="327" y="135"/>
                    </a:cubicBezTo>
                    <a:cubicBezTo>
                      <a:pt x="327" y="39"/>
                      <a:pt x="231" y="0"/>
                      <a:pt x="15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Google Shape;629;p33">
                <a:extLst>
                  <a:ext uri="{FF2B5EF4-FFF2-40B4-BE49-F238E27FC236}">
                    <a16:creationId xmlns:a16="http://schemas.microsoft.com/office/drawing/2014/main" xmlns="" id="{DD7BEDAB-BBA1-5888-4D66-411AFF6E5E64}"/>
                  </a:ext>
                </a:extLst>
              </p:cNvPr>
              <p:cNvSpPr/>
              <p:nvPr/>
            </p:nvSpPr>
            <p:spPr>
              <a:xfrm>
                <a:off x="-3076928" y="5183573"/>
                <a:ext cx="16842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09" extrusionOk="0">
                    <a:moveTo>
                      <a:pt x="154" y="1"/>
                    </a:moveTo>
                    <a:cubicBezTo>
                      <a:pt x="78" y="1"/>
                      <a:pt x="1" y="97"/>
                      <a:pt x="1" y="174"/>
                    </a:cubicBezTo>
                    <a:cubicBezTo>
                      <a:pt x="1" y="270"/>
                      <a:pt x="78" y="308"/>
                      <a:pt x="174" y="308"/>
                    </a:cubicBezTo>
                    <a:cubicBezTo>
                      <a:pt x="231" y="308"/>
                      <a:pt x="308" y="231"/>
                      <a:pt x="308" y="135"/>
                    </a:cubicBezTo>
                    <a:cubicBezTo>
                      <a:pt x="308" y="39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Google Shape;630;p33">
                <a:extLst>
                  <a:ext uri="{FF2B5EF4-FFF2-40B4-BE49-F238E27FC236}">
                    <a16:creationId xmlns:a16="http://schemas.microsoft.com/office/drawing/2014/main" xmlns="" id="{C8B718B7-41C6-7369-732A-CE41D194508D}"/>
                  </a:ext>
                </a:extLst>
              </p:cNvPr>
              <p:cNvSpPr/>
              <p:nvPr/>
            </p:nvSpPr>
            <p:spPr>
              <a:xfrm>
                <a:off x="-3060141" y="5221414"/>
                <a:ext cx="11647" cy="1263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31" extrusionOk="0">
                    <a:moveTo>
                      <a:pt x="97" y="0"/>
                    </a:moveTo>
                    <a:cubicBezTo>
                      <a:pt x="59" y="0"/>
                      <a:pt x="1" y="77"/>
                      <a:pt x="1" y="135"/>
                    </a:cubicBezTo>
                    <a:cubicBezTo>
                      <a:pt x="1" y="173"/>
                      <a:pt x="59" y="231"/>
                      <a:pt x="135" y="231"/>
                    </a:cubicBezTo>
                    <a:cubicBezTo>
                      <a:pt x="174" y="231"/>
                      <a:pt x="212" y="173"/>
                      <a:pt x="212" y="96"/>
                    </a:cubicBezTo>
                    <a:cubicBezTo>
                      <a:pt x="212" y="58"/>
                      <a:pt x="174" y="0"/>
                      <a:pt x="9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Google Shape;631;p33">
                <a:extLst>
                  <a:ext uri="{FF2B5EF4-FFF2-40B4-BE49-F238E27FC236}">
                    <a16:creationId xmlns:a16="http://schemas.microsoft.com/office/drawing/2014/main" xmlns="" id="{7FE3009C-547A-FC3F-1108-DB4FF2FAEA0C}"/>
                  </a:ext>
                </a:extLst>
              </p:cNvPr>
              <p:cNvSpPr/>
              <p:nvPr/>
            </p:nvSpPr>
            <p:spPr>
              <a:xfrm>
                <a:off x="-3035971" y="5147920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35" y="0"/>
                    </a:moveTo>
                    <a:cubicBezTo>
                      <a:pt x="77" y="0"/>
                      <a:pt x="1" y="96"/>
                      <a:pt x="1" y="173"/>
                    </a:cubicBezTo>
                    <a:cubicBezTo>
                      <a:pt x="1" y="269"/>
                      <a:pt x="97" y="327"/>
                      <a:pt x="173" y="327"/>
                    </a:cubicBezTo>
                    <a:cubicBezTo>
                      <a:pt x="231" y="327"/>
                      <a:pt x="327" y="230"/>
                      <a:pt x="308" y="154"/>
                    </a:cubicBezTo>
                    <a:cubicBezTo>
                      <a:pt x="308" y="58"/>
                      <a:pt x="212" y="0"/>
                      <a:pt x="1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Google Shape;632;p33">
                <a:extLst>
                  <a:ext uri="{FF2B5EF4-FFF2-40B4-BE49-F238E27FC236}">
                    <a16:creationId xmlns:a16="http://schemas.microsoft.com/office/drawing/2014/main" xmlns="" id="{0E38E713-ED3E-469A-BEEB-34CEAA342DB1}"/>
                  </a:ext>
                </a:extLst>
              </p:cNvPr>
              <p:cNvSpPr/>
              <p:nvPr/>
            </p:nvSpPr>
            <p:spPr>
              <a:xfrm>
                <a:off x="-2978225" y="5131077"/>
                <a:ext cx="17936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9" extrusionOk="0">
                    <a:moveTo>
                      <a:pt x="135" y="1"/>
                    </a:moveTo>
                    <a:cubicBezTo>
                      <a:pt x="39" y="1"/>
                      <a:pt x="1" y="78"/>
                      <a:pt x="1" y="174"/>
                    </a:cubicBezTo>
                    <a:cubicBezTo>
                      <a:pt x="1" y="270"/>
                      <a:pt x="97" y="308"/>
                      <a:pt x="154" y="308"/>
                    </a:cubicBezTo>
                    <a:cubicBezTo>
                      <a:pt x="231" y="308"/>
                      <a:pt x="327" y="212"/>
                      <a:pt x="308" y="154"/>
                    </a:cubicBezTo>
                    <a:cubicBezTo>
                      <a:pt x="308" y="58"/>
                      <a:pt x="212" y="1"/>
                      <a:pt x="13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Google Shape;633;p33">
                <a:extLst>
                  <a:ext uri="{FF2B5EF4-FFF2-40B4-BE49-F238E27FC236}">
                    <a16:creationId xmlns:a16="http://schemas.microsoft.com/office/drawing/2014/main" xmlns="" id="{53B6D145-4666-2D08-8F51-06A406367FBD}"/>
                  </a:ext>
                </a:extLst>
              </p:cNvPr>
              <p:cNvSpPr/>
              <p:nvPr/>
            </p:nvSpPr>
            <p:spPr>
              <a:xfrm>
                <a:off x="-3009723" y="5177285"/>
                <a:ext cx="11593" cy="11593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12" extrusionOk="0">
                    <a:moveTo>
                      <a:pt x="97" y="1"/>
                    </a:moveTo>
                    <a:cubicBezTo>
                      <a:pt x="20" y="1"/>
                      <a:pt x="1" y="78"/>
                      <a:pt x="1" y="116"/>
                    </a:cubicBezTo>
                    <a:cubicBezTo>
                      <a:pt x="1" y="193"/>
                      <a:pt x="39" y="212"/>
                      <a:pt x="116" y="212"/>
                    </a:cubicBezTo>
                    <a:cubicBezTo>
                      <a:pt x="174" y="212"/>
                      <a:pt x="212" y="174"/>
                      <a:pt x="212" y="97"/>
                    </a:cubicBezTo>
                    <a:cubicBezTo>
                      <a:pt x="212" y="20"/>
                      <a:pt x="174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563672" y="167106"/>
            <a:ext cx="10926364" cy="6261829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826;p35">
            <a:extLst>
              <a:ext uri="{FF2B5EF4-FFF2-40B4-BE49-F238E27FC236}">
                <a16:creationId xmlns:a16="http://schemas.microsoft.com/office/drawing/2014/main" xmlns="" id="{8CA85D07-80B2-2E78-22CB-62BF1DFF1263}"/>
              </a:ext>
            </a:extLst>
          </p:cNvPr>
          <p:cNvSpPr/>
          <p:nvPr/>
        </p:nvSpPr>
        <p:spPr>
          <a:xfrm>
            <a:off x="3403229" y="342929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827;p35">
            <a:extLst>
              <a:ext uri="{FF2B5EF4-FFF2-40B4-BE49-F238E27FC236}">
                <a16:creationId xmlns:a16="http://schemas.microsoft.com/office/drawing/2014/main" xmlns="" id="{04ABF4BB-E940-0BB5-8E17-E7233FE74301}"/>
              </a:ext>
            </a:extLst>
          </p:cNvPr>
          <p:cNvGrpSpPr/>
          <p:nvPr/>
        </p:nvGrpSpPr>
        <p:grpSpPr>
          <a:xfrm>
            <a:off x="3690715" y="167106"/>
            <a:ext cx="352550" cy="595400"/>
            <a:chOff x="6203650" y="4269275"/>
            <a:chExt cx="352550" cy="595400"/>
          </a:xfrm>
        </p:grpSpPr>
        <p:sp>
          <p:nvSpPr>
            <p:cNvPr id="7" name="Google Shape;828;p35">
              <a:extLst>
                <a:ext uri="{FF2B5EF4-FFF2-40B4-BE49-F238E27FC236}">
                  <a16:creationId xmlns:a16="http://schemas.microsoft.com/office/drawing/2014/main" xmlns="" id="{E8533B9F-F79B-8C84-A803-B532E2BCFC28}"/>
                </a:ext>
              </a:extLst>
            </p:cNvPr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29;p35">
              <a:extLst>
                <a:ext uri="{FF2B5EF4-FFF2-40B4-BE49-F238E27FC236}">
                  <a16:creationId xmlns:a16="http://schemas.microsoft.com/office/drawing/2014/main" xmlns="" id="{DF1BB6E3-D5C1-74E4-0E38-9F8AD696AFE5}"/>
                </a:ext>
              </a:extLst>
            </p:cNvPr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30;p35">
              <a:extLst>
                <a:ext uri="{FF2B5EF4-FFF2-40B4-BE49-F238E27FC236}">
                  <a16:creationId xmlns:a16="http://schemas.microsoft.com/office/drawing/2014/main" xmlns="" id="{639B8B09-E5AD-AFC3-C540-A4FE84A3C44D}"/>
                </a:ext>
              </a:extLst>
            </p:cNvPr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31;p35">
              <a:extLst>
                <a:ext uri="{FF2B5EF4-FFF2-40B4-BE49-F238E27FC236}">
                  <a16:creationId xmlns:a16="http://schemas.microsoft.com/office/drawing/2014/main" xmlns="" id="{61191177-FAA2-20A7-6BA7-BF13FBB410CD}"/>
                </a:ext>
              </a:extLst>
            </p:cNvPr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rgbClr val="F08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833;p35">
            <a:extLst>
              <a:ext uri="{FF2B5EF4-FFF2-40B4-BE49-F238E27FC236}">
                <a16:creationId xmlns:a16="http://schemas.microsoft.com/office/drawing/2014/main" xmlns="" id="{3DA79178-74E1-F74A-D297-5F5E7DB2CDF7}"/>
              </a:ext>
            </a:extLst>
          </p:cNvPr>
          <p:cNvSpPr/>
          <p:nvPr/>
        </p:nvSpPr>
        <p:spPr>
          <a:xfrm rot="2153044">
            <a:off x="4206424" y="368808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rgbClr val="79B0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 234">
            <a:extLst>
              <a:ext uri="{FF2B5EF4-FFF2-40B4-BE49-F238E27FC236}">
                <a16:creationId xmlns:a16="http://schemas.microsoft.com/office/drawing/2014/main" xmlns="" id="{AE28EA86-048B-F912-134E-DA2C8463BCBF}"/>
              </a:ext>
            </a:extLst>
          </p:cNvPr>
          <p:cNvSpPr/>
          <p:nvPr/>
        </p:nvSpPr>
        <p:spPr>
          <a:xfrm>
            <a:off x="6101300" y="1184537"/>
            <a:ext cx="5388735" cy="2439165"/>
          </a:xfrm>
          <a:custGeom>
            <a:avLst/>
            <a:gdLst>
              <a:gd name="connsiteX0" fmla="*/ 1230 w 7484"/>
              <a:gd name="connsiteY0" fmla="*/ 0 h 2716"/>
              <a:gd name="connsiteX1" fmla="*/ 6254 w 7484"/>
              <a:gd name="connsiteY1" fmla="*/ 0 h 2716"/>
              <a:gd name="connsiteX2" fmla="*/ 7484 w 7484"/>
              <a:gd name="connsiteY2" fmla="*/ 1005 h 2716"/>
              <a:gd name="connsiteX3" fmla="*/ 6254 w 7484"/>
              <a:gd name="connsiteY3" fmla="*/ 2010 h 2716"/>
              <a:gd name="connsiteX4" fmla="*/ 2368 w 7484"/>
              <a:gd name="connsiteY4" fmla="*/ 2010 h 2716"/>
              <a:gd name="connsiteX5" fmla="*/ 1017 w 7484"/>
              <a:gd name="connsiteY5" fmla="*/ 2716 h 2716"/>
              <a:gd name="connsiteX6" fmla="*/ 1678 w 7484"/>
              <a:gd name="connsiteY6" fmla="*/ 2010 h 2716"/>
              <a:gd name="connsiteX7" fmla="*/ 1230 w 7484"/>
              <a:gd name="connsiteY7" fmla="*/ 2010 h 2716"/>
              <a:gd name="connsiteX8" fmla="*/ 0 w 7484"/>
              <a:gd name="connsiteY8" fmla="*/ 1005 h 2716"/>
              <a:gd name="connsiteX9" fmla="*/ 1230 w 7484"/>
              <a:gd name="connsiteY9" fmla="*/ 0 h 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84" h="2716">
                <a:moveTo>
                  <a:pt x="1230" y="0"/>
                </a:moveTo>
                <a:lnTo>
                  <a:pt x="6254" y="0"/>
                </a:lnTo>
                <a:cubicBezTo>
                  <a:pt x="6933" y="0"/>
                  <a:pt x="7484" y="450"/>
                  <a:pt x="7484" y="1005"/>
                </a:cubicBezTo>
                <a:cubicBezTo>
                  <a:pt x="7484" y="1560"/>
                  <a:pt x="6933" y="2010"/>
                  <a:pt x="6254" y="2010"/>
                </a:cubicBezTo>
                <a:lnTo>
                  <a:pt x="2368" y="2010"/>
                </a:lnTo>
                <a:lnTo>
                  <a:pt x="1017" y="2716"/>
                </a:lnTo>
                <a:lnTo>
                  <a:pt x="1678" y="2010"/>
                </a:lnTo>
                <a:lnTo>
                  <a:pt x="1230" y="2010"/>
                </a:lnTo>
                <a:cubicBezTo>
                  <a:pt x="551" y="2010"/>
                  <a:pt x="0" y="1560"/>
                  <a:pt x="0" y="1005"/>
                </a:cubicBezTo>
                <a:cubicBezTo>
                  <a:pt x="0" y="450"/>
                  <a:pt x="551" y="0"/>
                  <a:pt x="123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xmlns="" id="{3A2C7926-6ED1-A234-517B-FD89AE3FF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022" y="1309694"/>
            <a:ext cx="495728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F:\未标题-1.png">
            <a:extLst>
              <a:ext uri="{FF2B5EF4-FFF2-40B4-BE49-F238E27FC236}">
                <a16:creationId xmlns:a16="http://schemas.microsoft.com/office/drawing/2014/main" xmlns="" id="{C75DB0C6-5EDD-CA65-5086-CB4B660C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938" y="3617352"/>
            <a:ext cx="208756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未标题-1.png">
            <a:extLst>
              <a:ext uri="{FF2B5EF4-FFF2-40B4-BE49-F238E27FC236}">
                <a16:creationId xmlns:a16="http://schemas.microsoft.com/office/drawing/2014/main" xmlns="" id="{3C3AA6E8-A151-F713-979D-8108AF39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300" y="3623702"/>
            <a:ext cx="19812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F:\未标题-1.png">
            <a:extLst>
              <a:ext uri="{FF2B5EF4-FFF2-40B4-BE49-F238E27FC236}">
                <a16:creationId xmlns:a16="http://schemas.microsoft.com/office/drawing/2014/main" xmlns="" id="{1DC071A3-970E-D1F5-5B6F-436A4FFA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821" y="3623702"/>
            <a:ext cx="19939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未标题-1.png">
            <a:extLst>
              <a:ext uri="{FF2B5EF4-FFF2-40B4-BE49-F238E27FC236}">
                <a16:creationId xmlns:a16="http://schemas.microsoft.com/office/drawing/2014/main" xmlns="" id="{61EF0658-F969-E7F9-F0CA-EFA146A4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2050" y="3711015"/>
            <a:ext cx="19573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 167">
            <a:extLst>
              <a:ext uri="{FF2B5EF4-FFF2-40B4-BE49-F238E27FC236}">
                <a16:creationId xmlns:a16="http://schemas.microsoft.com/office/drawing/2014/main" xmlns="" id="{8ABD517F-6AC2-1485-6332-6DC3E7DD3A0F}"/>
              </a:ext>
            </a:extLst>
          </p:cNvPr>
          <p:cNvSpPr/>
          <p:nvPr/>
        </p:nvSpPr>
        <p:spPr>
          <a:xfrm>
            <a:off x="1108954" y="2906039"/>
            <a:ext cx="3635586" cy="339577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6632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840507"/>
            <a:ext cx="10612581" cy="5089237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190C3255-1BBD-6F88-1FE4-6AD425F08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1" y="5173249"/>
            <a:ext cx="12941301" cy="2148884"/>
          </a:xfrm>
          <a:prstGeom prst="rect">
            <a:avLst/>
          </a:prstGeom>
        </p:spPr>
      </p:pic>
      <p:pic>
        <p:nvPicPr>
          <p:cNvPr id="5" name="图片 58">
            <a:extLst>
              <a:ext uri="{FF2B5EF4-FFF2-40B4-BE49-F238E27FC236}">
                <a16:creationId xmlns:a16="http://schemas.microsoft.com/office/drawing/2014/main" xmlns="" id="{E3D26E56-2E84-A3AC-72D2-E648874BC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0" b="73840" l="9400" r="89080">
                        <a14:foregroundMark x1="12040" y1="72760" x2="10920" y2="73880"/>
                        <a14:foregroundMark x1="15560" y1="43320" x2="14440" y2="48320"/>
                        <a14:foregroundMark x1="45560" y1="21840" x2="50680" y2="27680"/>
                        <a14:foregroundMark x1="50680" y1="27680" x2="60000" y2="30200"/>
                        <a14:foregroundMark x1="23320" y1="50200" x2="43240" y2="50200"/>
                        <a14:foregroundMark x1="43240" y1="50200" x2="47760" y2="49800"/>
                        <a14:foregroundMark x1="43160" y1="37760" x2="42960" y2="45760"/>
                        <a14:foregroundMark x1="85000" y1="15760" x2="85360" y2="23160"/>
                        <a14:foregroundMark x1="89080" y1="18720" x2="86680" y2="1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5741" b="33889"/>
          <a:stretch/>
        </p:blipFill>
        <p:spPr>
          <a:xfrm>
            <a:off x="6946900" y="-711200"/>
            <a:ext cx="5740400" cy="4533900"/>
          </a:xfrm>
          <a:prstGeom prst="rect">
            <a:avLst/>
          </a:prstGeom>
        </p:spPr>
      </p:pic>
      <p:sp>
        <p:nvSpPr>
          <p:cNvPr id="6" name="矩形 56">
            <a:extLst>
              <a:ext uri="{FF2B5EF4-FFF2-40B4-BE49-F238E27FC236}">
                <a16:creationId xmlns:a16="http://schemas.microsoft.com/office/drawing/2014/main" xmlns="" id="{FF3F4FD5-B732-45DD-199E-512C7176DBD3}"/>
              </a:ext>
            </a:extLst>
          </p:cNvPr>
          <p:cNvSpPr/>
          <p:nvPr/>
        </p:nvSpPr>
        <p:spPr>
          <a:xfrm>
            <a:off x="382155" y="2179448"/>
            <a:ext cx="11107880" cy="1298377"/>
          </a:xfrm>
          <a:prstGeom prst="ellipse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ĐỌC HIỂU VĂN BẢN</a:t>
            </a:r>
            <a:endParaRPr kumimoji="0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36">
            <a:extLst>
              <a:ext uri="{FF2B5EF4-FFF2-40B4-BE49-F238E27FC236}">
                <a16:creationId xmlns:a16="http://schemas.microsoft.com/office/drawing/2014/main" xmlns="" id="{A287F9CE-8CCA-F0B1-D73E-607581BC5DB2}"/>
              </a:ext>
            </a:extLst>
          </p:cNvPr>
          <p:cNvGrpSpPr/>
          <p:nvPr/>
        </p:nvGrpSpPr>
        <p:grpSpPr>
          <a:xfrm>
            <a:off x="28590" y="-142523"/>
            <a:ext cx="2717995" cy="2239684"/>
            <a:chOff x="-20320" y="0"/>
            <a:chExt cx="5880478" cy="4457450"/>
          </a:xfrm>
        </p:grpSpPr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xmlns="" id="{5E6D4621-20C3-310D-A5C4-5742B99CE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0" t="22004" r="14220" b="19172"/>
            <a:stretch/>
          </p:blipFill>
          <p:spPr>
            <a:xfrm>
              <a:off x="2679041" y="481054"/>
              <a:ext cx="3181117" cy="3976396"/>
            </a:xfrm>
            <a:prstGeom prst="ellipse">
              <a:avLst/>
            </a:prstGeom>
          </p:spPr>
        </p:pic>
        <p:pic>
          <p:nvPicPr>
            <p:cNvPr id="8" name="图片 35">
              <a:extLst>
                <a:ext uri="{FF2B5EF4-FFF2-40B4-BE49-F238E27FC236}">
                  <a16:creationId xmlns:a16="http://schemas.microsoft.com/office/drawing/2014/main" xmlns="" id="{4A2EF1F5-AF7B-7AA1-3231-414EF9E05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39" b="65282"/>
            <a:stretch/>
          </p:blipFill>
          <p:spPr>
            <a:xfrm flipV="1">
              <a:off x="-20320" y="0"/>
              <a:ext cx="3337182" cy="238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5328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D1EA43B5-5181-DD66-011A-8AE87FFC9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96" y="-385427"/>
            <a:ext cx="870556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</a:t>
            </a:r>
          </a:p>
          <a:p>
            <a:pPr lvl="0">
              <a:lnSpc>
                <a:spcPct val="20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   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C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 defTabSz="685800">
              <a:buClrTx/>
            </a:pP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" y="152902"/>
            <a:ext cx="2485132" cy="321895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313DF1-2D07-EDF6-F29A-C0DAAB49F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96" y="1297966"/>
            <a:ext cx="5566130" cy="5560034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49934B39-30AC-52C2-2B5D-8C1EC36FAD4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79926" y="1478071"/>
            <a:ext cx="5187730" cy="3046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tả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>
            <a:extLst>
              <a:ext uri="{FF2B5EF4-FFF2-40B4-BE49-F238E27FC236}">
                <a16:creationId xmlns:a16="http://schemas.microsoft.com/office/drawing/2014/main" xmlns="" id="{37AD78E9-5B48-6BE1-6998-B8B0A4E0004C}"/>
              </a:ext>
            </a:extLst>
          </p:cNvPr>
          <p:cNvGrpSpPr/>
          <p:nvPr/>
        </p:nvGrpSpPr>
        <p:grpSpPr>
          <a:xfrm>
            <a:off x="613796" y="583996"/>
            <a:ext cx="4758582" cy="507904"/>
            <a:chOff x="-235171" y="705597"/>
            <a:chExt cx="6344775" cy="677208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xmlns="" id="{D1EA43B5-5181-DD66-011A-8AE87FFC9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5171" y="726212"/>
              <a:ext cx="6344775" cy="656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endParaRPr lang="zh-CN" altLang="en-US" sz="3200" b="1" kern="1200" dirty="0">
                <a:solidFill>
                  <a:srgbClr val="2F583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9">
              <a:extLst>
                <a:ext uri="{FF2B5EF4-FFF2-40B4-BE49-F238E27FC236}">
                  <a16:creationId xmlns:a16="http://schemas.microsoft.com/office/drawing/2014/main" xmlns="" id="{E79C3545-D705-E64B-2F6B-3144E0C13FE0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628383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32" y="207449"/>
            <a:ext cx="2031968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8" name="矩形 12">
            <a:extLst>
              <a:ext uri="{FF2B5EF4-FFF2-40B4-BE49-F238E27FC236}">
                <a16:creationId xmlns:a16="http://schemas.microsoft.com/office/drawing/2014/main" xmlns="" id="{AC499904-A291-A423-1F77-D24B73DABECF}"/>
              </a:ext>
            </a:extLst>
          </p:cNvPr>
          <p:cNvSpPr/>
          <p:nvPr/>
        </p:nvSpPr>
        <p:spPr>
          <a:xfrm>
            <a:off x="958850" y="2329841"/>
            <a:ext cx="4089139" cy="407291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hè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ngậm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”...</a:t>
            </a:r>
          </a:p>
          <a:p>
            <a:pPr lvl="0"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lắng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2800" b="1" dirty="0">
              <a:solidFill>
                <a:srgbClr val="68372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2" name="矩形 15">
            <a:extLst>
              <a:ext uri="{FF2B5EF4-FFF2-40B4-BE49-F238E27FC236}">
                <a16:creationId xmlns:a16="http://schemas.microsoft.com/office/drawing/2014/main" xmlns="" id="{5770CF1D-9B91-3060-0882-6516DEED6772}"/>
              </a:ext>
            </a:extLst>
          </p:cNvPr>
          <p:cNvSpPr/>
          <p:nvPr/>
        </p:nvSpPr>
        <p:spPr>
          <a:xfrm>
            <a:off x="5169571" y="2329843"/>
            <a:ext cx="4287581" cy="364202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”,...</a:t>
            </a:r>
          </a:p>
          <a:p>
            <a:pPr lvl="0" algn="just">
              <a:spcAft>
                <a:spcPts val="800"/>
              </a:spcAft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tràn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sắc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màu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b="1" dirty="0">
              <a:solidFill>
                <a:srgbClr val="68372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6" name="图片 8">
            <a:extLst>
              <a:ext uri="{FF2B5EF4-FFF2-40B4-BE49-F238E27FC236}">
                <a16:creationId xmlns:a16="http://schemas.microsoft.com/office/drawing/2014/main" xmlns="" id="{AA1BAB2E-F441-0539-DA4E-1AAC6F1536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10088"/>
          <a:stretch/>
        </p:blipFill>
        <p:spPr>
          <a:xfrm>
            <a:off x="9319363" y="2162022"/>
            <a:ext cx="2600683" cy="41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0">
            <a:extLst>
              <a:ext uri="{FF2B5EF4-FFF2-40B4-BE49-F238E27FC236}">
                <a16:creationId xmlns:a16="http://schemas.microsoft.com/office/drawing/2014/main" xmlns="" id="{FB2B142A-A9A8-42AD-DFAC-785DC913B57E}"/>
              </a:ext>
            </a:extLst>
          </p:cNvPr>
          <p:cNvGrpSpPr/>
          <p:nvPr/>
        </p:nvGrpSpPr>
        <p:grpSpPr>
          <a:xfrm>
            <a:off x="1022334" y="3129365"/>
            <a:ext cx="2907973" cy="2246768"/>
            <a:chOff x="1263881" y="5158398"/>
            <a:chExt cx="2564826" cy="1390546"/>
          </a:xfrm>
        </p:grpSpPr>
        <p:sp>
          <p:nvSpPr>
            <p:cNvPr id="6" name="矩形 13">
              <a:extLst>
                <a:ext uri="{FF2B5EF4-FFF2-40B4-BE49-F238E27FC236}">
                  <a16:creationId xmlns:a16="http://schemas.microsoft.com/office/drawing/2014/main" xmlns="" id="{CBDCE4AB-6299-712F-7AD1-710473D51A93}"/>
                </a:ext>
              </a:extLst>
            </p:cNvPr>
            <p:cNvSpPr/>
            <p:nvPr/>
          </p:nvSpPr>
          <p:spPr>
            <a:xfrm>
              <a:off x="1753525" y="5158398"/>
              <a:ext cx="2075182" cy="139054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Bức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tranh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sang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hài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hòa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giữa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màu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âm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thanh</a:t>
              </a:r>
              <a:r>
                <a:rPr lang="en-US" sz="28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zh-CN" altLang="en-US" sz="2800" b="1" dirty="0">
                <a:solidFill>
                  <a:srgbClr val="0070C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" name="椭圆 14">
              <a:extLst>
                <a:ext uri="{FF2B5EF4-FFF2-40B4-BE49-F238E27FC236}">
                  <a16:creationId xmlns:a16="http://schemas.microsoft.com/office/drawing/2014/main" xmlns="" id="{E51FEADB-0FD9-03D1-62CC-B47CB1D8F70F}"/>
                </a:ext>
              </a:extLst>
            </p:cNvPr>
            <p:cNvSpPr/>
            <p:nvPr/>
          </p:nvSpPr>
          <p:spPr>
            <a:xfrm>
              <a:off x="1276756" y="5204877"/>
              <a:ext cx="469900" cy="469900"/>
            </a:xfrm>
            <a:prstGeom prst="ellipse">
              <a:avLst/>
            </a:prstGeom>
            <a:solidFill>
              <a:srgbClr val="FEC5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15">
              <a:extLst>
                <a:ext uri="{FF2B5EF4-FFF2-40B4-BE49-F238E27FC236}">
                  <a16:creationId xmlns:a16="http://schemas.microsoft.com/office/drawing/2014/main" xmlns="" id="{BF9BCB91-5194-72D5-E38B-5A01532E3194}"/>
                </a:ext>
              </a:extLst>
            </p:cNvPr>
            <p:cNvSpPr txBox="1"/>
            <p:nvPr/>
          </p:nvSpPr>
          <p:spPr>
            <a:xfrm>
              <a:off x="1263881" y="5224127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>
                  <a:solidFill>
                    <a:srgbClr val="683726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01</a:t>
              </a:r>
              <a:endParaRPr lang="zh-CN" altLang="en-US" sz="2000">
                <a:solidFill>
                  <a:srgbClr val="68372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11" name="组合 11">
            <a:extLst>
              <a:ext uri="{FF2B5EF4-FFF2-40B4-BE49-F238E27FC236}">
                <a16:creationId xmlns:a16="http://schemas.microsoft.com/office/drawing/2014/main" xmlns="" id="{63D5B776-41AE-A027-C6B2-8308ABF6BA57}"/>
              </a:ext>
            </a:extLst>
          </p:cNvPr>
          <p:cNvGrpSpPr/>
          <p:nvPr/>
        </p:nvGrpSpPr>
        <p:grpSpPr>
          <a:xfrm>
            <a:off x="4608070" y="3204464"/>
            <a:ext cx="3045333" cy="2246769"/>
            <a:chOff x="4711987" y="5158398"/>
            <a:chExt cx="2564826" cy="1466622"/>
          </a:xfrm>
        </p:grpSpPr>
        <p:sp>
          <p:nvSpPr>
            <p:cNvPr id="12" name="矩形 17">
              <a:extLst>
                <a:ext uri="{FF2B5EF4-FFF2-40B4-BE49-F238E27FC236}">
                  <a16:creationId xmlns:a16="http://schemas.microsoft.com/office/drawing/2014/main" xmlns="" id="{6ABB5297-373D-407F-243A-245BAA48CF0C}"/>
                </a:ext>
              </a:extLst>
            </p:cNvPr>
            <p:cNvSpPr/>
            <p:nvPr/>
          </p:nvSpPr>
          <p:spPr>
            <a:xfrm>
              <a:off x="5201631" y="5158398"/>
              <a:ext cx="2075182" cy="146662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Âm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thanh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rộn</a:t>
              </a:r>
              <a:r>
                <a:rPr lang="en-US" sz="28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rã</a:t>
              </a:r>
              <a:r>
                <a:rPr lang="en-US" sz="28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kết</a:t>
              </a:r>
              <a:r>
                <a:rPr lang="en-US" sz="28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cùng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gam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màu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tươi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sáng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rực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rỡ</a:t>
              </a:r>
              <a:endParaRPr lang="zh-CN" altLang="en-US" sz="2800" b="1" dirty="0">
                <a:solidFill>
                  <a:srgbClr val="0070C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" name="椭圆 18">
              <a:extLst>
                <a:ext uri="{FF2B5EF4-FFF2-40B4-BE49-F238E27FC236}">
                  <a16:creationId xmlns:a16="http://schemas.microsoft.com/office/drawing/2014/main" xmlns="" id="{C47142BC-66BD-0E8D-E978-5F2174482766}"/>
                </a:ext>
              </a:extLst>
            </p:cNvPr>
            <p:cNvSpPr/>
            <p:nvPr/>
          </p:nvSpPr>
          <p:spPr>
            <a:xfrm>
              <a:off x="4724862" y="5204877"/>
              <a:ext cx="469900" cy="469900"/>
            </a:xfrm>
            <a:prstGeom prst="ellipse">
              <a:avLst/>
            </a:prstGeom>
            <a:solidFill>
              <a:srgbClr val="FEC5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9">
              <a:extLst>
                <a:ext uri="{FF2B5EF4-FFF2-40B4-BE49-F238E27FC236}">
                  <a16:creationId xmlns:a16="http://schemas.microsoft.com/office/drawing/2014/main" xmlns="" id="{0B43C6D7-6168-F870-1E48-E4C0CA5150C7}"/>
                </a:ext>
              </a:extLst>
            </p:cNvPr>
            <p:cNvSpPr txBox="1"/>
            <p:nvPr/>
          </p:nvSpPr>
          <p:spPr>
            <a:xfrm>
              <a:off x="4711987" y="5224127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683726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02</a:t>
              </a:r>
              <a:endParaRPr lang="zh-CN" altLang="en-US" sz="2000" dirty="0">
                <a:solidFill>
                  <a:srgbClr val="68372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15" name="组合 12">
            <a:extLst>
              <a:ext uri="{FF2B5EF4-FFF2-40B4-BE49-F238E27FC236}">
                <a16:creationId xmlns:a16="http://schemas.microsoft.com/office/drawing/2014/main" xmlns="" id="{10284E33-6D86-AA0A-740C-2279EAB0570C}"/>
              </a:ext>
            </a:extLst>
          </p:cNvPr>
          <p:cNvGrpSpPr/>
          <p:nvPr/>
        </p:nvGrpSpPr>
        <p:grpSpPr>
          <a:xfrm>
            <a:off x="7866345" y="3129366"/>
            <a:ext cx="3096519" cy="1815882"/>
            <a:chOff x="8058606" y="5158398"/>
            <a:chExt cx="2564827" cy="1023786"/>
          </a:xfrm>
        </p:grpSpPr>
        <p:sp>
          <p:nvSpPr>
            <p:cNvPr id="16" name="矩形 21">
              <a:extLst>
                <a:ext uri="{FF2B5EF4-FFF2-40B4-BE49-F238E27FC236}">
                  <a16:creationId xmlns:a16="http://schemas.microsoft.com/office/drawing/2014/main" xmlns="" id="{B273E073-B314-FB9F-AE54-F2DFF8FCFBCF}"/>
                </a:ext>
              </a:extLst>
            </p:cNvPr>
            <p:cNvSpPr/>
            <p:nvPr/>
          </p:nvSpPr>
          <p:spPr>
            <a:xfrm>
              <a:off x="8444148" y="5158398"/>
              <a:ext cx="2179285" cy="102378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ẻ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đẹp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mùa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hồn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tràn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ngập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sức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sống</a:t>
              </a:r>
              <a:r>
                <a:rPr lang="en-US" sz="28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zh-CN" altLang="en-US" sz="2800" b="1" dirty="0">
                <a:solidFill>
                  <a:srgbClr val="0070C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" name="椭圆 22">
              <a:extLst>
                <a:ext uri="{FF2B5EF4-FFF2-40B4-BE49-F238E27FC236}">
                  <a16:creationId xmlns:a16="http://schemas.microsoft.com/office/drawing/2014/main" xmlns="" id="{47B1E637-EF37-32BD-761D-82BC39D16C28}"/>
                </a:ext>
              </a:extLst>
            </p:cNvPr>
            <p:cNvSpPr/>
            <p:nvPr/>
          </p:nvSpPr>
          <p:spPr>
            <a:xfrm>
              <a:off x="8071481" y="5204877"/>
              <a:ext cx="469900" cy="469900"/>
            </a:xfrm>
            <a:prstGeom prst="ellipse">
              <a:avLst/>
            </a:prstGeom>
            <a:solidFill>
              <a:srgbClr val="FEC5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3">
              <a:extLst>
                <a:ext uri="{FF2B5EF4-FFF2-40B4-BE49-F238E27FC236}">
                  <a16:creationId xmlns:a16="http://schemas.microsoft.com/office/drawing/2014/main" xmlns="" id="{3CAB194F-6CBB-9A01-AE9C-F71B49C8C4DC}"/>
                </a:ext>
              </a:extLst>
            </p:cNvPr>
            <p:cNvSpPr txBox="1"/>
            <p:nvPr/>
          </p:nvSpPr>
          <p:spPr>
            <a:xfrm>
              <a:off x="8058606" y="5224127"/>
              <a:ext cx="4956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683726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03</a:t>
              </a:r>
              <a:endParaRPr lang="zh-CN" altLang="en-US" sz="2000" dirty="0">
                <a:solidFill>
                  <a:srgbClr val="68372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22" name="组合 7">
            <a:extLst>
              <a:ext uri="{FF2B5EF4-FFF2-40B4-BE49-F238E27FC236}">
                <a16:creationId xmlns:a16="http://schemas.microsoft.com/office/drawing/2014/main" xmlns="" id="{7318C6B8-AE60-0B40-501D-5B6435E14238}"/>
              </a:ext>
            </a:extLst>
          </p:cNvPr>
          <p:cNvGrpSpPr/>
          <p:nvPr/>
        </p:nvGrpSpPr>
        <p:grpSpPr>
          <a:xfrm>
            <a:off x="1022334" y="0"/>
            <a:ext cx="3028464" cy="3070233"/>
            <a:chOff x="1142549" y="2718550"/>
            <a:chExt cx="2936710" cy="2064172"/>
          </a:xfrm>
        </p:grpSpPr>
        <p:pic>
          <p:nvPicPr>
            <p:cNvPr id="23" name="图片 28">
              <a:extLst>
                <a:ext uri="{FF2B5EF4-FFF2-40B4-BE49-F238E27FC236}">
                  <a16:creationId xmlns:a16="http://schemas.microsoft.com/office/drawing/2014/main" xmlns="" id="{8D03D158-6026-EFB3-0B86-5696D638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5086" y="2823536"/>
              <a:ext cx="2641612" cy="1854200"/>
            </a:xfrm>
            <a:custGeom>
              <a:avLst/>
              <a:gdLst>
                <a:gd name="connsiteX0" fmla="*/ 0 w 2641612"/>
                <a:gd name="connsiteY0" fmla="*/ 0 h 1854200"/>
                <a:gd name="connsiteX1" fmla="*/ 2641612 w 2641612"/>
                <a:gd name="connsiteY1" fmla="*/ 0 h 1854200"/>
                <a:gd name="connsiteX2" fmla="*/ 2641612 w 2641612"/>
                <a:gd name="connsiteY2" fmla="*/ 1854200 h 1854200"/>
                <a:gd name="connsiteX3" fmla="*/ 0 w 2641612"/>
                <a:gd name="connsiteY3" fmla="*/ 1854200 h 1854200"/>
                <a:gd name="connsiteX4" fmla="*/ 0 w 2641612"/>
                <a:gd name="connsiteY4" fmla="*/ 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612" h="1854200">
                  <a:moveTo>
                    <a:pt x="0" y="0"/>
                  </a:moveTo>
                  <a:lnTo>
                    <a:pt x="2641612" y="0"/>
                  </a:lnTo>
                  <a:lnTo>
                    <a:pt x="2641612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矩形 40">
              <a:extLst>
                <a:ext uri="{FF2B5EF4-FFF2-40B4-BE49-F238E27FC236}">
                  <a16:creationId xmlns:a16="http://schemas.microsoft.com/office/drawing/2014/main" xmlns="" id="{9AAC698F-FE48-CB1D-026D-07F344A209DC}"/>
                </a:ext>
              </a:extLst>
            </p:cNvPr>
            <p:cNvSpPr/>
            <p:nvPr/>
          </p:nvSpPr>
          <p:spPr>
            <a:xfrm>
              <a:off x="1142549" y="2718550"/>
              <a:ext cx="2936710" cy="2064172"/>
            </a:xfrm>
            <a:prstGeom prst="rect">
              <a:avLst/>
            </a:prstGeom>
            <a:noFill/>
            <a:ln w="28575">
              <a:solidFill>
                <a:srgbClr val="FEC5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8">
            <a:extLst>
              <a:ext uri="{FF2B5EF4-FFF2-40B4-BE49-F238E27FC236}">
                <a16:creationId xmlns:a16="http://schemas.microsoft.com/office/drawing/2014/main" xmlns="" id="{72677910-C289-3D08-355D-8E928E545D39}"/>
              </a:ext>
            </a:extLst>
          </p:cNvPr>
          <p:cNvGrpSpPr/>
          <p:nvPr/>
        </p:nvGrpSpPr>
        <p:grpSpPr>
          <a:xfrm>
            <a:off x="4608070" y="256260"/>
            <a:ext cx="2936710" cy="2873105"/>
            <a:chOff x="4526045" y="2718550"/>
            <a:chExt cx="2936710" cy="2064172"/>
          </a:xfrm>
        </p:grpSpPr>
        <p:pic>
          <p:nvPicPr>
            <p:cNvPr id="28" name="图片 32">
              <a:extLst>
                <a:ext uri="{FF2B5EF4-FFF2-40B4-BE49-F238E27FC236}">
                  <a16:creationId xmlns:a16="http://schemas.microsoft.com/office/drawing/2014/main" xmlns="" id="{6B269618-1B67-EDDB-B80A-D7078051F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73594" y="2823536"/>
              <a:ext cx="2641612" cy="1854200"/>
            </a:xfrm>
            <a:custGeom>
              <a:avLst/>
              <a:gdLst>
                <a:gd name="connsiteX0" fmla="*/ 0 w 2641612"/>
                <a:gd name="connsiteY0" fmla="*/ 0 h 1854200"/>
                <a:gd name="connsiteX1" fmla="*/ 2641612 w 2641612"/>
                <a:gd name="connsiteY1" fmla="*/ 0 h 1854200"/>
                <a:gd name="connsiteX2" fmla="*/ 2641612 w 2641612"/>
                <a:gd name="connsiteY2" fmla="*/ 1854200 h 1854200"/>
                <a:gd name="connsiteX3" fmla="*/ 0 w 2641612"/>
                <a:gd name="connsiteY3" fmla="*/ 1854200 h 1854200"/>
                <a:gd name="connsiteX4" fmla="*/ 0 w 2641612"/>
                <a:gd name="connsiteY4" fmla="*/ 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612" h="1854200">
                  <a:moveTo>
                    <a:pt x="0" y="0"/>
                  </a:moveTo>
                  <a:lnTo>
                    <a:pt x="2641612" y="0"/>
                  </a:lnTo>
                  <a:lnTo>
                    <a:pt x="2641612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9" name="矩形 41">
              <a:extLst>
                <a:ext uri="{FF2B5EF4-FFF2-40B4-BE49-F238E27FC236}">
                  <a16:creationId xmlns:a16="http://schemas.microsoft.com/office/drawing/2014/main" xmlns="" id="{717C006A-0C4C-209E-63D2-621C296E07C6}"/>
                </a:ext>
              </a:extLst>
            </p:cNvPr>
            <p:cNvSpPr/>
            <p:nvPr/>
          </p:nvSpPr>
          <p:spPr>
            <a:xfrm>
              <a:off x="4526045" y="2718550"/>
              <a:ext cx="2936710" cy="2064172"/>
            </a:xfrm>
            <a:prstGeom prst="rect">
              <a:avLst/>
            </a:prstGeom>
            <a:noFill/>
            <a:ln w="28575">
              <a:solidFill>
                <a:srgbClr val="FEC5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9">
            <a:extLst>
              <a:ext uri="{FF2B5EF4-FFF2-40B4-BE49-F238E27FC236}">
                <a16:creationId xmlns:a16="http://schemas.microsoft.com/office/drawing/2014/main" xmlns="" id="{5CEB56AB-8448-5EC0-4675-3CF6FF3D9676}"/>
              </a:ext>
            </a:extLst>
          </p:cNvPr>
          <p:cNvGrpSpPr/>
          <p:nvPr/>
        </p:nvGrpSpPr>
        <p:grpSpPr>
          <a:xfrm>
            <a:off x="8026153" y="256259"/>
            <a:ext cx="2936710" cy="2873106"/>
            <a:chOff x="7924553" y="2718550"/>
            <a:chExt cx="2936710" cy="2064172"/>
          </a:xfrm>
        </p:grpSpPr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0E364613-0EC6-F5DD-EC1A-524110CE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72102" y="2823536"/>
              <a:ext cx="2641612" cy="1854200"/>
            </a:xfrm>
            <a:custGeom>
              <a:avLst/>
              <a:gdLst>
                <a:gd name="connsiteX0" fmla="*/ 0 w 2641612"/>
                <a:gd name="connsiteY0" fmla="*/ 0 h 1854200"/>
                <a:gd name="connsiteX1" fmla="*/ 2641612 w 2641612"/>
                <a:gd name="connsiteY1" fmla="*/ 0 h 1854200"/>
                <a:gd name="connsiteX2" fmla="*/ 2641612 w 2641612"/>
                <a:gd name="connsiteY2" fmla="*/ 1854200 h 1854200"/>
                <a:gd name="connsiteX3" fmla="*/ 0 w 2641612"/>
                <a:gd name="connsiteY3" fmla="*/ 1854200 h 1854200"/>
                <a:gd name="connsiteX4" fmla="*/ 0 w 2641612"/>
                <a:gd name="connsiteY4" fmla="*/ 0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612" h="1854200">
                  <a:moveTo>
                    <a:pt x="0" y="0"/>
                  </a:moveTo>
                  <a:lnTo>
                    <a:pt x="2641612" y="0"/>
                  </a:lnTo>
                  <a:lnTo>
                    <a:pt x="2641612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2" name="矩形 42">
              <a:extLst>
                <a:ext uri="{FF2B5EF4-FFF2-40B4-BE49-F238E27FC236}">
                  <a16:creationId xmlns:a16="http://schemas.microsoft.com/office/drawing/2014/main" xmlns="" id="{EC7ADFD8-7932-DFC9-5649-B5211EF87627}"/>
                </a:ext>
              </a:extLst>
            </p:cNvPr>
            <p:cNvSpPr/>
            <p:nvPr/>
          </p:nvSpPr>
          <p:spPr>
            <a:xfrm>
              <a:off x="7924553" y="2718550"/>
              <a:ext cx="2936710" cy="2064172"/>
            </a:xfrm>
            <a:prstGeom prst="rect">
              <a:avLst/>
            </a:prstGeom>
            <a:noFill/>
            <a:ln w="28575">
              <a:solidFill>
                <a:srgbClr val="FEC5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47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D1EA43B5-5181-DD66-011A-8AE87FFC9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95" y="599457"/>
            <a:ext cx="90813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800">
              <a:buClrTx/>
            </a:pPr>
            <a:r>
              <a:rPr lang="en-US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2.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u="sng" kern="1200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6109" flipH="1" flipV="1">
            <a:off x="-318478" y="608007"/>
            <a:ext cx="2198838" cy="2271648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Google Shape;1486;p46">
            <a:extLst>
              <a:ext uri="{FF2B5EF4-FFF2-40B4-BE49-F238E27FC236}">
                <a16:creationId xmlns:a16="http://schemas.microsoft.com/office/drawing/2014/main" xmlns="" id="{8477EDE1-BD86-678F-A092-083186DB85BB}"/>
              </a:ext>
            </a:extLst>
          </p:cNvPr>
          <p:cNvSpPr/>
          <p:nvPr/>
        </p:nvSpPr>
        <p:spPr>
          <a:xfrm flipH="1">
            <a:off x="1183570" y="1290182"/>
            <a:ext cx="6767414" cy="3984110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/>
          </a:solidFill>
          <a:ln w="12700" cmpd="sng">
            <a:solidFill>
              <a:srgbClr val="682F2D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2BDC58-6B10-29F6-40F6-986071AB2A94}"/>
              </a:ext>
            </a:extLst>
          </p:cNvPr>
          <p:cNvSpPr txBox="1"/>
          <p:nvPr/>
        </p:nvSpPr>
        <p:spPr>
          <a:xfrm>
            <a:off x="1578279" y="1811212"/>
            <a:ext cx="57243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ấy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75456D-FD59-DF04-6B63-6C3B16C8C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115" y="1713960"/>
            <a:ext cx="2649540" cy="42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22C914-999D-0884-4E17-3C8176A1B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4" y="207449"/>
            <a:ext cx="3440067" cy="6622277"/>
          </a:xfrm>
          <a:prstGeom prst="rect">
            <a:avLst/>
          </a:prstGeom>
        </p:spPr>
      </p:pic>
      <p:sp>
        <p:nvSpPr>
          <p:cNvPr id="17" name="矩形 9">
            <a:extLst>
              <a:ext uri="{FF2B5EF4-FFF2-40B4-BE49-F238E27FC236}">
                <a16:creationId xmlns:a16="http://schemas.microsoft.com/office/drawing/2014/main" xmlns="" id="{E79C3545-D705-E64B-2F6B-3144E0C13FE0}"/>
              </a:ext>
            </a:extLst>
          </p:cNvPr>
          <p:cNvSpPr/>
          <p:nvPr/>
        </p:nvSpPr>
        <p:spPr>
          <a:xfrm>
            <a:off x="1870969" y="583996"/>
            <a:ext cx="41434" cy="506877"/>
          </a:xfrm>
          <a:prstGeom prst="rect">
            <a:avLst/>
          </a:prstGeom>
          <a:solidFill>
            <a:srgbClr val="2F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2F583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048" y="7617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415013" y="5622458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1105;p30">
            <a:extLst>
              <a:ext uri="{FF2B5EF4-FFF2-40B4-BE49-F238E27FC236}">
                <a16:creationId xmlns:a16="http://schemas.microsoft.com/office/drawing/2014/main" xmlns="" id="{DD5577BE-B1BF-DC71-CDF1-D10DE3AFF224}"/>
              </a:ext>
            </a:extLst>
          </p:cNvPr>
          <p:cNvSpPr txBox="1">
            <a:spLocks/>
          </p:cNvSpPr>
          <p:nvPr/>
        </p:nvSpPr>
        <p:spPr>
          <a:xfrm>
            <a:off x="7744524" y="1587618"/>
            <a:ext cx="3565172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lvl="0" indent="0" algn="just">
              <a:buClr>
                <a:srgbClr val="383838"/>
              </a:buClr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ind"/>
            </a:endParaRPr>
          </a:p>
        </p:txBody>
      </p:sp>
      <p:sp>
        <p:nvSpPr>
          <p:cNvPr id="11" name="Google Shape;1113;p30">
            <a:extLst>
              <a:ext uri="{FF2B5EF4-FFF2-40B4-BE49-F238E27FC236}">
                <a16:creationId xmlns:a16="http://schemas.microsoft.com/office/drawing/2014/main" xmlns="" id="{6F31BA9B-5518-C25F-A418-EC744E25AC25}"/>
              </a:ext>
            </a:extLst>
          </p:cNvPr>
          <p:cNvSpPr txBox="1">
            <a:spLocks/>
          </p:cNvSpPr>
          <p:nvPr/>
        </p:nvSpPr>
        <p:spPr>
          <a:xfrm>
            <a:off x="4935255" y="1465545"/>
            <a:ext cx="6374443" cy="18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lvl="0" algn="just">
              <a:buClr>
                <a:srgbClr val="235233"/>
              </a:buClr>
              <a:defRPr/>
            </a:pP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235233"/>
              </a:buCl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235233"/>
              </a:buClr>
              <a:defRPr/>
            </a:pP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235233"/>
              </a:buCl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235233"/>
              </a:buClr>
              <a:defRPr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tả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</p:txBody>
      </p:sp>
    </p:spTree>
    <p:extLst>
      <p:ext uri="{BB962C8B-B14F-4D97-AF65-F5344CB8AC3E}">
        <p14:creationId xmlns:p14="http://schemas.microsoft.com/office/powerpoint/2010/main" val="10276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190C3255-1BBD-6F88-1FE4-6AD425F08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0" y="4121387"/>
            <a:ext cx="12941300" cy="3200746"/>
          </a:xfrm>
          <a:prstGeom prst="rect">
            <a:avLst/>
          </a:prstGeom>
        </p:spPr>
      </p:pic>
      <p:pic>
        <p:nvPicPr>
          <p:cNvPr id="5" name="图片 58">
            <a:extLst>
              <a:ext uri="{FF2B5EF4-FFF2-40B4-BE49-F238E27FC236}">
                <a16:creationId xmlns:a16="http://schemas.microsoft.com/office/drawing/2014/main" xmlns="" id="{E3D26E56-2E84-A3AC-72D2-E648874BC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0" b="73840" l="9400" r="89080">
                        <a14:foregroundMark x1="12040" y1="72760" x2="10920" y2="73880"/>
                        <a14:foregroundMark x1="15560" y1="43320" x2="14440" y2="48320"/>
                        <a14:foregroundMark x1="45560" y1="21840" x2="50680" y2="27680"/>
                        <a14:foregroundMark x1="50680" y1="27680" x2="60000" y2="30200"/>
                        <a14:foregroundMark x1="23320" y1="50200" x2="43240" y2="50200"/>
                        <a14:foregroundMark x1="43240" y1="50200" x2="47760" y2="49800"/>
                        <a14:foregroundMark x1="43160" y1="37760" x2="42960" y2="45760"/>
                        <a14:foregroundMark x1="85000" y1="15760" x2="85360" y2="23160"/>
                        <a14:foregroundMark x1="89080" y1="18720" x2="86680" y2="1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5741" b="33889"/>
          <a:stretch/>
        </p:blipFill>
        <p:spPr>
          <a:xfrm>
            <a:off x="6946900" y="-711200"/>
            <a:ext cx="5740400" cy="4533900"/>
          </a:xfrm>
          <a:prstGeom prst="rect">
            <a:avLst/>
          </a:prstGeom>
        </p:spPr>
      </p:pic>
      <p:sp>
        <p:nvSpPr>
          <p:cNvPr id="6" name="矩形 56">
            <a:extLst>
              <a:ext uri="{FF2B5EF4-FFF2-40B4-BE49-F238E27FC236}">
                <a16:creationId xmlns:a16="http://schemas.microsoft.com/office/drawing/2014/main" xmlns="" id="{FF3F4FD5-B732-45DD-199E-512C7176DBD3}"/>
              </a:ext>
            </a:extLst>
          </p:cNvPr>
          <p:cNvSpPr/>
          <p:nvPr/>
        </p:nvSpPr>
        <p:spPr>
          <a:xfrm>
            <a:off x="382154" y="2179448"/>
            <a:ext cx="8060387" cy="1298377"/>
          </a:xfrm>
          <a:prstGeom prst="ellipse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III. </a:t>
            </a:r>
            <a:r>
              <a:rPr lang="en-US" altLang="zh-CN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TỔNG KẾT</a:t>
            </a:r>
            <a:endParaRPr kumimoji="0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36">
            <a:extLst>
              <a:ext uri="{FF2B5EF4-FFF2-40B4-BE49-F238E27FC236}">
                <a16:creationId xmlns:a16="http://schemas.microsoft.com/office/drawing/2014/main" xmlns="" id="{A287F9CE-8CCA-F0B1-D73E-607581BC5DB2}"/>
              </a:ext>
            </a:extLst>
          </p:cNvPr>
          <p:cNvGrpSpPr/>
          <p:nvPr/>
        </p:nvGrpSpPr>
        <p:grpSpPr>
          <a:xfrm>
            <a:off x="28590" y="-142523"/>
            <a:ext cx="2717995" cy="2239684"/>
            <a:chOff x="-20320" y="0"/>
            <a:chExt cx="5880478" cy="4457450"/>
          </a:xfrm>
        </p:grpSpPr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xmlns="" id="{5E6D4621-20C3-310D-A5C4-5742B99CE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0" t="22004" r="14220" b="19172"/>
            <a:stretch/>
          </p:blipFill>
          <p:spPr>
            <a:xfrm>
              <a:off x="2679041" y="481054"/>
              <a:ext cx="3181117" cy="3976396"/>
            </a:xfrm>
            <a:prstGeom prst="ellipse">
              <a:avLst/>
            </a:prstGeom>
          </p:spPr>
        </p:pic>
        <p:pic>
          <p:nvPicPr>
            <p:cNvPr id="8" name="图片 35">
              <a:extLst>
                <a:ext uri="{FF2B5EF4-FFF2-40B4-BE49-F238E27FC236}">
                  <a16:creationId xmlns:a16="http://schemas.microsoft.com/office/drawing/2014/main" xmlns="" id="{4A2EF1F5-AF7B-7AA1-3231-414EF9E05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39" b="65282"/>
            <a:stretch/>
          </p:blipFill>
          <p:spPr>
            <a:xfrm flipV="1">
              <a:off x="-20320" y="0"/>
              <a:ext cx="3337182" cy="238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33541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9">
            <a:extLst>
              <a:ext uri="{FF2B5EF4-FFF2-40B4-BE49-F238E27FC236}">
                <a16:creationId xmlns:a16="http://schemas.microsoft.com/office/drawing/2014/main" xmlns="" id="{E79C3545-D705-E64B-2F6B-3144E0C13FE0}"/>
              </a:ext>
            </a:extLst>
          </p:cNvPr>
          <p:cNvSpPr/>
          <p:nvPr/>
        </p:nvSpPr>
        <p:spPr>
          <a:xfrm>
            <a:off x="1913179" y="583996"/>
            <a:ext cx="41434" cy="506877"/>
          </a:xfrm>
          <a:prstGeom prst="rect">
            <a:avLst/>
          </a:prstGeom>
          <a:solidFill>
            <a:srgbClr val="2F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2F583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097133" y="5481781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íṩ1ïḓê">
            <a:extLst>
              <a:ext uri="{FF2B5EF4-FFF2-40B4-BE49-F238E27FC236}">
                <a16:creationId xmlns:a16="http://schemas.microsoft.com/office/drawing/2014/main" xmlns="" id="{AFC34995-C04B-1283-37D1-860700972503}"/>
              </a:ext>
            </a:extLst>
          </p:cNvPr>
          <p:cNvSpPr/>
          <p:nvPr/>
        </p:nvSpPr>
        <p:spPr>
          <a:xfrm>
            <a:off x="6643877" y="2496283"/>
            <a:ext cx="2072482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ïşļîďe">
            <a:extLst>
              <a:ext uri="{FF2B5EF4-FFF2-40B4-BE49-F238E27FC236}">
                <a16:creationId xmlns:a16="http://schemas.microsoft.com/office/drawing/2014/main" xmlns="" id="{126EB704-4E5B-D08D-5CFD-038CA3AB4443}"/>
              </a:ext>
            </a:extLst>
          </p:cNvPr>
          <p:cNvSpPr/>
          <p:nvPr/>
        </p:nvSpPr>
        <p:spPr>
          <a:xfrm>
            <a:off x="5607636" y="4072773"/>
            <a:ext cx="2072482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EA7734"/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文本框 50">
            <a:extLst>
              <a:ext uri="{FF2B5EF4-FFF2-40B4-BE49-F238E27FC236}">
                <a16:creationId xmlns:a16="http://schemas.microsoft.com/office/drawing/2014/main" xmlns="" id="{ED252420-3F4C-1415-4FED-03FCC812E29A}"/>
              </a:ext>
            </a:extLst>
          </p:cNvPr>
          <p:cNvSpPr txBox="1"/>
          <p:nvPr/>
        </p:nvSpPr>
        <p:spPr>
          <a:xfrm>
            <a:off x="6924715" y="2339487"/>
            <a:ext cx="15108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200" b="1" dirty="0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1">
            <a:extLst>
              <a:ext uri="{FF2B5EF4-FFF2-40B4-BE49-F238E27FC236}">
                <a16:creationId xmlns:a16="http://schemas.microsoft.com/office/drawing/2014/main" xmlns="" id="{3F76D1E2-0CD7-4469-80E3-08A3583CA1D6}"/>
              </a:ext>
            </a:extLst>
          </p:cNvPr>
          <p:cNvSpPr txBox="1"/>
          <p:nvPr/>
        </p:nvSpPr>
        <p:spPr>
          <a:xfrm>
            <a:off x="4534421" y="3028890"/>
            <a:ext cx="689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 em, </a:t>
            </a:r>
            <a:r>
              <a:rPr lang="en-US" sz="3200" b="1" i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chủ</a:t>
            </a:r>
            <a:r>
              <a:rPr lang="en-US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vi-VN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 văn bản là gì?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52">
            <a:extLst>
              <a:ext uri="{FF2B5EF4-FFF2-40B4-BE49-F238E27FC236}">
                <a16:creationId xmlns:a16="http://schemas.microsoft.com/office/drawing/2014/main" xmlns="" id="{BDB3F05E-559A-F1EA-A1B7-4AF306FF8D1C}"/>
              </a:ext>
            </a:extLst>
          </p:cNvPr>
          <p:cNvSpPr txBox="1"/>
          <p:nvPr/>
        </p:nvSpPr>
        <p:spPr>
          <a:xfrm>
            <a:off x="5938862" y="3889423"/>
            <a:ext cx="15108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200" b="1" dirty="0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53">
            <a:extLst>
              <a:ext uri="{FF2B5EF4-FFF2-40B4-BE49-F238E27FC236}">
                <a16:creationId xmlns:a16="http://schemas.microsoft.com/office/drawing/2014/main" xmlns="" id="{66480C28-8C27-80C1-9F9A-42A4C9E70C4D}"/>
              </a:ext>
            </a:extLst>
          </p:cNvPr>
          <p:cNvSpPr txBox="1"/>
          <p:nvPr/>
        </p:nvSpPr>
        <p:spPr>
          <a:xfrm>
            <a:off x="4711699" y="4898148"/>
            <a:ext cx="69644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 thuật đặc sắc được thể hiện qua </a:t>
            </a:r>
            <a:r>
              <a:rPr lang="en-US" sz="3200" b="1" i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  <a:buFontTx/>
              <a:buNone/>
              <a:defRPr/>
            </a:pPr>
            <a:endParaRPr lang="zh-CN" altLang="en-US" sz="5400" dirty="0">
              <a:solidFill>
                <a:prstClr val="black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81">
            <a:extLst>
              <a:ext uri="{FF2B5EF4-FFF2-40B4-BE49-F238E27FC236}">
                <a16:creationId xmlns:a16="http://schemas.microsoft.com/office/drawing/2014/main" xmlns="" id="{9C0EDC92-8D06-4B13-E611-BAF40D769D18}"/>
              </a:ext>
            </a:extLst>
          </p:cNvPr>
          <p:cNvSpPr>
            <a:spLocks noEditPoints="1"/>
          </p:cNvSpPr>
          <p:nvPr/>
        </p:nvSpPr>
        <p:spPr bwMode="auto">
          <a:xfrm>
            <a:off x="6863682" y="2448500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</a:endParaRPr>
          </a:p>
        </p:txBody>
      </p:sp>
      <p:sp>
        <p:nvSpPr>
          <p:cNvPr id="20" name="Freeform 81">
            <a:extLst>
              <a:ext uri="{FF2B5EF4-FFF2-40B4-BE49-F238E27FC236}">
                <a16:creationId xmlns:a16="http://schemas.microsoft.com/office/drawing/2014/main" xmlns="" id="{D70E3EEE-EC24-FC94-652D-B731FCA6EB4D}"/>
              </a:ext>
            </a:extLst>
          </p:cNvPr>
          <p:cNvSpPr>
            <a:spLocks noEditPoints="1"/>
          </p:cNvSpPr>
          <p:nvPr/>
        </p:nvSpPr>
        <p:spPr bwMode="auto">
          <a:xfrm>
            <a:off x="5903602" y="4020530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</a:endParaRPr>
          </a:p>
        </p:txBody>
      </p:sp>
      <p:pic>
        <p:nvPicPr>
          <p:cNvPr id="21" name="图片 8">
            <a:extLst>
              <a:ext uri="{FF2B5EF4-FFF2-40B4-BE49-F238E27FC236}">
                <a16:creationId xmlns:a16="http://schemas.microsoft.com/office/drawing/2014/main" xmlns="" id="{CF91E511-206B-12EC-EB29-A18C1F3FF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632" y="2279192"/>
            <a:ext cx="4470406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11" grpId="0"/>
      <p:bldP spid="15" grpId="0"/>
      <p:bldP spid="16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D1EA43B5-5181-DD66-011A-8AE87FFC9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96" y="599457"/>
            <a:ext cx="71022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800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.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Chủ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bài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3105149" y="5379777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32">
            <a:extLst>
              <a:ext uri="{FF2B5EF4-FFF2-40B4-BE49-F238E27FC236}">
                <a16:creationId xmlns:a16="http://schemas.microsoft.com/office/drawing/2014/main" xmlns="" id="{14BBE3CA-1353-7CE7-DA3C-5A6964BFD0CD}"/>
              </a:ext>
            </a:extLst>
          </p:cNvPr>
          <p:cNvGrpSpPr/>
          <p:nvPr/>
        </p:nvGrpSpPr>
        <p:grpSpPr>
          <a:xfrm>
            <a:off x="-1067041" y="1192888"/>
            <a:ext cx="8783072" cy="4912067"/>
            <a:chOff x="4054950" y="1588316"/>
            <a:chExt cx="6849238" cy="4313237"/>
          </a:xfrm>
        </p:grpSpPr>
        <p:sp>
          <p:nvSpPr>
            <p:cNvPr id="3" name="椭圆 5">
              <a:extLst>
                <a:ext uri="{FF2B5EF4-FFF2-40B4-BE49-F238E27FC236}">
                  <a16:creationId xmlns:a16="http://schemas.microsoft.com/office/drawing/2014/main" xmlns="" id="{AD094471-2A0C-0089-0EE3-4562F0A4D08E}"/>
                </a:ext>
              </a:extLst>
            </p:cNvPr>
            <p:cNvSpPr/>
            <p:nvPr/>
          </p:nvSpPr>
          <p:spPr>
            <a:xfrm>
              <a:off x="6215512" y="1588316"/>
              <a:ext cx="4688676" cy="4313237"/>
            </a:xfrm>
            <a:prstGeom prst="ellipse">
              <a:avLst/>
            </a:prstGeom>
            <a:noFill/>
            <a:ln>
              <a:solidFill>
                <a:srgbClr val="F58A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endParaRPr>
            </a:p>
          </p:txBody>
        </p:sp>
        <p:sp>
          <p:nvSpPr>
            <p:cNvPr id="7" name="矩形 10">
              <a:extLst>
                <a:ext uri="{FF2B5EF4-FFF2-40B4-BE49-F238E27FC236}">
                  <a16:creationId xmlns:a16="http://schemas.microsoft.com/office/drawing/2014/main" xmlns="" id="{FB1B5E0D-C616-3AF3-1B43-DEF86F5B69CF}"/>
                </a:ext>
              </a:extLst>
            </p:cNvPr>
            <p:cNvSpPr/>
            <p:nvPr/>
          </p:nvSpPr>
          <p:spPr>
            <a:xfrm>
              <a:off x="6479249" y="2280526"/>
              <a:ext cx="4424938" cy="2351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    </a:t>
              </a:r>
            </a:p>
            <a:p>
              <a:pPr algn="just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Bức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tranh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đẹp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sang. 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Q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ua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bộc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lộ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yêu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yêu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quê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hương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đất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giả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mùa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thu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sang.</a:t>
              </a:r>
              <a:endParaRPr lang="en-US" altLang="zh-CN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endParaRPr>
            </a:p>
          </p:txBody>
        </p:sp>
        <p:pic>
          <p:nvPicPr>
            <p:cNvPr id="12" name="图片 31">
              <a:extLst>
                <a:ext uri="{FF2B5EF4-FFF2-40B4-BE49-F238E27FC236}">
                  <a16:creationId xmlns:a16="http://schemas.microsoft.com/office/drawing/2014/main" xmlns="" id="{F2B578D8-2EED-1C06-13A6-E207D42A7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4950" y="1817384"/>
              <a:ext cx="2424299" cy="3657917"/>
            </a:xfrm>
            <a:prstGeom prst="rect">
              <a:avLst/>
            </a:prstGeom>
          </p:spPr>
        </p:pic>
      </p:grpSp>
      <p:pic>
        <p:nvPicPr>
          <p:cNvPr id="13" name="图片 34">
            <a:extLst>
              <a:ext uri="{FF2B5EF4-FFF2-40B4-BE49-F238E27FC236}">
                <a16:creationId xmlns:a16="http://schemas.microsoft.com/office/drawing/2014/main" xmlns="" id="{ACD85E08-1FFD-B3BF-2EB1-B801590E2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32" y="1033472"/>
            <a:ext cx="3764131" cy="2609459"/>
          </a:xfrm>
          <a:prstGeom prst="rect">
            <a:avLst/>
          </a:prstGeom>
        </p:spPr>
      </p:pic>
      <p:pic>
        <p:nvPicPr>
          <p:cNvPr id="14" name="图片 36">
            <a:extLst>
              <a:ext uri="{FF2B5EF4-FFF2-40B4-BE49-F238E27FC236}">
                <a16:creationId xmlns:a16="http://schemas.microsoft.com/office/drawing/2014/main" xmlns="" id="{E7679931-D74C-A0BA-F04A-32A5491FAB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32" y="3740567"/>
            <a:ext cx="3782122" cy="2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>
            <a:extLst>
              <a:ext uri="{FF2B5EF4-FFF2-40B4-BE49-F238E27FC236}">
                <a16:creationId xmlns:a16="http://schemas.microsoft.com/office/drawing/2014/main" xmlns="" id="{37AD78E9-5B48-6BE1-6998-B8B0A4E0004C}"/>
              </a:ext>
            </a:extLst>
          </p:cNvPr>
          <p:cNvGrpSpPr/>
          <p:nvPr/>
        </p:nvGrpSpPr>
        <p:grpSpPr>
          <a:xfrm>
            <a:off x="928844" y="583996"/>
            <a:ext cx="4758582" cy="575637"/>
            <a:chOff x="184893" y="705597"/>
            <a:chExt cx="6344775" cy="767519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xmlns="" id="{D1EA43B5-5181-DD66-011A-8AE87FFC9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893" y="816523"/>
              <a:ext cx="6344775" cy="656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Nghệ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thuật</a:t>
              </a:r>
              <a:endParaRPr lang="zh-C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9">
              <a:extLst>
                <a:ext uri="{FF2B5EF4-FFF2-40B4-BE49-F238E27FC236}">
                  <a16:creationId xmlns:a16="http://schemas.microsoft.com/office/drawing/2014/main" xmlns="" id="{E79C3545-D705-E64B-2F6B-3144E0C13FE0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8247" y="207449"/>
            <a:ext cx="4487069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2B6E0181-6BAE-A3C7-B52B-419272D3DEA6}"/>
              </a:ext>
            </a:extLst>
          </p:cNvPr>
          <p:cNvSpPr/>
          <p:nvPr/>
        </p:nvSpPr>
        <p:spPr>
          <a:xfrm>
            <a:off x="8306132" y="2115986"/>
            <a:ext cx="2470672" cy="2514864"/>
          </a:xfrm>
          <a:prstGeom prst="rect">
            <a:avLst/>
          </a:prstGeom>
          <a:solidFill>
            <a:srgbClr val="FEC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xmlns="" id="{FF28E4D2-8CAC-4ED9-F666-C32BA8E9C3E7}"/>
              </a:ext>
            </a:extLst>
          </p:cNvPr>
          <p:cNvGrpSpPr/>
          <p:nvPr/>
        </p:nvGrpSpPr>
        <p:grpSpPr>
          <a:xfrm>
            <a:off x="4534422" y="2218745"/>
            <a:ext cx="3266400" cy="3981640"/>
            <a:chOff x="4013200" y="1939608"/>
            <a:chExt cx="4165600" cy="4431807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xmlns="" id="{D8408845-EF65-8617-CA5E-E582EB66D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3200" y="1939608"/>
              <a:ext cx="4165600" cy="4431807"/>
            </a:xfrm>
            <a:prstGeom prst="rect">
              <a:avLst/>
            </a:prstGeom>
          </p:spPr>
        </p:pic>
        <p:pic>
          <p:nvPicPr>
            <p:cNvPr id="7" name="图片 17">
              <a:extLst>
                <a:ext uri="{FF2B5EF4-FFF2-40B4-BE49-F238E27FC236}">
                  <a16:creationId xmlns:a16="http://schemas.microsoft.com/office/drawing/2014/main" xmlns="" id="{95CD8BD7-F350-A445-342B-578887180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7505700" y="5257799"/>
              <a:ext cx="501650" cy="787401"/>
            </a:xfrm>
            <a:prstGeom prst="rect">
              <a:avLst/>
            </a:prstGeom>
          </p:spPr>
        </p:pic>
      </p:grpSp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A38AEFC4-19B3-5304-102D-1F5B22E9C2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7718" y="1880854"/>
            <a:ext cx="1076360" cy="1411023"/>
          </a:xfrm>
          <a:prstGeom prst="rect">
            <a:avLst/>
          </a:prstGeom>
        </p:spPr>
      </p:pic>
      <p:sp>
        <p:nvSpPr>
          <p:cNvPr id="12" name="矩形 10">
            <a:extLst>
              <a:ext uri="{FF2B5EF4-FFF2-40B4-BE49-F238E27FC236}">
                <a16:creationId xmlns:a16="http://schemas.microsoft.com/office/drawing/2014/main" xmlns="" id="{E2113EA5-A9CA-D3C0-25B7-7A6CA137933A}"/>
              </a:ext>
            </a:extLst>
          </p:cNvPr>
          <p:cNvSpPr/>
          <p:nvPr/>
        </p:nvSpPr>
        <p:spPr>
          <a:xfrm>
            <a:off x="910665" y="2141112"/>
            <a:ext cx="3129589" cy="3220376"/>
          </a:xfrm>
          <a:prstGeom prst="rect">
            <a:avLst/>
          </a:prstGeom>
          <a:solidFill>
            <a:srgbClr val="FEC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4" name="图片 20">
            <a:extLst>
              <a:ext uri="{FF2B5EF4-FFF2-40B4-BE49-F238E27FC236}">
                <a16:creationId xmlns:a16="http://schemas.microsoft.com/office/drawing/2014/main" xmlns="" id="{A9DE6178-428E-0CBD-85C9-84DE8CB2B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96" y="1275688"/>
            <a:ext cx="1609346" cy="141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1EFDDC-22C6-9C77-8175-6B05D397E6E7}"/>
              </a:ext>
            </a:extLst>
          </p:cNvPr>
          <p:cNvSpPr txBox="1"/>
          <p:nvPr/>
        </p:nvSpPr>
        <p:spPr>
          <a:xfrm>
            <a:off x="1227551" y="2342367"/>
            <a:ext cx="25660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FAE945-7A60-1CCC-B034-05E44DF40D93}"/>
              </a:ext>
            </a:extLst>
          </p:cNvPr>
          <p:cNvSpPr txBox="1"/>
          <p:nvPr/>
        </p:nvSpPr>
        <p:spPr>
          <a:xfrm>
            <a:off x="8306132" y="2218744"/>
            <a:ext cx="24706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đẽ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1C0C9B-0EA6-964A-52D9-29EA30E4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4" name="图片 41">
            <a:extLst>
              <a:ext uri="{FF2B5EF4-FFF2-40B4-BE49-F238E27FC236}">
                <a16:creationId xmlns:a16="http://schemas.microsoft.com/office/drawing/2014/main" xmlns="" id="{6943E7A6-20D1-E41D-FF44-081359709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697" y="6010861"/>
            <a:ext cx="12222743" cy="910204"/>
          </a:xfrm>
          <a:prstGeom prst="rect">
            <a:avLst/>
          </a:prstGeom>
        </p:spPr>
      </p:pic>
      <p:grpSp>
        <p:nvGrpSpPr>
          <p:cNvPr id="29" name="组合 56">
            <a:extLst>
              <a:ext uri="{FF2B5EF4-FFF2-40B4-BE49-F238E27FC236}">
                <a16:creationId xmlns:a16="http://schemas.microsoft.com/office/drawing/2014/main" xmlns="" id="{E53EF156-0125-C9C7-0E75-97FFB591D163}"/>
              </a:ext>
            </a:extLst>
          </p:cNvPr>
          <p:cNvGrpSpPr/>
          <p:nvPr/>
        </p:nvGrpSpPr>
        <p:grpSpPr>
          <a:xfrm>
            <a:off x="8398824" y="3805637"/>
            <a:ext cx="3900877" cy="3004288"/>
            <a:chOff x="5571854" y="2365410"/>
            <a:chExt cx="2926334" cy="2253737"/>
          </a:xfrm>
        </p:grpSpPr>
        <p:pic>
          <p:nvPicPr>
            <p:cNvPr id="30" name="图片 44">
              <a:extLst>
                <a:ext uri="{FF2B5EF4-FFF2-40B4-BE49-F238E27FC236}">
                  <a16:creationId xmlns:a16="http://schemas.microsoft.com/office/drawing/2014/main" xmlns="" id="{F1BDAF22-71EF-E84A-1FDC-4EF4BD5D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1" name="图片 34">
              <a:extLst>
                <a:ext uri="{FF2B5EF4-FFF2-40B4-BE49-F238E27FC236}">
                  <a16:creationId xmlns:a16="http://schemas.microsoft.com/office/drawing/2014/main" xmlns="" id="{FC32B203-D6BC-C7F7-FFBA-E617A6EF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FC5A20-BA0B-4162-9E16-429FC24184F7}"/>
              </a:ext>
            </a:extLst>
          </p:cNvPr>
          <p:cNvSpPr txBox="1"/>
          <p:nvPr/>
        </p:nvSpPr>
        <p:spPr>
          <a:xfrm>
            <a:off x="914400" y="146768"/>
            <a:ext cx="6087779" cy="76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Vượt chướng ngại vật</a:t>
            </a:r>
            <a:endParaRPr kumimoji="0" lang="en-US" sz="43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7" name="1">
            <a:hlinkClick r:id="rId6" action="ppaction://hlinksldjump"/>
            <a:extLst>
              <a:ext uri="{FF2B5EF4-FFF2-40B4-BE49-F238E27FC236}">
                <a16:creationId xmlns:a16="http://schemas.microsoft.com/office/drawing/2014/main" xmlns="" id="{085B5DAF-86EA-423F-A5CF-4DD1D08A311B}"/>
              </a:ext>
            </a:extLst>
          </p:cNvPr>
          <p:cNvSpPr/>
          <p:nvPr/>
        </p:nvSpPr>
        <p:spPr>
          <a:xfrm>
            <a:off x="923940" y="1459193"/>
            <a:ext cx="521228" cy="421252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9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1A09A5-9A29-424A-913C-F2C520B9B63E}"/>
              </a:ext>
            </a:extLst>
          </p:cNvPr>
          <p:cNvSpPr/>
          <p:nvPr/>
        </p:nvSpPr>
        <p:spPr>
          <a:xfrm>
            <a:off x="929488" y="1919850"/>
            <a:ext cx="521228" cy="421252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0" name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0D4ED5D8-BC13-4EF2-8D0E-EE1275291C7E}"/>
              </a:ext>
            </a:extLst>
          </p:cNvPr>
          <p:cNvSpPr/>
          <p:nvPr/>
        </p:nvSpPr>
        <p:spPr>
          <a:xfrm>
            <a:off x="914400" y="2401551"/>
            <a:ext cx="521228" cy="421252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1" name="1">
            <a:hlinkClick r:id="rId9" action="ppaction://hlinksldjump"/>
            <a:extLst>
              <a:ext uri="{FF2B5EF4-FFF2-40B4-BE49-F238E27FC236}">
                <a16:creationId xmlns:a16="http://schemas.microsoft.com/office/drawing/2014/main" xmlns="" id="{4101175E-5E96-4CFF-85B7-5FD306AA3E23}"/>
              </a:ext>
            </a:extLst>
          </p:cNvPr>
          <p:cNvSpPr/>
          <p:nvPr/>
        </p:nvSpPr>
        <p:spPr>
          <a:xfrm>
            <a:off x="920363" y="2850330"/>
            <a:ext cx="521228" cy="421252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85" name="Rectangle: Rounded Corners 78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F854299-043F-7308-BB29-07D3941DD1D0}"/>
              </a:ext>
            </a:extLst>
          </p:cNvPr>
          <p:cNvSpPr>
            <a:spLocks/>
          </p:cNvSpPr>
          <p:nvPr/>
        </p:nvSpPr>
        <p:spPr>
          <a:xfrm>
            <a:off x="9739588" y="5888092"/>
            <a:ext cx="1541167" cy="50266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Bài học</a:t>
            </a:r>
          </a:p>
        </p:txBody>
      </p:sp>
      <p:pic>
        <p:nvPicPr>
          <p:cNvPr id="23" name="图片 37">
            <a:extLst>
              <a:ext uri="{FF2B5EF4-FFF2-40B4-BE49-F238E27FC236}">
                <a16:creationId xmlns:a16="http://schemas.microsoft.com/office/drawing/2014/main" xmlns="" id="{9395C2C7-F0AB-746C-B111-A87B6047C0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8180" y="6162433"/>
            <a:ext cx="1641408" cy="785780"/>
          </a:xfrm>
          <a:prstGeom prst="rect">
            <a:avLst/>
          </a:prstGeom>
        </p:spPr>
      </p:pic>
      <p:pic>
        <p:nvPicPr>
          <p:cNvPr id="476" name="图片 14">
            <a:extLst>
              <a:ext uri="{FF2B5EF4-FFF2-40B4-BE49-F238E27FC236}">
                <a16:creationId xmlns:a16="http://schemas.microsoft.com/office/drawing/2014/main" xmlns="" id="{99B23952-E18D-74F6-ECD0-3A089DB10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" y="5215594"/>
            <a:ext cx="3454789" cy="1727396"/>
          </a:xfrm>
          <a:prstGeom prst="rect">
            <a:avLst/>
          </a:prstGeom>
        </p:spPr>
      </p:pic>
      <p:sp>
        <p:nvSpPr>
          <p:cNvPr id="489" name="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5C6E38C-CB77-FAF3-BA94-AC93846EA54A}"/>
              </a:ext>
            </a:extLst>
          </p:cNvPr>
          <p:cNvSpPr/>
          <p:nvPr/>
        </p:nvSpPr>
        <p:spPr>
          <a:xfrm>
            <a:off x="914400" y="3799460"/>
            <a:ext cx="1341345" cy="421252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549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TỪ KHÓA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490" name="Table 25">
            <a:extLst>
              <a:ext uri="{FF2B5EF4-FFF2-40B4-BE49-F238E27FC236}">
                <a16:creationId xmlns:a16="http://schemas.microsoft.com/office/drawing/2014/main" xmlns="" id="{E198F078-8CD6-0CE4-62E8-9B725A68AAE0}"/>
              </a:ext>
            </a:extLst>
          </p:cNvPr>
          <p:cNvGraphicFramePr>
            <a:graphicFrameLocks noGrp="1"/>
          </p:cNvGraphicFramePr>
          <p:nvPr/>
        </p:nvGraphicFramePr>
        <p:xfrm>
          <a:off x="2515411" y="3712317"/>
          <a:ext cx="2995014" cy="487680"/>
        </p:xfrm>
        <a:graphic>
          <a:graphicData uri="http://schemas.openxmlformats.org/drawingml/2006/table">
            <a:tbl>
              <a:tblPr firstRow="1" bandRow="1"/>
              <a:tblGrid>
                <a:gridCol w="499169">
                  <a:extLst>
                    <a:ext uri="{9D8B030D-6E8A-4147-A177-3AD203B41FA5}">
                      <a16:colId xmlns:a16="http://schemas.microsoft.com/office/drawing/2014/main" xmlns="" val="372773932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319449061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58354872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148805723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1926726975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30064627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2400" b="1"/>
                        <a:t>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Ù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842713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372E052E-06B6-9536-40C4-FCF4B672F770}"/>
              </a:ext>
            </a:extLst>
          </p:cNvPr>
          <p:cNvGraphicFramePr>
            <a:graphicFrameLocks noGrp="1"/>
          </p:cNvGraphicFramePr>
          <p:nvPr/>
        </p:nvGraphicFramePr>
        <p:xfrm>
          <a:off x="1856914" y="1892139"/>
          <a:ext cx="81280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220485786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22417042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11513970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00111985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227943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3800351184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9662853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Ồ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EDDEAEA3-223E-6EDA-EFD7-452D2BE7C559}"/>
              </a:ext>
            </a:extLst>
          </p:cNvPr>
          <p:cNvGraphicFramePr>
            <a:graphicFrameLocks noGrp="1"/>
          </p:cNvGraphicFramePr>
          <p:nvPr/>
        </p:nvGraphicFramePr>
        <p:xfrm>
          <a:off x="4359355" y="2352351"/>
          <a:ext cx="375138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B9624F46-5CC0-3E60-FB38-281906A1738D}"/>
              </a:ext>
            </a:extLst>
          </p:cNvPr>
          <p:cNvGraphicFramePr>
            <a:graphicFrameLocks noGrp="1"/>
          </p:cNvGraphicFramePr>
          <p:nvPr/>
        </p:nvGraphicFramePr>
        <p:xfrm>
          <a:off x="6235048" y="2815828"/>
          <a:ext cx="187569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/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/>
                        <a:t>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/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9C2532F2-34C5-9BE4-347E-CE58C24B14A3}"/>
              </a:ext>
            </a:extLst>
          </p:cNvPr>
          <p:cNvGraphicFramePr>
            <a:graphicFrameLocks noGrp="1"/>
          </p:cNvGraphicFramePr>
          <p:nvPr/>
        </p:nvGraphicFramePr>
        <p:xfrm>
          <a:off x="6852980" y="1436497"/>
          <a:ext cx="62523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xmlns="" id="{F92387FC-6C9E-A00B-2062-16CA3B78DA93}"/>
              </a:ext>
            </a:extLst>
          </p:cNvPr>
          <p:cNvGraphicFramePr>
            <a:graphicFrameLocks noGrp="1"/>
          </p:cNvGraphicFramePr>
          <p:nvPr/>
        </p:nvGraphicFramePr>
        <p:xfrm>
          <a:off x="1856914" y="1884721"/>
          <a:ext cx="81280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220485786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22417042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11513970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00111985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227943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3800351184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9662853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Ồ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A29D400-38CB-8859-3167-A5DEB6AD7E5B}"/>
              </a:ext>
            </a:extLst>
          </p:cNvPr>
          <p:cNvGraphicFramePr>
            <a:graphicFrameLocks noGrp="1"/>
          </p:cNvGraphicFramePr>
          <p:nvPr/>
        </p:nvGraphicFramePr>
        <p:xfrm>
          <a:off x="4359355" y="2344933"/>
          <a:ext cx="375138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B6CA0BA-3F30-C152-18A4-782020E38D5B}"/>
              </a:ext>
            </a:extLst>
          </p:cNvPr>
          <p:cNvGraphicFramePr>
            <a:graphicFrameLocks noGrp="1"/>
          </p:cNvGraphicFramePr>
          <p:nvPr/>
        </p:nvGraphicFramePr>
        <p:xfrm>
          <a:off x="6235048" y="2808410"/>
          <a:ext cx="187569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>
                          <a:solidFill>
                            <a:srgbClr val="70AD47"/>
                          </a:solidFill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>
                          <a:solidFill>
                            <a:srgbClr val="70AD47"/>
                          </a:solidFill>
                        </a:rPr>
                        <a:t>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>
                          <a:solidFill>
                            <a:srgbClr val="70AD47"/>
                          </a:solidFill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E566519-89D7-A8A4-AB40-8C4EE8A4F0E6}"/>
              </a:ext>
            </a:extLst>
          </p:cNvPr>
          <p:cNvGraphicFramePr>
            <a:graphicFrameLocks noGrp="1"/>
          </p:cNvGraphicFramePr>
          <p:nvPr/>
        </p:nvGraphicFramePr>
        <p:xfrm>
          <a:off x="6852980" y="1429079"/>
          <a:ext cx="62523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13" name="Table 25">
            <a:extLst>
              <a:ext uri="{FF2B5EF4-FFF2-40B4-BE49-F238E27FC236}">
                <a16:creationId xmlns:a16="http://schemas.microsoft.com/office/drawing/2014/main" xmlns="" id="{E171C44C-BC19-77CB-DC6E-2141183A238B}"/>
              </a:ext>
            </a:extLst>
          </p:cNvPr>
          <p:cNvGraphicFramePr>
            <a:graphicFrameLocks noGrp="1"/>
          </p:cNvGraphicFramePr>
          <p:nvPr/>
        </p:nvGraphicFramePr>
        <p:xfrm>
          <a:off x="2515411" y="3704899"/>
          <a:ext cx="2995014" cy="487680"/>
        </p:xfrm>
        <a:graphic>
          <a:graphicData uri="http://schemas.openxmlformats.org/drawingml/2006/table">
            <a:tbl>
              <a:tblPr firstRow="1" bandRow="1"/>
              <a:tblGrid>
                <a:gridCol w="499169">
                  <a:extLst>
                    <a:ext uri="{9D8B030D-6E8A-4147-A177-3AD203B41FA5}">
                      <a16:colId xmlns:a16="http://schemas.microsoft.com/office/drawing/2014/main" xmlns="" val="372773932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319449061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58354872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148805723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1926726975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30064627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Ù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8427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1973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7" grpId="0" animBg="1"/>
      <p:bldP spid="119" grpId="0" animBg="1"/>
      <p:bldP spid="120" grpId="0" animBg="1"/>
      <p:bldP spid="121" grpId="0" animBg="1"/>
      <p:bldP spid="4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373CB6-E346-60E2-A73E-5C5087FF0206}"/>
              </a:ext>
            </a:extLst>
          </p:cNvPr>
          <p:cNvSpPr txBox="1"/>
          <p:nvPr/>
        </p:nvSpPr>
        <p:spPr>
          <a:xfrm>
            <a:off x="2882618" y="801132"/>
            <a:ext cx="7088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IV.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042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3CDD23-8830-A981-5BF8-7B6B58480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799331" y="72859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8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8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3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Rounded Rectangle 39">
            <a:hlinkClick r:id="rId15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3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54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914354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3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4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9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5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0649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3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STOP</a:t>
            </a:r>
          </a:p>
        </p:txBody>
      </p:sp>
      <p:sp>
        <p:nvSpPr>
          <p:cNvPr id="5" name="Rectangle: Rounded Corners 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ADBE405-3AD3-BBEC-F723-6FBFFEFF57F9}"/>
              </a:ext>
            </a:extLst>
          </p:cNvPr>
          <p:cNvSpPr/>
          <p:nvPr/>
        </p:nvSpPr>
        <p:spPr>
          <a:xfrm>
            <a:off x="7285263" y="72459"/>
            <a:ext cx="2063199" cy="584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prstClr val="white"/>
                </a:solidFill>
                <a:latin typeface="Calibri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6275C4-DEB6-E2A6-87B7-66BFAA3A5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0784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70C0"/>
                </a:solidFill>
              </a:rPr>
              <a:t>1. Bài thơ </a:t>
            </a:r>
            <a:r>
              <a:rPr lang="vi-VN" sz="2800" b="1" i="1" dirty="0">
                <a:solidFill>
                  <a:srgbClr val="0070C0"/>
                </a:solidFill>
              </a:rPr>
              <a:t>Thu sang</a:t>
            </a:r>
            <a:r>
              <a:rPr lang="vi-VN" sz="2800" b="1" dirty="0">
                <a:solidFill>
                  <a:srgbClr val="0070C0"/>
                </a:solidFill>
              </a:rPr>
              <a:t> của tác giả nào?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2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Đỗ Trọng Khơi</a:t>
            </a:r>
            <a:r>
              <a:rPr lang="vi-VN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	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7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Tố Hữu</a:t>
            </a:r>
            <a:endParaRPr lang="en-US" sz="1600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3686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54"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54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2133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2133" kern="0" dirty="0" err="1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Thỉnh</a:t>
            </a:r>
            <a:r>
              <a:rPr lang="vi-VN" sz="2133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		</a:t>
            </a:r>
            <a:r>
              <a:rPr lang="vi-VN" sz="1867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	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r>
              <a:rPr lang="vi-VN" sz="21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vi-VN" sz="21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7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Trần Đăng Khoa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4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1994792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5479704" y="47429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srgbClr val="C971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srgbClr val="C9712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07E83F-83B9-4007-1F23-187C3BC0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76520" y="287637"/>
            <a:ext cx="11204145" cy="139531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70C0"/>
                </a:solidFill>
              </a:rPr>
              <a:t>2. Bài thơ </a:t>
            </a:r>
            <a:r>
              <a:rPr lang="vi-VN" sz="2800" b="1" i="1" dirty="0">
                <a:solidFill>
                  <a:srgbClr val="0070C0"/>
                </a:solidFill>
              </a:rPr>
              <a:t>Thu sang</a:t>
            </a:r>
            <a:r>
              <a:rPr lang="vi-VN" sz="2800" b="1" dirty="0">
                <a:solidFill>
                  <a:srgbClr val="0070C0"/>
                </a:solidFill>
              </a:rPr>
              <a:t> được viết theo thể thơ nào?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2" y="1949345"/>
            <a:ext cx="4906799" cy="8573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54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Thơ tự do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54">
              <a:defRPr/>
            </a:pPr>
            <a:endParaRPr lang="en-US" sz="21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en-US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6" y="1949348"/>
            <a:ext cx="5020395" cy="8573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Thơ lục bát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2" y="3102852"/>
            <a:ext cx="4906799" cy="8573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54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Thơ bốn chữ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7" y="3107040"/>
            <a:ext cx="4906799" cy="8573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lang="vi-VN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Thơ năm chữ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67" y="209341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3760" y="317232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45" y="3207232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69" y="2206298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853395" y="494704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83D6A-36BF-F5A4-ABDA-AF9B84980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97439" y="115630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70C0"/>
                </a:solidFill>
              </a:rPr>
              <a:t>3. Phương thức biểu đạt chính trong bài </a:t>
            </a:r>
            <a:r>
              <a:rPr lang="en-US" sz="2800" b="1" i="1" dirty="0">
                <a:solidFill>
                  <a:srgbClr val="0070C0"/>
                </a:solidFill>
              </a:rPr>
              <a:t>T</a:t>
            </a:r>
            <a:r>
              <a:rPr lang="vi-VN" sz="2800" b="1" i="1" dirty="0" smtClean="0">
                <a:solidFill>
                  <a:srgbClr val="0070C0"/>
                </a:solidFill>
              </a:rPr>
              <a:t>hu</a:t>
            </a:r>
            <a:r>
              <a:rPr lang="en-US" sz="2800" b="1" i="1" dirty="0" smtClean="0">
                <a:solidFill>
                  <a:srgbClr val="0070C0"/>
                </a:solidFill>
              </a:rPr>
              <a:t> sang</a:t>
            </a:r>
            <a:r>
              <a:rPr lang="vi-VN" sz="2800" b="1" dirty="0" smtClean="0">
                <a:solidFill>
                  <a:srgbClr val="0070C0"/>
                </a:solidFill>
              </a:rPr>
              <a:t> </a:t>
            </a:r>
            <a:r>
              <a:rPr lang="vi-VN" sz="2800" b="1" dirty="0">
                <a:solidFill>
                  <a:srgbClr val="0070C0"/>
                </a:solidFill>
              </a:rPr>
              <a:t>là gì? </a:t>
            </a:r>
            <a:endParaRPr lang="en-US" sz="2800" dirty="0">
              <a:solidFill>
                <a:srgbClr val="0070C0"/>
              </a:solidFill>
            </a:endParaRPr>
          </a:p>
          <a:p>
            <a:pPr defTabSz="1219170">
              <a:buClr>
                <a:srgbClr val="000000"/>
              </a:buClr>
            </a:pPr>
            <a:endParaRPr lang="en-US" sz="3600" kern="0" dirty="0">
              <a:solidFill>
                <a:srgbClr val="002060"/>
              </a:solidFill>
              <a:latin typeface="Calibri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2" y="1949347"/>
            <a:ext cx="4479841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1867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Biểu cảm</a:t>
            </a:r>
            <a:endParaRPr lang="en-US" sz="1867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54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01939" y="1949347"/>
            <a:ext cx="4615356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1867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Tự sự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7439" y="3301067"/>
            <a:ext cx="4520532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1867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Thuyết minh</a:t>
            </a:r>
            <a:endParaRPr lang="en-US" sz="21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21022" y="3296878"/>
            <a:ext cx="4615356" cy="1104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1867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Miêu tả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44005" y="214691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6237" y="355154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77" y="3346028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1994792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466749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8217F3-F6A0-E0A0-0F1C-07D7EAD0C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1812"/>
            <a:ext cx="10526728" cy="11676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b="1" dirty="0" err="1">
                <a:solidFill>
                  <a:srgbClr val="0070C0"/>
                </a:solidFill>
              </a:rPr>
              <a:t>Trong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>
                <a:solidFill>
                  <a:srgbClr val="0070C0"/>
                </a:solidFill>
              </a:rPr>
              <a:t>Thu sang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nhà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đã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cảm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cảnh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bằng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những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quan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nào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7349" y="1749519"/>
            <a:ext cx="4428431" cy="1087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Thị giác, vị giác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77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18017" y="1834839"/>
            <a:ext cx="5016635" cy="1087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Thính giác, xúc giác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57349" y="3160237"/>
            <a:ext cx="4428431" cy="1104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lvl="1" defTabSz="914377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Thị giác, xúc giác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marL="457189" lvl="1" defTabSz="914377">
              <a:defRPr/>
            </a:pP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53351" y="3234948"/>
            <a:ext cx="5016635" cy="1087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Xúc giác, vị giác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54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87" y="1939443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3" y="345708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935" y="324754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6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466749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B3FF37-D544-ED54-70DC-AF2B03BC1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xmlns="" id="{2860BCF3-EAE0-0FAD-FE69-A3AF5B7AE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93" y="-917295"/>
            <a:ext cx="3600472" cy="283434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3328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b="1" dirty="0" err="1">
                <a:solidFill>
                  <a:srgbClr val="0070C0"/>
                </a:solidFill>
              </a:rPr>
              <a:t>Trong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>
                <a:solidFill>
                  <a:srgbClr val="0070C0"/>
                </a:solidFill>
              </a:rPr>
              <a:t>Thu sang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hình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ảnh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tiếng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chim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</a:rPr>
              <a:t>vườn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chiều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mảnh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trăng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vàng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cảm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bằng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quan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nào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486" y="1843288"/>
            <a:ext cx="4412631" cy="11373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Cảm nhận bằng khứu giác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1872857"/>
            <a:ext cx="4906799" cy="11373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lvl="1" defTabSz="914377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Cảm nhận bằng thị giác</a:t>
            </a:r>
            <a:endParaRPr lang="en-US" sz="26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189" lvl="1" defTabSz="914377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97" y="2168315"/>
            <a:ext cx="805723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05" y="2192541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4DEE52-DDEF-9C2D-21E7-7763AC2A21F9}"/>
              </a:ext>
            </a:extLst>
          </p:cNvPr>
          <p:cNvSpPr/>
          <p:nvPr/>
        </p:nvSpPr>
        <p:spPr>
          <a:xfrm>
            <a:off x="832637" y="3330909"/>
            <a:ext cx="4412631" cy="11373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Cảm nhận bằng thính giác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1E885C-3ED1-118E-17A5-F15F1999D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8" y="3655936"/>
            <a:ext cx="805723" cy="70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18D868-CB1A-B537-1E68-51D87F347D39}"/>
              </a:ext>
            </a:extLst>
          </p:cNvPr>
          <p:cNvSpPr/>
          <p:nvPr/>
        </p:nvSpPr>
        <p:spPr>
          <a:xfrm>
            <a:off x="6452566" y="3186650"/>
            <a:ext cx="4906799" cy="11373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133" kern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Cảm nhận bằng xúc giác</a:t>
            </a:r>
            <a:endParaRPr lang="en-US" sz="26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8650BD-B348-0CB3-82D3-D447B8920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872" y="3545531"/>
            <a:ext cx="805723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D8FD06-E056-EBBC-B315-BCF48C688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图片 45">
            <a:extLst>
              <a:ext uri="{FF2B5EF4-FFF2-40B4-BE49-F238E27FC236}">
                <a16:creationId xmlns:a16="http://schemas.microsoft.com/office/drawing/2014/main" xmlns="" id="{C93A135D-7A06-33ED-6582-9C49B96312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93" y="-917295"/>
            <a:ext cx="3600472" cy="283434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5605" y="199871"/>
            <a:ext cx="10385772" cy="18118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b="1" dirty="0" err="1">
                <a:solidFill>
                  <a:srgbClr val="0070C0"/>
                </a:solidFill>
              </a:rPr>
              <a:t>Trong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>
                <a:solidFill>
                  <a:srgbClr val="0070C0"/>
                </a:solidFill>
              </a:rPr>
              <a:t>Thu sang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âm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thanh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tiếng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chim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âm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thanh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tiếng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ve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lìa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ngàn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âm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thanh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rộn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lá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thu</a:t>
            </a:r>
            <a:r>
              <a:rPr lang="en-US" sz="2800" b="1" i="1" dirty="0">
                <a:solidFill>
                  <a:srgbClr val="0070C0"/>
                </a:solidFill>
              </a:rPr>
              <a:t> sang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cảm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bằng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quan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nào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0597" y="2234797"/>
            <a:ext cx="484940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133" i="1" kern="0">
                <a:solidFill>
                  <a:prstClr val="black"/>
                </a:solidFill>
                <a:latin typeface="Calibri"/>
                <a:sym typeface="Arial"/>
              </a:rPr>
              <a:t>Cảm nhận bằng thị giác</a:t>
            </a:r>
            <a:endParaRPr lang="en-US" sz="2133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6102" y="2219835"/>
            <a:ext cx="500527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133" i="1" kern="0">
                <a:solidFill>
                  <a:prstClr val="black"/>
                </a:solidFill>
                <a:latin typeface="Calibri"/>
                <a:sym typeface="Arial"/>
              </a:rPr>
              <a:t>Cảm nhận bằng khứu giác</a:t>
            </a: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0596" y="3524212"/>
            <a:ext cx="4849403" cy="8997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133" i="1" kern="0">
                <a:solidFill>
                  <a:prstClr val="black"/>
                </a:solidFill>
                <a:latin typeface="Calibri"/>
                <a:sym typeface="Arial"/>
              </a:rPr>
              <a:t>Cảm nhận bằng xúc giác</a:t>
            </a:r>
            <a:endParaRPr lang="en-US" sz="2133" kern="0">
              <a:solidFill>
                <a:prstClr val="black"/>
              </a:solidFill>
              <a:latin typeface="Calibri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26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09565" y="3494665"/>
            <a:ext cx="4951812" cy="8997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133" i="1" kern="0">
                <a:solidFill>
                  <a:prstClr val="black"/>
                </a:solidFill>
                <a:latin typeface="Calibri"/>
                <a:sym typeface="Arial"/>
              </a:rPr>
              <a:t>Cảm nhận bằng thính giác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29" y="234290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47" y="3270193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65" y="3592006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20" y="234685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79F23A-0CE5-B8EF-5E21-3734688F1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endParaRPr lang="en-US" sz="4800" b="1" kern="0" dirty="0">
              <a:solidFill>
                <a:srgbClr val="002060"/>
              </a:solidFill>
              <a:latin typeface="Calibri"/>
              <a:sym typeface="Arial"/>
            </a:endParaRP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b="1" dirty="0" err="1">
                <a:solidFill>
                  <a:srgbClr val="0070C0"/>
                </a:solidFill>
              </a:rPr>
              <a:t>Hai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câu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thơ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</a:rPr>
              <a:t>Vàng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như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tự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nắng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tự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mưa</a:t>
            </a:r>
            <a:r>
              <a:rPr lang="en-US" sz="2800" b="1" i="1" dirty="0">
                <a:solidFill>
                  <a:srgbClr val="0070C0"/>
                </a:solidFill>
              </a:rPr>
              <a:t>/</a:t>
            </a:r>
            <a:r>
              <a:rPr lang="en-US" sz="2800" b="1" i="1" dirty="0" err="1">
                <a:solidFill>
                  <a:srgbClr val="0070C0"/>
                </a:solidFill>
              </a:rPr>
              <a:t>Tự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lòng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đất</a:t>
            </a:r>
            <a:r>
              <a:rPr lang="en-US" sz="2800" b="1" i="1" dirty="0">
                <a:solidFill>
                  <a:srgbClr val="0070C0"/>
                </a:solidFill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</a:rPr>
              <a:t>tự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trời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xưa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nhuộm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sử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những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pháp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từ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nào</a:t>
            </a:r>
            <a:r>
              <a:rPr lang="en-US" sz="2800" b="1" dirty="0">
                <a:solidFill>
                  <a:srgbClr val="0070C0"/>
                </a:solidFill>
              </a:rPr>
              <a:t>? </a:t>
            </a:r>
            <a:endParaRPr lang="en-US" sz="2800" dirty="0">
              <a:solidFill>
                <a:srgbClr val="0070C0"/>
              </a:solidFill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9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0622" y="1982710"/>
            <a:ext cx="4906799" cy="11766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Điệp ngữ, hoán dụ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3422050"/>
            <a:ext cx="4906799" cy="11766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điệp ngữ, so sánh</a:t>
            </a:r>
          </a:p>
          <a:p>
            <a:pPr defTabSz="914354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0622" y="3271899"/>
            <a:ext cx="4906799" cy="1290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Ẩn dụ, hoán dụ</a:t>
            </a:r>
          </a:p>
          <a:p>
            <a:pPr defTabSz="1219170">
              <a:buClr>
                <a:srgbClr val="000000"/>
              </a:buClr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52566" y="1997281"/>
            <a:ext cx="4906799" cy="1290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So sánh, nhân hóa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60" y="218353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02884" y="3271899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22" y="2038055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22" y="3495012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7F1A94-D758-9EB3-8B54-D14346569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图片 45">
            <a:extLst>
              <a:ext uri="{FF2B5EF4-FFF2-40B4-BE49-F238E27FC236}">
                <a16:creationId xmlns:a16="http://schemas.microsoft.com/office/drawing/2014/main" xmlns="" id="{CF50FB89-5D92-A0F4-D396-B9D89CE45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93" y="-917295"/>
            <a:ext cx="3600472" cy="283434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15044" y="248303"/>
            <a:ext cx="1078033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b="1" dirty="0" err="1">
                <a:solidFill>
                  <a:srgbClr val="0070C0"/>
                </a:solidFill>
              </a:rPr>
              <a:t>Câu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Heo</a:t>
            </a:r>
            <a:r>
              <a:rPr lang="en-US" sz="2800" b="1" i="1" dirty="0">
                <a:solidFill>
                  <a:srgbClr val="0070C0"/>
                </a:solidFill>
              </a:rPr>
              <a:t> may </a:t>
            </a:r>
            <a:r>
              <a:rPr lang="en-US" sz="2800" b="1" i="1" dirty="0" err="1">
                <a:solidFill>
                  <a:srgbClr val="0070C0"/>
                </a:solidFill>
              </a:rPr>
              <a:t>ngậm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mảnh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trăng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vàng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rong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chơi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sử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pháp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từ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nào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2" y="1949346"/>
            <a:ext cx="4906799" cy="9696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Nhân hóa</a:t>
            </a:r>
          </a:p>
          <a:p>
            <a:pPr defTabSz="1219170">
              <a:buClr>
                <a:srgbClr val="000000"/>
              </a:buClr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7" y="1953534"/>
            <a:ext cx="4906799" cy="9696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Ẩn dụ</a:t>
            </a:r>
          </a:p>
          <a:p>
            <a:pPr defTabSz="914354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590" y="3101828"/>
            <a:ext cx="4906799" cy="9399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So sánh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5" y="3106016"/>
            <a:ext cx="4906799" cy="9399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133" kern="0">
                <a:solidFill>
                  <a:prstClr val="black"/>
                </a:solidFill>
                <a:latin typeface="Calibri"/>
                <a:sym typeface="Arial"/>
              </a:rPr>
              <a:t>Hoán dụ</a:t>
            </a:r>
          </a:p>
          <a:p>
            <a:pPr defTabSz="914354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4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70448" y="33767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38" y="3388334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1994792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0" action="ppaction://hlinksldjump"/>
          </p:cNvPr>
          <p:cNvSpPr/>
          <p:nvPr/>
        </p:nvSpPr>
        <p:spPr>
          <a:xfrm>
            <a:off x="4667496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AB37A6-65CA-CC92-D4CD-DB1CE3D38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xmlns="" id="{ED128366-7C87-8987-6D59-BEC64E02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10" y="5202526"/>
            <a:ext cx="2291764" cy="1097121"/>
          </a:xfrm>
          <a:prstGeom prst="rect">
            <a:avLst/>
          </a:prstGeom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xmlns="" id="{F8086FBC-B033-13C6-09AC-11EF493BE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697" y="6010861"/>
            <a:ext cx="12222743" cy="910204"/>
          </a:xfrm>
          <a:prstGeom prst="rect">
            <a:avLst/>
          </a:prstGeom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xmlns="" id="{CFF19E74-AE48-BF5E-0A4D-233203D3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850" y="3232381"/>
            <a:ext cx="3122803" cy="3463839"/>
          </a:xfrm>
          <a:prstGeom prst="rect">
            <a:avLst/>
          </a:prstGeom>
        </p:spPr>
      </p:pic>
      <p:grpSp>
        <p:nvGrpSpPr>
          <p:cNvPr id="12" name="组合 56">
            <a:extLst>
              <a:ext uri="{FF2B5EF4-FFF2-40B4-BE49-F238E27FC236}">
                <a16:creationId xmlns:a16="http://schemas.microsoft.com/office/drawing/2014/main" xmlns="" id="{5D8270CF-5AC4-C98D-1E29-E294CC1CD0FB}"/>
              </a:ext>
            </a:extLst>
          </p:cNvPr>
          <p:cNvGrpSpPr/>
          <p:nvPr/>
        </p:nvGrpSpPr>
        <p:grpSpPr>
          <a:xfrm>
            <a:off x="8398824" y="3805637"/>
            <a:ext cx="3900877" cy="3004288"/>
            <a:chOff x="5571854" y="2365410"/>
            <a:chExt cx="2926334" cy="2253737"/>
          </a:xfrm>
        </p:grpSpPr>
        <p:pic>
          <p:nvPicPr>
            <p:cNvPr id="13" name="图片 44">
              <a:extLst>
                <a:ext uri="{FF2B5EF4-FFF2-40B4-BE49-F238E27FC236}">
                  <a16:creationId xmlns:a16="http://schemas.microsoft.com/office/drawing/2014/main" xmlns="" id="{25914637-26AD-6019-4416-90C73AA47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xmlns="" id="{190690CE-0C29-0911-EB09-AACFE178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xmlns="" id="{43DBF4F5-99FC-421A-9499-35139D85BD33}"/>
              </a:ext>
            </a:extLst>
          </p:cNvPr>
          <p:cNvSpPr/>
          <p:nvPr/>
        </p:nvSpPr>
        <p:spPr>
          <a:xfrm>
            <a:off x="2970953" y="1718093"/>
            <a:ext cx="7182852" cy="2743456"/>
          </a:xfrm>
          <a:prstGeom prst="foldedCorner">
            <a:avLst/>
          </a:prstGeom>
          <a:solidFill>
            <a:srgbClr val="FAA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542330-D9CE-47F9-96C4-A49EA21F964B}"/>
              </a:ext>
            </a:extLst>
          </p:cNvPr>
          <p:cNvSpPr/>
          <p:nvPr/>
        </p:nvSpPr>
        <p:spPr>
          <a:xfrm rot="19010495">
            <a:off x="2499636" y="1484380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881C87-298B-44F1-BA3F-15F860C6F206}"/>
              </a:ext>
            </a:extLst>
          </p:cNvPr>
          <p:cNvSpPr/>
          <p:nvPr/>
        </p:nvSpPr>
        <p:spPr>
          <a:xfrm>
            <a:off x="3523675" y="2012531"/>
            <a:ext cx="5761619" cy="2220671"/>
          </a:xfrm>
          <a:prstGeom prst="rect">
            <a:avLst/>
          </a:prstGeom>
          <a:solidFill>
            <a:srgbClr val="0C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298975-E4D6-4EF0-A0DD-C34A6B315261}"/>
              </a:ext>
            </a:extLst>
          </p:cNvPr>
          <p:cNvSpPr txBox="1"/>
          <p:nvPr/>
        </p:nvSpPr>
        <p:spPr>
          <a:xfrm>
            <a:off x="3479196" y="2170315"/>
            <a:ext cx="568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raphic 20" descr="Home">
            <a:hlinkClick r:id="rId8" action="ppaction://hlinksldjump"/>
            <a:extLst>
              <a:ext uri="{FF2B5EF4-FFF2-40B4-BE49-F238E27FC236}">
                <a16:creationId xmlns:a16="http://schemas.microsoft.com/office/drawing/2014/main" xmlns="" id="{80E7BF02-E7AD-4CEB-AAF4-90930AB673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39955" y="5613708"/>
            <a:ext cx="1211205" cy="1211205"/>
          </a:xfrm>
          <a:prstGeom prst="rect">
            <a:avLst/>
          </a:prstGeom>
        </p:spPr>
      </p:pic>
      <p:sp>
        <p:nvSpPr>
          <p:cNvPr id="45" name="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255F56B-CE12-44DE-8EBE-8D2DD84F9AC7}"/>
              </a:ext>
            </a:extLst>
          </p:cNvPr>
          <p:cNvSpPr/>
          <p:nvPr/>
        </p:nvSpPr>
        <p:spPr>
          <a:xfrm>
            <a:off x="4119051" y="451494"/>
            <a:ext cx="584880" cy="441489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1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D7CD96D-8E12-656B-787B-C93FDFAFEB7C}"/>
              </a:ext>
            </a:extLst>
          </p:cNvPr>
          <p:cNvGraphicFramePr>
            <a:graphicFrameLocks noGrp="1"/>
          </p:cNvGraphicFramePr>
          <p:nvPr/>
        </p:nvGraphicFramePr>
        <p:xfrm>
          <a:off x="6773467" y="482528"/>
          <a:ext cx="62523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B799E3A-0522-D6E7-CC61-D45FC057D132}"/>
              </a:ext>
            </a:extLst>
          </p:cNvPr>
          <p:cNvGraphicFramePr>
            <a:graphicFrameLocks noGrp="1"/>
          </p:cNvGraphicFramePr>
          <p:nvPr/>
        </p:nvGraphicFramePr>
        <p:xfrm>
          <a:off x="6773467" y="475110"/>
          <a:ext cx="62523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4094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75E22D-2AF5-A77E-8DB5-E7325D228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图片 45">
            <a:extLst>
              <a:ext uri="{FF2B5EF4-FFF2-40B4-BE49-F238E27FC236}">
                <a16:creationId xmlns:a16="http://schemas.microsoft.com/office/drawing/2014/main" xmlns="" id="{5D5E34CF-72E7-5F36-4053-FAA26235CF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93" y="-917295"/>
            <a:ext cx="3600472" cy="283434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83694" y="147620"/>
            <a:ext cx="1020477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</a:rPr>
              <a:t>9. </a:t>
            </a:r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thơ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Đã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tràn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ngân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nỗi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mong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manh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ngắt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nhịp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như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thế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1248" y="1949348"/>
            <a:ext cx="5435773" cy="906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 </a:t>
            </a:r>
            <a:r>
              <a:rPr lang="en-US" sz="2400" kern="0">
                <a:solidFill>
                  <a:prstClr val="black"/>
                </a:solidFill>
                <a:latin typeface="Calibri"/>
                <a:sym typeface="Arial"/>
              </a:rPr>
              <a:t>Nhịp 2/2/2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8645" y="1978609"/>
            <a:ext cx="4906799" cy="906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400" kern="0">
                <a:solidFill>
                  <a:prstClr val="black"/>
                </a:solidFill>
                <a:latin typeface="Calibri"/>
                <a:sym typeface="Arial"/>
              </a:rPr>
              <a:t>Nhịp 2/4</a:t>
            </a: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1247" y="3346412"/>
            <a:ext cx="5435772" cy="8652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 </a:t>
            </a:r>
            <a:r>
              <a:rPr lang="en-US" sz="2400" kern="0">
                <a:solidFill>
                  <a:prstClr val="black"/>
                </a:solidFill>
                <a:latin typeface="Calibri"/>
                <a:sym typeface="Arial"/>
              </a:rPr>
              <a:t>Nhịp 3/3</a:t>
            </a:r>
          </a:p>
          <a:p>
            <a:pPr defTabSz="914354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8646" y="3340437"/>
            <a:ext cx="4906799" cy="871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 </a:t>
            </a:r>
            <a:r>
              <a:rPr lang="en-US" sz="2400" kern="0">
                <a:solidFill>
                  <a:prstClr val="black"/>
                </a:solidFill>
                <a:latin typeface="Calibri"/>
                <a:sym typeface="Arial"/>
              </a:rPr>
              <a:t>Nhịp 4/2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03" y="346080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02" y="3307442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79" y="211090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304714" y="4698957"/>
            <a:ext cx="2489049" cy="13286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373CB6-E346-60E2-A73E-5C5087FF0206}"/>
              </a:ext>
            </a:extLst>
          </p:cNvPr>
          <p:cNvSpPr txBox="1"/>
          <p:nvPr/>
        </p:nvSpPr>
        <p:spPr>
          <a:xfrm>
            <a:off x="2267211" y="801132"/>
            <a:ext cx="84801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kumimoji="0" lang="en-US" sz="6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lvl="0" algn="ctr"/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667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5449"/>
            <a:ext cx="12192000" cy="685552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7" y="-652027"/>
            <a:ext cx="12192001" cy="7338955"/>
            <a:chOff x="237503" y="-20073"/>
            <a:chExt cx="14112513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237503" y="229259"/>
              <a:ext cx="14112513" cy="463428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defRPr/>
              </a:pPr>
              <a:endParaRPr lang="zh-CN" altLang="en-US" sz="1900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663617" y="293225"/>
            <a:ext cx="11010641" cy="4154947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defTabSz="914173">
              <a:defRPr/>
            </a:pPr>
            <a:r>
              <a:rPr lang="en-US" altLang="zh-C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                  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HƯỚNG DẪN TỰ HỌC:</a:t>
            </a:r>
          </a:p>
          <a:p>
            <a:pPr defTabSz="914264"/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: </a:t>
            </a:r>
          </a:p>
          <a:p>
            <a:pPr defTabSz="914264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264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264"/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sắp học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(TIẾT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50-51) THỰC HÀNH TIẾNG VIỆT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264"/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264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miền</a:t>
            </a:r>
            <a:endParaRPr lang="zh-CN" altLang="en-US" sz="3700" b="1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292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373CB6-E346-60E2-A73E-5C5087FF0206}"/>
              </a:ext>
            </a:extLst>
          </p:cNvPr>
          <p:cNvSpPr txBox="1"/>
          <p:nvPr/>
        </p:nvSpPr>
        <p:spPr>
          <a:xfrm>
            <a:off x="1766170" y="801131"/>
            <a:ext cx="97238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5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!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133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A85712-1B6C-0A49-A824-D55488C0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图片 36">
            <a:extLst>
              <a:ext uri="{FF2B5EF4-FFF2-40B4-BE49-F238E27FC236}">
                <a16:creationId xmlns:a16="http://schemas.microsoft.com/office/drawing/2014/main" xmlns="" id="{1714CB27-3AB0-8CC2-73C0-E0F01A927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83" y="4966737"/>
            <a:ext cx="1430321" cy="1113375"/>
          </a:xfrm>
          <a:prstGeom prst="rect">
            <a:avLst/>
          </a:prstGeom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xmlns="" id="{C89F707F-6B80-5565-3E1D-A9F1095E1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697" y="6010861"/>
            <a:ext cx="12222743" cy="910204"/>
          </a:xfrm>
          <a:prstGeom prst="rect">
            <a:avLst/>
          </a:prstGeom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xmlns="" id="{19147CB9-3FD6-5DAE-847E-B0CD85192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49" y="3394682"/>
            <a:ext cx="3122803" cy="3463839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xmlns="" id="{43DBF4F5-99FC-421A-9499-35139D85BD33}"/>
              </a:ext>
            </a:extLst>
          </p:cNvPr>
          <p:cNvSpPr/>
          <p:nvPr/>
        </p:nvSpPr>
        <p:spPr>
          <a:xfrm>
            <a:off x="2351719" y="1893403"/>
            <a:ext cx="7859544" cy="3559789"/>
          </a:xfrm>
          <a:prstGeom prst="foldedCorner">
            <a:avLst/>
          </a:prstGeom>
          <a:solidFill>
            <a:srgbClr val="FAA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542330-D9CE-47F9-96C4-A49EA21F964B}"/>
              </a:ext>
            </a:extLst>
          </p:cNvPr>
          <p:cNvSpPr/>
          <p:nvPr/>
        </p:nvSpPr>
        <p:spPr>
          <a:xfrm rot="19010495">
            <a:off x="1880405" y="1659688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881C87-298B-44F1-BA3F-15F860C6F206}"/>
              </a:ext>
            </a:extLst>
          </p:cNvPr>
          <p:cNvSpPr/>
          <p:nvPr/>
        </p:nvSpPr>
        <p:spPr>
          <a:xfrm>
            <a:off x="2859963" y="2158871"/>
            <a:ext cx="6304415" cy="2886548"/>
          </a:xfrm>
          <a:prstGeom prst="rect">
            <a:avLst/>
          </a:prstGeom>
          <a:solidFill>
            <a:srgbClr val="0C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298975-E4D6-4EF0-A0DD-C34A6B315261}"/>
              </a:ext>
            </a:extLst>
          </p:cNvPr>
          <p:cNvSpPr txBox="1"/>
          <p:nvPr/>
        </p:nvSpPr>
        <p:spPr>
          <a:xfrm>
            <a:off x="3004662" y="2341502"/>
            <a:ext cx="6127025" cy="275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13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Graphic 19" descr="Home">
            <a:hlinkClick r:id="rId6" action="ppaction://hlinksldjump"/>
            <a:extLst>
              <a:ext uri="{FF2B5EF4-FFF2-40B4-BE49-F238E27FC236}">
                <a16:creationId xmlns:a16="http://schemas.microsoft.com/office/drawing/2014/main" xmlns="" id="{FF4E75B4-64EF-4348-B41A-0CFB4839C5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04576" y="4966737"/>
            <a:ext cx="1189369" cy="1189369"/>
          </a:xfrm>
          <a:prstGeom prst="rect">
            <a:avLst/>
          </a:prstGeom>
        </p:spPr>
      </p:pic>
      <p:sp>
        <p:nvSpPr>
          <p:cNvPr id="39" name="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0F47AE3-FDC7-4326-8895-9FD59D5FFDE9}"/>
              </a:ext>
            </a:extLst>
          </p:cNvPr>
          <p:cNvSpPr/>
          <p:nvPr/>
        </p:nvSpPr>
        <p:spPr>
          <a:xfrm>
            <a:off x="760958" y="470661"/>
            <a:ext cx="584880" cy="441489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2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xmlns="" id="{867D7DF9-A886-4B7E-2079-100A8D8ACE19}"/>
              </a:ext>
            </a:extLst>
          </p:cNvPr>
          <p:cNvGraphicFramePr>
            <a:graphicFrameLocks noGrp="1"/>
          </p:cNvGraphicFramePr>
          <p:nvPr/>
        </p:nvGraphicFramePr>
        <p:xfrm>
          <a:off x="1843479" y="486511"/>
          <a:ext cx="81280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220485786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22417042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11513970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00111985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227943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3800351184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9662853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Ồ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92FC5C0-B1F0-DA5E-E007-BE698E9CC899}"/>
              </a:ext>
            </a:extLst>
          </p:cNvPr>
          <p:cNvGraphicFramePr>
            <a:graphicFrameLocks noGrp="1"/>
          </p:cNvGraphicFramePr>
          <p:nvPr/>
        </p:nvGraphicFramePr>
        <p:xfrm>
          <a:off x="1843479" y="479093"/>
          <a:ext cx="81280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220485786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22417042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115139708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00111985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227943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3800351184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9662853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Ồ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3279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27CA40-C633-6EAC-BC89-A575CF3BA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D04F5840-CF38-7EFB-4E3C-A6D1E3F7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83" y="4966737"/>
            <a:ext cx="1430321" cy="1113375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xmlns="" id="{56C28059-5608-0DD3-D39F-7C52ED3EB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310" y="5202526"/>
            <a:ext cx="2291764" cy="1097121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xmlns="" id="{CA0BEE52-36DB-D700-FC4F-B71FB7B4C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697" y="6010861"/>
            <a:ext cx="12222743" cy="910204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xmlns="" id="{CAE21D48-A3DE-A58E-A2C6-8E5CB9B41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49" y="3394682"/>
            <a:ext cx="3122803" cy="3463839"/>
          </a:xfrm>
          <a:prstGeom prst="rect">
            <a:avLst/>
          </a:prstGeom>
        </p:spPr>
      </p:pic>
      <p:grpSp>
        <p:nvGrpSpPr>
          <p:cNvPr id="13" name="组合 56">
            <a:extLst>
              <a:ext uri="{FF2B5EF4-FFF2-40B4-BE49-F238E27FC236}">
                <a16:creationId xmlns:a16="http://schemas.microsoft.com/office/drawing/2014/main" xmlns="" id="{D65DB89D-8695-4617-83A6-4B549EAE51BE}"/>
              </a:ext>
            </a:extLst>
          </p:cNvPr>
          <p:cNvGrpSpPr/>
          <p:nvPr/>
        </p:nvGrpSpPr>
        <p:grpSpPr>
          <a:xfrm>
            <a:off x="8398824" y="3805637"/>
            <a:ext cx="3900877" cy="3004288"/>
            <a:chOff x="5571854" y="2365410"/>
            <a:chExt cx="2926334" cy="2253737"/>
          </a:xfrm>
        </p:grpSpPr>
        <p:pic>
          <p:nvPicPr>
            <p:cNvPr id="14" name="图片 44">
              <a:extLst>
                <a:ext uri="{FF2B5EF4-FFF2-40B4-BE49-F238E27FC236}">
                  <a16:creationId xmlns:a16="http://schemas.microsoft.com/office/drawing/2014/main" xmlns="" id="{AE4C0CA7-CD7B-9891-C3EB-4CD09B09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8" name="图片 34">
              <a:extLst>
                <a:ext uri="{FF2B5EF4-FFF2-40B4-BE49-F238E27FC236}">
                  <a16:creationId xmlns:a16="http://schemas.microsoft.com/office/drawing/2014/main" xmlns="" id="{27BA3E41-5DCD-1172-D163-AAE8FF723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EE233A9-D7B4-40D9-ACF3-C787E24B451A}"/>
              </a:ext>
            </a:extLst>
          </p:cNvPr>
          <p:cNvGrpSpPr/>
          <p:nvPr/>
        </p:nvGrpSpPr>
        <p:grpSpPr>
          <a:xfrm>
            <a:off x="1948065" y="1489948"/>
            <a:ext cx="8295872" cy="2626649"/>
            <a:chOff x="2286002" y="1494701"/>
            <a:chExt cx="5986461" cy="3791674"/>
          </a:xfrm>
        </p:grpSpPr>
        <p:sp>
          <p:nvSpPr>
            <p:cNvPr id="15" name="Rectangle: Folded Corner 14">
              <a:extLst>
                <a:ext uri="{FF2B5EF4-FFF2-40B4-BE49-F238E27FC236}">
                  <a16:creationId xmlns:a16="http://schemas.microsoft.com/office/drawing/2014/main" xmlns="" id="{43DBF4F5-99FC-421A-9499-35139D85BD33}"/>
                </a:ext>
              </a:extLst>
            </p:cNvPr>
            <p:cNvSpPr/>
            <p:nvPr/>
          </p:nvSpPr>
          <p:spPr>
            <a:xfrm>
              <a:off x="2757488" y="1640382"/>
              <a:ext cx="5514975" cy="3645993"/>
            </a:xfrm>
            <a:prstGeom prst="foldedCorner">
              <a:avLst/>
            </a:prstGeom>
            <a:solidFill>
              <a:srgbClr val="FAA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3542330-D9CE-47F9-96C4-A49EA21F964B}"/>
                </a:ext>
              </a:extLst>
            </p:cNvPr>
            <p:cNvSpPr/>
            <p:nvPr/>
          </p:nvSpPr>
          <p:spPr>
            <a:xfrm rot="19010495">
              <a:off x="2286002" y="1494701"/>
              <a:ext cx="942975" cy="480958"/>
            </a:xfrm>
            <a:prstGeom prst="rect">
              <a:avLst/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7881C87-298B-44F1-BA3F-15F860C6F206}"/>
                </a:ext>
              </a:extLst>
            </p:cNvPr>
            <p:cNvSpPr/>
            <p:nvPr/>
          </p:nvSpPr>
          <p:spPr>
            <a:xfrm>
              <a:off x="3054636" y="1929326"/>
              <a:ext cx="4920678" cy="3068104"/>
            </a:xfrm>
            <a:prstGeom prst="rect">
              <a:avLst/>
            </a:prstGeom>
            <a:solidFill>
              <a:srgbClr val="0C9B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298975-E4D6-4EF0-A0DD-C34A6B315261}"/>
              </a:ext>
            </a:extLst>
          </p:cNvPr>
          <p:cNvSpPr txBox="1"/>
          <p:nvPr/>
        </p:nvSpPr>
        <p:spPr>
          <a:xfrm>
            <a:off x="3013218" y="1872599"/>
            <a:ext cx="6474617" cy="3327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13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Graphic 19" descr="Home">
            <a:hlinkClick r:id="rId9" action="ppaction://hlinksldjump"/>
            <a:extLst>
              <a:ext uri="{FF2B5EF4-FFF2-40B4-BE49-F238E27FC236}">
                <a16:creationId xmlns:a16="http://schemas.microsoft.com/office/drawing/2014/main" xmlns="" id="{09017410-7EC0-4BAB-B6DE-051CCC554E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665918" y="5471314"/>
            <a:ext cx="1205669" cy="1205669"/>
          </a:xfrm>
          <a:prstGeom prst="rect">
            <a:avLst/>
          </a:prstGeom>
        </p:spPr>
      </p:pic>
      <p:sp>
        <p:nvSpPr>
          <p:cNvPr id="68" name="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D8809D4-E11F-49A2-921E-A4B363BA2D48}"/>
              </a:ext>
            </a:extLst>
          </p:cNvPr>
          <p:cNvSpPr/>
          <p:nvPr/>
        </p:nvSpPr>
        <p:spPr>
          <a:xfrm>
            <a:off x="2152992" y="480133"/>
            <a:ext cx="584880" cy="441489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E614ADE-B7CD-4AB9-6091-03448365A5CD}"/>
              </a:ext>
            </a:extLst>
          </p:cNvPr>
          <p:cNvGraphicFramePr>
            <a:graphicFrameLocks noGrp="1"/>
          </p:cNvGraphicFramePr>
          <p:nvPr/>
        </p:nvGraphicFramePr>
        <p:xfrm>
          <a:off x="4092381" y="471840"/>
          <a:ext cx="375138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E3D5859-3037-887B-11F1-FE1F89D430EC}"/>
              </a:ext>
            </a:extLst>
          </p:cNvPr>
          <p:cNvGraphicFramePr>
            <a:graphicFrameLocks noGrp="1"/>
          </p:cNvGraphicFramePr>
          <p:nvPr/>
        </p:nvGraphicFramePr>
        <p:xfrm>
          <a:off x="4092381" y="464422"/>
          <a:ext cx="375138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616931903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408108259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300312029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70AD47"/>
                          </a:solidFill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3119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471A04-E99F-562E-7827-DFC90509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xmlns="" id="{3922DDBC-F684-E6E8-AFD9-875A2E66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83" y="4966737"/>
            <a:ext cx="1430321" cy="1113375"/>
          </a:xfrm>
          <a:prstGeom prst="rect">
            <a:avLst/>
          </a:prstGeom>
        </p:spPr>
      </p:pic>
      <p:pic>
        <p:nvPicPr>
          <p:cNvPr id="5" name="图片 37">
            <a:extLst>
              <a:ext uri="{FF2B5EF4-FFF2-40B4-BE49-F238E27FC236}">
                <a16:creationId xmlns:a16="http://schemas.microsoft.com/office/drawing/2014/main" xmlns="" id="{68493255-5211-6782-3E20-717141C3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310" y="5202526"/>
            <a:ext cx="2291764" cy="1097121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xmlns="" id="{C8726ABF-1BB9-2F21-9718-2E4605BC0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697" y="6010861"/>
            <a:ext cx="12222743" cy="910204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xmlns="" id="{93835B3D-F46C-971B-94F2-6DFDB45BC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061" y="192740"/>
            <a:ext cx="1495335" cy="763923"/>
          </a:xfrm>
          <a:prstGeom prst="rect">
            <a:avLst/>
          </a:prstGeom>
        </p:spPr>
      </p:pic>
      <p:pic>
        <p:nvPicPr>
          <p:cNvPr id="9" name="图片 31">
            <a:extLst>
              <a:ext uri="{FF2B5EF4-FFF2-40B4-BE49-F238E27FC236}">
                <a16:creationId xmlns:a16="http://schemas.microsoft.com/office/drawing/2014/main" xmlns="" id="{DEB365D3-FD49-B8B8-06B8-1D6F52737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3023" y="112394"/>
            <a:ext cx="1235277" cy="707033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:a16="http://schemas.microsoft.com/office/drawing/2014/main" xmlns="" id="{B4148E5A-913A-BC2C-EA80-3379F54903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23" y="1693513"/>
            <a:ext cx="1056488" cy="609512"/>
          </a:xfrm>
          <a:prstGeom prst="rect">
            <a:avLst/>
          </a:prstGeom>
        </p:spPr>
      </p:pic>
      <p:grpSp>
        <p:nvGrpSpPr>
          <p:cNvPr id="11" name="组合 56">
            <a:extLst>
              <a:ext uri="{FF2B5EF4-FFF2-40B4-BE49-F238E27FC236}">
                <a16:creationId xmlns:a16="http://schemas.microsoft.com/office/drawing/2014/main" xmlns="" id="{8CF5B3DF-67E0-FAC4-5A4F-17F031EBE25C}"/>
              </a:ext>
            </a:extLst>
          </p:cNvPr>
          <p:cNvGrpSpPr/>
          <p:nvPr/>
        </p:nvGrpSpPr>
        <p:grpSpPr>
          <a:xfrm>
            <a:off x="8398824" y="3805637"/>
            <a:ext cx="3900877" cy="3004288"/>
            <a:chOff x="5571854" y="2365410"/>
            <a:chExt cx="2926334" cy="2253737"/>
          </a:xfrm>
        </p:grpSpPr>
        <p:pic>
          <p:nvPicPr>
            <p:cNvPr id="12" name="图片 44">
              <a:extLst>
                <a:ext uri="{FF2B5EF4-FFF2-40B4-BE49-F238E27FC236}">
                  <a16:creationId xmlns:a16="http://schemas.microsoft.com/office/drawing/2014/main" xmlns="" id="{12FFF22E-64B9-82C0-E5BF-9721BDAF7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3" name="图片 34">
              <a:extLst>
                <a:ext uri="{FF2B5EF4-FFF2-40B4-BE49-F238E27FC236}">
                  <a16:creationId xmlns:a16="http://schemas.microsoft.com/office/drawing/2014/main" xmlns="" id="{C559CC53-284E-F237-E103-763A406D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xmlns="" id="{43DBF4F5-99FC-421A-9499-35139D85BD33}"/>
              </a:ext>
            </a:extLst>
          </p:cNvPr>
          <p:cNvSpPr/>
          <p:nvPr/>
        </p:nvSpPr>
        <p:spPr>
          <a:xfrm>
            <a:off x="2779272" y="2100745"/>
            <a:ext cx="7569990" cy="2865992"/>
          </a:xfrm>
          <a:prstGeom prst="foldedCorner">
            <a:avLst/>
          </a:prstGeom>
          <a:solidFill>
            <a:srgbClr val="FAA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542330-D9CE-47F9-96C4-A49EA21F964B}"/>
              </a:ext>
            </a:extLst>
          </p:cNvPr>
          <p:cNvSpPr/>
          <p:nvPr/>
        </p:nvSpPr>
        <p:spPr>
          <a:xfrm rot="19010495">
            <a:off x="2287382" y="1867032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881C87-298B-44F1-BA3F-15F860C6F206}"/>
              </a:ext>
            </a:extLst>
          </p:cNvPr>
          <p:cNvSpPr/>
          <p:nvPr/>
        </p:nvSpPr>
        <p:spPr>
          <a:xfrm>
            <a:off x="3266938" y="2366215"/>
            <a:ext cx="6498677" cy="2404095"/>
          </a:xfrm>
          <a:prstGeom prst="rect">
            <a:avLst/>
          </a:prstGeom>
          <a:solidFill>
            <a:srgbClr val="0C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298975-E4D6-4EF0-A0DD-C34A6B315261}"/>
              </a:ext>
            </a:extLst>
          </p:cNvPr>
          <p:cNvSpPr txBox="1"/>
          <p:nvPr/>
        </p:nvSpPr>
        <p:spPr>
          <a:xfrm>
            <a:off x="3294772" y="2569582"/>
            <a:ext cx="64708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Graphic 33" descr="Home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63C0D3B-8BC8-49AD-B1B8-8CBD8B68ED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736249" y="5525400"/>
            <a:ext cx="1141936" cy="1141936"/>
          </a:xfrm>
          <a:prstGeom prst="rect">
            <a:avLst/>
          </a:prstGeom>
        </p:spPr>
      </p:pic>
      <p:sp>
        <p:nvSpPr>
          <p:cNvPr id="31" name="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ED33168-6A59-404F-8BD6-71734EF22EBF}"/>
              </a:ext>
            </a:extLst>
          </p:cNvPr>
          <p:cNvSpPr/>
          <p:nvPr/>
        </p:nvSpPr>
        <p:spPr>
          <a:xfrm>
            <a:off x="3002332" y="646230"/>
            <a:ext cx="584880" cy="441489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4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85" name="Google Shape;1670;p47">
            <a:extLst>
              <a:ext uri="{FF2B5EF4-FFF2-40B4-BE49-F238E27FC236}">
                <a16:creationId xmlns:a16="http://schemas.microsoft.com/office/drawing/2014/main" xmlns="" id="{7CFEAD1D-75B1-4279-9310-24162B3F4F9C}"/>
              </a:ext>
            </a:extLst>
          </p:cNvPr>
          <p:cNvGrpSpPr/>
          <p:nvPr/>
        </p:nvGrpSpPr>
        <p:grpSpPr>
          <a:xfrm>
            <a:off x="8972523" y="2986319"/>
            <a:ext cx="2841379" cy="1211844"/>
            <a:chOff x="6131555" y="246612"/>
            <a:chExt cx="2842406" cy="1212282"/>
          </a:xfrm>
        </p:grpSpPr>
        <p:grpSp>
          <p:nvGrpSpPr>
            <p:cNvPr id="86" name="Google Shape;1671;p47">
              <a:extLst>
                <a:ext uri="{FF2B5EF4-FFF2-40B4-BE49-F238E27FC236}">
                  <a16:creationId xmlns:a16="http://schemas.microsoft.com/office/drawing/2014/main" xmlns="" id="{32885858-B726-4F1C-8EB4-C2F8C6225846}"/>
                </a:ext>
              </a:extLst>
            </p:cNvPr>
            <p:cNvGrpSpPr/>
            <p:nvPr/>
          </p:nvGrpSpPr>
          <p:grpSpPr>
            <a:xfrm flipH="1">
              <a:off x="7142856" y="655124"/>
              <a:ext cx="656201" cy="775759"/>
              <a:chOff x="4377350" y="3576850"/>
              <a:chExt cx="1070125" cy="1265100"/>
            </a:xfrm>
          </p:grpSpPr>
          <p:sp>
            <p:nvSpPr>
              <p:cNvPr id="111" name="Google Shape;1672;p47">
                <a:extLst>
                  <a:ext uri="{FF2B5EF4-FFF2-40B4-BE49-F238E27FC236}">
                    <a16:creationId xmlns:a16="http://schemas.microsoft.com/office/drawing/2014/main" xmlns="" id="{C5E7A79C-4AE8-4100-A91B-1EDF8833A992}"/>
                  </a:ext>
                </a:extLst>
              </p:cNvPr>
              <p:cNvSpPr/>
              <p:nvPr/>
            </p:nvSpPr>
            <p:spPr>
              <a:xfrm>
                <a:off x="4570325" y="3718650"/>
                <a:ext cx="877150" cy="1021050"/>
              </a:xfrm>
              <a:custGeom>
                <a:avLst/>
                <a:gdLst/>
                <a:ahLst/>
                <a:cxnLst/>
                <a:rect l="l" t="t" r="r" b="b"/>
                <a:pathLst>
                  <a:path w="35086" h="40842" extrusionOk="0">
                    <a:moveTo>
                      <a:pt x="10809" y="1"/>
                    </a:moveTo>
                    <a:cubicBezTo>
                      <a:pt x="10782" y="1"/>
                      <a:pt x="10755" y="2"/>
                      <a:pt x="10728" y="3"/>
                    </a:cubicBezTo>
                    <a:cubicBezTo>
                      <a:pt x="8848" y="103"/>
                      <a:pt x="6091" y="2083"/>
                      <a:pt x="3560" y="6269"/>
                    </a:cubicBezTo>
                    <a:cubicBezTo>
                      <a:pt x="1304" y="14138"/>
                      <a:pt x="1" y="24188"/>
                      <a:pt x="1605" y="30128"/>
                    </a:cubicBezTo>
                    <a:lnTo>
                      <a:pt x="6768" y="35767"/>
                    </a:lnTo>
                    <a:cubicBezTo>
                      <a:pt x="7442" y="35381"/>
                      <a:pt x="8160" y="35216"/>
                      <a:pt x="8914" y="35216"/>
                    </a:cubicBezTo>
                    <a:cubicBezTo>
                      <a:pt x="13315" y="35216"/>
                      <a:pt x="18948" y="40842"/>
                      <a:pt x="24411" y="40842"/>
                    </a:cubicBezTo>
                    <a:cubicBezTo>
                      <a:pt x="26078" y="40842"/>
                      <a:pt x="27729" y="40318"/>
                      <a:pt x="29324" y="38950"/>
                    </a:cubicBezTo>
                    <a:cubicBezTo>
                      <a:pt x="31705" y="36895"/>
                      <a:pt x="23585" y="32584"/>
                      <a:pt x="31780" y="30479"/>
                    </a:cubicBezTo>
                    <a:cubicBezTo>
                      <a:pt x="35085" y="29623"/>
                      <a:pt x="34623" y="23759"/>
                      <a:pt x="28511" y="23759"/>
                    </a:cubicBezTo>
                    <a:cubicBezTo>
                      <a:pt x="28180" y="23759"/>
                      <a:pt x="27833" y="23776"/>
                      <a:pt x="27470" y="23812"/>
                    </a:cubicBezTo>
                    <a:cubicBezTo>
                      <a:pt x="27770" y="21632"/>
                      <a:pt x="27294" y="20680"/>
                      <a:pt x="25690" y="19101"/>
                    </a:cubicBezTo>
                    <a:cubicBezTo>
                      <a:pt x="24111" y="17522"/>
                      <a:pt x="24963" y="14990"/>
                      <a:pt x="23334" y="12509"/>
                    </a:cubicBezTo>
                    <a:cubicBezTo>
                      <a:pt x="21705" y="10053"/>
                      <a:pt x="17620" y="9376"/>
                      <a:pt x="15590" y="7572"/>
                    </a:cubicBezTo>
                    <a:cubicBezTo>
                      <a:pt x="13581" y="5811"/>
                      <a:pt x="13364" y="1"/>
                      <a:pt x="10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673;p47">
                <a:extLst>
                  <a:ext uri="{FF2B5EF4-FFF2-40B4-BE49-F238E27FC236}">
                    <a16:creationId xmlns:a16="http://schemas.microsoft.com/office/drawing/2014/main" xmlns="" id="{F5603A0F-3B69-46CE-9A14-F01070B1914E}"/>
                  </a:ext>
                </a:extLst>
              </p:cNvPr>
              <p:cNvSpPr/>
              <p:nvPr/>
            </p:nvSpPr>
            <p:spPr>
              <a:xfrm>
                <a:off x="4652400" y="3833350"/>
                <a:ext cx="359050" cy="552225"/>
              </a:xfrm>
              <a:custGeom>
                <a:avLst/>
                <a:gdLst/>
                <a:ahLst/>
                <a:cxnLst/>
                <a:rect l="l" t="t" r="r" b="b"/>
                <a:pathLst>
                  <a:path w="14362" h="22089" extrusionOk="0">
                    <a:moveTo>
                      <a:pt x="7224" y="0"/>
                    </a:moveTo>
                    <a:cubicBezTo>
                      <a:pt x="5641" y="0"/>
                      <a:pt x="4830" y="1674"/>
                      <a:pt x="4287" y="2909"/>
                    </a:cubicBezTo>
                    <a:cubicBezTo>
                      <a:pt x="3409" y="4989"/>
                      <a:pt x="2908" y="7219"/>
                      <a:pt x="2382" y="9400"/>
                    </a:cubicBezTo>
                    <a:cubicBezTo>
                      <a:pt x="1" y="19074"/>
                      <a:pt x="753" y="21280"/>
                      <a:pt x="778" y="21480"/>
                    </a:cubicBezTo>
                    <a:cubicBezTo>
                      <a:pt x="842" y="21901"/>
                      <a:pt x="1158" y="22088"/>
                      <a:pt x="1494" y="22088"/>
                    </a:cubicBezTo>
                    <a:cubicBezTo>
                      <a:pt x="1818" y="22088"/>
                      <a:pt x="2159" y="21913"/>
                      <a:pt x="2307" y="21605"/>
                    </a:cubicBezTo>
                    <a:cubicBezTo>
                      <a:pt x="4562" y="18823"/>
                      <a:pt x="6668" y="15891"/>
                      <a:pt x="9374" y="13535"/>
                    </a:cubicBezTo>
                    <a:cubicBezTo>
                      <a:pt x="10502" y="12533"/>
                      <a:pt x="14362" y="8999"/>
                      <a:pt x="11505" y="7671"/>
                    </a:cubicBezTo>
                    <a:cubicBezTo>
                      <a:pt x="11229" y="7539"/>
                      <a:pt x="10945" y="7481"/>
                      <a:pt x="10657" y="7481"/>
                    </a:cubicBezTo>
                    <a:cubicBezTo>
                      <a:pt x="8854" y="7481"/>
                      <a:pt x="6903" y="9793"/>
                      <a:pt x="5866" y="11154"/>
                    </a:cubicBezTo>
                    <a:cubicBezTo>
                      <a:pt x="6267" y="10177"/>
                      <a:pt x="6668" y="9224"/>
                      <a:pt x="7069" y="8247"/>
                    </a:cubicBezTo>
                    <a:cubicBezTo>
                      <a:pt x="7720" y="6718"/>
                      <a:pt x="11379" y="177"/>
                      <a:pt x="7294" y="1"/>
                    </a:cubicBezTo>
                    <a:cubicBezTo>
                      <a:pt x="7271" y="1"/>
                      <a:pt x="7247" y="0"/>
                      <a:pt x="7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674;p47">
                <a:extLst>
                  <a:ext uri="{FF2B5EF4-FFF2-40B4-BE49-F238E27FC236}">
                    <a16:creationId xmlns:a16="http://schemas.microsoft.com/office/drawing/2014/main" xmlns="" id="{0F876A59-3FA3-4EAC-A1D2-8E3F4D3702B1}"/>
                  </a:ext>
                </a:extLst>
              </p:cNvPr>
              <p:cNvSpPr/>
              <p:nvPr/>
            </p:nvSpPr>
            <p:spPr>
              <a:xfrm>
                <a:off x="4718200" y="4162075"/>
                <a:ext cx="488750" cy="286775"/>
              </a:xfrm>
              <a:custGeom>
                <a:avLst/>
                <a:gdLst/>
                <a:ahLst/>
                <a:cxnLst/>
                <a:rect l="l" t="t" r="r" b="b"/>
                <a:pathLst>
                  <a:path w="19550" h="11471" extrusionOk="0">
                    <a:moveTo>
                      <a:pt x="11786" y="0"/>
                    </a:moveTo>
                    <a:cubicBezTo>
                      <a:pt x="10189" y="0"/>
                      <a:pt x="8233" y="1838"/>
                      <a:pt x="7244" y="2642"/>
                    </a:cubicBezTo>
                    <a:cubicBezTo>
                      <a:pt x="7219" y="2667"/>
                      <a:pt x="1" y="8732"/>
                      <a:pt x="1103" y="11088"/>
                    </a:cubicBezTo>
                    <a:cubicBezTo>
                      <a:pt x="1204" y="11314"/>
                      <a:pt x="1454" y="11439"/>
                      <a:pt x="1705" y="11464"/>
                    </a:cubicBezTo>
                    <a:cubicBezTo>
                      <a:pt x="1758" y="11468"/>
                      <a:pt x="1810" y="11470"/>
                      <a:pt x="1863" y="11470"/>
                    </a:cubicBezTo>
                    <a:cubicBezTo>
                      <a:pt x="3339" y="11470"/>
                      <a:pt x="4848" y="9812"/>
                      <a:pt x="8647" y="8481"/>
                    </a:cubicBezTo>
                    <a:cubicBezTo>
                      <a:pt x="11554" y="7433"/>
                      <a:pt x="13513" y="7307"/>
                      <a:pt x="14918" y="7307"/>
                    </a:cubicBezTo>
                    <a:cubicBezTo>
                      <a:pt x="15361" y="7307"/>
                      <a:pt x="15750" y="7319"/>
                      <a:pt x="16095" y="7319"/>
                    </a:cubicBezTo>
                    <a:cubicBezTo>
                      <a:pt x="17063" y="7319"/>
                      <a:pt x="17698" y="7221"/>
                      <a:pt x="18271" y="6476"/>
                    </a:cubicBezTo>
                    <a:cubicBezTo>
                      <a:pt x="19550" y="4847"/>
                      <a:pt x="17695" y="3143"/>
                      <a:pt x="16116" y="2867"/>
                    </a:cubicBezTo>
                    <a:cubicBezTo>
                      <a:pt x="15856" y="2822"/>
                      <a:pt x="15593" y="2801"/>
                      <a:pt x="15327" y="2801"/>
                    </a:cubicBezTo>
                    <a:cubicBezTo>
                      <a:pt x="14281" y="2801"/>
                      <a:pt x="13195" y="3125"/>
                      <a:pt x="12156" y="3544"/>
                    </a:cubicBezTo>
                    <a:cubicBezTo>
                      <a:pt x="13184" y="2592"/>
                      <a:pt x="14161" y="1213"/>
                      <a:pt x="12757" y="286"/>
                    </a:cubicBezTo>
                    <a:cubicBezTo>
                      <a:pt x="12459" y="86"/>
                      <a:pt x="12131" y="0"/>
                      <a:pt x="11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675;p47">
                <a:extLst>
                  <a:ext uri="{FF2B5EF4-FFF2-40B4-BE49-F238E27FC236}">
                    <a16:creationId xmlns:a16="http://schemas.microsoft.com/office/drawing/2014/main" xmlns="" id="{938D4890-EDB8-444E-9214-573A5EF7E39C}"/>
                  </a:ext>
                </a:extLst>
              </p:cNvPr>
              <p:cNvSpPr/>
              <p:nvPr/>
            </p:nvSpPr>
            <p:spPr>
              <a:xfrm>
                <a:off x="4796525" y="4381725"/>
                <a:ext cx="4392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9602" extrusionOk="0">
                    <a:moveTo>
                      <a:pt x="13369" y="0"/>
                    </a:moveTo>
                    <a:cubicBezTo>
                      <a:pt x="9588" y="0"/>
                      <a:pt x="4177" y="1476"/>
                      <a:pt x="1554" y="3229"/>
                    </a:cubicBezTo>
                    <a:cubicBezTo>
                      <a:pt x="351" y="4006"/>
                      <a:pt x="0" y="5059"/>
                      <a:pt x="226" y="5234"/>
                    </a:cubicBezTo>
                    <a:cubicBezTo>
                      <a:pt x="401" y="6011"/>
                      <a:pt x="4462" y="6287"/>
                      <a:pt x="8722" y="8944"/>
                    </a:cubicBezTo>
                    <a:cubicBezTo>
                      <a:pt x="9246" y="9270"/>
                      <a:pt x="10328" y="9601"/>
                      <a:pt x="11285" y="9601"/>
                    </a:cubicBezTo>
                    <a:cubicBezTo>
                      <a:pt x="12388" y="9601"/>
                      <a:pt x="13326" y="9161"/>
                      <a:pt x="13058" y="7766"/>
                    </a:cubicBezTo>
                    <a:cubicBezTo>
                      <a:pt x="12782" y="6337"/>
                      <a:pt x="10477" y="5385"/>
                      <a:pt x="8848" y="4909"/>
                    </a:cubicBezTo>
                    <a:cubicBezTo>
                      <a:pt x="9382" y="4909"/>
                      <a:pt x="9906" y="4897"/>
                      <a:pt x="10433" y="4897"/>
                    </a:cubicBezTo>
                    <a:cubicBezTo>
                      <a:pt x="10697" y="4897"/>
                      <a:pt x="10961" y="4900"/>
                      <a:pt x="11229" y="4909"/>
                    </a:cubicBezTo>
                    <a:cubicBezTo>
                      <a:pt x="11601" y="4924"/>
                      <a:pt x="12086" y="4947"/>
                      <a:pt x="12620" y="4947"/>
                    </a:cubicBezTo>
                    <a:cubicBezTo>
                      <a:pt x="14712" y="4947"/>
                      <a:pt x="17569" y="4586"/>
                      <a:pt x="17469" y="1951"/>
                    </a:cubicBezTo>
                    <a:cubicBezTo>
                      <a:pt x="17402" y="558"/>
                      <a:pt x="15693" y="0"/>
                      <a:pt x="13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676;p47">
                <a:extLst>
                  <a:ext uri="{FF2B5EF4-FFF2-40B4-BE49-F238E27FC236}">
                    <a16:creationId xmlns:a16="http://schemas.microsoft.com/office/drawing/2014/main" xmlns="" id="{2266C621-D449-4327-AE56-5871C70F7AD6}"/>
                  </a:ext>
                </a:extLst>
              </p:cNvPr>
              <p:cNvSpPr/>
              <p:nvPr/>
            </p:nvSpPr>
            <p:spPr>
              <a:xfrm>
                <a:off x="4659300" y="3576850"/>
                <a:ext cx="661050" cy="737125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29485" extrusionOk="0">
                    <a:moveTo>
                      <a:pt x="7290" y="0"/>
                    </a:moveTo>
                    <a:cubicBezTo>
                      <a:pt x="6450" y="0"/>
                      <a:pt x="5612" y="377"/>
                      <a:pt x="4813" y="1189"/>
                    </a:cubicBezTo>
                    <a:cubicBezTo>
                      <a:pt x="3184" y="2868"/>
                      <a:pt x="1404" y="6978"/>
                      <a:pt x="1" y="11941"/>
                    </a:cubicBezTo>
                    <a:cubicBezTo>
                      <a:pt x="2532" y="7755"/>
                      <a:pt x="5289" y="5775"/>
                      <a:pt x="7169" y="5675"/>
                    </a:cubicBezTo>
                    <a:cubicBezTo>
                      <a:pt x="7196" y="5674"/>
                      <a:pt x="7223" y="5673"/>
                      <a:pt x="7250" y="5673"/>
                    </a:cubicBezTo>
                    <a:cubicBezTo>
                      <a:pt x="9805" y="5673"/>
                      <a:pt x="10022" y="11483"/>
                      <a:pt x="12031" y="13244"/>
                    </a:cubicBezTo>
                    <a:cubicBezTo>
                      <a:pt x="14061" y="15048"/>
                      <a:pt x="18146" y="15725"/>
                      <a:pt x="19775" y="18181"/>
                    </a:cubicBezTo>
                    <a:cubicBezTo>
                      <a:pt x="21404" y="20662"/>
                      <a:pt x="20552" y="23194"/>
                      <a:pt x="22131" y="24773"/>
                    </a:cubicBezTo>
                    <a:cubicBezTo>
                      <a:pt x="23735" y="26352"/>
                      <a:pt x="24211" y="27304"/>
                      <a:pt x="23911" y="29484"/>
                    </a:cubicBezTo>
                    <a:cubicBezTo>
                      <a:pt x="25790" y="27530"/>
                      <a:pt x="26442" y="25374"/>
                      <a:pt x="24487" y="23469"/>
                    </a:cubicBezTo>
                    <a:cubicBezTo>
                      <a:pt x="21078" y="20111"/>
                      <a:pt x="24913" y="18156"/>
                      <a:pt x="22557" y="15850"/>
                    </a:cubicBezTo>
                    <a:cubicBezTo>
                      <a:pt x="22557" y="15850"/>
                      <a:pt x="22557" y="15850"/>
                      <a:pt x="22557" y="15825"/>
                    </a:cubicBezTo>
                    <a:cubicBezTo>
                      <a:pt x="20276" y="13620"/>
                      <a:pt x="16768" y="13845"/>
                      <a:pt x="14512" y="11640"/>
                    </a:cubicBezTo>
                    <a:cubicBezTo>
                      <a:pt x="11705" y="8908"/>
                      <a:pt x="12958" y="4146"/>
                      <a:pt x="10176" y="1439"/>
                    </a:cubicBezTo>
                    <a:cubicBezTo>
                      <a:pt x="9247" y="510"/>
                      <a:pt x="8266" y="0"/>
                      <a:pt x="7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677;p47">
                <a:extLst>
                  <a:ext uri="{FF2B5EF4-FFF2-40B4-BE49-F238E27FC236}">
                    <a16:creationId xmlns:a16="http://schemas.microsoft.com/office/drawing/2014/main" xmlns="" id="{C4D2DBC8-4D03-4CB6-800F-A4B8D71936D2}"/>
                  </a:ext>
                </a:extLst>
              </p:cNvPr>
              <p:cNvSpPr/>
              <p:nvPr/>
            </p:nvSpPr>
            <p:spPr>
              <a:xfrm>
                <a:off x="4377350" y="4184075"/>
                <a:ext cx="537000" cy="657875"/>
              </a:xfrm>
              <a:custGeom>
                <a:avLst/>
                <a:gdLst/>
                <a:ahLst/>
                <a:cxnLst/>
                <a:rect l="l" t="t" r="r" b="b"/>
                <a:pathLst>
                  <a:path w="21480" h="26315" extrusionOk="0">
                    <a:moveTo>
                      <a:pt x="6688" y="1"/>
                    </a:moveTo>
                    <a:cubicBezTo>
                      <a:pt x="6657" y="1"/>
                      <a:pt x="6625" y="3"/>
                      <a:pt x="6592" y="7"/>
                    </a:cubicBezTo>
                    <a:cubicBezTo>
                      <a:pt x="4261" y="308"/>
                      <a:pt x="5163" y="3742"/>
                      <a:pt x="5639" y="5346"/>
                    </a:cubicBezTo>
                    <a:cubicBezTo>
                      <a:pt x="5539" y="5371"/>
                      <a:pt x="5439" y="5396"/>
                      <a:pt x="5364" y="5421"/>
                    </a:cubicBezTo>
                    <a:cubicBezTo>
                      <a:pt x="4637" y="4469"/>
                      <a:pt x="3885" y="3642"/>
                      <a:pt x="2983" y="2840"/>
                    </a:cubicBezTo>
                    <a:cubicBezTo>
                      <a:pt x="2481" y="2396"/>
                      <a:pt x="1875" y="1922"/>
                      <a:pt x="1223" y="1922"/>
                    </a:cubicBezTo>
                    <a:cubicBezTo>
                      <a:pt x="1028" y="1922"/>
                      <a:pt x="829" y="1965"/>
                      <a:pt x="627" y="2063"/>
                    </a:cubicBezTo>
                    <a:cubicBezTo>
                      <a:pt x="0" y="2363"/>
                      <a:pt x="0" y="3316"/>
                      <a:pt x="727" y="3491"/>
                    </a:cubicBezTo>
                    <a:cubicBezTo>
                      <a:pt x="783" y="3504"/>
                      <a:pt x="836" y="3511"/>
                      <a:pt x="888" y="3511"/>
                    </a:cubicBezTo>
                    <a:cubicBezTo>
                      <a:pt x="1322" y="3511"/>
                      <a:pt x="1586" y="3062"/>
                      <a:pt x="1429" y="2614"/>
                    </a:cubicBezTo>
                    <a:lnTo>
                      <a:pt x="1429" y="2614"/>
                    </a:lnTo>
                    <a:cubicBezTo>
                      <a:pt x="1604" y="2689"/>
                      <a:pt x="1805" y="2739"/>
                      <a:pt x="1955" y="2815"/>
                    </a:cubicBezTo>
                    <a:cubicBezTo>
                      <a:pt x="2131" y="2890"/>
                      <a:pt x="2256" y="3015"/>
                      <a:pt x="2406" y="3115"/>
                    </a:cubicBezTo>
                    <a:cubicBezTo>
                      <a:pt x="2832" y="3441"/>
                      <a:pt x="3233" y="3817"/>
                      <a:pt x="3609" y="4193"/>
                    </a:cubicBezTo>
                    <a:cubicBezTo>
                      <a:pt x="4086" y="4669"/>
                      <a:pt x="4537" y="5145"/>
                      <a:pt x="4963" y="5672"/>
                    </a:cubicBezTo>
                    <a:cubicBezTo>
                      <a:pt x="4637" y="5772"/>
                      <a:pt x="4211" y="6749"/>
                      <a:pt x="4211" y="6900"/>
                    </a:cubicBezTo>
                    <a:cubicBezTo>
                      <a:pt x="4236" y="8228"/>
                      <a:pt x="4888" y="8880"/>
                      <a:pt x="6066" y="9105"/>
                    </a:cubicBezTo>
                    <a:cubicBezTo>
                      <a:pt x="5238" y="12013"/>
                      <a:pt x="7093" y="13717"/>
                      <a:pt x="9173" y="15471"/>
                    </a:cubicBezTo>
                    <a:cubicBezTo>
                      <a:pt x="9173" y="17576"/>
                      <a:pt x="10226" y="18930"/>
                      <a:pt x="12031" y="20258"/>
                    </a:cubicBezTo>
                    <a:cubicBezTo>
                      <a:pt x="14687" y="22238"/>
                      <a:pt x="17895" y="24394"/>
                      <a:pt x="20853" y="26173"/>
                    </a:cubicBezTo>
                    <a:cubicBezTo>
                      <a:pt x="20970" y="26251"/>
                      <a:pt x="21133" y="26314"/>
                      <a:pt x="21283" y="26314"/>
                    </a:cubicBezTo>
                    <a:cubicBezTo>
                      <a:pt x="21325" y="26314"/>
                      <a:pt x="21366" y="26309"/>
                      <a:pt x="21404" y="26298"/>
                    </a:cubicBezTo>
                    <a:cubicBezTo>
                      <a:pt x="21479" y="26123"/>
                      <a:pt x="21404" y="25872"/>
                      <a:pt x="21329" y="25722"/>
                    </a:cubicBezTo>
                    <a:cubicBezTo>
                      <a:pt x="19800" y="22664"/>
                      <a:pt x="17770" y="19381"/>
                      <a:pt x="16015" y="16649"/>
                    </a:cubicBezTo>
                    <a:cubicBezTo>
                      <a:pt x="14838" y="14820"/>
                      <a:pt x="13910" y="13767"/>
                      <a:pt x="11930" y="13341"/>
                    </a:cubicBezTo>
                    <a:cubicBezTo>
                      <a:pt x="10978" y="11135"/>
                      <a:pt x="10076" y="8855"/>
                      <a:pt x="7544" y="8203"/>
                    </a:cubicBezTo>
                    <a:cubicBezTo>
                      <a:pt x="8046" y="7100"/>
                      <a:pt x="7870" y="6073"/>
                      <a:pt x="6792" y="5471"/>
                    </a:cubicBezTo>
                    <a:cubicBezTo>
                      <a:pt x="6517" y="5321"/>
                      <a:pt x="6291" y="5346"/>
                      <a:pt x="6015" y="5296"/>
                    </a:cubicBezTo>
                    <a:cubicBezTo>
                      <a:pt x="5865" y="4569"/>
                      <a:pt x="5740" y="3817"/>
                      <a:pt x="5690" y="3090"/>
                    </a:cubicBezTo>
                    <a:cubicBezTo>
                      <a:pt x="5665" y="2714"/>
                      <a:pt x="5614" y="2288"/>
                      <a:pt x="5639" y="1962"/>
                    </a:cubicBezTo>
                    <a:cubicBezTo>
                      <a:pt x="5665" y="1637"/>
                      <a:pt x="5740" y="1386"/>
                      <a:pt x="5840" y="1135"/>
                    </a:cubicBezTo>
                    <a:cubicBezTo>
                      <a:pt x="5965" y="860"/>
                      <a:pt x="6066" y="759"/>
                      <a:pt x="6291" y="659"/>
                    </a:cubicBezTo>
                    <a:lnTo>
                      <a:pt x="6291" y="659"/>
                    </a:lnTo>
                    <a:cubicBezTo>
                      <a:pt x="6179" y="1091"/>
                      <a:pt x="6417" y="1438"/>
                      <a:pt x="6765" y="1438"/>
                    </a:cubicBezTo>
                    <a:cubicBezTo>
                      <a:pt x="6882" y="1438"/>
                      <a:pt x="7011" y="1399"/>
                      <a:pt x="7143" y="1311"/>
                    </a:cubicBezTo>
                    <a:cubicBezTo>
                      <a:pt x="7646" y="976"/>
                      <a:pt x="7349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7" name="Google Shape;1678;p47">
              <a:extLst>
                <a:ext uri="{FF2B5EF4-FFF2-40B4-BE49-F238E27FC236}">
                  <a16:creationId xmlns:a16="http://schemas.microsoft.com/office/drawing/2014/main" xmlns="" id="{9F218B7F-343F-41DE-B716-381D6F7C6D32}"/>
                </a:ext>
              </a:extLst>
            </p:cNvPr>
            <p:cNvGrpSpPr/>
            <p:nvPr/>
          </p:nvGrpSpPr>
          <p:grpSpPr>
            <a:xfrm flipH="1">
              <a:off x="8430908" y="1104009"/>
              <a:ext cx="543053" cy="354885"/>
              <a:chOff x="7218550" y="1264450"/>
              <a:chExt cx="1810175" cy="1182950"/>
            </a:xfrm>
          </p:grpSpPr>
          <p:sp>
            <p:nvSpPr>
              <p:cNvPr id="98" name="Google Shape;1679;p47">
                <a:extLst>
                  <a:ext uri="{FF2B5EF4-FFF2-40B4-BE49-F238E27FC236}">
                    <a16:creationId xmlns:a16="http://schemas.microsoft.com/office/drawing/2014/main" xmlns="" id="{FBBDDEEA-4B5B-45EB-9BE9-FEE273708075}"/>
                  </a:ext>
                </a:extLst>
              </p:cNvPr>
              <p:cNvSpPr/>
              <p:nvPr/>
            </p:nvSpPr>
            <p:spPr>
              <a:xfrm>
                <a:off x="7745500" y="1611025"/>
                <a:ext cx="449275" cy="52287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20915" extrusionOk="0">
                    <a:moveTo>
                      <a:pt x="9157" y="1"/>
                    </a:moveTo>
                    <a:cubicBezTo>
                      <a:pt x="8604" y="1"/>
                      <a:pt x="8017" y="98"/>
                      <a:pt x="7394" y="305"/>
                    </a:cubicBezTo>
                    <a:cubicBezTo>
                      <a:pt x="1" y="2786"/>
                      <a:pt x="7545" y="15392"/>
                      <a:pt x="13560" y="20906"/>
                    </a:cubicBezTo>
                    <a:cubicBezTo>
                      <a:pt x="13560" y="20906"/>
                      <a:pt x="13619" y="20915"/>
                      <a:pt x="13730" y="20915"/>
                    </a:cubicBezTo>
                    <a:cubicBezTo>
                      <a:pt x="14247" y="20915"/>
                      <a:pt x="15888" y="20728"/>
                      <a:pt x="17971" y="18626"/>
                    </a:cubicBezTo>
                    <a:cubicBezTo>
                      <a:pt x="17971" y="18626"/>
                      <a:pt x="16837" y="1"/>
                      <a:pt x="9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680;p47">
                <a:extLst>
                  <a:ext uri="{FF2B5EF4-FFF2-40B4-BE49-F238E27FC236}">
                    <a16:creationId xmlns:a16="http://schemas.microsoft.com/office/drawing/2014/main" xmlns="" id="{78217336-16B5-4688-B85B-4A99D48D3C45}"/>
                  </a:ext>
                </a:extLst>
              </p:cNvPr>
              <p:cNvSpPr/>
              <p:nvPr/>
            </p:nvSpPr>
            <p:spPr>
              <a:xfrm>
                <a:off x="7517425" y="1725250"/>
                <a:ext cx="571475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7691" extrusionOk="0">
                    <a:moveTo>
                      <a:pt x="9080" y="1"/>
                    </a:moveTo>
                    <a:cubicBezTo>
                      <a:pt x="7934" y="1"/>
                      <a:pt x="6807" y="419"/>
                      <a:pt x="5740" y="1400"/>
                    </a:cubicBezTo>
                    <a:cubicBezTo>
                      <a:pt x="1" y="6663"/>
                      <a:pt x="12031" y="15109"/>
                      <a:pt x="19775" y="17691"/>
                    </a:cubicBezTo>
                    <a:cubicBezTo>
                      <a:pt x="19775" y="17691"/>
                      <a:pt x="21605" y="17164"/>
                      <a:pt x="22858" y="13781"/>
                    </a:cubicBezTo>
                    <a:cubicBezTo>
                      <a:pt x="22858" y="13781"/>
                      <a:pt x="15659" y="1"/>
                      <a:pt x="9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681;p47">
                <a:extLst>
                  <a:ext uri="{FF2B5EF4-FFF2-40B4-BE49-F238E27FC236}">
                    <a16:creationId xmlns:a16="http://schemas.microsoft.com/office/drawing/2014/main" xmlns="" id="{7E1126B2-4A98-424B-BC1F-96CAF54A6974}"/>
                  </a:ext>
                </a:extLst>
              </p:cNvPr>
              <p:cNvSpPr/>
              <p:nvPr/>
            </p:nvSpPr>
            <p:spPr>
              <a:xfrm>
                <a:off x="7647750" y="2096700"/>
                <a:ext cx="298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3184" extrusionOk="0">
                    <a:moveTo>
                      <a:pt x="6617" y="1"/>
                    </a:moveTo>
                    <a:cubicBezTo>
                      <a:pt x="4136" y="803"/>
                      <a:pt x="1881" y="1279"/>
                      <a:pt x="1" y="1554"/>
                    </a:cubicBezTo>
                    <a:cubicBezTo>
                      <a:pt x="101" y="4963"/>
                      <a:pt x="928" y="9199"/>
                      <a:pt x="3635" y="13184"/>
                    </a:cubicBezTo>
                    <a:cubicBezTo>
                      <a:pt x="6116" y="12732"/>
                      <a:pt x="8923" y="12031"/>
                      <a:pt x="11931" y="10953"/>
                    </a:cubicBezTo>
                    <a:cubicBezTo>
                      <a:pt x="9124" y="7068"/>
                      <a:pt x="7520" y="3133"/>
                      <a:pt x="6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682;p47">
                <a:extLst>
                  <a:ext uri="{FF2B5EF4-FFF2-40B4-BE49-F238E27FC236}">
                    <a16:creationId xmlns:a16="http://schemas.microsoft.com/office/drawing/2014/main" xmlns="" id="{74D5F499-1CB3-4FEB-8FDF-5CBDB76AD8EB}"/>
                  </a:ext>
                </a:extLst>
              </p:cNvPr>
              <p:cNvSpPr/>
              <p:nvPr/>
            </p:nvSpPr>
            <p:spPr>
              <a:xfrm>
                <a:off x="7338850" y="2143975"/>
                <a:ext cx="213075" cy="30342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2137" extrusionOk="0">
                    <a:moveTo>
                      <a:pt x="6276" y="0"/>
                    </a:moveTo>
                    <a:cubicBezTo>
                      <a:pt x="3147" y="0"/>
                      <a:pt x="517" y="2410"/>
                      <a:pt x="277" y="5578"/>
                    </a:cubicBezTo>
                    <a:cubicBezTo>
                      <a:pt x="1" y="8912"/>
                      <a:pt x="2507" y="11844"/>
                      <a:pt x="5841" y="12095"/>
                    </a:cubicBezTo>
                    <a:cubicBezTo>
                      <a:pt x="5972" y="12095"/>
                      <a:pt x="6541" y="12137"/>
                      <a:pt x="7472" y="12137"/>
                    </a:cubicBezTo>
                    <a:cubicBezTo>
                      <a:pt x="7783" y="12137"/>
                      <a:pt x="8134" y="12132"/>
                      <a:pt x="8522" y="12120"/>
                    </a:cubicBezTo>
                    <a:cubicBezTo>
                      <a:pt x="6417" y="7759"/>
                      <a:pt x="6267" y="3423"/>
                      <a:pt x="6693" y="14"/>
                    </a:cubicBezTo>
                    <a:cubicBezTo>
                      <a:pt x="6553" y="5"/>
                      <a:pt x="6414" y="0"/>
                      <a:pt x="6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683;p47">
                <a:extLst>
                  <a:ext uri="{FF2B5EF4-FFF2-40B4-BE49-F238E27FC236}">
                    <a16:creationId xmlns:a16="http://schemas.microsoft.com/office/drawing/2014/main" xmlns="" id="{B4685C20-63A7-4331-BE38-1DD4FD8E3214}"/>
                  </a:ext>
                </a:extLst>
              </p:cNvPr>
              <p:cNvSpPr/>
              <p:nvPr/>
            </p:nvSpPr>
            <p:spPr>
              <a:xfrm>
                <a:off x="7495500" y="2135550"/>
                <a:ext cx="243125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2457" extrusionOk="0">
                    <a:moveTo>
                      <a:pt x="6091" y="0"/>
                    </a:moveTo>
                    <a:cubicBezTo>
                      <a:pt x="3973" y="312"/>
                      <a:pt x="2328" y="366"/>
                      <a:pt x="1375" y="366"/>
                    </a:cubicBezTo>
                    <a:cubicBezTo>
                      <a:pt x="873" y="366"/>
                      <a:pt x="563" y="351"/>
                      <a:pt x="477" y="351"/>
                    </a:cubicBezTo>
                    <a:lnTo>
                      <a:pt x="427" y="351"/>
                    </a:lnTo>
                    <a:cubicBezTo>
                      <a:pt x="1" y="3760"/>
                      <a:pt x="151" y="8096"/>
                      <a:pt x="2256" y="12457"/>
                    </a:cubicBezTo>
                    <a:cubicBezTo>
                      <a:pt x="4036" y="12407"/>
                      <a:pt x="6617" y="12206"/>
                      <a:pt x="9725" y="11630"/>
                    </a:cubicBezTo>
                    <a:cubicBezTo>
                      <a:pt x="7018" y="7645"/>
                      <a:pt x="6191" y="3409"/>
                      <a:pt x="6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684;p47">
                <a:extLst>
                  <a:ext uri="{FF2B5EF4-FFF2-40B4-BE49-F238E27FC236}">
                    <a16:creationId xmlns:a16="http://schemas.microsoft.com/office/drawing/2014/main" xmlns="" id="{FC90CDB1-448E-4023-8E0F-69D3DB76B52A}"/>
                  </a:ext>
                </a:extLst>
              </p:cNvPr>
              <p:cNvSpPr/>
              <p:nvPr/>
            </p:nvSpPr>
            <p:spPr>
              <a:xfrm>
                <a:off x="7969825" y="1815000"/>
                <a:ext cx="51820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18562" extrusionOk="0">
                    <a:moveTo>
                      <a:pt x="14028" y="0"/>
                    </a:moveTo>
                    <a:cubicBezTo>
                      <a:pt x="12534" y="0"/>
                      <a:pt x="11032" y="547"/>
                      <a:pt x="9850" y="1644"/>
                    </a:cubicBezTo>
                    <a:cubicBezTo>
                      <a:pt x="6592" y="4727"/>
                      <a:pt x="3208" y="7008"/>
                      <a:pt x="0" y="8662"/>
                    </a:cubicBezTo>
                    <a:cubicBezTo>
                      <a:pt x="1429" y="11619"/>
                      <a:pt x="3684" y="15229"/>
                      <a:pt x="7118" y="18562"/>
                    </a:cubicBezTo>
                    <a:cubicBezTo>
                      <a:pt x="10777" y="16532"/>
                      <a:pt x="14537" y="13900"/>
                      <a:pt x="18171" y="10467"/>
                    </a:cubicBezTo>
                    <a:cubicBezTo>
                      <a:pt x="20602" y="8186"/>
                      <a:pt x="20727" y="4351"/>
                      <a:pt x="18421" y="1895"/>
                    </a:cubicBezTo>
                    <a:cubicBezTo>
                      <a:pt x="17238" y="634"/>
                      <a:pt x="15638" y="0"/>
                      <a:pt x="14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685;p47">
                <a:extLst>
                  <a:ext uri="{FF2B5EF4-FFF2-40B4-BE49-F238E27FC236}">
                    <a16:creationId xmlns:a16="http://schemas.microsoft.com/office/drawing/2014/main" xmlns="" id="{DE2D847A-201D-400D-BDC6-ED8A081E8F73}"/>
                  </a:ext>
                </a:extLst>
              </p:cNvPr>
              <p:cNvSpPr/>
              <p:nvPr/>
            </p:nvSpPr>
            <p:spPr>
              <a:xfrm>
                <a:off x="7813175" y="2031550"/>
                <a:ext cx="3346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560" extrusionOk="0">
                    <a:moveTo>
                      <a:pt x="6266" y="0"/>
                    </a:moveTo>
                    <a:cubicBezTo>
                      <a:pt x="4086" y="1128"/>
                      <a:pt x="1980" y="1955"/>
                      <a:pt x="0" y="2607"/>
                    </a:cubicBezTo>
                    <a:cubicBezTo>
                      <a:pt x="903" y="5739"/>
                      <a:pt x="2507" y="9674"/>
                      <a:pt x="5314" y="13559"/>
                    </a:cubicBezTo>
                    <a:cubicBezTo>
                      <a:pt x="7519" y="12782"/>
                      <a:pt x="9800" y="11805"/>
                      <a:pt x="12156" y="10577"/>
                    </a:cubicBezTo>
                    <a:cubicBezTo>
                      <a:pt x="12557" y="10351"/>
                      <a:pt x="12983" y="10125"/>
                      <a:pt x="13384" y="9900"/>
                    </a:cubicBezTo>
                    <a:cubicBezTo>
                      <a:pt x="9950" y="6567"/>
                      <a:pt x="7695" y="2957"/>
                      <a:pt x="62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686;p47">
                <a:extLst>
                  <a:ext uri="{FF2B5EF4-FFF2-40B4-BE49-F238E27FC236}">
                    <a16:creationId xmlns:a16="http://schemas.microsoft.com/office/drawing/2014/main" xmlns="" id="{DA4A9177-78CE-43EC-82BA-D5C2421EEB2B}"/>
                  </a:ext>
                </a:extLst>
              </p:cNvPr>
              <p:cNvSpPr/>
              <p:nvPr/>
            </p:nvSpPr>
            <p:spPr>
              <a:xfrm>
                <a:off x="8072575" y="1672200"/>
                <a:ext cx="535125" cy="493125"/>
              </a:xfrm>
              <a:custGeom>
                <a:avLst/>
                <a:gdLst/>
                <a:ahLst/>
                <a:cxnLst/>
                <a:rect l="l" t="t" r="r" b="b"/>
                <a:pathLst>
                  <a:path w="21405" h="19725" extrusionOk="0">
                    <a:moveTo>
                      <a:pt x="11104" y="1"/>
                    </a:moveTo>
                    <a:cubicBezTo>
                      <a:pt x="7466" y="1"/>
                      <a:pt x="4045" y="2197"/>
                      <a:pt x="2657" y="5803"/>
                    </a:cubicBezTo>
                    <a:cubicBezTo>
                      <a:pt x="2632" y="5878"/>
                      <a:pt x="2582" y="5953"/>
                      <a:pt x="2557" y="6003"/>
                    </a:cubicBezTo>
                    <a:cubicBezTo>
                      <a:pt x="0" y="10289"/>
                      <a:pt x="1404" y="15828"/>
                      <a:pt x="5690" y="18409"/>
                    </a:cubicBezTo>
                    <a:cubicBezTo>
                      <a:pt x="7155" y="19299"/>
                      <a:pt x="8778" y="19724"/>
                      <a:pt x="10379" y="19724"/>
                    </a:cubicBezTo>
                    <a:cubicBezTo>
                      <a:pt x="11845" y="19724"/>
                      <a:pt x="13293" y="19368"/>
                      <a:pt x="14587" y="18685"/>
                    </a:cubicBezTo>
                    <a:cubicBezTo>
                      <a:pt x="16016" y="17958"/>
                      <a:pt x="17269" y="16805"/>
                      <a:pt x="18146" y="15326"/>
                    </a:cubicBezTo>
                    <a:cubicBezTo>
                      <a:pt x="18371" y="15001"/>
                      <a:pt x="19073" y="13798"/>
                      <a:pt x="19600" y="12394"/>
                    </a:cubicBezTo>
                    <a:cubicBezTo>
                      <a:pt x="21404" y="7707"/>
                      <a:pt x="19073" y="2419"/>
                      <a:pt x="14386" y="615"/>
                    </a:cubicBezTo>
                    <a:cubicBezTo>
                      <a:pt x="13305" y="198"/>
                      <a:pt x="12195" y="1"/>
                      <a:pt x="11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687;p47">
                <a:extLst>
                  <a:ext uri="{FF2B5EF4-FFF2-40B4-BE49-F238E27FC236}">
                    <a16:creationId xmlns:a16="http://schemas.microsoft.com/office/drawing/2014/main" xmlns="" id="{8F30E994-3BFD-41B0-A2F3-17930E63B418}"/>
                  </a:ext>
                </a:extLst>
              </p:cNvPr>
              <p:cNvSpPr/>
              <p:nvPr/>
            </p:nvSpPr>
            <p:spPr>
              <a:xfrm>
                <a:off x="8409975" y="1532975"/>
                <a:ext cx="56107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15392" extrusionOk="0">
                    <a:moveTo>
                      <a:pt x="21640" y="0"/>
                    </a:moveTo>
                    <a:cubicBezTo>
                      <a:pt x="21593" y="0"/>
                      <a:pt x="21544" y="6"/>
                      <a:pt x="21492" y="18"/>
                    </a:cubicBezTo>
                    <a:cubicBezTo>
                      <a:pt x="13723" y="1747"/>
                      <a:pt x="4274" y="7336"/>
                      <a:pt x="264" y="14454"/>
                    </a:cubicBezTo>
                    <a:cubicBezTo>
                      <a:pt x="0" y="14929"/>
                      <a:pt x="427" y="15392"/>
                      <a:pt x="835" y="15392"/>
                    </a:cubicBezTo>
                    <a:cubicBezTo>
                      <a:pt x="1009" y="15392"/>
                      <a:pt x="1179" y="15308"/>
                      <a:pt x="1291" y="15106"/>
                    </a:cubicBezTo>
                    <a:cubicBezTo>
                      <a:pt x="5151" y="8239"/>
                      <a:pt x="14299" y="2875"/>
                      <a:pt x="21743" y="1196"/>
                    </a:cubicBezTo>
                    <a:cubicBezTo>
                      <a:pt x="22443" y="1033"/>
                      <a:pt x="22274" y="0"/>
                      <a:pt x="2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688;p47">
                <a:extLst>
                  <a:ext uri="{FF2B5EF4-FFF2-40B4-BE49-F238E27FC236}">
                    <a16:creationId xmlns:a16="http://schemas.microsoft.com/office/drawing/2014/main" xmlns="" id="{2678EC48-2ECE-47DE-9AAB-416F5A51057F}"/>
                  </a:ext>
                </a:extLst>
              </p:cNvPr>
              <p:cNvSpPr/>
              <p:nvPr/>
            </p:nvSpPr>
            <p:spPr>
              <a:xfrm>
                <a:off x="8909675" y="1509500"/>
                <a:ext cx="1190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3691" extrusionOk="0">
                    <a:moveTo>
                      <a:pt x="3107" y="1"/>
                    </a:moveTo>
                    <a:cubicBezTo>
                      <a:pt x="3074" y="1"/>
                      <a:pt x="3041" y="2"/>
                      <a:pt x="3008" y="5"/>
                    </a:cubicBezTo>
                    <a:cubicBezTo>
                      <a:pt x="2657" y="5"/>
                      <a:pt x="2281" y="30"/>
                      <a:pt x="1930" y="55"/>
                    </a:cubicBezTo>
                    <a:cubicBezTo>
                      <a:pt x="953" y="105"/>
                      <a:pt x="76" y="732"/>
                      <a:pt x="25" y="1784"/>
                    </a:cubicBezTo>
                    <a:cubicBezTo>
                      <a:pt x="1" y="2666"/>
                      <a:pt x="742" y="3691"/>
                      <a:pt x="1688" y="3691"/>
                    </a:cubicBezTo>
                    <a:cubicBezTo>
                      <a:pt x="1710" y="3691"/>
                      <a:pt x="1732" y="3690"/>
                      <a:pt x="1755" y="3689"/>
                    </a:cubicBezTo>
                    <a:cubicBezTo>
                      <a:pt x="2131" y="3664"/>
                      <a:pt x="2482" y="3639"/>
                      <a:pt x="2832" y="3614"/>
                    </a:cubicBezTo>
                    <a:cubicBezTo>
                      <a:pt x="3810" y="3564"/>
                      <a:pt x="4687" y="2937"/>
                      <a:pt x="4737" y="1884"/>
                    </a:cubicBezTo>
                    <a:cubicBezTo>
                      <a:pt x="4761" y="1013"/>
                      <a:pt x="4037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689;p47">
                <a:extLst>
                  <a:ext uri="{FF2B5EF4-FFF2-40B4-BE49-F238E27FC236}">
                    <a16:creationId xmlns:a16="http://schemas.microsoft.com/office/drawing/2014/main" xmlns="" id="{B3830721-E531-4C83-8E1F-E23D17454C4A}"/>
                  </a:ext>
                </a:extLst>
              </p:cNvPr>
              <p:cNvSpPr/>
              <p:nvPr/>
            </p:nvSpPr>
            <p:spPr>
              <a:xfrm>
                <a:off x="8697275" y="1264450"/>
                <a:ext cx="1347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175" extrusionOk="0">
                    <a:moveTo>
                      <a:pt x="3758" y="1"/>
                    </a:moveTo>
                    <a:cubicBezTo>
                      <a:pt x="3717" y="1"/>
                      <a:pt x="3676" y="3"/>
                      <a:pt x="3634" y="7"/>
                    </a:cubicBezTo>
                    <a:cubicBezTo>
                      <a:pt x="2556" y="82"/>
                      <a:pt x="1704" y="408"/>
                      <a:pt x="802" y="1035"/>
                    </a:cubicBezTo>
                    <a:cubicBezTo>
                      <a:pt x="0" y="1611"/>
                      <a:pt x="125" y="2965"/>
                      <a:pt x="727" y="3616"/>
                    </a:cubicBezTo>
                    <a:cubicBezTo>
                      <a:pt x="1084" y="4010"/>
                      <a:pt x="1513" y="4174"/>
                      <a:pt x="1952" y="4174"/>
                    </a:cubicBezTo>
                    <a:cubicBezTo>
                      <a:pt x="2408" y="4174"/>
                      <a:pt x="2875" y="3997"/>
                      <a:pt x="3283" y="3716"/>
                    </a:cubicBezTo>
                    <a:lnTo>
                      <a:pt x="3283" y="3716"/>
                    </a:lnTo>
                    <a:cubicBezTo>
                      <a:pt x="3250" y="3749"/>
                      <a:pt x="3242" y="3768"/>
                      <a:pt x="3259" y="3768"/>
                    </a:cubicBezTo>
                    <a:cubicBezTo>
                      <a:pt x="3278" y="3768"/>
                      <a:pt x="3333" y="3743"/>
                      <a:pt x="3426" y="3687"/>
                    </a:cubicBezTo>
                    <a:lnTo>
                      <a:pt x="3426" y="3687"/>
                    </a:lnTo>
                    <a:cubicBezTo>
                      <a:pt x="3449" y="3681"/>
                      <a:pt x="3477" y="3674"/>
                      <a:pt x="3509" y="3666"/>
                    </a:cubicBezTo>
                    <a:cubicBezTo>
                      <a:pt x="3633" y="3631"/>
                      <a:pt x="3957" y="3595"/>
                      <a:pt x="3853" y="3595"/>
                    </a:cubicBezTo>
                    <a:cubicBezTo>
                      <a:pt x="3810" y="3595"/>
                      <a:pt x="3694" y="3602"/>
                      <a:pt x="3459" y="3616"/>
                    </a:cubicBezTo>
                    <a:cubicBezTo>
                      <a:pt x="4436" y="3541"/>
                      <a:pt x="5313" y="2965"/>
                      <a:pt x="5363" y="1887"/>
                    </a:cubicBezTo>
                    <a:cubicBezTo>
                      <a:pt x="5387" y="1047"/>
                      <a:pt x="4677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690;p47">
                <a:extLst>
                  <a:ext uri="{FF2B5EF4-FFF2-40B4-BE49-F238E27FC236}">
                    <a16:creationId xmlns:a16="http://schemas.microsoft.com/office/drawing/2014/main" xmlns="" id="{FDD4EFDC-E637-404F-B7F3-09B4A89F95CC}"/>
                  </a:ext>
                </a:extLst>
              </p:cNvPr>
              <p:cNvSpPr/>
              <p:nvPr/>
            </p:nvSpPr>
            <p:spPr>
              <a:xfrm>
                <a:off x="8327100" y="1319050"/>
                <a:ext cx="431650" cy="54707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883" extrusionOk="0">
                    <a:moveTo>
                      <a:pt x="16403" y="0"/>
                    </a:moveTo>
                    <a:cubicBezTo>
                      <a:pt x="16310" y="0"/>
                      <a:pt x="16212" y="24"/>
                      <a:pt x="16110" y="79"/>
                    </a:cubicBezTo>
                    <a:cubicBezTo>
                      <a:pt x="8115" y="4490"/>
                      <a:pt x="3078" y="12660"/>
                      <a:pt x="170" y="21132"/>
                    </a:cubicBezTo>
                    <a:cubicBezTo>
                      <a:pt x="1" y="21578"/>
                      <a:pt x="380" y="21883"/>
                      <a:pt x="756" y="21883"/>
                    </a:cubicBezTo>
                    <a:cubicBezTo>
                      <a:pt x="992" y="21883"/>
                      <a:pt x="1227" y="21763"/>
                      <a:pt x="1323" y="21482"/>
                    </a:cubicBezTo>
                    <a:cubicBezTo>
                      <a:pt x="4130" y="13337"/>
                      <a:pt x="8967" y="5417"/>
                      <a:pt x="16687" y="1157"/>
                    </a:cubicBezTo>
                    <a:cubicBezTo>
                      <a:pt x="17265" y="835"/>
                      <a:pt x="16946" y="0"/>
                      <a:pt x="16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691;p47">
                <a:extLst>
                  <a:ext uri="{FF2B5EF4-FFF2-40B4-BE49-F238E27FC236}">
                    <a16:creationId xmlns:a16="http://schemas.microsoft.com/office/drawing/2014/main" xmlns="" id="{2D1E3422-6C4A-4842-B983-7ABCAAAF3605}"/>
                  </a:ext>
                </a:extLst>
              </p:cNvPr>
              <p:cNvSpPr/>
              <p:nvPr/>
            </p:nvSpPr>
            <p:spPr>
              <a:xfrm>
                <a:off x="7218550" y="2251475"/>
                <a:ext cx="1573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933" extrusionOk="0">
                    <a:moveTo>
                      <a:pt x="6041" y="0"/>
                    </a:moveTo>
                    <a:lnTo>
                      <a:pt x="1" y="1704"/>
                    </a:lnTo>
                    <a:lnTo>
                      <a:pt x="6292" y="2932"/>
                    </a:lnTo>
                    <a:lnTo>
                      <a:pt x="6292" y="2932"/>
                    </a:lnTo>
                    <a:lnTo>
                      <a:pt x="60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8" name="Google Shape;1692;p47">
              <a:extLst>
                <a:ext uri="{FF2B5EF4-FFF2-40B4-BE49-F238E27FC236}">
                  <a16:creationId xmlns:a16="http://schemas.microsoft.com/office/drawing/2014/main" xmlns="" id="{F1376772-C1F5-4137-A12B-927DB04D4CFB}"/>
                </a:ext>
              </a:extLst>
            </p:cNvPr>
            <p:cNvGrpSpPr/>
            <p:nvPr/>
          </p:nvGrpSpPr>
          <p:grpSpPr>
            <a:xfrm flipH="1">
              <a:off x="6131555" y="246612"/>
              <a:ext cx="793379" cy="585576"/>
              <a:chOff x="7757175" y="1399875"/>
              <a:chExt cx="1347450" cy="994525"/>
            </a:xfrm>
          </p:grpSpPr>
          <p:sp>
            <p:nvSpPr>
              <p:cNvPr id="89" name="Google Shape;1693;p47">
                <a:extLst>
                  <a:ext uri="{FF2B5EF4-FFF2-40B4-BE49-F238E27FC236}">
                    <a16:creationId xmlns:a16="http://schemas.microsoft.com/office/drawing/2014/main" xmlns="" id="{6E23FEF7-4C5B-4EA6-9B90-BB594C1D1E3D}"/>
                  </a:ext>
                </a:extLst>
              </p:cNvPr>
              <p:cNvSpPr/>
              <p:nvPr/>
            </p:nvSpPr>
            <p:spPr>
              <a:xfrm>
                <a:off x="8092400" y="1885625"/>
                <a:ext cx="1012225" cy="367725"/>
              </a:xfrm>
              <a:custGeom>
                <a:avLst/>
                <a:gdLst/>
                <a:ahLst/>
                <a:cxnLst/>
                <a:rect l="l" t="t" r="r" b="b"/>
                <a:pathLst>
                  <a:path w="40489" h="14709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46" y="11816"/>
                      <a:pt x="7757" y="12501"/>
                      <a:pt x="10507" y="12501"/>
                    </a:cubicBezTo>
                    <a:cubicBezTo>
                      <a:pt x="12752" y="12501"/>
                      <a:pt x="14956" y="12044"/>
                      <a:pt x="16567" y="11932"/>
                    </a:cubicBezTo>
                    <a:cubicBezTo>
                      <a:pt x="17583" y="11861"/>
                      <a:pt x="18635" y="11806"/>
                      <a:pt x="19696" y="11806"/>
                    </a:cubicBezTo>
                    <a:cubicBezTo>
                      <a:pt x="22378" y="11806"/>
                      <a:pt x="25117" y="12157"/>
                      <a:pt x="27469" y="13486"/>
                    </a:cubicBezTo>
                    <a:cubicBezTo>
                      <a:pt x="28709" y="14195"/>
                      <a:pt x="31015" y="14708"/>
                      <a:pt x="33259" y="14708"/>
                    </a:cubicBezTo>
                    <a:cubicBezTo>
                      <a:pt x="36960" y="14708"/>
                      <a:pt x="40489" y="13312"/>
                      <a:pt x="38773" y="9100"/>
                    </a:cubicBezTo>
                    <a:cubicBezTo>
                      <a:pt x="36442" y="3435"/>
                      <a:pt x="23885" y="804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694;p47">
                <a:extLst>
                  <a:ext uri="{FF2B5EF4-FFF2-40B4-BE49-F238E27FC236}">
                    <a16:creationId xmlns:a16="http://schemas.microsoft.com/office/drawing/2014/main" xmlns="" id="{922532BA-CC2F-495D-8B6D-95F4EF84FE1E}"/>
                  </a:ext>
                </a:extLst>
              </p:cNvPr>
              <p:cNvSpPr/>
              <p:nvPr/>
            </p:nvSpPr>
            <p:spPr>
              <a:xfrm>
                <a:off x="8092400" y="1885625"/>
                <a:ext cx="7832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31329" h="12502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35" y="11817"/>
                      <a:pt x="7756" y="12501"/>
                      <a:pt x="10514" y="12501"/>
                    </a:cubicBezTo>
                    <a:cubicBezTo>
                      <a:pt x="12012" y="12501"/>
                      <a:pt x="13491" y="12300"/>
                      <a:pt x="14788" y="12132"/>
                    </a:cubicBezTo>
                    <a:cubicBezTo>
                      <a:pt x="16191" y="10478"/>
                      <a:pt x="17820" y="8999"/>
                      <a:pt x="19650" y="7771"/>
                    </a:cubicBezTo>
                    <a:cubicBezTo>
                      <a:pt x="22958" y="5566"/>
                      <a:pt x="27169" y="3310"/>
                      <a:pt x="31329" y="3285"/>
                    </a:cubicBezTo>
                    <a:cubicBezTo>
                      <a:pt x="27018" y="1480"/>
                      <a:pt x="22131" y="478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rgbClr val="8BB174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695;p47">
                <a:extLst>
                  <a:ext uri="{FF2B5EF4-FFF2-40B4-BE49-F238E27FC236}">
                    <a16:creationId xmlns:a16="http://schemas.microsoft.com/office/drawing/2014/main" xmlns="" id="{FDF537BA-C581-41C4-B57A-7C57D339E5C8}"/>
                  </a:ext>
                </a:extLst>
              </p:cNvPr>
              <p:cNvSpPr/>
              <p:nvPr/>
            </p:nvSpPr>
            <p:spPr>
              <a:xfrm>
                <a:off x="8012200" y="1828450"/>
                <a:ext cx="562050" cy="172425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6897" extrusionOk="0">
                    <a:moveTo>
                      <a:pt x="19497" y="1"/>
                    </a:moveTo>
                    <a:cubicBezTo>
                      <a:pt x="18192" y="1"/>
                      <a:pt x="16423" y="509"/>
                      <a:pt x="14336" y="2088"/>
                    </a:cubicBezTo>
                    <a:cubicBezTo>
                      <a:pt x="13418" y="2788"/>
                      <a:pt x="11794" y="2963"/>
                      <a:pt x="10021" y="2963"/>
                    </a:cubicBezTo>
                    <a:cubicBezTo>
                      <a:pt x="8245" y="2963"/>
                      <a:pt x="6320" y="2787"/>
                      <a:pt x="4808" y="2787"/>
                    </a:cubicBezTo>
                    <a:cubicBezTo>
                      <a:pt x="4369" y="2787"/>
                      <a:pt x="3965" y="2802"/>
                      <a:pt x="3609" y="2840"/>
                    </a:cubicBezTo>
                    <a:cubicBezTo>
                      <a:pt x="777" y="3141"/>
                      <a:pt x="0" y="4845"/>
                      <a:pt x="2682" y="5747"/>
                    </a:cubicBezTo>
                    <a:cubicBezTo>
                      <a:pt x="4044" y="6201"/>
                      <a:pt x="7095" y="6897"/>
                      <a:pt x="10512" y="6897"/>
                    </a:cubicBezTo>
                    <a:cubicBezTo>
                      <a:pt x="12376" y="6897"/>
                      <a:pt x="14349" y="6690"/>
                      <a:pt x="16216" y="6123"/>
                    </a:cubicBezTo>
                    <a:cubicBezTo>
                      <a:pt x="21504" y="4519"/>
                      <a:pt x="22482" y="1462"/>
                      <a:pt x="21630" y="660"/>
                    </a:cubicBezTo>
                    <a:cubicBezTo>
                      <a:pt x="21246" y="309"/>
                      <a:pt x="20512" y="1"/>
                      <a:pt x="19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696;p47">
                <a:extLst>
                  <a:ext uri="{FF2B5EF4-FFF2-40B4-BE49-F238E27FC236}">
                    <a16:creationId xmlns:a16="http://schemas.microsoft.com/office/drawing/2014/main" xmlns="" id="{A3069C97-8995-4598-A90A-19033F92EE0E}"/>
                  </a:ext>
                </a:extLst>
              </p:cNvPr>
              <p:cNvSpPr/>
              <p:nvPr/>
            </p:nvSpPr>
            <p:spPr>
              <a:xfrm>
                <a:off x="8489650" y="1781575"/>
                <a:ext cx="161375" cy="13865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546" extrusionOk="0">
                    <a:moveTo>
                      <a:pt x="3916" y="1"/>
                    </a:moveTo>
                    <a:cubicBezTo>
                      <a:pt x="3692" y="1"/>
                      <a:pt x="3448" y="26"/>
                      <a:pt x="3183" y="79"/>
                    </a:cubicBezTo>
                    <a:cubicBezTo>
                      <a:pt x="50" y="705"/>
                      <a:pt x="0" y="3387"/>
                      <a:pt x="0" y="3387"/>
                    </a:cubicBezTo>
                    <a:cubicBezTo>
                      <a:pt x="313" y="4949"/>
                      <a:pt x="1373" y="5545"/>
                      <a:pt x="2513" y="5545"/>
                    </a:cubicBezTo>
                    <a:cubicBezTo>
                      <a:pt x="3659" y="5545"/>
                      <a:pt x="4886" y="4943"/>
                      <a:pt x="5514" y="4114"/>
                    </a:cubicBezTo>
                    <a:cubicBezTo>
                      <a:pt x="6455" y="2898"/>
                      <a:pt x="6345" y="1"/>
                      <a:pt x="3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697;p47">
                <a:extLst>
                  <a:ext uri="{FF2B5EF4-FFF2-40B4-BE49-F238E27FC236}">
                    <a16:creationId xmlns:a16="http://schemas.microsoft.com/office/drawing/2014/main" xmlns="" id="{34A0A7C5-DB6C-4B5A-9181-90AF070492D4}"/>
                  </a:ext>
                </a:extLst>
              </p:cNvPr>
              <p:cNvSpPr/>
              <p:nvPr/>
            </p:nvSpPr>
            <p:spPr>
              <a:xfrm>
                <a:off x="8598975" y="1530550"/>
                <a:ext cx="26592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637" h="12065" extrusionOk="0">
                    <a:moveTo>
                      <a:pt x="10012" y="1"/>
                    </a:moveTo>
                    <a:cubicBezTo>
                      <a:pt x="9939" y="1"/>
                      <a:pt x="9862" y="21"/>
                      <a:pt x="9788" y="69"/>
                    </a:cubicBezTo>
                    <a:cubicBezTo>
                      <a:pt x="5352" y="2801"/>
                      <a:pt x="2068" y="6711"/>
                      <a:pt x="114" y="11523"/>
                    </a:cubicBezTo>
                    <a:cubicBezTo>
                      <a:pt x="0" y="11830"/>
                      <a:pt x="262" y="12064"/>
                      <a:pt x="516" y="12064"/>
                    </a:cubicBezTo>
                    <a:cubicBezTo>
                      <a:pt x="656" y="12064"/>
                      <a:pt x="794" y="11993"/>
                      <a:pt x="865" y="11824"/>
                    </a:cubicBezTo>
                    <a:cubicBezTo>
                      <a:pt x="2770" y="7112"/>
                      <a:pt x="5953" y="3353"/>
                      <a:pt x="10264" y="671"/>
                    </a:cubicBezTo>
                    <a:cubicBezTo>
                      <a:pt x="10636" y="464"/>
                      <a:pt x="10360" y="1"/>
                      <a:pt x="10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698;p47">
                <a:extLst>
                  <a:ext uri="{FF2B5EF4-FFF2-40B4-BE49-F238E27FC236}">
                    <a16:creationId xmlns:a16="http://schemas.microsoft.com/office/drawing/2014/main" xmlns="" id="{866E6E97-ED1E-4641-BB7E-683E1FF6333D}"/>
                  </a:ext>
                </a:extLst>
              </p:cNvPr>
              <p:cNvSpPr/>
              <p:nvPr/>
            </p:nvSpPr>
            <p:spPr>
              <a:xfrm>
                <a:off x="8821125" y="1481850"/>
                <a:ext cx="11140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321" extrusionOk="0">
                    <a:moveTo>
                      <a:pt x="2902" y="0"/>
                    </a:moveTo>
                    <a:cubicBezTo>
                      <a:pt x="2739" y="0"/>
                      <a:pt x="2564" y="42"/>
                      <a:pt x="2380" y="138"/>
                    </a:cubicBezTo>
                    <a:cubicBezTo>
                      <a:pt x="1829" y="413"/>
                      <a:pt x="1328" y="739"/>
                      <a:pt x="877" y="1165"/>
                    </a:cubicBezTo>
                    <a:cubicBezTo>
                      <a:pt x="0" y="1982"/>
                      <a:pt x="722" y="3320"/>
                      <a:pt x="1622" y="3320"/>
                    </a:cubicBezTo>
                    <a:cubicBezTo>
                      <a:pt x="1854" y="3320"/>
                      <a:pt x="2099" y="3231"/>
                      <a:pt x="2330" y="3020"/>
                    </a:cubicBezTo>
                    <a:cubicBezTo>
                      <a:pt x="2631" y="2744"/>
                      <a:pt x="2957" y="2494"/>
                      <a:pt x="3308" y="2318"/>
                    </a:cubicBezTo>
                    <a:cubicBezTo>
                      <a:pt x="4456" y="1712"/>
                      <a:pt x="3938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699;p47">
                <a:extLst>
                  <a:ext uri="{FF2B5EF4-FFF2-40B4-BE49-F238E27FC236}">
                    <a16:creationId xmlns:a16="http://schemas.microsoft.com/office/drawing/2014/main" xmlns="" id="{EB0B89AA-4735-4110-BA78-11E90E0823EE}"/>
                  </a:ext>
                </a:extLst>
              </p:cNvPr>
              <p:cNvSpPr/>
              <p:nvPr/>
            </p:nvSpPr>
            <p:spPr>
              <a:xfrm>
                <a:off x="8540400" y="1465450"/>
                <a:ext cx="88450" cy="3737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4948" extrusionOk="0">
                    <a:moveTo>
                      <a:pt x="3027" y="1"/>
                    </a:moveTo>
                    <a:cubicBezTo>
                      <a:pt x="2883" y="1"/>
                      <a:pt x="2738" y="72"/>
                      <a:pt x="2657" y="242"/>
                    </a:cubicBezTo>
                    <a:cubicBezTo>
                      <a:pt x="602" y="4804"/>
                      <a:pt x="0" y="9691"/>
                      <a:pt x="928" y="14628"/>
                    </a:cubicBezTo>
                    <a:cubicBezTo>
                      <a:pt x="972" y="14848"/>
                      <a:pt x="1146" y="14947"/>
                      <a:pt x="1319" y="14947"/>
                    </a:cubicBezTo>
                    <a:cubicBezTo>
                      <a:pt x="1541" y="14947"/>
                      <a:pt x="1761" y="14784"/>
                      <a:pt x="1705" y="14503"/>
                    </a:cubicBezTo>
                    <a:cubicBezTo>
                      <a:pt x="802" y="9691"/>
                      <a:pt x="1379" y="4979"/>
                      <a:pt x="3409" y="518"/>
                    </a:cubicBezTo>
                    <a:cubicBezTo>
                      <a:pt x="3538" y="228"/>
                      <a:pt x="3284" y="1"/>
                      <a:pt x="3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700;p47">
                <a:extLst>
                  <a:ext uri="{FF2B5EF4-FFF2-40B4-BE49-F238E27FC236}">
                    <a16:creationId xmlns:a16="http://schemas.microsoft.com/office/drawing/2014/main" xmlns="" id="{D7F2E5A0-9893-4D96-9E88-7D95CC3457E9}"/>
                  </a:ext>
                </a:extLst>
              </p:cNvPr>
              <p:cNvSpPr/>
              <p:nvPr/>
            </p:nvSpPr>
            <p:spPr>
              <a:xfrm>
                <a:off x="8588775" y="1399875"/>
                <a:ext cx="83225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3226" extrusionOk="0">
                    <a:moveTo>
                      <a:pt x="1925" y="1"/>
                    </a:moveTo>
                    <a:cubicBezTo>
                      <a:pt x="1454" y="1"/>
                      <a:pt x="1055" y="308"/>
                      <a:pt x="822" y="735"/>
                    </a:cubicBezTo>
                    <a:cubicBezTo>
                      <a:pt x="647" y="1036"/>
                      <a:pt x="496" y="1336"/>
                      <a:pt x="371" y="1637"/>
                    </a:cubicBezTo>
                    <a:cubicBezTo>
                      <a:pt x="0" y="2540"/>
                      <a:pt x="771" y="3225"/>
                      <a:pt x="1521" y="3225"/>
                    </a:cubicBezTo>
                    <a:cubicBezTo>
                      <a:pt x="1937" y="3225"/>
                      <a:pt x="2346" y="3015"/>
                      <a:pt x="2552" y="2514"/>
                    </a:cubicBezTo>
                    <a:cubicBezTo>
                      <a:pt x="2702" y="2214"/>
                      <a:pt x="2827" y="1913"/>
                      <a:pt x="3003" y="1612"/>
                    </a:cubicBezTo>
                    <a:cubicBezTo>
                      <a:pt x="3329" y="1061"/>
                      <a:pt x="2877" y="309"/>
                      <a:pt x="2351" y="83"/>
                    </a:cubicBezTo>
                    <a:cubicBezTo>
                      <a:pt x="2204" y="27"/>
                      <a:pt x="2061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701;p47">
                <a:extLst>
                  <a:ext uri="{FF2B5EF4-FFF2-40B4-BE49-F238E27FC236}">
                    <a16:creationId xmlns:a16="http://schemas.microsoft.com/office/drawing/2014/main" xmlns="" id="{97886139-EED8-4AFB-B439-92834206ED04}"/>
                  </a:ext>
                </a:extLst>
              </p:cNvPr>
              <p:cNvSpPr/>
              <p:nvPr/>
            </p:nvSpPr>
            <p:spPr>
              <a:xfrm>
                <a:off x="7757175" y="1881100"/>
                <a:ext cx="710450" cy="513300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20532" extrusionOk="0">
                    <a:moveTo>
                      <a:pt x="27232" y="0"/>
                    </a:moveTo>
                    <a:cubicBezTo>
                      <a:pt x="26478" y="0"/>
                      <a:pt x="25447" y="412"/>
                      <a:pt x="24587" y="784"/>
                    </a:cubicBezTo>
                    <a:cubicBezTo>
                      <a:pt x="19826" y="2814"/>
                      <a:pt x="10477" y="8228"/>
                      <a:pt x="4963" y="12063"/>
                    </a:cubicBezTo>
                    <a:cubicBezTo>
                      <a:pt x="3134" y="13316"/>
                      <a:pt x="1" y="17752"/>
                      <a:pt x="953" y="20058"/>
                    </a:cubicBezTo>
                    <a:cubicBezTo>
                      <a:pt x="1091" y="20381"/>
                      <a:pt x="1488" y="20531"/>
                      <a:pt x="2086" y="20531"/>
                    </a:cubicBezTo>
                    <a:cubicBezTo>
                      <a:pt x="5748" y="20531"/>
                      <a:pt x="16943" y="14918"/>
                      <a:pt x="22156" y="9230"/>
                    </a:cubicBezTo>
                    <a:cubicBezTo>
                      <a:pt x="23234" y="8052"/>
                      <a:pt x="27971" y="3441"/>
                      <a:pt x="28247" y="1511"/>
                    </a:cubicBezTo>
                    <a:cubicBezTo>
                      <a:pt x="28418" y="374"/>
                      <a:pt x="27951" y="0"/>
                      <a:pt x="27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392" tIns="91392" rIns="91392" bIns="91392" anchor="ctr" anchorCtr="0">
                <a:noAutofit/>
              </a:bodyPr>
              <a:lstStyle/>
              <a:p>
                <a:pPr marL="0" marR="0" lvl="0" indent="0" algn="l" defTabSz="914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" name="图片 46">
            <a:extLst>
              <a:ext uri="{FF2B5EF4-FFF2-40B4-BE49-F238E27FC236}">
                <a16:creationId xmlns:a16="http://schemas.microsoft.com/office/drawing/2014/main" xmlns="" id="{D3C24AE2-9D60-34FE-0162-1A46C6F9FC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3671" y="3365607"/>
            <a:ext cx="3122803" cy="346383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18B138B-3502-DD4A-C95B-1149A01C8C43}"/>
              </a:ext>
            </a:extLst>
          </p:cNvPr>
          <p:cNvGraphicFramePr>
            <a:graphicFrameLocks noGrp="1"/>
          </p:cNvGraphicFramePr>
          <p:nvPr/>
        </p:nvGraphicFramePr>
        <p:xfrm>
          <a:off x="4713851" y="653648"/>
          <a:ext cx="187569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/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/>
                        <a:t>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/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9972AB4-9BE9-02F7-AC0D-08C138AF540C}"/>
              </a:ext>
            </a:extLst>
          </p:cNvPr>
          <p:cNvGraphicFramePr>
            <a:graphicFrameLocks noGrp="1"/>
          </p:cNvGraphicFramePr>
          <p:nvPr/>
        </p:nvGraphicFramePr>
        <p:xfrm>
          <a:off x="4713851" y="646230"/>
          <a:ext cx="187569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31">
                  <a:extLst>
                    <a:ext uri="{9D8B030D-6E8A-4147-A177-3AD203B41FA5}">
                      <a16:colId xmlns:a16="http://schemas.microsoft.com/office/drawing/2014/main" xmlns="" val="563572641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464976927"/>
                    </a:ext>
                  </a:extLst>
                </a:gridCol>
                <a:gridCol w="625231">
                  <a:extLst>
                    <a:ext uri="{9D8B030D-6E8A-4147-A177-3AD203B41FA5}">
                      <a16:colId xmlns:a16="http://schemas.microsoft.com/office/drawing/2014/main" xmlns="" val="1511854580"/>
                    </a:ext>
                  </a:extLst>
                </a:gridCol>
              </a:tblGrid>
              <a:tr h="455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>
                          <a:solidFill>
                            <a:srgbClr val="70AD47"/>
                          </a:solidFill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>
                          <a:solidFill>
                            <a:srgbClr val="70AD47"/>
                          </a:solidFill>
                        </a:rPr>
                        <a:t>Ố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>
                          <a:solidFill>
                            <a:srgbClr val="70AD47"/>
                          </a:solidFill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19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2501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EAACE9-588E-CC74-13EA-F52F1268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8825C4BF-2EBD-A39D-7984-4A00F3A3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83" y="4966737"/>
            <a:ext cx="1430321" cy="1113375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xmlns="" id="{078B4211-97C1-3552-1F41-0C876FC4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310" y="5202526"/>
            <a:ext cx="2291764" cy="1097121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xmlns="" id="{ED62BECD-1508-93B4-E460-45FB537A7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697" y="6010861"/>
            <a:ext cx="12222743" cy="910204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xmlns="" id="{EE14AC82-59DD-0770-7907-7E9628779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49" y="3394682"/>
            <a:ext cx="3122803" cy="3463839"/>
          </a:xfrm>
          <a:prstGeom prst="rect">
            <a:avLst/>
          </a:prstGeom>
        </p:spPr>
      </p:pic>
      <p:grpSp>
        <p:nvGrpSpPr>
          <p:cNvPr id="13" name="组合 56">
            <a:extLst>
              <a:ext uri="{FF2B5EF4-FFF2-40B4-BE49-F238E27FC236}">
                <a16:creationId xmlns:a16="http://schemas.microsoft.com/office/drawing/2014/main" xmlns="" id="{58D4BA45-BB6F-3AF6-D407-6F9A7EA3AEF7}"/>
              </a:ext>
            </a:extLst>
          </p:cNvPr>
          <p:cNvGrpSpPr/>
          <p:nvPr/>
        </p:nvGrpSpPr>
        <p:grpSpPr>
          <a:xfrm>
            <a:off x="8398824" y="3805637"/>
            <a:ext cx="3900877" cy="3004288"/>
            <a:chOff x="5571854" y="2365410"/>
            <a:chExt cx="2926334" cy="2253737"/>
          </a:xfrm>
        </p:grpSpPr>
        <p:pic>
          <p:nvPicPr>
            <p:cNvPr id="14" name="图片 44">
              <a:extLst>
                <a:ext uri="{FF2B5EF4-FFF2-40B4-BE49-F238E27FC236}">
                  <a16:creationId xmlns:a16="http://schemas.microsoft.com/office/drawing/2014/main" xmlns="" id="{5881D810-78B9-3A49-0BD1-71144DFE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8" name="图片 34">
              <a:extLst>
                <a:ext uri="{FF2B5EF4-FFF2-40B4-BE49-F238E27FC236}">
                  <a16:creationId xmlns:a16="http://schemas.microsoft.com/office/drawing/2014/main" xmlns="" id="{7A64CD2C-6CDC-06B3-F307-0F6A5697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xmlns="" id="{43DBF4F5-99FC-421A-9499-35139D85BD33}"/>
              </a:ext>
            </a:extLst>
          </p:cNvPr>
          <p:cNvSpPr/>
          <p:nvPr/>
        </p:nvSpPr>
        <p:spPr>
          <a:xfrm>
            <a:off x="2787434" y="2065933"/>
            <a:ext cx="6674609" cy="3184960"/>
          </a:xfrm>
          <a:prstGeom prst="foldedCorner">
            <a:avLst/>
          </a:prstGeom>
          <a:solidFill>
            <a:srgbClr val="FAA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542330-D9CE-47F9-96C4-A49EA21F964B}"/>
              </a:ext>
            </a:extLst>
          </p:cNvPr>
          <p:cNvSpPr/>
          <p:nvPr/>
        </p:nvSpPr>
        <p:spPr>
          <a:xfrm rot="19010495">
            <a:off x="2287382" y="1867032"/>
            <a:ext cx="942633" cy="48078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881C87-298B-44F1-BA3F-15F860C6F206}"/>
              </a:ext>
            </a:extLst>
          </p:cNvPr>
          <p:cNvSpPr/>
          <p:nvPr/>
        </p:nvSpPr>
        <p:spPr>
          <a:xfrm>
            <a:off x="3108875" y="2335530"/>
            <a:ext cx="5715597" cy="2582609"/>
          </a:xfrm>
          <a:prstGeom prst="rect">
            <a:avLst/>
          </a:prstGeom>
          <a:solidFill>
            <a:srgbClr val="0C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298975-E4D6-4EF0-A0DD-C34A6B315261}"/>
              </a:ext>
            </a:extLst>
          </p:cNvPr>
          <p:cNvSpPr txBox="1"/>
          <p:nvPr/>
        </p:nvSpPr>
        <p:spPr>
          <a:xfrm>
            <a:off x="4678058" y="2859647"/>
            <a:ext cx="4659551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 thu</a:t>
            </a: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Graphic 33" descr="Home">
            <a:hlinkClick r:id="" action="ppaction://noaction"/>
            <a:extLst>
              <a:ext uri="{FF2B5EF4-FFF2-40B4-BE49-F238E27FC236}">
                <a16:creationId xmlns:a16="http://schemas.microsoft.com/office/drawing/2014/main" xmlns="" id="{263C0D3B-8BC8-49AD-B1B8-8CBD8B68ED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38787" y="5388115"/>
            <a:ext cx="1168973" cy="1168973"/>
          </a:xfrm>
          <a:prstGeom prst="rect">
            <a:avLst/>
          </a:prstGeom>
        </p:spPr>
      </p:pic>
      <p:sp>
        <p:nvSpPr>
          <p:cNvPr id="95" name="1">
            <a:extLst>
              <a:ext uri="{FF2B5EF4-FFF2-40B4-BE49-F238E27FC236}">
                <a16:creationId xmlns:a16="http://schemas.microsoft.com/office/drawing/2014/main" xmlns="" id="{C036431D-A847-4D49-B6DB-5915D944AE2D}"/>
              </a:ext>
            </a:extLst>
          </p:cNvPr>
          <p:cNvSpPr/>
          <p:nvPr/>
        </p:nvSpPr>
        <p:spPr>
          <a:xfrm>
            <a:off x="924684" y="680924"/>
            <a:ext cx="1862749" cy="441489"/>
          </a:xfrm>
          <a:prstGeom prst="round2DiagRect">
            <a:avLst>
              <a:gd name="adj1" fmla="val 39988"/>
              <a:gd name="adj2" fmla="val 0"/>
            </a:avLst>
          </a:prstGeom>
          <a:solidFill>
            <a:srgbClr val="12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TỪ KHÓA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2" name="Table 25">
            <a:extLst>
              <a:ext uri="{FF2B5EF4-FFF2-40B4-BE49-F238E27FC236}">
                <a16:creationId xmlns:a16="http://schemas.microsoft.com/office/drawing/2014/main" xmlns="" id="{95F894A7-3C49-A947-ACD5-F933AEF2DE62}"/>
              </a:ext>
            </a:extLst>
          </p:cNvPr>
          <p:cNvGraphicFramePr>
            <a:graphicFrameLocks noGrp="1"/>
          </p:cNvGraphicFramePr>
          <p:nvPr/>
        </p:nvGraphicFramePr>
        <p:xfrm>
          <a:off x="4185185" y="676753"/>
          <a:ext cx="2995014" cy="487680"/>
        </p:xfrm>
        <a:graphic>
          <a:graphicData uri="http://schemas.openxmlformats.org/drawingml/2006/table">
            <a:tbl>
              <a:tblPr firstRow="1" bandRow="1"/>
              <a:tblGrid>
                <a:gridCol w="499169">
                  <a:extLst>
                    <a:ext uri="{9D8B030D-6E8A-4147-A177-3AD203B41FA5}">
                      <a16:colId xmlns:a16="http://schemas.microsoft.com/office/drawing/2014/main" xmlns="" val="372773932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319449061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58354872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148805723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1926726975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30064627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2400" b="1"/>
                        <a:t>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Ù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8427135"/>
                  </a:ext>
                </a:extLst>
              </a:tr>
            </a:tbl>
          </a:graphicData>
        </a:graphic>
      </p:graphicFrame>
      <p:graphicFrame>
        <p:nvGraphicFramePr>
          <p:cNvPr id="3" name="Table 25">
            <a:extLst>
              <a:ext uri="{FF2B5EF4-FFF2-40B4-BE49-F238E27FC236}">
                <a16:creationId xmlns:a16="http://schemas.microsoft.com/office/drawing/2014/main" xmlns="" id="{50DF68C6-BEA2-ADE8-52BD-5831303BA299}"/>
              </a:ext>
            </a:extLst>
          </p:cNvPr>
          <p:cNvGraphicFramePr>
            <a:graphicFrameLocks noGrp="1"/>
          </p:cNvGraphicFramePr>
          <p:nvPr/>
        </p:nvGraphicFramePr>
        <p:xfrm>
          <a:off x="4185185" y="669335"/>
          <a:ext cx="2995014" cy="487680"/>
        </p:xfrm>
        <a:graphic>
          <a:graphicData uri="http://schemas.openxmlformats.org/drawingml/2006/table">
            <a:tbl>
              <a:tblPr firstRow="1" bandRow="1"/>
              <a:tblGrid>
                <a:gridCol w="499169">
                  <a:extLst>
                    <a:ext uri="{9D8B030D-6E8A-4147-A177-3AD203B41FA5}">
                      <a16:colId xmlns:a16="http://schemas.microsoft.com/office/drawing/2014/main" xmlns="" val="372773932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319449061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583548729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148805723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1926726975"/>
                    </a:ext>
                  </a:extLst>
                </a:gridCol>
                <a:gridCol w="499169">
                  <a:extLst>
                    <a:ext uri="{9D8B030D-6E8A-4147-A177-3AD203B41FA5}">
                      <a16:colId xmlns:a16="http://schemas.microsoft.com/office/drawing/2014/main" xmlns="" val="230064627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Ù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DEEBF7"/>
                          </a:solidFill>
                        </a:rPr>
                        <a:t>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8427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06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826;p35">
            <a:extLst>
              <a:ext uri="{FF2B5EF4-FFF2-40B4-BE49-F238E27FC236}">
                <a16:creationId xmlns:a16="http://schemas.microsoft.com/office/drawing/2014/main" xmlns="" id="{8CA85D07-80B2-2E78-22CB-62BF1DFF1263}"/>
              </a:ext>
            </a:extLst>
          </p:cNvPr>
          <p:cNvSpPr/>
          <p:nvPr/>
        </p:nvSpPr>
        <p:spPr>
          <a:xfrm>
            <a:off x="3403229" y="342929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kern="0"/>
          </a:p>
        </p:txBody>
      </p:sp>
      <p:grpSp>
        <p:nvGrpSpPr>
          <p:cNvPr id="6" name="Google Shape;827;p35">
            <a:extLst>
              <a:ext uri="{FF2B5EF4-FFF2-40B4-BE49-F238E27FC236}">
                <a16:creationId xmlns:a16="http://schemas.microsoft.com/office/drawing/2014/main" xmlns="" id="{04ABF4BB-E940-0BB5-8E17-E7233FE74301}"/>
              </a:ext>
            </a:extLst>
          </p:cNvPr>
          <p:cNvGrpSpPr/>
          <p:nvPr/>
        </p:nvGrpSpPr>
        <p:grpSpPr>
          <a:xfrm>
            <a:off x="3690715" y="167106"/>
            <a:ext cx="352550" cy="595400"/>
            <a:chOff x="6203650" y="4269275"/>
            <a:chExt cx="352550" cy="595400"/>
          </a:xfrm>
        </p:grpSpPr>
        <p:sp>
          <p:nvSpPr>
            <p:cNvPr id="7" name="Google Shape;828;p35">
              <a:extLst>
                <a:ext uri="{FF2B5EF4-FFF2-40B4-BE49-F238E27FC236}">
                  <a16:creationId xmlns:a16="http://schemas.microsoft.com/office/drawing/2014/main" xmlns="" id="{E8533B9F-F79B-8C84-A803-B532E2BCFC28}"/>
                </a:ext>
              </a:extLst>
            </p:cNvPr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0"/>
            </a:p>
          </p:txBody>
        </p:sp>
        <p:sp>
          <p:nvSpPr>
            <p:cNvPr id="8" name="Google Shape;829;p35">
              <a:extLst>
                <a:ext uri="{FF2B5EF4-FFF2-40B4-BE49-F238E27FC236}">
                  <a16:creationId xmlns:a16="http://schemas.microsoft.com/office/drawing/2014/main" xmlns="" id="{DF1BB6E3-D5C1-74E4-0E38-9F8AD696AFE5}"/>
                </a:ext>
              </a:extLst>
            </p:cNvPr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0"/>
            </a:p>
          </p:txBody>
        </p:sp>
        <p:sp>
          <p:nvSpPr>
            <p:cNvPr id="9" name="Google Shape;830;p35">
              <a:extLst>
                <a:ext uri="{FF2B5EF4-FFF2-40B4-BE49-F238E27FC236}">
                  <a16:creationId xmlns:a16="http://schemas.microsoft.com/office/drawing/2014/main" xmlns="" id="{639B8B09-E5AD-AFC3-C540-A4FE84A3C44D}"/>
                </a:ext>
              </a:extLst>
            </p:cNvPr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0"/>
            </a:p>
          </p:txBody>
        </p:sp>
        <p:sp>
          <p:nvSpPr>
            <p:cNvPr id="10" name="Google Shape;831;p35">
              <a:extLst>
                <a:ext uri="{FF2B5EF4-FFF2-40B4-BE49-F238E27FC236}">
                  <a16:creationId xmlns:a16="http://schemas.microsoft.com/office/drawing/2014/main" xmlns="" id="{61191177-FAA2-20A7-6BA7-BF13FBB410CD}"/>
                </a:ext>
              </a:extLst>
            </p:cNvPr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rgbClr val="F08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0"/>
            </a:p>
          </p:txBody>
        </p:sp>
      </p:grpSp>
      <p:sp>
        <p:nvSpPr>
          <p:cNvPr id="11" name="Google Shape;833;p35">
            <a:extLst>
              <a:ext uri="{FF2B5EF4-FFF2-40B4-BE49-F238E27FC236}">
                <a16:creationId xmlns:a16="http://schemas.microsoft.com/office/drawing/2014/main" xmlns="" id="{3DA79178-74E1-F74A-D297-5F5E7DB2CDF7}"/>
              </a:ext>
            </a:extLst>
          </p:cNvPr>
          <p:cNvSpPr/>
          <p:nvPr/>
        </p:nvSpPr>
        <p:spPr>
          <a:xfrm rot="2153044">
            <a:off x="4206424" y="368808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rgbClr val="79B0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kern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5CBDF7-975E-DE12-CB6C-98EFEDE0B5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15" y="557416"/>
            <a:ext cx="8007861" cy="4996950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xmlns="" id="{0123B1FD-2333-61C9-18C1-4A1D25CF965E}"/>
              </a:ext>
            </a:extLst>
          </p:cNvPr>
          <p:cNvSpPr txBox="1"/>
          <p:nvPr/>
        </p:nvSpPr>
        <p:spPr>
          <a:xfrm>
            <a:off x="5323562" y="1543326"/>
            <a:ext cx="4644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i="1" dirty="0">
                <a:solidFill>
                  <a:prstClr val="white"/>
                </a:solidFill>
                <a:latin typeface="Times New Roman" panose="02020603050405020304" pitchFamily="18" charset="0"/>
              </a:rPr>
              <a:t>Trong hình dung của em, bức tranh mùa thu có những hình ảnh, sắc </a:t>
            </a:r>
            <a:r>
              <a:rPr lang="vi-VN" sz="2800" b="1" i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màu </a:t>
            </a:r>
            <a:r>
              <a:rPr lang="vi-VN" sz="2800" b="1" i="1" dirty="0">
                <a:solidFill>
                  <a:prstClr val="white"/>
                </a:solidFill>
                <a:latin typeface="Times New Roman" panose="02020603050405020304" pitchFamily="18" charset="0"/>
              </a:rPr>
              <a:t>đặc trưng nào?</a:t>
            </a:r>
            <a:endParaRPr lang="en-US" sz="2800" b="1" dirty="0">
              <a:solidFill>
                <a:prstClr val="white"/>
              </a:solidFill>
              <a:latin typeface="等线 Light" panose="020F0302020204030204"/>
            </a:endParaRPr>
          </a:p>
        </p:txBody>
      </p:sp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F887A4FA-F44D-519A-0EAF-5DF2D4DF709A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70906" y="1857642"/>
            <a:ext cx="3572360" cy="57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5135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1542</Words>
  <Application>Microsoft Office PowerPoint</Application>
  <PresentationFormat>Custom</PresentationFormat>
  <Paragraphs>370</Paragraphs>
  <Slides>43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Office 主题​​</vt:lpstr>
      <vt:lpstr>千图网海量PPT模板www.58pic.com ​​</vt:lpstr>
      <vt:lpstr>10_Office Theme</vt:lpstr>
      <vt:lpstr>4_Office Theme</vt:lpstr>
      <vt:lpstr>1_Office 主题​​</vt:lpstr>
      <vt:lpstr>1_千图网海量PPT模板www.58pic.com ​​</vt:lpstr>
      <vt:lpstr>1_Office 主题</vt:lpstr>
      <vt:lpstr>2_千图网海量PPT模板www.58pic.com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 董</dc:creator>
  <cp:lastModifiedBy>lg2</cp:lastModifiedBy>
  <cp:revision>82</cp:revision>
  <dcterms:created xsi:type="dcterms:W3CDTF">2021-07-04T03:05:36Z</dcterms:created>
  <dcterms:modified xsi:type="dcterms:W3CDTF">2022-11-27T04:53:12Z</dcterms:modified>
</cp:coreProperties>
</file>