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ags/tag5.xml" ContentType="application/vnd.openxmlformats-officedocument.presentationml.tags+xml"/>
  <Override PartName="/ppt/slideMasters/slideMaster27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ags/tag18.xml" ContentType="application/vnd.openxmlformats-officedocument.presentationml.tags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Masters/slideMaster29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ags/tag9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ags/tag1.xml" ContentType="application/vnd.openxmlformats-officedocument.presentationml.tags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theme/theme27.xml" ContentType="application/vnd.openxmlformats-officedocument.theme+xml"/>
  <Override PartName="/ppt/slideLayouts/slideLayout29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ags/tag14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ags/tag3.xml" ContentType="application/vnd.openxmlformats-officedocument.presentationml.tags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ags/tag19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slideLayouts/slideLayout253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  <p:sldMasterId id="2147483730" r:id="rId2"/>
    <p:sldMasterId id="2147483735" r:id="rId3"/>
    <p:sldMasterId id="2147483740" r:id="rId4"/>
    <p:sldMasterId id="2147483745" r:id="rId5"/>
    <p:sldMasterId id="2147483761" r:id="rId6"/>
    <p:sldMasterId id="2147483789" r:id="rId7"/>
    <p:sldMasterId id="2147483859" r:id="rId8"/>
    <p:sldMasterId id="2147483867" r:id="rId9"/>
    <p:sldMasterId id="2147483881" r:id="rId10"/>
    <p:sldMasterId id="2147483895" r:id="rId11"/>
    <p:sldMasterId id="2147483909" r:id="rId12"/>
    <p:sldMasterId id="2147483923" r:id="rId13"/>
    <p:sldMasterId id="2147483937" r:id="rId14"/>
    <p:sldMasterId id="2147483951" r:id="rId15"/>
    <p:sldMasterId id="2147483979" r:id="rId16"/>
    <p:sldMasterId id="2147483993" r:id="rId17"/>
    <p:sldMasterId id="2147484021" r:id="rId18"/>
    <p:sldMasterId id="2147484059" r:id="rId19"/>
    <p:sldMasterId id="2147484071" r:id="rId20"/>
    <p:sldMasterId id="2147484083" r:id="rId21"/>
    <p:sldMasterId id="2147484095" r:id="rId22"/>
    <p:sldMasterId id="2147484119" r:id="rId23"/>
    <p:sldMasterId id="2147484143" r:id="rId24"/>
    <p:sldMasterId id="2147484155" r:id="rId25"/>
    <p:sldMasterId id="2147484167" r:id="rId26"/>
    <p:sldMasterId id="2147484179" r:id="rId27"/>
    <p:sldMasterId id="2147484193" r:id="rId28"/>
    <p:sldMasterId id="2147484207" r:id="rId29"/>
  </p:sldMasterIdLst>
  <p:notesMasterIdLst>
    <p:notesMasterId r:id="rId69"/>
  </p:notesMasterIdLst>
  <p:sldIdLst>
    <p:sldId id="395" r:id="rId30"/>
    <p:sldId id="347" r:id="rId31"/>
    <p:sldId id="343" r:id="rId32"/>
    <p:sldId id="344" r:id="rId33"/>
    <p:sldId id="349" r:id="rId34"/>
    <p:sldId id="348" r:id="rId35"/>
    <p:sldId id="396" r:id="rId36"/>
    <p:sldId id="361" r:id="rId37"/>
    <p:sldId id="397" r:id="rId38"/>
    <p:sldId id="398" r:id="rId39"/>
    <p:sldId id="399" r:id="rId40"/>
    <p:sldId id="400" r:id="rId41"/>
    <p:sldId id="355" r:id="rId42"/>
    <p:sldId id="353" r:id="rId43"/>
    <p:sldId id="362" r:id="rId44"/>
    <p:sldId id="364" r:id="rId45"/>
    <p:sldId id="366" r:id="rId46"/>
    <p:sldId id="367" r:id="rId47"/>
    <p:sldId id="368" r:id="rId48"/>
    <p:sldId id="369" r:id="rId49"/>
    <p:sldId id="370" r:id="rId50"/>
    <p:sldId id="371" r:id="rId51"/>
    <p:sldId id="373" r:id="rId52"/>
    <p:sldId id="374" r:id="rId53"/>
    <p:sldId id="375" r:id="rId54"/>
    <p:sldId id="393" r:id="rId55"/>
    <p:sldId id="377" r:id="rId56"/>
    <p:sldId id="378" r:id="rId57"/>
    <p:sldId id="390" r:id="rId58"/>
    <p:sldId id="381" r:id="rId59"/>
    <p:sldId id="382" r:id="rId60"/>
    <p:sldId id="383" r:id="rId61"/>
    <p:sldId id="384" r:id="rId62"/>
    <p:sldId id="386" r:id="rId63"/>
    <p:sldId id="389" r:id="rId64"/>
    <p:sldId id="388" r:id="rId65"/>
    <p:sldId id="391" r:id="rId66"/>
    <p:sldId id="392" r:id="rId67"/>
    <p:sldId id="394" r:id="rId6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301E236-1170-4E1B-ABFA-71C1C711DCAE}">
  <a:tblStyle styleId="{F301E236-1170-4E1B-ABFA-71C1C711DC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-462" y="-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0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61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330372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algn="r" defTabSz="457200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2CC1E1-F837-4942-8613-566DD7E858D3}" type="slidenum">
              <a:rPr lang="en-US" sz="1200" kern="1200" smtClean="0">
                <a:latin typeface="等线"/>
                <a:ea typeface="等线"/>
                <a:cs typeface="+mn-cs"/>
              </a:rPr>
              <a:pPr algn="r" defTabSz="457200">
                <a:buClr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en-US" sz="1200" kern="1200" smtClean="0"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16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385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17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385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18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351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19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791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20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241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21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409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22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208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23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53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f09f6a330b_0_1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f09f6a330b_0_1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77713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25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05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algn="r" defTabSz="457200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1B5BD6-4EA9-4CBA-AC9B-B64A8BC10757}" type="slidenum">
              <a:rPr lang="en-US" sz="1200" kern="1200" smtClean="0">
                <a:latin typeface="Calibri"/>
                <a:ea typeface="宋体"/>
                <a:cs typeface="+mn-cs"/>
              </a:rPr>
              <a:pPr algn="r" defTabSz="457200">
                <a:buClr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en-US" sz="1200" kern="1200" smtClean="0">
              <a:latin typeface="Calibri"/>
              <a:ea typeface="宋体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26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762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27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151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edac56f28e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edac56f28e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13691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edac56f28e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edac56f28e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8681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38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525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B4585C-58E6-489B-9E65-6D3DA6CF3BD5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39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519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algn="r" defTabSz="457200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1B5BD6-4EA9-4CBA-AC9B-B64A8BC10757}" type="slidenum">
              <a:rPr lang="en-US" sz="1200" kern="1200" smtClean="0">
                <a:latin typeface="Calibri"/>
                <a:ea typeface="宋体"/>
              </a:rPr>
              <a:pPr algn="r" defTabSz="457200">
                <a:buClr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en-US" sz="1200" kern="1200" smtClean="0"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algn="r" defTabSz="457200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2CC1E1-F837-4942-8613-566DD7E858D3}" type="slidenum">
              <a:rPr lang="en-US" sz="1200" kern="1200" smtClean="0">
                <a:latin typeface="等线"/>
                <a:ea typeface="等线"/>
              </a:rPr>
              <a:pPr algn="r" defTabSz="457200">
                <a:buClr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en-US" sz="1200" kern="1200" smtClean="0">
              <a:latin typeface="等线"/>
              <a:ea typeface="等线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algn="r" defTabSz="457200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2CC1E1-F837-4942-8613-566DD7E858D3}" type="slidenum">
              <a:rPr lang="en-US" sz="1200" kern="1200" smtClean="0">
                <a:latin typeface="等线"/>
                <a:ea typeface="等线"/>
                <a:cs typeface="+mn-cs"/>
              </a:rPr>
              <a:pPr algn="r" defTabSz="457200">
                <a:buClr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en-US" sz="1200" kern="1200" smtClean="0"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edac56f28e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edac56f28e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06022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13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283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14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043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74533DCF-755D-4C09-8C77-B4C66B47F236}" type="slidenum">
              <a:rPr lang="zh-CN" altLang="en-US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buClrTx/>
                <a:buFontTx/>
                <a:buNone/>
                <a:defRPr/>
              </a:pPr>
              <a:t>15</a:t>
            </a:fld>
            <a:endParaRPr lang="zh-CN" altLang="en-US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50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.png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.png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.png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4.png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4.png"/></Relationships>
</file>

<file path=ppt/slideLayouts/_rels/slideLayout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4.png"/></Relationships>
</file>

<file path=ppt/slideLayouts/_rels/slideLayout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37172604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40136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71527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0509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460741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89675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7834052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7444702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8006532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6515527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1690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143002" y="841775"/>
            <a:ext cx="6858000" cy="179069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4" tIns="34289" rIns="68574" bIns="34289" anchor="b" anchorCtr="1" compatLnSpc="1"/>
          <a:lstStyle>
            <a:lvl1pPr marL="0" marR="0" lvl="0" indent="0" algn="ctr" defTabSz="68573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5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2" y="2701534"/>
            <a:ext cx="6858000" cy="124181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4" tIns="34289" rIns="68574" bIns="34289" anchor="t" anchorCtr="1" compatLnSpc="1"/>
          <a:lstStyle>
            <a:lvl1pPr marL="0" marR="0" lvl="0" indent="0" algn="ctr" defTabSz="685732" rtl="0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quarter" idx="7"/>
          </p:nvPr>
        </p:nvSpPr>
        <p:spPr>
          <a:xfrm>
            <a:off x="628652" y="4767268"/>
            <a:ext cx="20574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4" tIns="34289" rIns="68574" bIns="34289" anchor="t" anchorCtr="0" compatLnSpc="1"/>
          <a:lstStyle>
            <a:lvl1pPr marL="0" marR="0" lvl="0" indent="0" algn="l" defTabSz="68573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endParaRPr smtClean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3028952" y="4767268"/>
            <a:ext cx="30861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4" tIns="34289" rIns="68574" bIns="34289" anchor="t" anchorCtr="1" compatLnSpc="1"/>
          <a:lstStyle>
            <a:lvl1pPr marL="0" marR="0" lvl="0" indent="0" algn="ctr" defTabSz="68573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endParaRPr smtClean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6457952" y="4767268"/>
            <a:ext cx="20574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4" tIns="34289" rIns="68574" bIns="34289" anchor="t" anchorCtr="0" compatLnSpc="1"/>
          <a:lstStyle>
            <a:lvl1pPr marL="0" marR="0" lvl="0" indent="0" algn="r" defTabSz="68573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fld id="{3F737D7C-41FA-4820-AA6A-F2A2D498082C}" type="slidenum">
              <a:rPr smtClean="0"/>
              <a:pPr>
                <a:buClrTx/>
                <a:buFontTx/>
                <a:buNone/>
              </a:pPr>
              <a:t>‹#›</a:t>
            </a:fld>
            <a:endParaRPr smtClean="0"/>
          </a:p>
        </p:txBody>
      </p:sp>
    </p:spTree>
    <p:extLst>
      <p:ext uri="{BB962C8B-B14F-4D97-AF65-F5344CB8AC3E}">
        <p14:creationId xmlns:p14="http://schemas.microsoft.com/office/powerpoint/2010/main" xmlns="" val="227220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449781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81635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822877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85756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45831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361135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88349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81693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3655167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6289534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04179996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3988996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8802364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773201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447508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626012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30052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05897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69844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32004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76551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58037243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375881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1397266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7467421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9641636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841609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43364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75288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86252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28435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51392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37172604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2325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538084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155110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80327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7687359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94784200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1331695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675346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94796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293582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143002" y="841773"/>
            <a:ext cx="6858000" cy="179069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b" anchorCtr="1" compatLnSpc="1"/>
          <a:lstStyle>
            <a:lvl1pPr marL="0" marR="0" lvl="0" indent="0" algn="ctr" defTabSz="685766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5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2" y="2701532"/>
            <a:ext cx="6858000" cy="124181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1" compatLnSpc="1"/>
          <a:lstStyle>
            <a:lvl1pPr marL="0" marR="0" lvl="0" indent="0" algn="ctr" defTabSz="685766" rtl="0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quarter" idx="7"/>
          </p:nvPr>
        </p:nvSpPr>
        <p:spPr>
          <a:xfrm>
            <a:off x="628652" y="4767266"/>
            <a:ext cx="20574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0" compatLnSpc="1"/>
          <a:lstStyle>
            <a:lvl1pPr marL="0" marR="0" lvl="0" indent="0" algn="l" defTabSz="68576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endParaRPr smtClean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3028952" y="4767266"/>
            <a:ext cx="30861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1" compatLnSpc="1"/>
          <a:lstStyle>
            <a:lvl1pPr marL="0" marR="0" lvl="0" indent="0" algn="ctr" defTabSz="68576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endParaRPr smtClean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6457952" y="4767266"/>
            <a:ext cx="20574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0" compatLnSpc="1"/>
          <a:lstStyle>
            <a:lvl1pPr marL="0" marR="0" lvl="0" indent="0" algn="r" defTabSz="68576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fld id="{3F737D7C-41FA-4820-AA6A-F2A2D498082C}" type="slidenum">
              <a:rPr smtClean="0"/>
              <a:pPr>
                <a:buClrTx/>
                <a:buFontTx/>
                <a:buNone/>
              </a:pPr>
              <a:t>‹#›</a:t>
            </a:fld>
            <a:endParaRPr smtClean="0"/>
          </a:p>
        </p:txBody>
      </p:sp>
    </p:spTree>
    <p:extLst>
      <p:ext uri="{BB962C8B-B14F-4D97-AF65-F5344CB8AC3E}">
        <p14:creationId xmlns:p14="http://schemas.microsoft.com/office/powerpoint/2010/main" xmlns="" val="227220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868939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03428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26369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20423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86543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80057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28390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1373851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4819319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9310296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9307884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3606529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56457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18932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33387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52836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308496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58325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035734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35353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86720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66874542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8526215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6470545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6615534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7893741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0084756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361773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01557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09358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4521375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89062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6481846"/>
      </p:ext>
    </p:extLst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893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96998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13176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94689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37378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81810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58750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467075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674608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83411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143002" y="841773"/>
            <a:ext cx="6858000" cy="179069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b" anchorCtr="1" compatLnSpc="1"/>
          <a:lstStyle>
            <a:lvl1pPr marL="0" marR="0" lvl="0" indent="0" algn="ctr" defTabSz="685766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5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2" y="2701532"/>
            <a:ext cx="6858000" cy="124181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1" compatLnSpc="1"/>
          <a:lstStyle>
            <a:lvl1pPr marL="0" marR="0" lvl="0" indent="0" algn="ctr" defTabSz="685766" rtl="0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quarter" idx="7"/>
          </p:nvPr>
        </p:nvSpPr>
        <p:spPr>
          <a:xfrm>
            <a:off x="628652" y="4767266"/>
            <a:ext cx="20574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0" compatLnSpc="1"/>
          <a:lstStyle>
            <a:lvl1pPr marL="0" marR="0" lvl="0" indent="0" algn="l" defTabSz="68576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endParaRPr smtClean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3028952" y="4767266"/>
            <a:ext cx="30861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1" compatLnSpc="1"/>
          <a:lstStyle>
            <a:lvl1pPr marL="0" marR="0" lvl="0" indent="0" algn="ctr" defTabSz="68576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endParaRPr smtClean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6457952" y="4767266"/>
            <a:ext cx="20574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0" compatLnSpc="1"/>
          <a:lstStyle>
            <a:lvl1pPr marL="0" marR="0" lvl="0" indent="0" algn="r" defTabSz="68576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fld id="{3F737D7C-41FA-4820-AA6A-F2A2D498082C}" type="slidenum">
              <a:rPr smtClean="0"/>
              <a:pPr>
                <a:buClrTx/>
                <a:buFontTx/>
                <a:buNone/>
              </a:pPr>
              <a:t>‹#›</a:t>
            </a:fld>
            <a:endParaRPr smtClean="0"/>
          </a:p>
        </p:txBody>
      </p:sp>
    </p:spTree>
    <p:extLst>
      <p:ext uri="{BB962C8B-B14F-4D97-AF65-F5344CB8AC3E}">
        <p14:creationId xmlns:p14="http://schemas.microsoft.com/office/powerpoint/2010/main" xmlns="" val="41699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24938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84067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6196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772813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839356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774066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149256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26688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846690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04200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4071961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74397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39132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8262441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779992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724608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697944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754852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03709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43210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935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74778883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4992438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77026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0804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797815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08669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744869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02023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80950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314756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46949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43779496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593840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01647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051054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72227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85031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55075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084622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57305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221321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49642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84029080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400854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362342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5279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415590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387982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611267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445069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25035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80471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04658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370424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885462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709888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651112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986139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715738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400732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68798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764037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577982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6513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3146893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125587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068993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950188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3310390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490450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518557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5765325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95196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844202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79791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906497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1821169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859984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63998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461995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764409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721232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91482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458800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038986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225562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959694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398466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6753802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44134813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23801783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85657238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490035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1272688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115197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694232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15155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851264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700175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477444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117979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82474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0112538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94695616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97016449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40221729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601569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24581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846658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490725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988347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754858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616180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856004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764910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822558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1" indent="0" algn="ctr">
              <a:buNone/>
              <a:defRPr sz="1200"/>
            </a:lvl4pPr>
            <a:lvl5pPr marL="1371429" indent="0" algn="ctr">
              <a:buNone/>
              <a:defRPr sz="1200"/>
            </a:lvl5pPr>
            <a:lvl6pPr marL="1714286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733528"/>
      </p:ext>
    </p:extLst>
  </p:cSld>
  <p:clrMapOvr>
    <a:masterClrMapping/>
  </p:clrMapOvr>
  <p:transition spd="slow" advClick="0">
    <p:push dir="u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717074"/>
      </p:ext>
    </p:extLst>
  </p:cSld>
  <p:clrMapOvr>
    <a:masterClrMapping/>
  </p:clrMapOvr>
  <p:transition spd="slow" advClick="0">
    <p:push dir="u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242376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5"/>
          <p:cNvSpPr/>
          <p:nvPr/>
        </p:nvSpPr>
        <p:spPr>
          <a:xfrm flipH="1">
            <a:off x="293125" y="478752"/>
            <a:ext cx="8557800" cy="44217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35"/>
          <p:cNvGrpSpPr/>
          <p:nvPr/>
        </p:nvGrpSpPr>
        <p:grpSpPr>
          <a:xfrm flipH="1">
            <a:off x="-32950" y="3911325"/>
            <a:ext cx="9209913" cy="1265141"/>
            <a:chOff x="-32950" y="3911320"/>
            <a:chExt cx="9209913" cy="1265141"/>
          </a:xfrm>
        </p:grpSpPr>
        <p:sp>
          <p:nvSpPr>
            <p:cNvPr id="985" name="Google Shape;985;p3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3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89" name="Google Shape;989;p3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363713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217122"/>
      </p:ext>
    </p:extLst>
  </p:cSld>
  <p:clrMapOvr>
    <a:masterClrMapping/>
  </p:clrMapOvr>
  <p:transition spd="slow" advClick="0">
    <p:push dir="u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1" indent="0">
              <a:buNone/>
              <a:defRPr sz="1200" b="1"/>
            </a:lvl4pPr>
            <a:lvl5pPr marL="1371429" indent="0">
              <a:buNone/>
              <a:defRPr sz="1200" b="1"/>
            </a:lvl5pPr>
            <a:lvl6pPr marL="1714286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1" indent="0">
              <a:buNone/>
              <a:defRPr sz="1200" b="1"/>
            </a:lvl4pPr>
            <a:lvl5pPr marL="1371429" indent="0">
              <a:buNone/>
              <a:defRPr sz="1200" b="1"/>
            </a:lvl5pPr>
            <a:lvl6pPr marL="1714286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689223"/>
      </p:ext>
    </p:extLst>
  </p:cSld>
  <p:clrMapOvr>
    <a:masterClrMapping/>
  </p:clrMapOvr>
  <p:transition spd="slow" advClick="0">
    <p:push dir="u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588638"/>
      </p:ext>
    </p:extLst>
  </p:cSld>
  <p:clrMapOvr>
    <a:masterClrMapping/>
  </p:clrMapOvr>
  <p:transition spd="slow" advClick="0">
    <p:push dir="u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647650"/>
      </p:ext>
    </p:extLst>
  </p:cSld>
  <p:clrMapOvr>
    <a:masterClrMapping/>
  </p:clrMapOvr>
  <p:transition spd="slow" advClick="0">
    <p:push dir="u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1" indent="0">
              <a:buNone/>
              <a:defRPr sz="800"/>
            </a:lvl4pPr>
            <a:lvl5pPr marL="1371429" indent="0">
              <a:buNone/>
              <a:defRPr sz="800"/>
            </a:lvl5pPr>
            <a:lvl6pPr marL="1714286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451873"/>
      </p:ext>
    </p:extLst>
  </p:cSld>
  <p:clrMapOvr>
    <a:masterClrMapping/>
  </p:clrMapOvr>
  <p:transition spd="slow" advClick="0">
    <p:push dir="u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1" indent="0">
              <a:buNone/>
              <a:defRPr sz="1500"/>
            </a:lvl4pPr>
            <a:lvl5pPr marL="1371429" indent="0">
              <a:buNone/>
              <a:defRPr sz="1500"/>
            </a:lvl5pPr>
            <a:lvl6pPr marL="1714286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1" indent="0">
              <a:buNone/>
              <a:defRPr sz="800"/>
            </a:lvl4pPr>
            <a:lvl5pPr marL="1371429" indent="0">
              <a:buNone/>
              <a:defRPr sz="800"/>
            </a:lvl5pPr>
            <a:lvl6pPr marL="1714286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225726"/>
      </p:ext>
    </p:extLst>
  </p:cSld>
  <p:clrMapOvr>
    <a:masterClrMapping/>
  </p:clrMapOvr>
  <p:transition spd="slow" advClick="0">
    <p:push dir="u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712289"/>
      </p:ext>
    </p:extLst>
  </p:cSld>
  <p:clrMapOvr>
    <a:masterClrMapping/>
  </p:clrMapOvr>
  <p:transition spd="slow" advClick="0">
    <p:push dir="u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190620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57793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09703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4674106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2793449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8127238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9903113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932730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367329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98894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80910763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44629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14630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11615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74857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02706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84213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76300" y="2357650"/>
            <a:ext cx="4991400" cy="17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0575" y="4142400"/>
            <a:ext cx="4743000" cy="461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0" y="61"/>
            <a:ext cx="2853959" cy="2324057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6290050" y="2819436"/>
            <a:ext cx="2853959" cy="2324057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4" name="Google Shape;84;p2"/>
          <p:cNvSpPr/>
          <p:nvPr/>
        </p:nvSpPr>
        <p:spPr>
          <a:xfrm rot="-2700996">
            <a:off x="265904" y="4704184"/>
            <a:ext cx="142836" cy="30285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5" name="Google Shape;85;p2"/>
          <p:cNvSpPr/>
          <p:nvPr/>
        </p:nvSpPr>
        <p:spPr>
          <a:xfrm rot="1623075">
            <a:off x="8616870" y="4195840"/>
            <a:ext cx="225062" cy="47714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6" name="Google Shape;86;p2"/>
          <p:cNvSpPr/>
          <p:nvPr/>
        </p:nvSpPr>
        <p:spPr>
          <a:xfrm rot="-1229716">
            <a:off x="8871756" y="1848082"/>
            <a:ext cx="169977" cy="36033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6878121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76300" y="2357650"/>
            <a:ext cx="4991400" cy="17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0575" y="4142400"/>
            <a:ext cx="4743000" cy="461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0" y="61"/>
            <a:ext cx="2853959" cy="2324057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6290050" y="2819436"/>
            <a:ext cx="2853959" cy="2324057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 rot="3680464">
            <a:off x="379357" y="1376599"/>
            <a:ext cx="744158" cy="981111"/>
            <a:chOff x="4326425" y="5583250"/>
            <a:chExt cx="744150" cy="981100"/>
          </a:xfrm>
        </p:grpSpPr>
        <p:sp>
          <p:nvSpPr>
            <p:cNvPr id="17" name="Google Shape;17;p2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281172" y="3188518"/>
            <a:ext cx="864443" cy="1751954"/>
            <a:chOff x="1803775" y="5029925"/>
            <a:chExt cx="655775" cy="1329050"/>
          </a:xfrm>
        </p:grpSpPr>
        <p:sp>
          <p:nvSpPr>
            <p:cNvPr id="43" name="Google Shape;43;p2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3680486">
            <a:off x="8153213" y="2520975"/>
            <a:ext cx="962017" cy="1268340"/>
            <a:chOff x="4326425" y="5583250"/>
            <a:chExt cx="744150" cy="981100"/>
          </a:xfrm>
        </p:grpSpPr>
        <p:sp>
          <p:nvSpPr>
            <p:cNvPr id="55" name="Google Shape;55;p2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3" name="Google Shape;83;p2"/>
          <p:cNvSpPr/>
          <p:nvPr/>
        </p:nvSpPr>
        <p:spPr>
          <a:xfrm rot="1078197">
            <a:off x="538144" y="2615762"/>
            <a:ext cx="142844" cy="302822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4" name="Google Shape;84;p2"/>
          <p:cNvSpPr/>
          <p:nvPr/>
        </p:nvSpPr>
        <p:spPr>
          <a:xfrm rot="-2700996">
            <a:off x="265904" y="4704184"/>
            <a:ext cx="142836" cy="30285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5" name="Google Shape;85;p2"/>
          <p:cNvSpPr/>
          <p:nvPr/>
        </p:nvSpPr>
        <p:spPr>
          <a:xfrm rot="1623075">
            <a:off x="8616870" y="4195840"/>
            <a:ext cx="225062" cy="477144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6" name="Google Shape;86;p2"/>
          <p:cNvSpPr/>
          <p:nvPr/>
        </p:nvSpPr>
        <p:spPr>
          <a:xfrm rot="-1229716">
            <a:off x="8871756" y="1848082"/>
            <a:ext cx="169977" cy="36033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1780194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>
            <a:spLocks noGrp="1"/>
          </p:cNvSpPr>
          <p:nvPr>
            <p:ph type="ctrTitle"/>
          </p:nvPr>
        </p:nvSpPr>
        <p:spPr>
          <a:xfrm>
            <a:off x="4481525" y="1000300"/>
            <a:ext cx="3949200" cy="24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4481525" y="3429209"/>
            <a:ext cx="24807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3246025" y="1220625"/>
            <a:ext cx="982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/>
          <p:nvPr/>
        </p:nvSpPr>
        <p:spPr>
          <a:xfrm>
            <a:off x="0" y="1000301"/>
            <a:ext cx="3357407" cy="4143255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4179738" flipH="1">
            <a:off x="-283932" y="3876446"/>
            <a:ext cx="946744" cy="1725616"/>
            <a:chOff x="-214625" y="3943775"/>
            <a:chExt cx="458725" cy="836125"/>
          </a:xfrm>
        </p:grpSpPr>
        <p:sp>
          <p:nvSpPr>
            <p:cNvPr id="96" name="Google Shape;96;p3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872858">
            <a:off x="-204884" y="1299567"/>
            <a:ext cx="1247406" cy="2528100"/>
            <a:chOff x="1803775" y="5029925"/>
            <a:chExt cx="655775" cy="1329050"/>
          </a:xfrm>
        </p:grpSpPr>
        <p:sp>
          <p:nvSpPr>
            <p:cNvPr id="109" name="Google Shape;109;p3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0" name="Google Shape;120;p3"/>
          <p:cNvSpPr/>
          <p:nvPr/>
        </p:nvSpPr>
        <p:spPr>
          <a:xfrm rot="-869022" flipH="1">
            <a:off x="226808" y="3734638"/>
            <a:ext cx="384006" cy="315819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3"/>
          <p:cNvSpPr/>
          <p:nvPr/>
        </p:nvSpPr>
        <p:spPr>
          <a:xfrm rot="-2701011">
            <a:off x="249983" y="192710"/>
            <a:ext cx="93762" cy="198803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" name="Google Shape;128;p3"/>
          <p:cNvSpPr/>
          <p:nvPr/>
        </p:nvSpPr>
        <p:spPr>
          <a:xfrm rot="10800000">
            <a:off x="7062065" y="101"/>
            <a:ext cx="2081938" cy="1695352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0241548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"/>
          <p:cNvSpPr txBox="1">
            <a:spLocks noGrp="1"/>
          </p:cNvSpPr>
          <p:nvPr>
            <p:ph type="title"/>
          </p:nvPr>
        </p:nvSpPr>
        <p:spPr>
          <a:xfrm>
            <a:off x="1700700" y="2231150"/>
            <a:ext cx="5742600" cy="16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600490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19501539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416021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23"/>
          <p:cNvGrpSpPr/>
          <p:nvPr userDrawn="1"/>
        </p:nvGrpSpPr>
        <p:grpSpPr>
          <a:xfrm flipH="1">
            <a:off x="-34556" y="-308107"/>
            <a:ext cx="9590737" cy="5559537"/>
            <a:chOff x="-446738" y="-308107"/>
            <a:chExt cx="9590737" cy="5559537"/>
          </a:xfrm>
        </p:grpSpPr>
        <p:sp>
          <p:nvSpPr>
            <p:cNvPr id="830" name="Google Shape;830;p23"/>
            <p:cNvSpPr/>
            <p:nvPr/>
          </p:nvSpPr>
          <p:spPr>
            <a:xfrm rot="10800000">
              <a:off x="6306883" y="100"/>
              <a:ext cx="2837116" cy="1382800"/>
            </a:xfrm>
            <a:custGeom>
              <a:avLst/>
              <a:gdLst/>
              <a:ahLst/>
              <a:cxnLst/>
              <a:rect l="l" t="t" r="r" b="b"/>
              <a:pathLst>
                <a:path w="47781" h="38911" extrusionOk="0">
                  <a:moveTo>
                    <a:pt x="1" y="1"/>
                  </a:moveTo>
                  <a:lnTo>
                    <a:pt x="1" y="38910"/>
                  </a:lnTo>
                  <a:lnTo>
                    <a:pt x="47781" y="38910"/>
                  </a:lnTo>
                  <a:cubicBezTo>
                    <a:pt x="47495" y="37696"/>
                    <a:pt x="47030" y="36529"/>
                    <a:pt x="46376" y="35469"/>
                  </a:cubicBezTo>
                  <a:cubicBezTo>
                    <a:pt x="44161" y="31826"/>
                    <a:pt x="40220" y="29409"/>
                    <a:pt x="36041" y="28516"/>
                  </a:cubicBezTo>
                  <a:cubicBezTo>
                    <a:pt x="30814" y="27385"/>
                    <a:pt x="24873" y="28290"/>
                    <a:pt x="20515" y="25194"/>
                  </a:cubicBezTo>
                  <a:cubicBezTo>
                    <a:pt x="17598" y="23134"/>
                    <a:pt x="16039" y="19622"/>
                    <a:pt x="15229" y="16133"/>
                  </a:cubicBezTo>
                  <a:cubicBezTo>
                    <a:pt x="14443" y="12693"/>
                    <a:pt x="14217" y="8990"/>
                    <a:pt x="12348" y="6001"/>
                  </a:cubicBezTo>
                  <a:cubicBezTo>
                    <a:pt x="10740" y="3441"/>
                    <a:pt x="8038" y="1667"/>
                    <a:pt x="5132" y="786"/>
                  </a:cubicBezTo>
                  <a:cubicBezTo>
                    <a:pt x="3466" y="286"/>
                    <a:pt x="1739" y="4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832;p23"/>
            <p:cNvSpPr/>
            <p:nvPr/>
          </p:nvSpPr>
          <p:spPr>
            <a:xfrm rot="10380338" flipH="1">
              <a:off x="8416339" y="1623464"/>
              <a:ext cx="124693" cy="8121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834;p23"/>
            <p:cNvSpPr/>
            <p:nvPr/>
          </p:nvSpPr>
          <p:spPr>
            <a:xfrm rot="-9019529" flipH="1">
              <a:off x="8349447" y="1480618"/>
              <a:ext cx="121194" cy="85584"/>
            </a:xfrm>
            <a:prstGeom prst="ellipse">
              <a:avLst/>
            </a:prstGeom>
            <a:solidFill>
              <a:srgbClr val="F3FFE2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835;p23"/>
            <p:cNvSpPr/>
            <p:nvPr/>
          </p:nvSpPr>
          <p:spPr>
            <a:xfrm rot="-1866940">
              <a:off x="6657505" y="-262757"/>
              <a:ext cx="179690" cy="117011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837;p23"/>
            <p:cNvSpPr/>
            <p:nvPr/>
          </p:nvSpPr>
          <p:spPr>
            <a:xfrm rot="1865792">
              <a:off x="83352" y="3799273"/>
              <a:ext cx="202861" cy="726207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838;p23"/>
            <p:cNvSpPr/>
            <p:nvPr/>
          </p:nvSpPr>
          <p:spPr>
            <a:xfrm rot="1865792">
              <a:off x="133591" y="4102064"/>
              <a:ext cx="254713" cy="645879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839;p23"/>
            <p:cNvSpPr/>
            <p:nvPr/>
          </p:nvSpPr>
          <p:spPr>
            <a:xfrm rot="1865792">
              <a:off x="30265" y="4350154"/>
              <a:ext cx="264223" cy="615694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840;p23"/>
            <p:cNvSpPr/>
            <p:nvPr/>
          </p:nvSpPr>
          <p:spPr>
            <a:xfrm rot="1865792">
              <a:off x="-47046" y="4585932"/>
              <a:ext cx="300004" cy="602379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841;p23"/>
            <p:cNvSpPr/>
            <p:nvPr/>
          </p:nvSpPr>
          <p:spPr>
            <a:xfrm rot="1865792">
              <a:off x="-210435" y="4171368"/>
              <a:ext cx="303616" cy="641027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842;p23"/>
            <p:cNvSpPr/>
            <p:nvPr/>
          </p:nvSpPr>
          <p:spPr>
            <a:xfrm rot="1865792">
              <a:off x="-446738" y="4508734"/>
              <a:ext cx="436237" cy="481666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843;p23"/>
            <p:cNvSpPr/>
            <p:nvPr/>
          </p:nvSpPr>
          <p:spPr>
            <a:xfrm rot="1865792">
              <a:off x="-62853" y="3785949"/>
              <a:ext cx="249778" cy="1465481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844;p23"/>
            <p:cNvSpPr/>
            <p:nvPr/>
          </p:nvSpPr>
          <p:spPr>
            <a:xfrm rot="1865792">
              <a:off x="142149" y="4097871"/>
              <a:ext cx="226816" cy="630828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845;p23"/>
            <p:cNvSpPr/>
            <p:nvPr/>
          </p:nvSpPr>
          <p:spPr>
            <a:xfrm rot="1865792">
              <a:off x="42855" y="4350098"/>
              <a:ext cx="247821" cy="579637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846;p23"/>
            <p:cNvSpPr/>
            <p:nvPr/>
          </p:nvSpPr>
          <p:spPr>
            <a:xfrm rot="1865792">
              <a:off x="-421050" y="4475648"/>
              <a:ext cx="688607" cy="610484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847;p23"/>
            <p:cNvSpPr/>
            <p:nvPr/>
          </p:nvSpPr>
          <p:spPr>
            <a:xfrm rot="1865792">
              <a:off x="-184266" y="4178291"/>
              <a:ext cx="290494" cy="628237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848;p23"/>
            <p:cNvSpPr/>
            <p:nvPr/>
          </p:nvSpPr>
          <p:spPr>
            <a:xfrm rot="3492532">
              <a:off x="6233657" y="-64667"/>
              <a:ext cx="210056" cy="540624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 rot="3492532">
              <a:off x="6095836" y="336713"/>
              <a:ext cx="193063" cy="35270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 rot="3492532">
              <a:off x="5883564" y="164879"/>
              <a:ext cx="252040" cy="283898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851;p23"/>
            <p:cNvSpPr/>
            <p:nvPr/>
          </p:nvSpPr>
          <p:spPr>
            <a:xfrm rot="3492532">
              <a:off x="6120466" y="-64129"/>
              <a:ext cx="236663" cy="900682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852;p23"/>
            <p:cNvSpPr/>
            <p:nvPr/>
          </p:nvSpPr>
          <p:spPr>
            <a:xfrm rot="3492532">
              <a:off x="5836154" y="187942"/>
              <a:ext cx="485471" cy="426494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 rot="3492532">
              <a:off x="6370591" y="95465"/>
              <a:ext cx="96222" cy="10422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 rot="3492532">
              <a:off x="6247431" y="137660"/>
              <a:ext cx="148816" cy="143673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 rot="3492532">
              <a:off x="6168474" y="210915"/>
              <a:ext cx="146877" cy="119624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 rot="3492532">
              <a:off x="6210662" y="491695"/>
              <a:ext cx="65737" cy="83053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 rot="3492532">
              <a:off x="6120561" y="484652"/>
              <a:ext cx="89489" cy="105836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 rot="3492532">
              <a:off x="5962324" y="210914"/>
              <a:ext cx="69615" cy="86931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859;p23"/>
            <p:cNvSpPr/>
            <p:nvPr/>
          </p:nvSpPr>
          <p:spPr>
            <a:xfrm rot="3492532">
              <a:off x="5935368" y="287068"/>
              <a:ext cx="83699" cy="100396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860;p23"/>
            <p:cNvSpPr/>
            <p:nvPr/>
          </p:nvSpPr>
          <p:spPr>
            <a:xfrm rot="2131633">
              <a:off x="7884376" y="330587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 rot="-2281775">
              <a:off x="689767" y="4755524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862;p23"/>
            <p:cNvSpPr/>
            <p:nvPr/>
          </p:nvSpPr>
          <p:spPr>
            <a:xfrm rot="2422028" flipH="1">
              <a:off x="317710" y="2839431"/>
              <a:ext cx="158193" cy="103013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 rot="-7738681" flipH="1">
              <a:off x="8719071" y="1884738"/>
              <a:ext cx="131163" cy="213849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 rot="-7738681" flipH="1">
              <a:off x="8839235" y="2011455"/>
              <a:ext cx="201072" cy="167803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 rot="-7738681" flipH="1">
              <a:off x="8748559" y="1914412"/>
              <a:ext cx="119067" cy="251109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 rot="-7738681" flipH="1">
              <a:off x="8762456" y="1956668"/>
              <a:ext cx="202661" cy="257025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 rot="-7738681" flipH="1">
              <a:off x="8806495" y="1901317"/>
              <a:ext cx="142995" cy="55603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 rot="-7738681" flipH="1">
              <a:off x="8923866" y="1964602"/>
              <a:ext cx="146924" cy="75668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870;p23"/>
            <p:cNvSpPr/>
            <p:nvPr/>
          </p:nvSpPr>
          <p:spPr>
            <a:xfrm rot="-7738681" flipH="1">
              <a:off x="8869793" y="1971113"/>
              <a:ext cx="74146" cy="121537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871;p23"/>
            <p:cNvSpPr/>
            <p:nvPr/>
          </p:nvSpPr>
          <p:spPr>
            <a:xfrm rot="-7738681" flipH="1">
              <a:off x="8940605" y="1760196"/>
              <a:ext cx="99885" cy="223936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873;p23"/>
            <p:cNvSpPr/>
            <p:nvPr/>
          </p:nvSpPr>
          <p:spPr>
            <a:xfrm rot="20275087">
              <a:off x="8602185" y="-308107"/>
              <a:ext cx="196429" cy="12793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875;p23"/>
            <p:cNvSpPr/>
            <p:nvPr/>
          </p:nvSpPr>
          <p:spPr>
            <a:xfrm rot="-3525496">
              <a:off x="8618451" y="-65787"/>
              <a:ext cx="190880" cy="134748"/>
            </a:xfrm>
            <a:prstGeom prst="ellipse">
              <a:avLst/>
            </a:prstGeom>
            <a:solidFill>
              <a:srgbClr val="F3FFE2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77908879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4"/>
          <p:cNvSpPr/>
          <p:nvPr/>
        </p:nvSpPr>
        <p:spPr>
          <a:xfrm rot="10800000" flipH="1">
            <a:off x="0" y="-63734"/>
            <a:ext cx="9144085" cy="2617632"/>
          </a:xfrm>
          <a:custGeom>
            <a:avLst/>
            <a:gdLst/>
            <a:ahLst/>
            <a:cxnLst/>
            <a:rect l="l" t="t" r="r" b="b"/>
            <a:pathLst>
              <a:path w="83785" h="30664" extrusionOk="0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78" name="Google Shape;878;p24"/>
          <p:cNvGrpSpPr/>
          <p:nvPr/>
        </p:nvGrpSpPr>
        <p:grpSpPr>
          <a:xfrm rot="-3585892" flipH="1">
            <a:off x="7782042" y="-981628"/>
            <a:ext cx="1104614" cy="2238706"/>
            <a:chOff x="1803775" y="5029925"/>
            <a:chExt cx="655775" cy="1329050"/>
          </a:xfrm>
        </p:grpSpPr>
        <p:sp>
          <p:nvSpPr>
            <p:cNvPr id="879" name="Google Shape;879;p24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886;p24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889;p24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90" name="Google Shape;890;p24"/>
          <p:cNvGrpSpPr/>
          <p:nvPr/>
        </p:nvGrpSpPr>
        <p:grpSpPr>
          <a:xfrm rot="-7158830" flipH="1">
            <a:off x="8295400" y="618462"/>
            <a:ext cx="736632" cy="1342556"/>
            <a:chOff x="-214625" y="3943775"/>
            <a:chExt cx="458725" cy="836125"/>
          </a:xfrm>
        </p:grpSpPr>
        <p:sp>
          <p:nvSpPr>
            <p:cNvPr id="891" name="Google Shape;891;p24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03" name="Google Shape;903;p24"/>
          <p:cNvGrpSpPr/>
          <p:nvPr/>
        </p:nvGrpSpPr>
        <p:grpSpPr>
          <a:xfrm rot="10800000" flipH="1">
            <a:off x="-422724" y="-457491"/>
            <a:ext cx="2828997" cy="2494679"/>
            <a:chOff x="-232214" y="3409528"/>
            <a:chExt cx="2412996" cy="2127840"/>
          </a:xfrm>
        </p:grpSpPr>
        <p:grpSp>
          <p:nvGrpSpPr>
            <p:cNvPr id="904" name="Google Shape;904;p24"/>
            <p:cNvGrpSpPr/>
            <p:nvPr/>
          </p:nvGrpSpPr>
          <p:grpSpPr>
            <a:xfrm rot="1865779">
              <a:off x="184802" y="3513544"/>
              <a:ext cx="923583" cy="1871813"/>
              <a:chOff x="1803775" y="5029925"/>
              <a:chExt cx="655775" cy="1329050"/>
            </a:xfrm>
          </p:grpSpPr>
          <p:sp>
            <p:nvSpPr>
              <p:cNvPr id="905" name="Google Shape;905;p24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16" name="Google Shape;916;p24"/>
            <p:cNvGrpSpPr/>
            <p:nvPr/>
          </p:nvGrpSpPr>
          <p:grpSpPr>
            <a:xfrm rot="3492532">
              <a:off x="959485" y="4639772"/>
              <a:ext cx="494143" cy="900682"/>
              <a:chOff x="-214625" y="3943775"/>
              <a:chExt cx="458725" cy="836125"/>
            </a:xfrm>
          </p:grpSpPr>
          <p:sp>
            <p:nvSpPr>
              <p:cNvPr id="917" name="Google Shape;917;p24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1" name="Google Shape;921;p24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2" name="Google Shape;922;p24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3" name="Google Shape;923;p24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4" name="Google Shape;924;p24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5" name="Google Shape;925;p24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6" name="Google Shape;926;p24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7" name="Google Shape;927;p24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8" name="Google Shape;928;p24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29" name="Google Shape;929;p24"/>
            <p:cNvSpPr/>
            <p:nvPr/>
          </p:nvSpPr>
          <p:spPr>
            <a:xfrm rot="2131633">
              <a:off x="264376" y="3526762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930;p24"/>
            <p:cNvSpPr/>
            <p:nvPr/>
          </p:nvSpPr>
          <p:spPr>
            <a:xfrm rot="-2281775">
              <a:off x="1954742" y="4656749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00421558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2401227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009867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9060708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2678764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445035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185383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01629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59459630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4281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28534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8531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447675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02285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44374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5545935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0959985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944792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5309242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143002" y="841776"/>
            <a:ext cx="6858000" cy="179069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3" tIns="34289" rIns="68573" bIns="34289" anchor="b" anchorCtr="1" compatLnSpc="1"/>
          <a:lstStyle>
            <a:lvl1pPr marL="0" marR="0" lvl="0" indent="0" algn="ctr" defTabSz="685715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5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2" y="2701535"/>
            <a:ext cx="6858000" cy="124181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3" tIns="34289" rIns="68573" bIns="34289" anchor="t" anchorCtr="1" compatLnSpc="1"/>
          <a:lstStyle>
            <a:lvl1pPr marL="0" marR="0" lvl="0" indent="0" algn="ctr" defTabSz="685715" rtl="0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quarter" idx="7"/>
          </p:nvPr>
        </p:nvSpPr>
        <p:spPr>
          <a:xfrm>
            <a:off x="628652" y="4767269"/>
            <a:ext cx="20574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3" tIns="34289" rIns="68573" bIns="34289" anchor="t" anchorCtr="0" compatLnSpc="1"/>
          <a:lstStyle>
            <a:lvl1pPr marL="0" marR="0" lvl="0" indent="0" algn="l" defTabSz="68571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endParaRPr smtClean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3028952" y="4767269"/>
            <a:ext cx="30861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3" tIns="34289" rIns="68573" bIns="34289" anchor="t" anchorCtr="1" compatLnSpc="1"/>
          <a:lstStyle>
            <a:lvl1pPr marL="0" marR="0" lvl="0" indent="0" algn="ctr" defTabSz="68571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endParaRPr smtClean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6457952" y="4767269"/>
            <a:ext cx="2057400" cy="273847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3" tIns="34289" rIns="68573" bIns="34289" anchor="t" anchorCtr="0" compatLnSpc="1"/>
          <a:lstStyle>
            <a:lvl1pPr marL="0" marR="0" lvl="0" indent="0" algn="r" defTabSz="685715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>
              <a:buClrTx/>
              <a:buFontTx/>
              <a:buNone/>
            </a:pPr>
            <a:fld id="{4B3746CB-F789-4569-B59A-224722CCFF4D}" type="slidenum">
              <a:rPr smtClean="0"/>
              <a:pPr>
                <a:buClrTx/>
                <a:buFontTx/>
                <a:buNone/>
              </a:pPr>
              <a:t>‹#›</a:t>
            </a:fld>
            <a:endParaRPr smtClean="0"/>
          </a:p>
        </p:txBody>
      </p:sp>
    </p:spTree>
    <p:extLst>
      <p:ext uri="{BB962C8B-B14F-4D97-AF65-F5344CB8AC3E}">
        <p14:creationId xmlns:p14="http://schemas.microsoft.com/office/powerpoint/2010/main" xmlns="" val="289968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94716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586258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8964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89382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60372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02075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30836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89881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60805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3212199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04179996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7937331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0703075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7249724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605262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54460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3699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218574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9997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73182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38580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58037243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7034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423212" y="0"/>
            <a:ext cx="2310400" cy="51435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896" y="408843"/>
            <a:ext cx="8423031" cy="43258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47611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5026648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5242452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8187853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853616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1"/>
          <a:stretch/>
        </p:blipFill>
        <p:spPr>
          <a:xfrm flipH="1">
            <a:off x="-365759" y="194310"/>
            <a:ext cx="5400116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321418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64"/>
          <a:stretch/>
        </p:blipFill>
        <p:spPr>
          <a:xfrm rot="18227875">
            <a:off x="2333770" y="3144233"/>
            <a:ext cx="4212164" cy="2137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2"/>
          <a:stretch/>
        </p:blipFill>
        <p:spPr>
          <a:xfrm>
            <a:off x="4689213" y="175540"/>
            <a:ext cx="4686300" cy="496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6191639" y="2790647"/>
            <a:ext cx="4266248" cy="21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00" t="55040" r="16231" b="29600"/>
          <a:stretch/>
        </p:blipFill>
        <p:spPr>
          <a:xfrm>
            <a:off x="6465964" y="4229100"/>
            <a:ext cx="27008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163279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48561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0506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  <p:sldLayoutId id="2147483681" r:id="rId3"/>
  </p:sldLayoutIdLst>
  <p:transition spd="slow" advClick="0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3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99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63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92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684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2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79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38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25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23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8503" y="2228851"/>
            <a:ext cx="2667001" cy="17697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3" tIns="34289" rIns="68573" bIns="34289" anchor="t" anchorCtr="0" compatLnSpc="1">
            <a:spAutoFit/>
          </a:bodyPr>
          <a:lstStyle/>
          <a:p>
            <a:pPr defTabSz="342857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CN" alt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感谢您下载包图网平台上提供的</a:t>
            </a:r>
            <a:r>
              <a:rPr 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PPT</a:t>
            </a:r>
            <a:r>
              <a:rPr lang="zh-CN" alt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857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19"/>
            <a:ext cx="9144793" cy="514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9248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ransition spd="slow">
    <p:push dir="u"/>
  </p:transition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29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03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23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31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35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59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894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70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4" rIns="68570" bIns="3428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4" rIns="68570" bIns="3428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4" rIns="68570" bIns="3428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</a:rPr>
              <a:pPr defTabSz="685783">
                <a:buClrTx/>
              </a:pPr>
              <a:t>2024/11/22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4" rIns="68570" bIns="3428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4" rIns="68570" bIns="3428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</a:rPr>
              <a:pPr defTabSz="68578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6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transition spd="slow" advClick="0">
    <p:push dir="u"/>
  </p:transition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9" indent="-171429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6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1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9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6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1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6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8502" y="2228851"/>
            <a:ext cx="2667001" cy="17697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4" tIns="34289" rIns="68574" bIns="34289" anchor="t" anchorCtr="0" compatLnSpc="1">
            <a:spAutoFit/>
          </a:bodyPr>
          <a:lstStyle/>
          <a:p>
            <a:pPr defTabSz="342866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CN" alt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感谢您下载包图网平台上提供的</a:t>
            </a:r>
            <a:r>
              <a:rPr 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PPT</a:t>
            </a:r>
            <a:r>
              <a:rPr lang="zh-CN" alt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866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19"/>
            <a:ext cx="9144793" cy="514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0477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</p:sldLayoutIdLst>
  <p:transition spd="slow">
    <p:push dir="u"/>
  </p:transition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8500" y="2228851"/>
            <a:ext cx="2667001" cy="17697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0" compatLnSpc="1">
            <a:spAutoFit/>
          </a:bodyPr>
          <a:lstStyle/>
          <a:p>
            <a:pPr defTabSz="342884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CN" alt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感谢您下载包图网平台上提供的</a:t>
            </a:r>
            <a:r>
              <a:rPr 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PPT</a:t>
            </a:r>
            <a:r>
              <a:rPr lang="zh-CN" alt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884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  <a:cs typeface="+mn-cs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19"/>
            <a:ext cx="9144793" cy="514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0477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</p:sldLayoutIdLst>
  <p:transition spd="slow">
    <p:push dir="u"/>
  </p:transition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8500" y="2228851"/>
            <a:ext cx="2667001" cy="17697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0" compatLnSpc="1">
            <a:spAutoFit/>
          </a:bodyPr>
          <a:lstStyle/>
          <a:p>
            <a:pPr defTabSz="342884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CN" alt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</a:rPr>
              <a:t>感谢您下载包图网平台上提供的</a:t>
            </a:r>
            <a:r>
              <a:rPr 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</a:rPr>
              <a:t>PPT</a:t>
            </a:r>
            <a:r>
              <a:rPr lang="zh-CN" altLang="en-US" sz="2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884">
              <a:buClr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00" kern="1200" smtClean="0">
                <a:solidFill>
                  <a:srgbClr val="FFFFFF"/>
                </a:solidFill>
                <a:latin typeface="微软雅黑" pitchFamily="34"/>
                <a:ea typeface="微软雅黑" pitchFamily="34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-219"/>
            <a:ext cx="9144793" cy="514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4150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p:transition spd="slow">
    <p:push dir="u"/>
  </p:transition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69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27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60130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28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5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6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8.xml"/><Relationship Id="rId6" Type="http://schemas.openxmlformats.org/officeDocument/2006/relationships/image" Target="../media/image32.jpe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0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7" Type="http://schemas.openxmlformats.org/officeDocument/2006/relationships/image" Target="../media/image3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3.xml"/><Relationship Id="rId1" Type="http://schemas.openxmlformats.org/officeDocument/2006/relationships/tags" Target="../tags/tag1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56.xml"/><Relationship Id="rId1" Type="http://schemas.openxmlformats.org/officeDocument/2006/relationships/tags" Target="../tags/tag14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9.xml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6.xml"/><Relationship Id="rId1" Type="http://schemas.openxmlformats.org/officeDocument/2006/relationships/tags" Target="../tags/tag1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2.xml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42.png"/><Relationship Id="rId7" Type="http://schemas.microsoft.com/office/2007/relationships/media" Target="../media/media3.mp3"/><Relationship Id="rId2" Type="http://schemas.openxmlformats.org/officeDocument/2006/relationships/slideLayout" Target="../slideLayouts/slideLayout260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42.png"/><Relationship Id="rId7" Type="http://schemas.microsoft.com/office/2007/relationships/media" Target="../media/media3.mp3"/><Relationship Id="rId2" Type="http://schemas.openxmlformats.org/officeDocument/2006/relationships/slideLayout" Target="../slideLayouts/slideLayout183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microsoft.com/office/2007/relationships/media" Target="../media/media1.mp3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42.png"/><Relationship Id="rId7" Type="http://schemas.microsoft.com/office/2007/relationships/media" Target="../media/media3.mp3"/><Relationship Id="rId2" Type="http://schemas.openxmlformats.org/officeDocument/2006/relationships/slideLayout" Target="../slideLayouts/slideLayout194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microsoft.com/office/2007/relationships/media" Target="../media/media1.mp3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42.png"/><Relationship Id="rId7" Type="http://schemas.microsoft.com/office/2007/relationships/media" Target="../media/media3.mp3"/><Relationship Id="rId2" Type="http://schemas.openxmlformats.org/officeDocument/2006/relationships/slideLayout" Target="../slideLayouts/slideLayout205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microsoft.com/office/2007/relationships/media" Target="../media/media1.mp3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42.png"/><Relationship Id="rId7" Type="http://schemas.microsoft.com/office/2007/relationships/media" Target="../media/media3.mp3"/><Relationship Id="rId2" Type="http://schemas.openxmlformats.org/officeDocument/2006/relationships/slideLayout" Target="../slideLayouts/slideLayout216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microsoft.com/office/2007/relationships/media" Target="../media/media1.mp3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42.png"/><Relationship Id="rId7" Type="http://schemas.microsoft.com/office/2007/relationships/media" Target="../media/media3.mp3"/><Relationship Id="rId2" Type="http://schemas.openxmlformats.org/officeDocument/2006/relationships/slideLayout" Target="../slideLayouts/slideLayout22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microsoft.com/office/2007/relationships/media" Target="../media/media1.mp3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42.png"/><Relationship Id="rId7" Type="http://schemas.microsoft.com/office/2007/relationships/media" Target="../media/media3.mp3"/><Relationship Id="rId2" Type="http://schemas.openxmlformats.org/officeDocument/2006/relationships/slideLayout" Target="../slideLayouts/slideLayout249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microsoft.com/office/2007/relationships/media" Target="../media/media1.mp3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42.png"/><Relationship Id="rId7" Type="http://schemas.microsoft.com/office/2007/relationships/media" Target="../media/media3.mp3"/><Relationship Id="rId2" Type="http://schemas.openxmlformats.org/officeDocument/2006/relationships/slideLayout" Target="../slideLayouts/slideLayout238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microsoft.com/office/2007/relationships/media" Target="../media/media1.mp3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83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03.xml"/><Relationship Id="rId1" Type="http://schemas.openxmlformats.org/officeDocument/2006/relationships/tags" Target="../tags/tag19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F59D38E-0465-DC06-8E7A-B76B29DA3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4327016"/>
              </p:ext>
            </p:extLst>
          </p:nvPr>
        </p:nvGraphicFramePr>
        <p:xfrm>
          <a:off x="0" y="0"/>
          <a:ext cx="9144000" cy="5443228"/>
        </p:xfrm>
        <a:graphic>
          <a:graphicData uri="http://schemas.openxmlformats.org/drawingml/2006/table">
            <a:tbl>
              <a:tblPr firstRow="1" firstCol="1" bandRow="1"/>
              <a:tblGrid>
                <a:gridCol w="3243725">
                  <a:extLst>
                    <a:ext uri="{9D8B030D-6E8A-4147-A177-3AD203B41FA5}">
                      <a16:colId xmlns:a16="http://schemas.microsoft.com/office/drawing/2014/main" xmlns="" val="2752611681"/>
                    </a:ext>
                  </a:extLst>
                </a:gridCol>
                <a:gridCol w="5900275">
                  <a:extLst>
                    <a:ext uri="{9D8B030D-6E8A-4147-A177-3AD203B41FA5}">
                      <a16:colId xmlns:a16="http://schemas.microsoft.com/office/drawing/2014/main" xmlns="" val="3532697769"/>
                    </a:ext>
                  </a:extLst>
                </a:gridCol>
              </a:tblGrid>
              <a:tr h="6355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Tri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văn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3414235"/>
                  </a:ext>
                </a:extLst>
              </a:tr>
              <a:tr h="10591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L</a:t>
                      </a:r>
                      <a:r>
                        <a:rPr kumimoji="0" lang="en-US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oại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văn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xuôi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ngắn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gọn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hàm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súc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có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cách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thể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hiện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đa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dạng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(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trữ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tình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tự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sự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nghị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luận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miêu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tả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…)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0104093"/>
                  </a:ext>
                </a:extLst>
              </a:tr>
              <a:tr h="7061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3968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91919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T</a:t>
                      </a:r>
                      <a:r>
                        <a:rPr kumimoji="0" lang="en-US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hể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trong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kí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dùng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để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ghi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chép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miêu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tả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hình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ảnh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sự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việc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mà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người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viết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quan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sát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chứng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kiến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Baloo 2"/>
                        </a:rPr>
                        <a:t>…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2328270"/>
                  </a:ext>
                </a:extLst>
              </a:tr>
              <a:tr h="107240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68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91919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L</a:t>
                      </a:r>
                      <a:r>
                        <a:rPr kumimoji="0" lang="vi-VN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à </a:t>
                      </a:r>
                      <a:r>
                        <a:rPr kumimoji="0" lang="vi-VN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yếu tố được tạo từ vẻ đẹp của cảm xúc, suy nghĩ, vẻ đẹp của thiên nhiên tạo vật để tạo nên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vi-VN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rung động thẩm mỹ cho người đọc. </a:t>
                      </a:r>
                      <a:endParaRPr kumimoji="0" lang="vi-VN" sz="2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loo 2"/>
                        <a:sym typeface="Baloo 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5373159"/>
                  </a:ext>
                </a:extLst>
              </a:tr>
              <a:tr h="7061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3968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91919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T</a:t>
                      </a:r>
                      <a:r>
                        <a:rPr kumimoji="0" lang="vi-VN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hể </a:t>
                      </a:r>
                      <a:r>
                        <a:rPr kumimoji="0" lang="vi-VN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hiện cảm xúc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vi-VN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riêng của tác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vi-VN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giả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…(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nhận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biết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qua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các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từ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nhân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xưng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ngôi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thứ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nhất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Baloo 2"/>
                        </a:rPr>
                        <a:t>)</a:t>
                      </a:r>
                      <a:endParaRPr kumimoji="0" lang="vi-VN" sz="2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loo 2"/>
                        <a:sym typeface="Baloo 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2497709"/>
                  </a:ext>
                </a:extLst>
              </a:tr>
              <a:tr h="96419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</a:t>
                      </a:r>
                      <a:r>
                        <a:rPr kumimoji="0" lang="en-US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hường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tinh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tế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sống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mang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hơi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thở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đời</a:t>
                      </a:r>
                      <a:r>
                        <a:rPr kumimoji="0" lang="en-US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sống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giàu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hình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ảnh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chất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trữ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tình</a:t>
                      </a:r>
                      <a:r>
                        <a:rPr kumimoji="0" 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68529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Điểm giống và khác nhau giữa tản văn và </a:t>
            </a:r>
            <a:r>
              <a:rPr lang="vi-VN" sz="3200" b="1" smtClean="0">
                <a:solidFill>
                  <a:srgbClr val="FF0000"/>
                </a:solidFill>
                <a:latin typeface="+mj-lt"/>
              </a:rPr>
              <a:t>tùy </a:t>
            </a:r>
            <a:r>
              <a:rPr lang="vi-VN" sz="3200" b="1" smtClean="0">
                <a:solidFill>
                  <a:srgbClr val="FF0000"/>
                </a:solidFill>
                <a:latin typeface="+mj-lt"/>
              </a:rPr>
              <a:t>bút</a:t>
            </a:r>
            <a:r>
              <a:rPr lang="en-US" sz="3200" b="1" smtClean="0">
                <a:solidFill>
                  <a:srgbClr val="FF0000"/>
                </a:solidFill>
                <a:latin typeface="+mj-lt"/>
              </a:rPr>
              <a:t>:</a:t>
            </a:r>
          </a:p>
          <a:p>
            <a:endParaRPr lang="vi-VN" sz="3200" b="1" smtClean="0">
              <a:latin typeface="+mj-lt"/>
            </a:endParaRPr>
          </a:p>
          <a:p>
            <a:endParaRPr lang="en-US" sz="320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555585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+mj-lt"/>
              </a:rPr>
              <a:t>Điểm giống nhau giữa tùy bút và </a:t>
            </a:r>
            <a:r>
              <a:rPr lang="vi-VN" sz="2800" b="1" smtClean="0">
                <a:solidFill>
                  <a:srgbClr val="FF0000"/>
                </a:solidFill>
                <a:latin typeface="+mj-lt"/>
              </a:rPr>
              <a:t>tản </a:t>
            </a:r>
            <a:r>
              <a:rPr lang="vi-VN" sz="2800" b="1" smtClean="0">
                <a:solidFill>
                  <a:srgbClr val="FF0000"/>
                </a:solidFill>
                <a:latin typeface="+mj-lt"/>
              </a:rPr>
              <a:t>văn</a:t>
            </a:r>
            <a:r>
              <a:rPr lang="en-US" sz="2800" b="1" smtClean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vi-VN" sz="3200" smtClean="0">
                <a:latin typeface="+mj-lt"/>
              </a:rPr>
              <a:t>- Đều nguồn gốc từ thời trung đại.</a:t>
            </a:r>
          </a:p>
          <a:p>
            <a:r>
              <a:rPr lang="vi-VN" sz="3200" smtClean="0">
                <a:latin typeface="+mj-lt"/>
              </a:rPr>
              <a:t>- Hình thức: Văn xuôi tự sự có yếu tố trữ tình</a:t>
            </a:r>
          </a:p>
          <a:p>
            <a:r>
              <a:rPr lang="vi-VN" sz="3200" smtClean="0">
                <a:latin typeface="+mj-lt"/>
              </a:rPr>
              <a:t>- Cảm xúc: Dựa trên cảm xúc, trải nghiệm thực tế của tác giả.</a:t>
            </a:r>
          </a:p>
          <a:p>
            <a:r>
              <a:rPr lang="vi-VN" sz="3200" smtClean="0">
                <a:latin typeface="+mj-lt"/>
              </a:rPr>
              <a:t>- Cái tôi: Thể hiện cái “tôi” chủ quan của tác giả</a:t>
            </a:r>
          </a:p>
          <a:p>
            <a:r>
              <a:rPr lang="vi-VN" sz="3200" smtClean="0">
                <a:latin typeface="+mj-lt"/>
              </a:rPr>
              <a:t>- Ngôn ngữ: Sống động, tinh tế, giàu chất trữ tình, giàu hình ảnh và mang hơi thở cuộc sống (thể hiện qua các phép tu từ: nhân hóa, so sánh …)</a:t>
            </a:r>
          </a:p>
          <a:p>
            <a:endParaRPr lang="vi-VN" sz="2800" b="1" smtClean="0">
              <a:latin typeface="+mj-lt"/>
            </a:endParaRPr>
          </a:p>
          <a:p>
            <a:endParaRPr lang="en-US" sz="2800">
              <a:latin typeface="+mj-lt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81025"/>
            <a:ext cx="86810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FF0000"/>
                </a:solidFill>
                <a:latin typeface="+mj-lt"/>
              </a:rPr>
              <a:t>Điểm khác nhau giữa tùy bút và tản văn</a:t>
            </a:r>
          </a:p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516" y="613458"/>
            <a:ext cx="8137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85100"/>
          <a:ext cx="9144000" cy="4910865"/>
        </p:xfrm>
        <a:graphic>
          <a:graphicData uri="http://schemas.openxmlformats.org/drawingml/2006/table">
            <a:tbl>
              <a:tblPr/>
              <a:tblGrid>
                <a:gridCol w="1562582"/>
                <a:gridCol w="3565003"/>
                <a:gridCol w="3964107"/>
                <a:gridCol w="52308"/>
              </a:tblGrid>
              <a:tr h="3052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                                                                                      </a:t>
                      </a:r>
                      <a:endParaRPr lang="en-US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TÙY BÚT</a:t>
                      </a:r>
                      <a:endParaRPr lang="en-US" sz="1600" b="1" smtClean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TẢN VĂN</a:t>
                      </a:r>
                      <a:endParaRPr lang="en-US" sz="1600" b="1" smtClean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Dung lượng</a:t>
                      </a:r>
                      <a:endParaRPr lang="en-US" sz="1800" b="1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Thường dài hơn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Ngắn gọn, hàm súc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6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Đề tài</a:t>
                      </a:r>
                      <a:endParaRPr lang="en-US" sz="1800" b="1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Hẹp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Rộng lớn, bao quát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8611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Lối thể hiện đời sống</a:t>
                      </a:r>
                      <a:endParaRPr lang="en-US" sz="1800" b="1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Chú trọng vào tình tiết, khắc họa hình tượng nhân vật, tình cảm mãnh liệt.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Mang tính chấm phá, không đòi hỏi cốt truyện phức tạp hay nhân vật hoàn chỉnh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39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Sự kết hợp các yếu tố</a:t>
                      </a:r>
                      <a:endParaRPr lang="en-US" sz="1800" b="1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Tự sự, trữ tình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Tự sự, trữ tình, miêu tả, nghị luận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907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Quá trình sáng tác</a:t>
                      </a:r>
                      <a:endParaRPr lang="en-US" sz="1800" b="1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Người viết phải thâm nhập cuộc sống thực tế trong thời gian dài và quan sát kĩ.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Không đòi hỏi người viết thâm nhập thực tế trường kì hay quan sát có tính chủ ý cao.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477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Sức hấp dẫn</a:t>
                      </a:r>
                      <a:endParaRPr lang="en-US" sz="1800" b="1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Tính chất tự do trong liên tưởng gắn liền với cái tôi của tác giả (cảm xúc, quan điểm, cá tính).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Khả năng tái hiện những nét đặc thù, đặc biệt của sự việc, đối tượng; kết nối, xâu chuỗi các sự việc, đối tượng có vẻ rời rạc -&gt; thể hiện chủ đề.</a:t>
                      </a:r>
                      <a:endParaRPr lang="en-US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687" marR="25687" marT="25687" marB="256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66F20AF8-4FB5-6E18-6A35-9D7A9886BFAD}"/>
              </a:ext>
            </a:extLst>
          </p:cNvPr>
          <p:cNvGrpSpPr/>
          <p:nvPr/>
        </p:nvGrpSpPr>
        <p:grpSpPr>
          <a:xfrm>
            <a:off x="1072844" y="470683"/>
            <a:ext cx="5455278" cy="508652"/>
            <a:chOff x="1322425" y="703233"/>
            <a:chExt cx="5725797" cy="678203"/>
          </a:xfrm>
        </p:grpSpPr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68060862-7D92-4888-4C50-BEC0D6E9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2425" y="703233"/>
              <a:ext cx="5725797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 defTabSz="685800">
                <a:buClrTx/>
              </a:pPr>
              <a:r>
                <a:rPr lang="en-US" altLang="zh-CN" sz="2800" b="1" u="sng" kern="120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Tác </a:t>
              </a:r>
              <a:r>
                <a:rPr lang="en-US" altLang="zh-CN" sz="28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giả</a:t>
              </a:r>
              <a:r>
                <a:rPr lang="en-US" altLang="zh-CN" sz="28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28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u="sng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phẩm</a:t>
              </a:r>
              <a:r>
                <a:rPr lang="en-US" altLang="zh-CN" sz="2800" b="1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(SGK/81)</a:t>
              </a:r>
              <a:endParaRPr lang="zh-CN" alt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="" xmlns:a16="http://schemas.microsoft.com/office/drawing/2014/main" id="{B9935EF3-4E8C-43CE-EBBC-1A7B26FAD4B5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515218-8333-35A3-9DD1-571482B47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10" y="57801"/>
            <a:ext cx="1276258" cy="921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187381" flipV="1">
            <a:off x="6854946" y="4015080"/>
            <a:ext cx="2624105" cy="139905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BBE4C50-D51B-D734-96CF-75BB33B69D90}"/>
              </a:ext>
            </a:extLst>
          </p:cNvPr>
          <p:cNvGrpSpPr/>
          <p:nvPr/>
        </p:nvGrpSpPr>
        <p:grpSpPr>
          <a:xfrm>
            <a:off x="601796" y="1084010"/>
            <a:ext cx="7940407" cy="3721335"/>
            <a:chOff x="371960" y="1028887"/>
            <a:chExt cx="9759169" cy="4809918"/>
          </a:xfrm>
        </p:grpSpPr>
        <p:grpSp>
          <p:nvGrpSpPr>
            <p:cNvPr id="2" name="组合 8">
              <a:extLst>
                <a:ext uri="{FF2B5EF4-FFF2-40B4-BE49-F238E27FC236}">
                  <a16:creationId xmlns="" xmlns:a16="http://schemas.microsoft.com/office/drawing/2014/main" id="{31AF220E-708F-376F-E598-D2E265EB7001}"/>
                </a:ext>
              </a:extLst>
            </p:cNvPr>
            <p:cNvGrpSpPr/>
            <p:nvPr/>
          </p:nvGrpSpPr>
          <p:grpSpPr>
            <a:xfrm>
              <a:off x="371960" y="1043401"/>
              <a:ext cx="4138056" cy="1524000"/>
              <a:chOff x="622630" y="1634323"/>
              <a:chExt cx="4138056" cy="1524000"/>
            </a:xfrm>
          </p:grpSpPr>
          <p:sp>
            <p:nvSpPr>
              <p:cNvPr id="4" name="矩形: 圆角 1">
                <a:extLst>
                  <a:ext uri="{FF2B5EF4-FFF2-40B4-BE49-F238E27FC236}">
                    <a16:creationId xmlns="" xmlns:a16="http://schemas.microsoft.com/office/drawing/2014/main" id="{FD6971E1-88C3-EAFC-C76C-5DADF8C3764D}"/>
                  </a:ext>
                </a:extLst>
              </p:cNvPr>
              <p:cNvSpPr/>
              <p:nvPr/>
            </p:nvSpPr>
            <p:spPr>
              <a:xfrm>
                <a:off x="622630" y="1634323"/>
                <a:ext cx="4138056" cy="1524000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5D54C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zh-CN" altLang="en-US" sz="2800" kern="12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文本框 12">
                <a:extLst>
                  <a:ext uri="{FF2B5EF4-FFF2-40B4-BE49-F238E27FC236}">
                    <a16:creationId xmlns="" xmlns:a16="http://schemas.microsoft.com/office/drawing/2014/main" id="{E4ED473B-A1A9-F33E-9F11-B82D34C351A5}"/>
                  </a:ext>
                </a:extLst>
              </p:cNvPr>
              <p:cNvSpPr txBox="1"/>
              <p:nvPr/>
            </p:nvSpPr>
            <p:spPr>
              <a:xfrm>
                <a:off x="776365" y="1762270"/>
                <a:ext cx="3666446" cy="1074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3-6-1913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400" b="1" dirty="0">
                  <a:solidFill>
                    <a:schemeClr val="tx1"/>
                  </a:solidFill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组合 13">
              <a:extLst>
                <a:ext uri="{FF2B5EF4-FFF2-40B4-BE49-F238E27FC236}">
                  <a16:creationId xmlns="" xmlns:a16="http://schemas.microsoft.com/office/drawing/2014/main" id="{BB0DD729-2ACB-C6F8-7275-BCD804E404C5}"/>
                </a:ext>
              </a:extLst>
            </p:cNvPr>
            <p:cNvGrpSpPr/>
            <p:nvPr/>
          </p:nvGrpSpPr>
          <p:grpSpPr>
            <a:xfrm>
              <a:off x="371960" y="3162487"/>
              <a:ext cx="4138056" cy="2046586"/>
              <a:chOff x="622630" y="1634323"/>
              <a:chExt cx="4138056" cy="2046586"/>
            </a:xfrm>
          </p:grpSpPr>
          <p:sp>
            <p:nvSpPr>
              <p:cNvPr id="9" name="矩形: 圆角 14">
                <a:extLst>
                  <a:ext uri="{FF2B5EF4-FFF2-40B4-BE49-F238E27FC236}">
                    <a16:creationId xmlns="" xmlns:a16="http://schemas.microsoft.com/office/drawing/2014/main" id="{B31DD1D2-D03D-6BF9-9C3D-6AADAE6B05BA}"/>
                  </a:ext>
                </a:extLst>
              </p:cNvPr>
              <p:cNvSpPr/>
              <p:nvPr/>
            </p:nvSpPr>
            <p:spPr>
              <a:xfrm>
                <a:off x="622630" y="1634323"/>
                <a:ext cx="4138056" cy="1524000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5D54C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zh-CN" altLang="en-US" sz="2800" kern="12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16">
                <a:extLst>
                  <a:ext uri="{FF2B5EF4-FFF2-40B4-BE49-F238E27FC236}">
                    <a16:creationId xmlns="" xmlns:a16="http://schemas.microsoft.com/office/drawing/2014/main" id="{49E00129-EEBF-139B-A01B-CAE40B5A2A10}"/>
                  </a:ext>
                </a:extLst>
              </p:cNvPr>
              <p:cNvSpPr txBox="1"/>
              <p:nvPr/>
            </p:nvSpPr>
            <p:spPr>
              <a:xfrm>
                <a:off x="776363" y="1652085"/>
                <a:ext cx="3984323" cy="2028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“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Cốm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2400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trích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chương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8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tùy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bút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”(1960).</a:t>
                </a:r>
                <a:endParaRPr lang="en-US" sz="2400" b="1" dirty="0">
                  <a:solidFill>
                    <a:schemeClr val="tx1"/>
                  </a:solidFill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组合 18">
              <a:extLst>
                <a:ext uri="{FF2B5EF4-FFF2-40B4-BE49-F238E27FC236}">
                  <a16:creationId xmlns="" xmlns:a16="http://schemas.microsoft.com/office/drawing/2014/main" id="{D746C9C9-A4B4-CD65-D58C-D4633701EE3D}"/>
                </a:ext>
              </a:extLst>
            </p:cNvPr>
            <p:cNvGrpSpPr/>
            <p:nvPr/>
          </p:nvGrpSpPr>
          <p:grpSpPr>
            <a:xfrm>
              <a:off x="5993073" y="1028887"/>
              <a:ext cx="4138056" cy="1524000"/>
              <a:chOff x="622630" y="1634323"/>
              <a:chExt cx="4138056" cy="1524000"/>
            </a:xfrm>
          </p:grpSpPr>
          <p:sp>
            <p:nvSpPr>
              <p:cNvPr id="14" name="矩形: 圆角 19">
                <a:extLst>
                  <a:ext uri="{FF2B5EF4-FFF2-40B4-BE49-F238E27FC236}">
                    <a16:creationId xmlns="" xmlns:a16="http://schemas.microsoft.com/office/drawing/2014/main" id="{76072734-52BD-8475-D107-584898587C8E}"/>
                  </a:ext>
                </a:extLst>
              </p:cNvPr>
              <p:cNvSpPr/>
              <p:nvPr/>
            </p:nvSpPr>
            <p:spPr>
              <a:xfrm>
                <a:off x="622630" y="1634323"/>
                <a:ext cx="4138056" cy="1524000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5D54C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zh-CN" altLang="en-US" sz="2800" kern="12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文本框 21">
                <a:extLst>
                  <a:ext uri="{FF2B5EF4-FFF2-40B4-BE49-F238E27FC236}">
                    <a16:creationId xmlns="" xmlns:a16="http://schemas.microsoft.com/office/drawing/2014/main" id="{210E62B0-75E8-026D-C47F-B45E91665F15}"/>
                  </a:ext>
                </a:extLst>
              </p:cNvPr>
              <p:cNvSpPr txBox="1"/>
              <p:nvPr/>
            </p:nvSpPr>
            <p:spPr>
              <a:xfrm>
                <a:off x="858435" y="1792191"/>
                <a:ext cx="3902249" cy="1074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Sở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truyện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ngắn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tùy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bút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bút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schemeClr val="tx1"/>
                  </a:solidFill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组合 23">
              <a:extLst>
                <a:ext uri="{FF2B5EF4-FFF2-40B4-BE49-F238E27FC236}">
                  <a16:creationId xmlns="" xmlns:a16="http://schemas.microsoft.com/office/drawing/2014/main" id="{0CBB0CD4-3A3C-485F-C25F-622B08645B83}"/>
                </a:ext>
              </a:extLst>
            </p:cNvPr>
            <p:cNvGrpSpPr/>
            <p:nvPr/>
          </p:nvGrpSpPr>
          <p:grpSpPr>
            <a:xfrm>
              <a:off x="5993073" y="3162487"/>
              <a:ext cx="4138056" cy="2676318"/>
              <a:chOff x="622630" y="1634323"/>
              <a:chExt cx="4138056" cy="2676318"/>
            </a:xfrm>
          </p:grpSpPr>
          <p:sp>
            <p:nvSpPr>
              <p:cNvPr id="17" name="矩形: 圆角 24">
                <a:extLst>
                  <a:ext uri="{FF2B5EF4-FFF2-40B4-BE49-F238E27FC236}">
                    <a16:creationId xmlns="" xmlns:a16="http://schemas.microsoft.com/office/drawing/2014/main" id="{8E13A9BA-E2DF-E483-CF1E-4D2BE7CBAE86}"/>
                  </a:ext>
                </a:extLst>
              </p:cNvPr>
              <p:cNvSpPr/>
              <p:nvPr/>
            </p:nvSpPr>
            <p:spPr>
              <a:xfrm>
                <a:off x="622630" y="1634323"/>
                <a:ext cx="4138056" cy="1524000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5D54C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zh-CN" altLang="en-US" sz="2800" kern="12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文本框 26">
                <a:extLst>
                  <a:ext uri="{FF2B5EF4-FFF2-40B4-BE49-F238E27FC236}">
                    <a16:creationId xmlns="" xmlns:a16="http://schemas.microsoft.com/office/drawing/2014/main" id="{546F2936-E6DE-E04D-5FA6-A1E15AF0655A}"/>
                  </a:ext>
                </a:extLst>
              </p:cNvPr>
              <p:cNvSpPr txBox="1"/>
              <p:nvPr/>
            </p:nvSpPr>
            <p:spPr>
              <a:xfrm>
                <a:off x="1036658" y="1804445"/>
                <a:ext cx="3724024" cy="2506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buClrTx/>
                  <a:buFontTx/>
                  <a:buNone/>
                  <a:defRPr/>
                </a:pP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Đây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tùy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bút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về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những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món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ăn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thường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ngày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bình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di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nhưng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đậm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đà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hương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vị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đất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nước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400" b="1" kern="1200" dirty="0">
                  <a:solidFill>
                    <a:schemeClr val="tx1"/>
                  </a:solidFill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052" name="Picture 4" descr="Vũ Bằng: Báo là nghề và văn chương là tâm hồn - ý chí - Revelogue">
            <a:extLst>
              <a:ext uri="{FF2B5EF4-FFF2-40B4-BE49-F238E27FC236}">
                <a16:creationId xmlns="" xmlns:a16="http://schemas.microsoft.com/office/drawing/2014/main" id="{2BA48985-65B5-ABBE-501A-A51F7424D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01" t="6079" r="8780" b="9262"/>
          <a:stretch/>
        </p:blipFill>
        <p:spPr bwMode="auto">
          <a:xfrm>
            <a:off x="3710031" y="883189"/>
            <a:ext cx="1657161" cy="18515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eng ngon Ha No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0482" y="2734732"/>
            <a:ext cx="1711719" cy="193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8689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68060862-7D92-4888-4C50-BEC0D6E93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444" y="458794"/>
            <a:ext cx="68284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85800">
              <a:buClrTx/>
            </a:pPr>
            <a:r>
              <a:rPr lang="en-US" altLang="zh-CN" sz="2800" b="1" u="sng" kern="120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28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u="sng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28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28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28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(SGK/78-80)</a:t>
            </a:r>
            <a:endParaRPr lang="zh-CN" altLang="en-US" sz="2400" b="1" kern="1200" dirty="0">
              <a:solidFill>
                <a:schemeClr val="tx1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5B5ADC3D-2B02-42FD-340A-8A6540C31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3871" y="950697"/>
            <a:ext cx="1276258" cy="1276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515218-8333-35A3-9DD1-571482B47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10" y="57801"/>
            <a:ext cx="921534" cy="921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187381" flipV="1">
            <a:off x="6811275" y="3526242"/>
            <a:ext cx="2624105" cy="1891796"/>
          </a:xfrm>
          <a:prstGeom prst="rect">
            <a:avLst/>
          </a:prstGeom>
        </p:spPr>
      </p:pic>
      <p:pic>
        <p:nvPicPr>
          <p:cNvPr id="2" name="图片 19" descr="D:\资料\PPT(1)\外\7月6号\图片6.png图片6">
            <a:extLst>
              <a:ext uri="{FF2B5EF4-FFF2-40B4-BE49-F238E27FC236}">
                <a16:creationId xmlns="" xmlns:a16="http://schemas.microsoft.com/office/drawing/2014/main" id="{B0E29C0B-1059-B928-0E09-95642A6239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634931" y="2569580"/>
            <a:ext cx="4162935" cy="2175769"/>
          </a:xfrm>
          <a:prstGeom prst="rect">
            <a:avLst/>
          </a:prstGeom>
        </p:spPr>
      </p:pic>
      <p:sp>
        <p:nvSpPr>
          <p:cNvPr id="14" name="Text Box 35">
            <a:extLst>
              <a:ext uri="{FF2B5EF4-FFF2-40B4-BE49-F238E27FC236}">
                <a16:creationId xmlns="" xmlns:a16="http://schemas.microsoft.com/office/drawing/2014/main" id="{8B08A87D-EC52-0F36-2825-CF6FB250CA1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8101" y="858904"/>
            <a:ext cx="3345084" cy="3046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buClrTx/>
            </a:pPr>
            <a:endParaRPr lang="en-US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buClrTx/>
            </a:pPr>
            <a:r>
              <a:rPr lang="en-US" sz="24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lang="en-US" sz="2400" b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4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lang="en-US" sz="24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endParaRPr lang="en-US" sz="24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/>
            <a:r>
              <a:rPr lang="en-US" sz="2400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4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35">
            <a:extLst>
              <a:ext uri="{FF2B5EF4-FFF2-40B4-BE49-F238E27FC236}">
                <a16:creationId xmlns="" xmlns:a16="http://schemas.microsoft.com/office/drawing/2014/main" id="{E1543855-D1ED-1037-C558-3ED7BF79317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0" y="858905"/>
            <a:ext cx="3898700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ClrTx/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ClrTx/>
            </a:pPr>
            <a:r>
              <a:rPr lang="en-US" sz="2400" i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400" i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2400" i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r>
              <a:rPr lang="en-US" sz="2400" i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2400" i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lang="en-US" sz="2400" i="1" kern="1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2400" i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400" i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Cốm</a:t>
            </a:r>
            <a:r>
              <a:rPr lang="en-US" sz="2400" i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2400" i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nia</a:t>
            </a:r>
            <a:endParaRPr lang="en-US" sz="2400" i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0842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66F20AF8-4FB5-6E18-6A35-9D7A9886BFAD}"/>
              </a:ext>
            </a:extLst>
          </p:cNvPr>
          <p:cNvGrpSpPr/>
          <p:nvPr/>
        </p:nvGrpSpPr>
        <p:grpSpPr>
          <a:xfrm>
            <a:off x="627056" y="472456"/>
            <a:ext cx="4294348" cy="506879"/>
            <a:chOff x="728041" y="705597"/>
            <a:chExt cx="5725797" cy="675839"/>
          </a:xfrm>
        </p:grpSpPr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68060862-7D92-4888-4C50-BEC0D6E9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041" y="724845"/>
              <a:ext cx="5725797" cy="65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zh-CN" sz="3200" b="1" kern="1200" smtClean="0">
                  <a:solidFill>
                    <a:schemeClr val="tx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      </a:t>
              </a:r>
              <a:r>
                <a:rPr lang="en-US" altLang="zh-CN" sz="2800" b="1" kern="120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u="sng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Bố</a:t>
              </a:r>
              <a:r>
                <a:rPr lang="en-US" altLang="zh-CN" sz="2800" b="1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u="sng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cục</a:t>
              </a:r>
              <a:r>
                <a:rPr lang="en-US" altLang="zh-CN" sz="2800" b="1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(3 </a:t>
              </a:r>
              <a:r>
                <a:rPr lang="en-US" altLang="zh-CN" sz="2800" b="1" kern="1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phần</a:t>
              </a:r>
              <a:r>
                <a:rPr lang="en-US" altLang="zh-CN" sz="28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)</a:t>
              </a:r>
              <a:endParaRPr lang="zh-CN" alt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="" xmlns:a16="http://schemas.microsoft.com/office/drawing/2014/main" id="{B9935EF3-4E8C-43CE-EBBC-1A7B26FAD4B5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21" name="Picture 20" descr="A picture containing vegetable&#10;&#10;Description automatically generated">
            <a:extLst>
              <a:ext uri="{FF2B5EF4-FFF2-40B4-BE49-F238E27FC236}">
                <a16:creationId xmlns="" xmlns:a16="http://schemas.microsoft.com/office/drawing/2014/main" id="{487684E0-BB7E-DD83-9AAA-83AEB36872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25" t="13044" r="19760"/>
          <a:stretch/>
        </p:blipFill>
        <p:spPr>
          <a:xfrm>
            <a:off x="3725505" y="1090039"/>
            <a:ext cx="2129767" cy="25515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D919B0-E141-3B54-096F-F097DD8DDFED}"/>
              </a:ext>
            </a:extLst>
          </p:cNvPr>
          <p:cNvSpPr txBox="1"/>
          <p:nvPr/>
        </p:nvSpPr>
        <p:spPr>
          <a:xfrm>
            <a:off x="6365327" y="1222540"/>
            <a:ext cx="23305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 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“...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7D68E1F-6E7F-B9B2-3217-85790744455A}"/>
              </a:ext>
            </a:extLst>
          </p:cNvPr>
          <p:cNvSpPr txBox="1"/>
          <p:nvPr/>
        </p:nvSpPr>
        <p:spPr>
          <a:xfrm>
            <a:off x="381966" y="2720879"/>
            <a:ext cx="314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2: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“...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)-&gt;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2400" b="1" dirty="0">
              <a:solidFill>
                <a:schemeClr val="tx1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8BB9B5F-5C03-86B8-BAA6-C493387590DA}"/>
              </a:ext>
            </a:extLst>
          </p:cNvPr>
          <p:cNvSpPr txBox="1"/>
          <p:nvPr/>
        </p:nvSpPr>
        <p:spPr>
          <a:xfrm>
            <a:off x="405114" y="1097115"/>
            <a:ext cx="27141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 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Những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cảm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tác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cốm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3178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66F20AF8-4FB5-6E18-6A35-9D7A9886BFAD}"/>
              </a:ext>
            </a:extLst>
          </p:cNvPr>
          <p:cNvGrpSpPr/>
          <p:nvPr/>
        </p:nvGrpSpPr>
        <p:grpSpPr>
          <a:xfrm>
            <a:off x="1204022" y="469256"/>
            <a:ext cx="7703311" cy="510078"/>
            <a:chOff x="1497330" y="701331"/>
            <a:chExt cx="10271082" cy="680105"/>
          </a:xfrm>
        </p:grpSpPr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68060862-7D92-4888-4C50-BEC0D6E9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1382" y="701331"/>
              <a:ext cx="1020703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1.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Tình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cảm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cảm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xúc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400" b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tác</a:t>
              </a:r>
              <a:r>
                <a:rPr lang="en-US" sz="2400" b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giả</a:t>
              </a:r>
              <a:endParaRPr lang="en-US" sz="2400" b="1" u="sng" dirty="0">
                <a:solidFill>
                  <a:srgbClr val="FF0000"/>
                </a:solidFill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="" xmlns:a16="http://schemas.microsoft.com/office/drawing/2014/main" id="{B9935EF3-4E8C-43CE-EBBC-1A7B26FAD4B5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DAA9C34-0CDC-6B58-4D2F-658922882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03397" flipV="1">
            <a:off x="-54667" y="125305"/>
            <a:ext cx="1263296" cy="1041276"/>
          </a:xfrm>
          <a:prstGeom prst="rect">
            <a:avLst/>
          </a:prstGeom>
        </p:spPr>
      </p:pic>
      <p:pic>
        <p:nvPicPr>
          <p:cNvPr id="5" name="Picture 4" descr="A picture containing leaf, plant, fern, agave&#10;&#10;Description automatically generated">
            <a:extLst>
              <a:ext uri="{FF2B5EF4-FFF2-40B4-BE49-F238E27FC236}">
                <a16:creationId xmlns="" xmlns:a16="http://schemas.microsoft.com/office/drawing/2014/main" id="{B2769DC6-1F12-4A3B-537A-5DA1A6E3A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71496"/>
            <a:ext cx="9144000" cy="267200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43415CC-A1B6-E556-4AE7-71C282526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3935913"/>
              </p:ext>
            </p:extLst>
          </p:nvPr>
        </p:nvGraphicFramePr>
        <p:xfrm>
          <a:off x="416689" y="838588"/>
          <a:ext cx="8322198" cy="4304912"/>
        </p:xfrm>
        <a:graphic>
          <a:graphicData uri="http://schemas.openxmlformats.org/drawingml/2006/table">
            <a:tbl>
              <a:tblPr firstRow="1" firstCol="1" bandRow="1"/>
              <a:tblGrid>
                <a:gridCol w="8322198">
                  <a:extLst>
                    <a:ext uri="{9D8B030D-6E8A-4147-A177-3AD203B41FA5}">
                      <a16:colId xmlns="" xmlns:a16="http://schemas.microsoft.com/office/drawing/2014/main" val="4062698095"/>
                    </a:ext>
                  </a:extLst>
                </a:gridCol>
              </a:tblGrid>
              <a:tr h="33824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0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2</a:t>
                      </a:r>
                      <a:endParaRPr lang="en-US" sz="20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̃,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hình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ảnh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hiện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tình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xúc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các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đoạn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</a:t>
                      </a:r>
                      <a:r>
                        <a:rPr lang="en-US" sz="20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…Vì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́,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miếng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miếng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cũng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cần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phải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tỏ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chút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lịch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́;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phải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biết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tiếc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hạt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hạt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vãi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nhất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là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phải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chút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lấy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ngón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nhón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lấy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chút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được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phàng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Ta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vừa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nhe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̣, </a:t>
                      </a:r>
                      <a:r>
                        <a:rPr lang="en-US" sz="2000" i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vừa</a:t>
                      </a:r>
                      <a:r>
                        <a:rPr lang="en-US" sz="20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ngẫm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đến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tính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chất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thoang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thoảng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mùi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lúa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tính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chất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ngọt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phiêu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phiêu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trời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sạch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ta sẽ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thấy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rằng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miếng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0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là ta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nuốt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cánh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cha ta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Dịu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biết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nào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! Mà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khái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nhường</a:t>
                      </a: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0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!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41" marR="59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4680548"/>
                  </a:ext>
                </a:extLst>
              </a:tr>
              <a:tr h="92248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tình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xúc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41" marR="59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930919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22760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66F20AF8-4FB5-6E18-6A35-9D7A9886BFAD}"/>
              </a:ext>
            </a:extLst>
          </p:cNvPr>
          <p:cNvGrpSpPr/>
          <p:nvPr/>
        </p:nvGrpSpPr>
        <p:grpSpPr>
          <a:xfrm>
            <a:off x="1204022" y="469256"/>
            <a:ext cx="7703311" cy="510078"/>
            <a:chOff x="1497330" y="701331"/>
            <a:chExt cx="10271082" cy="680105"/>
          </a:xfrm>
        </p:grpSpPr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68060862-7D92-4888-4C50-BEC0D6E9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1382" y="701331"/>
              <a:ext cx="1020703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endParaRPr lang="en-US" sz="2400" b="1" u="sng" dirty="0">
                <a:solidFill>
                  <a:srgbClr val="FF0000"/>
                </a:solidFill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="" xmlns:a16="http://schemas.microsoft.com/office/drawing/2014/main" id="{B9935EF3-4E8C-43CE-EBBC-1A7B26FAD4B5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DAA9C34-0CDC-6B58-4D2F-658922882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03397" flipV="1">
            <a:off x="-54667" y="125305"/>
            <a:ext cx="1263296" cy="1041276"/>
          </a:xfrm>
          <a:prstGeom prst="rect">
            <a:avLst/>
          </a:prstGeom>
        </p:spPr>
      </p:pic>
      <p:pic>
        <p:nvPicPr>
          <p:cNvPr id="5" name="Picture 4" descr="A picture containing leaf, plant, fern, agave&#10;&#10;Description automatically generated">
            <a:extLst>
              <a:ext uri="{FF2B5EF4-FFF2-40B4-BE49-F238E27FC236}">
                <a16:creationId xmlns="" xmlns:a16="http://schemas.microsoft.com/office/drawing/2014/main" id="{B2769DC6-1F12-4A3B-537A-5DA1A6E3A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71496"/>
            <a:ext cx="9144000" cy="267200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43415CC-A1B6-E556-4AE7-71C282526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3902105"/>
              </p:ext>
            </p:extLst>
          </p:nvPr>
        </p:nvGraphicFramePr>
        <p:xfrm>
          <a:off x="396520" y="1110490"/>
          <a:ext cx="8342366" cy="4389120"/>
        </p:xfrm>
        <a:graphic>
          <a:graphicData uri="http://schemas.openxmlformats.org/drawingml/2006/table">
            <a:tbl>
              <a:tblPr firstRow="1" firstCol="1" bandRow="1"/>
              <a:tblGrid>
                <a:gridCol w="8342366">
                  <a:extLst>
                    <a:ext uri="{9D8B030D-6E8A-4147-A177-3AD203B41FA5}">
                      <a16:colId xmlns="" xmlns:a16="http://schemas.microsoft.com/office/drawing/2014/main" val="4062698095"/>
                    </a:ext>
                  </a:extLst>
                </a:gridCol>
              </a:tblGrid>
              <a:tr h="26685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̃,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hình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ảnh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tình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xúc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các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đoạn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</a:t>
                      </a:r>
                      <a:r>
                        <a:rPr lang="en-US" sz="2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…Vì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́,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miếng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miếng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cũng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cần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phải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tỏ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chút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lịch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́;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phải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biết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tiếc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từng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hạt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hạt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vãi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nhất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là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phải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từng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chút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lấy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ngón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nhón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lấy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từng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chút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được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phàng</a:t>
                      </a:r>
                      <a:endParaRPr lang="en-US" sz="2000" u="sng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Ta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vừa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nhe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̣, </a:t>
                      </a:r>
                      <a:r>
                        <a:rPr lang="en-US" sz="2000" i="1" u="sng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vừa</a:t>
                      </a:r>
                      <a:r>
                        <a:rPr lang="en-US" sz="2000" i="1" u="sng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ngẫm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đến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tính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chất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thoang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thoảng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mùi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lúa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đòng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đòng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tính</a:t>
                      </a:r>
                      <a:r>
                        <a:rPr lang="en-US" sz="2000" b="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chất</a:t>
                      </a:r>
                      <a:r>
                        <a:rPr lang="en-US" sz="2000" b="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ngọt</a:t>
                      </a:r>
                      <a:r>
                        <a:rPr lang="en-US" sz="2000" b="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b="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b="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phiêu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phiêu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trời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sạch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ta sẽ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thấy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rằng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miếng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cốm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000" i="1" u="sng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là ta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nuốt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cánh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đồng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cha ta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US" sz="2000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lòng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Dịu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dàng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biết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chừng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nào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! Mà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khái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nhường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!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41" marR="59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4680548"/>
                  </a:ext>
                </a:extLst>
              </a:tr>
              <a:tr h="6687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tình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xúc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Tác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giả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rất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am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hiểu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y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êu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mến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trân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trọng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nâng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niu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từng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hạt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cốm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41" marR="59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930919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264913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66F20AF8-4FB5-6E18-6A35-9D7A9886BFAD}"/>
              </a:ext>
            </a:extLst>
          </p:cNvPr>
          <p:cNvGrpSpPr/>
          <p:nvPr/>
        </p:nvGrpSpPr>
        <p:grpSpPr>
          <a:xfrm>
            <a:off x="737199" y="472457"/>
            <a:ext cx="7208645" cy="506879"/>
            <a:chOff x="874899" y="705597"/>
            <a:chExt cx="9611526" cy="675839"/>
          </a:xfrm>
        </p:grpSpPr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68060862-7D92-4888-4C50-BEC0D6E9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899" y="705597"/>
              <a:ext cx="961152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zh-CN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Chất</a:t>
              </a:r>
              <a:r>
                <a:rPr lang="en-US" altLang="zh-CN" sz="24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trữ</a:t>
              </a:r>
              <a:r>
                <a:rPr lang="en-US" altLang="zh-CN" sz="24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tình</a:t>
              </a:r>
              <a:r>
                <a:rPr lang="en-US" altLang="zh-CN" sz="2400" b="1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400" b="1" u="sng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tùy</a:t>
              </a:r>
              <a:r>
                <a:rPr lang="en-US" altLang="zh-CN" sz="24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bút</a:t>
              </a:r>
              <a:endParaRPr lang="zh-CN" altLang="en-US" sz="2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="" xmlns:a16="http://schemas.microsoft.com/office/drawing/2014/main" id="{B9935EF3-4E8C-43CE-EBBC-1A7B26FAD4B5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515218-8333-35A3-9DD1-571482B47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10" y="57801"/>
            <a:ext cx="1276258" cy="921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187381" flipV="1">
            <a:off x="4510655" y="2485594"/>
            <a:ext cx="4294933" cy="2542034"/>
          </a:xfrm>
          <a:prstGeom prst="rect">
            <a:avLst/>
          </a:prstGeom>
        </p:spPr>
      </p:pic>
      <p:grpSp>
        <p:nvGrpSpPr>
          <p:cNvPr id="21" name="组合 11">
            <a:extLst>
              <a:ext uri="{FF2B5EF4-FFF2-40B4-BE49-F238E27FC236}">
                <a16:creationId xmlns="" xmlns:a16="http://schemas.microsoft.com/office/drawing/2014/main" id="{0AC05921-3603-9EA4-84AF-26DA2C11C9CF}"/>
              </a:ext>
            </a:extLst>
          </p:cNvPr>
          <p:cNvGrpSpPr/>
          <p:nvPr/>
        </p:nvGrpSpPr>
        <p:grpSpPr>
          <a:xfrm>
            <a:off x="3944679" y="1075530"/>
            <a:ext cx="4645965" cy="1518652"/>
            <a:chOff x="449" y="1208"/>
            <a:chExt cx="13451" cy="6274"/>
          </a:xfrm>
        </p:grpSpPr>
        <p:sp>
          <p:nvSpPr>
            <p:cNvPr id="22" name="椭圆形标注 12">
              <a:extLst>
                <a:ext uri="{FF2B5EF4-FFF2-40B4-BE49-F238E27FC236}">
                  <a16:creationId xmlns="" xmlns:a16="http://schemas.microsoft.com/office/drawing/2014/main" id="{B281EFF6-70F4-2FCC-683E-F4425F24A051}"/>
                </a:ext>
              </a:extLst>
            </p:cNvPr>
            <p:cNvSpPr/>
            <p:nvPr/>
          </p:nvSpPr>
          <p:spPr>
            <a:xfrm flipH="1">
              <a:off x="449" y="1208"/>
              <a:ext cx="13451" cy="6274"/>
            </a:xfrm>
            <a:prstGeom prst="wedgeEllipseCallout">
              <a:avLst>
                <a:gd name="adj1" fmla="val 60203"/>
                <a:gd name="adj2" fmla="val 66181"/>
              </a:avLst>
            </a:prstGeom>
            <a:solidFill>
              <a:srgbClr val="438422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000">
                <a:solidFill>
                  <a:srgbClr val="FFFFFF"/>
                </a:solidFill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3" name="文本框 13">
              <a:extLst>
                <a:ext uri="{FF2B5EF4-FFF2-40B4-BE49-F238E27FC236}">
                  <a16:creationId xmlns="" xmlns:a16="http://schemas.microsoft.com/office/drawing/2014/main" id="{DB51FE30-1C86-5FEE-2EC6-E4260E552F81}"/>
                </a:ext>
              </a:extLst>
            </p:cNvPr>
            <p:cNvSpPr txBox="1"/>
            <p:nvPr/>
          </p:nvSpPr>
          <p:spPr>
            <a:xfrm>
              <a:off x="1933" y="2311"/>
              <a:ext cx="10730" cy="16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THẢO LUẬN NHÓM</a:t>
              </a:r>
              <a:endPara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2" descr="Cốm làng Vòng - nồng nàn hương vị mù thu Hà Nội - Vntrip.vn">
            <a:extLst>
              <a:ext uri="{FF2B5EF4-FFF2-40B4-BE49-F238E27FC236}">
                <a16:creationId xmlns="" xmlns:a16="http://schemas.microsoft.com/office/drawing/2014/main" id="{D6D50C79-A1C2-D48D-5B59-97452C368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40" t="35935" r="16697"/>
          <a:stretch/>
        </p:blipFill>
        <p:spPr bwMode="auto">
          <a:xfrm>
            <a:off x="636608" y="1412727"/>
            <a:ext cx="3175974" cy="28880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0414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66F20AF8-4FB5-6E18-6A35-9D7A9886BFAD}"/>
              </a:ext>
            </a:extLst>
          </p:cNvPr>
          <p:cNvGrpSpPr/>
          <p:nvPr/>
        </p:nvGrpSpPr>
        <p:grpSpPr>
          <a:xfrm>
            <a:off x="-392354" y="472457"/>
            <a:ext cx="7208645" cy="506880"/>
            <a:chOff x="-631172" y="705596"/>
            <a:chExt cx="9611526" cy="675840"/>
          </a:xfrm>
        </p:grpSpPr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68060862-7D92-4888-4C50-BEC0D6E9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31172" y="705596"/>
              <a:ext cx="961152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zh-CN" sz="2400" b="1" kern="1200" dirty="0" smtClean="0">
                  <a:solidFill>
                    <a:srgbClr val="2F583C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                       PHIẾU HỌC TẬP 2</a:t>
              </a:r>
              <a:endParaRPr lang="zh-CN" altLang="en-US" sz="2400" b="1" kern="1200" dirty="0">
                <a:solidFill>
                  <a:srgbClr val="2F583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="" xmlns:a16="http://schemas.microsoft.com/office/drawing/2014/main" id="{B9935EF3-4E8C-43CE-EBBC-1A7B26FAD4B5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87381" flipV="1">
            <a:off x="-207086" y="58288"/>
            <a:ext cx="1616314" cy="94072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76E5D95B-A770-0B95-C1DA-7D2D176FC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5659156"/>
              </p:ext>
            </p:extLst>
          </p:nvPr>
        </p:nvGraphicFramePr>
        <p:xfrm>
          <a:off x="601071" y="841787"/>
          <a:ext cx="8067687" cy="4301712"/>
        </p:xfrm>
        <a:graphic>
          <a:graphicData uri="http://schemas.openxmlformats.org/drawingml/2006/table">
            <a:tbl>
              <a:tblPr firstRow="1" firstCol="1" bandRow="1"/>
              <a:tblGrid>
                <a:gridCol w="6713834">
                  <a:extLst>
                    <a:ext uri="{9D8B030D-6E8A-4147-A177-3AD203B41FA5}">
                      <a16:colId xmlns="" xmlns:a16="http://schemas.microsoft.com/office/drawing/2014/main" val="3248906704"/>
                    </a:ext>
                  </a:extLst>
                </a:gridCol>
                <a:gridCol w="1353853">
                  <a:extLst>
                    <a:ext uri="{9D8B030D-6E8A-4147-A177-3AD203B41FA5}">
                      <a16:colId xmlns="" xmlns:a16="http://schemas.microsoft.com/office/drawing/2014/main" val="794651933"/>
                    </a:ext>
                  </a:extLst>
                </a:gridCol>
              </a:tblGrid>
              <a:tr h="953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quyện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4720913"/>
                  </a:ext>
                </a:extLst>
              </a:tr>
              <a:tr h="81620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Cảm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xúc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của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tác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giả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khi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miêu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tả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các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cô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gái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làng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Vòng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gánh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cốm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đi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bán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18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1184789"/>
                  </a:ext>
                </a:extLst>
              </a:tr>
              <a:tr h="81620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Cảm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xúc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của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tác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giả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khi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miêu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tả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hương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vị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của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tự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nhiên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18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0138955"/>
                  </a:ext>
                </a:extLst>
              </a:tr>
              <a:tr h="113914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Cảm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xúc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của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tác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giả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khi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miêu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tả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công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đoạn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làm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cốm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947100"/>
                  </a:ext>
                </a:extLst>
              </a:tr>
              <a:tr h="57650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699088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425319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19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" y="3012377"/>
            <a:ext cx="9143997" cy="216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18"/>
          <p:cNvSpPr txBox="1"/>
          <p:nvPr/>
        </p:nvSpPr>
        <p:spPr>
          <a:xfrm>
            <a:off x="0" y="1649062"/>
            <a:ext cx="8623140" cy="623246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3" tIns="34289" rIns="68573" bIns="34289" anchor="t" anchorCtr="1" compatLnSpc="1">
            <a:spAutoFit/>
          </a:bodyPr>
          <a:lstStyle/>
          <a:p>
            <a:pPr lvl="0"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309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C8268FCE-F9F8-0622-BCF3-7B2E8A741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79485417"/>
              </p:ext>
            </p:extLst>
          </p:nvPr>
        </p:nvGraphicFramePr>
        <p:xfrm>
          <a:off x="231493" y="162045"/>
          <a:ext cx="8657863" cy="5136040"/>
        </p:xfrm>
        <a:graphic>
          <a:graphicData uri="http://schemas.openxmlformats.org/drawingml/2006/table">
            <a:tbl>
              <a:tblPr firstRow="1" firstCol="1" bandRow="1"/>
              <a:tblGrid>
                <a:gridCol w="6148902">
                  <a:extLst>
                    <a:ext uri="{9D8B030D-6E8A-4147-A177-3AD203B41FA5}">
                      <a16:colId xmlns="" xmlns:a16="http://schemas.microsoft.com/office/drawing/2014/main" val="3996145786"/>
                    </a:ext>
                  </a:extLst>
                </a:gridCol>
                <a:gridCol w="2508961">
                  <a:extLst>
                    <a:ext uri="{9D8B030D-6E8A-4147-A177-3AD203B41FA5}">
                      <a16:colId xmlns="" xmlns:a16="http://schemas.microsoft.com/office/drawing/2014/main" val="2173546490"/>
                    </a:ext>
                  </a:extLst>
                </a:gridCol>
              </a:tblGrid>
              <a:tr h="4475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quyện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01" marR="19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01" marR="19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0136671"/>
                  </a:ext>
                </a:extLst>
              </a:tr>
              <a:tr h="686765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-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Cảm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xúc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của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tác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giả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khi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miêu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tả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các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cô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gái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làng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Vòng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gánh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cốm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đi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bán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: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mộc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mạc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,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ưa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nhìn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01" marR="19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BD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Cảm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xúc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bộc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tiếp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hòa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quyện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với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vị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mát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khiết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với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nét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mà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đất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trời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người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01" marR="19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BD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3948832"/>
                  </a:ext>
                </a:extLst>
              </a:tr>
              <a:tr h="711941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-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Cảm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xúc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của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tác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giả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khi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miêu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tả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hương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vị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thanh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khiết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của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tự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nhiên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dạo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ta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ngào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ngạt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xen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nhõm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phới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01" marR="19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B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256850"/>
                  </a:ext>
                </a:extLst>
              </a:tr>
              <a:tr h="17832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2000" b="1" i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Cảm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xúc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giả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khi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miêu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tả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</a:t>
                      </a:r>
                      <a:r>
                        <a:rPr lang="en-US" sz="2000" b="1" i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ông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đoạn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làm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cốm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:</a:t>
                      </a:r>
                      <a:endParaRPr lang="en-US" sz="2000" b="1" i="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Ngắt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lúa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-&gt;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tuốt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lúa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-&gt;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đảo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trong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nồi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rang -&gt;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xay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giã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thóc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-&gt;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sàng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thóc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-&gt;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hồ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cho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thật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đều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tay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=&gt; </a:t>
                      </a:r>
                      <a:r>
                        <a:rPr lang="en-US" sz="200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àm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thành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thực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phẩm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dẻo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xanh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màu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lá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cây</a:t>
                      </a:r>
                      <a:r>
                        <a:rPr lang="en-US" sz="2000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en-US" sz="200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ốm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đương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mộc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mạc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duyên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dáng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như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cô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gái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dậy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thì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bỗng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tự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nhiên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đẹp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trội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lên</a:t>
                      </a:r>
                      <a:endParaRPr lang="en-US" sz="2000" i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01" marR="19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B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461788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87381" flipV="1">
            <a:off x="6446631" y="3765442"/>
            <a:ext cx="2209105" cy="1592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684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66F20AF8-4FB5-6E18-6A35-9D7A9886BFAD}"/>
              </a:ext>
            </a:extLst>
          </p:cNvPr>
          <p:cNvGrpSpPr/>
          <p:nvPr/>
        </p:nvGrpSpPr>
        <p:grpSpPr>
          <a:xfrm>
            <a:off x="-112655" y="472457"/>
            <a:ext cx="7208645" cy="506879"/>
            <a:chOff x="-258240" y="705597"/>
            <a:chExt cx="9611526" cy="675839"/>
          </a:xfrm>
        </p:grpSpPr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68060862-7D92-4888-4C50-BEC0D6E9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8240" y="767078"/>
              <a:ext cx="961152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zh-CN" sz="24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3.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Cái</a:t>
              </a:r>
              <a:r>
                <a:rPr lang="en-US" altLang="zh-CN" sz="24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tôi</a:t>
              </a:r>
              <a:r>
                <a:rPr lang="en-US" altLang="zh-CN" sz="24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ngôn</a:t>
              </a:r>
              <a:r>
                <a:rPr lang="en-US" altLang="zh-CN" sz="24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ngữ</a:t>
              </a:r>
              <a:r>
                <a:rPr lang="en-US" altLang="zh-CN" sz="24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4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tùy</a:t>
              </a:r>
              <a:r>
                <a:rPr lang="en-US" altLang="zh-CN" sz="24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bút</a:t>
              </a:r>
              <a:endParaRPr lang="zh-CN" altLang="en-US" sz="2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="" xmlns:a16="http://schemas.microsoft.com/office/drawing/2014/main" id="{B9935EF3-4E8C-43CE-EBBC-1A7B26FAD4B5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515218-8333-35A3-9DD1-571482B47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10" y="57801"/>
            <a:ext cx="1276258" cy="921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187381" flipV="1">
            <a:off x="6811275" y="3526242"/>
            <a:ext cx="2624105" cy="1891796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217F64BA-97E9-C131-6835-A53CDB76DF96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592657" y="698743"/>
            <a:ext cx="4519804" cy="4245782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="" xmlns:a16="http://schemas.microsoft.com/office/drawing/2014/main" id="{D54AC821-924F-F02F-4D22-6F86E02B773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48852" y="1826557"/>
            <a:ext cx="3113590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hồn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Vũ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2681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68060862-7D92-4888-4C50-BEC0D6E93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57" y="548009"/>
            <a:ext cx="803056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685800">
              <a:buClrTx/>
            </a:pPr>
            <a:r>
              <a:rPr lang="en-US" altLang="zh-CN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Cái</a:t>
            </a:r>
            <a:r>
              <a:rPr lang="en-US" altLang="zh-CN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tôi</a:t>
            </a:r>
            <a:r>
              <a:rPr lang="en-US" altLang="zh-C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ngôn</a:t>
            </a:r>
            <a:r>
              <a:rPr lang="en-US" altLang="zh-C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altLang="zh-C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tùy</a:t>
            </a:r>
            <a:r>
              <a:rPr lang="en-US" altLang="zh-C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bút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</a:rPr>
              <a:t> qua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ách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nhìn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mới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mẻ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Vũ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Bằng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:</a:t>
            </a:r>
            <a:r>
              <a:rPr lang="en-US" altLang="zh-CN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87381" flipV="1">
            <a:off x="7297998" y="3815050"/>
            <a:ext cx="2163183" cy="1559504"/>
          </a:xfrm>
          <a:prstGeom prst="rect">
            <a:avLst/>
          </a:prstGeom>
        </p:spPr>
      </p:pic>
      <p:sp>
        <p:nvSpPr>
          <p:cNvPr id="2" name="Google Shape;1099;p30">
            <a:extLst>
              <a:ext uri="{FF2B5EF4-FFF2-40B4-BE49-F238E27FC236}">
                <a16:creationId xmlns="" xmlns:a16="http://schemas.microsoft.com/office/drawing/2014/main" id="{DA1CCAE7-CBF1-370B-EB89-917ED525C840}"/>
              </a:ext>
            </a:extLst>
          </p:cNvPr>
          <p:cNvSpPr/>
          <p:nvPr/>
        </p:nvSpPr>
        <p:spPr>
          <a:xfrm>
            <a:off x="4944426" y="3120956"/>
            <a:ext cx="982500" cy="982500"/>
          </a:xfrm>
          <a:prstGeom prst="ellipse">
            <a:avLst/>
          </a:prstGeom>
          <a:solidFill>
            <a:srgbClr val="A6D165">
              <a:alpha val="22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4" name="Google Shape;1100;p30">
            <a:extLst>
              <a:ext uri="{FF2B5EF4-FFF2-40B4-BE49-F238E27FC236}">
                <a16:creationId xmlns="" xmlns:a16="http://schemas.microsoft.com/office/drawing/2014/main" id="{851E39F1-00A7-ADC7-9F61-5F9A826FA706}"/>
              </a:ext>
            </a:extLst>
          </p:cNvPr>
          <p:cNvSpPr/>
          <p:nvPr/>
        </p:nvSpPr>
        <p:spPr>
          <a:xfrm>
            <a:off x="4833029" y="1381990"/>
            <a:ext cx="982500" cy="982500"/>
          </a:xfrm>
          <a:prstGeom prst="ellipse">
            <a:avLst/>
          </a:prstGeom>
          <a:solidFill>
            <a:srgbClr val="A6D165">
              <a:alpha val="22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7" name="Google Shape;1101;p30">
            <a:extLst>
              <a:ext uri="{FF2B5EF4-FFF2-40B4-BE49-F238E27FC236}">
                <a16:creationId xmlns="" xmlns:a16="http://schemas.microsoft.com/office/drawing/2014/main" id="{D1508B86-73D3-C784-DB65-1DA86FCF5D2F}"/>
              </a:ext>
            </a:extLst>
          </p:cNvPr>
          <p:cNvSpPr/>
          <p:nvPr/>
        </p:nvSpPr>
        <p:spPr>
          <a:xfrm>
            <a:off x="640207" y="3120956"/>
            <a:ext cx="952557" cy="982500"/>
          </a:xfrm>
          <a:prstGeom prst="ellipse">
            <a:avLst/>
          </a:prstGeom>
          <a:solidFill>
            <a:srgbClr val="A6D165">
              <a:alpha val="22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8" name="Google Shape;1102;p30">
            <a:extLst>
              <a:ext uri="{FF2B5EF4-FFF2-40B4-BE49-F238E27FC236}">
                <a16:creationId xmlns="" xmlns:a16="http://schemas.microsoft.com/office/drawing/2014/main" id="{FB946F48-402B-886A-59B9-15E4AD1EED3E}"/>
              </a:ext>
            </a:extLst>
          </p:cNvPr>
          <p:cNvSpPr/>
          <p:nvPr/>
        </p:nvSpPr>
        <p:spPr>
          <a:xfrm>
            <a:off x="695737" y="1461563"/>
            <a:ext cx="982500" cy="982500"/>
          </a:xfrm>
          <a:prstGeom prst="ellipse">
            <a:avLst/>
          </a:prstGeom>
          <a:solidFill>
            <a:srgbClr val="A6D165">
              <a:alpha val="22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9" name="Google Shape;1104;p30">
            <a:extLst>
              <a:ext uri="{FF2B5EF4-FFF2-40B4-BE49-F238E27FC236}">
                <a16:creationId xmlns="" xmlns:a16="http://schemas.microsoft.com/office/drawing/2014/main" id="{0926D49F-FB5C-FB89-D366-3A5DCC21E349}"/>
              </a:ext>
            </a:extLst>
          </p:cNvPr>
          <p:cNvSpPr txBox="1">
            <a:spLocks/>
          </p:cNvSpPr>
          <p:nvPr/>
        </p:nvSpPr>
        <p:spPr>
          <a:xfrm>
            <a:off x="747269" y="1714838"/>
            <a:ext cx="631468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>
              <a:buClr>
                <a:srgbClr val="235233"/>
              </a:buClr>
              <a:defRPr/>
            </a:pPr>
            <a:r>
              <a:rPr lang="en" dirty="0">
                <a:solidFill>
                  <a:srgbClr val="235233"/>
                </a:solidFill>
              </a:rPr>
              <a:t>01</a:t>
            </a:r>
          </a:p>
        </p:txBody>
      </p:sp>
      <p:sp>
        <p:nvSpPr>
          <p:cNvPr id="10" name="Google Shape;1105;p30">
            <a:extLst>
              <a:ext uri="{FF2B5EF4-FFF2-40B4-BE49-F238E27FC236}">
                <a16:creationId xmlns="" xmlns:a16="http://schemas.microsoft.com/office/drawing/2014/main" id="{2AD547DC-16F9-8FCE-B71B-8E05A20B03BC}"/>
              </a:ext>
            </a:extLst>
          </p:cNvPr>
          <p:cNvSpPr txBox="1">
            <a:spLocks/>
          </p:cNvSpPr>
          <p:nvPr/>
        </p:nvSpPr>
        <p:spPr>
          <a:xfrm>
            <a:off x="1592764" y="1092420"/>
            <a:ext cx="3000277" cy="78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None/>
              <a:defRPr sz="1600" b="1" i="0" u="none" strike="noStrike" cap="none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 algn="just">
              <a:buClr>
                <a:srgbClr val="383838"/>
              </a:buClr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b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ốm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chỉ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quà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thuộc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mà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còn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món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quà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hun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đúc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tặng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đến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lượt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lại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dùng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sức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trí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tuê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mình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tạo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3" name="Google Shape;1106;p30">
            <a:extLst>
              <a:ext uri="{FF2B5EF4-FFF2-40B4-BE49-F238E27FC236}">
                <a16:creationId xmlns="" xmlns:a16="http://schemas.microsoft.com/office/drawing/2014/main" id="{656F0BB5-A435-85F7-D164-4C59D22DF9A2}"/>
              </a:ext>
            </a:extLst>
          </p:cNvPr>
          <p:cNvSpPr txBox="1">
            <a:spLocks/>
          </p:cNvSpPr>
          <p:nvPr/>
        </p:nvSpPr>
        <p:spPr>
          <a:xfrm>
            <a:off x="4878297" y="1635190"/>
            <a:ext cx="77882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>
              <a:buClr>
                <a:srgbClr val="235233"/>
              </a:buClr>
              <a:defRPr/>
            </a:pPr>
            <a:r>
              <a:rPr lang="en">
                <a:solidFill>
                  <a:srgbClr val="235233"/>
                </a:solidFill>
              </a:rPr>
              <a:t>02</a:t>
            </a:r>
          </a:p>
        </p:txBody>
      </p:sp>
      <p:sp>
        <p:nvSpPr>
          <p:cNvPr id="14" name="Google Shape;1107;p30">
            <a:extLst>
              <a:ext uri="{FF2B5EF4-FFF2-40B4-BE49-F238E27FC236}">
                <a16:creationId xmlns="" xmlns:a16="http://schemas.microsoft.com/office/drawing/2014/main" id="{59E144EC-75AF-33B5-9ED2-5CD491D7BF88}"/>
              </a:ext>
            </a:extLst>
          </p:cNvPr>
          <p:cNvSpPr txBox="1">
            <a:spLocks/>
          </p:cNvSpPr>
          <p:nvPr/>
        </p:nvSpPr>
        <p:spPr>
          <a:xfrm>
            <a:off x="747270" y="3377606"/>
            <a:ext cx="845494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>
              <a:buClr>
                <a:srgbClr val="235233"/>
              </a:buClr>
              <a:defRPr/>
            </a:pPr>
            <a:r>
              <a:rPr lang="en">
                <a:solidFill>
                  <a:srgbClr val="235233"/>
                </a:solidFill>
              </a:rPr>
              <a:t>03</a:t>
            </a:r>
          </a:p>
        </p:txBody>
      </p:sp>
      <p:sp>
        <p:nvSpPr>
          <p:cNvPr id="15" name="Google Shape;1108;p30">
            <a:extLst>
              <a:ext uri="{FF2B5EF4-FFF2-40B4-BE49-F238E27FC236}">
                <a16:creationId xmlns="" xmlns:a16="http://schemas.microsoft.com/office/drawing/2014/main" id="{3B4DE9CC-7982-DDB5-DB71-15C81CF654AD}"/>
              </a:ext>
            </a:extLst>
          </p:cNvPr>
          <p:cNvSpPr txBox="1">
            <a:spLocks/>
          </p:cNvSpPr>
          <p:nvPr/>
        </p:nvSpPr>
        <p:spPr>
          <a:xfrm>
            <a:off x="4989694" y="3377606"/>
            <a:ext cx="786774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>
              <a:buClr>
                <a:srgbClr val="235233"/>
              </a:buClr>
              <a:defRPr/>
            </a:pPr>
            <a:r>
              <a:rPr lang="en" dirty="0">
                <a:solidFill>
                  <a:srgbClr val="235233"/>
                </a:solidFill>
              </a:rPr>
              <a:t>04</a:t>
            </a:r>
          </a:p>
        </p:txBody>
      </p:sp>
      <p:sp>
        <p:nvSpPr>
          <p:cNvPr id="20" name="Google Shape;1113;p30">
            <a:extLst>
              <a:ext uri="{FF2B5EF4-FFF2-40B4-BE49-F238E27FC236}">
                <a16:creationId xmlns="" xmlns:a16="http://schemas.microsoft.com/office/drawing/2014/main" id="{15BB261B-14C1-6067-11A7-BEF8478F20FB}"/>
              </a:ext>
            </a:extLst>
          </p:cNvPr>
          <p:cNvSpPr txBox="1">
            <a:spLocks/>
          </p:cNvSpPr>
          <p:nvPr/>
        </p:nvSpPr>
        <p:spPr>
          <a:xfrm>
            <a:off x="5846291" y="1770338"/>
            <a:ext cx="2762034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>
              <a:buClr>
                <a:srgbClr val="235233"/>
              </a:buClr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̃ chỉ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được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mối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hê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cốm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với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với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hóa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địa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lí.</a:t>
            </a:r>
            <a:endParaRPr lang="en-US" sz="1600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21" name="Google Shape;1114;p30">
            <a:extLst>
              <a:ext uri="{FF2B5EF4-FFF2-40B4-BE49-F238E27FC236}">
                <a16:creationId xmlns="" xmlns:a16="http://schemas.microsoft.com/office/drawing/2014/main" id="{CE500674-E2C4-1EFB-EA13-56EA60EC7BCC}"/>
              </a:ext>
            </a:extLst>
          </p:cNvPr>
          <p:cNvSpPr txBox="1">
            <a:spLocks/>
          </p:cNvSpPr>
          <p:nvPr/>
        </p:nvSpPr>
        <p:spPr>
          <a:xfrm>
            <a:off x="1592765" y="4032727"/>
            <a:ext cx="3000276" cy="35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just">
              <a:buClr>
                <a:srgbClr val="235233"/>
              </a:buClr>
              <a:defRPr/>
            </a:pPr>
            <a:r>
              <a:rPr lang="en-US" sz="1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đối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với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quà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cũng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chính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là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cách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đối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với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hóa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đồng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thời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hiện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lối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sống</a:t>
            </a:r>
            <a:endParaRPr lang="en-US" sz="1600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22" name="Google Shape;1115;p30">
            <a:extLst>
              <a:ext uri="{FF2B5EF4-FFF2-40B4-BE49-F238E27FC236}">
                <a16:creationId xmlns="" xmlns:a16="http://schemas.microsoft.com/office/drawing/2014/main" id="{7CF44D87-D73D-67C9-87D6-D193BEAAFC20}"/>
              </a:ext>
            </a:extLst>
          </p:cNvPr>
          <p:cNvSpPr txBox="1">
            <a:spLocks/>
          </p:cNvSpPr>
          <p:nvPr/>
        </p:nvSpPr>
        <p:spPr>
          <a:xfrm>
            <a:off x="5869498" y="3831410"/>
            <a:ext cx="2619719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ondrina Solid"/>
              <a:buNone/>
              <a:defRPr sz="1800" b="1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just">
              <a:buClr>
                <a:srgbClr val="FFC000"/>
              </a:buClr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kém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en-US" sz="1600" dirty="0">
              <a:solidFill>
                <a:srgbClr val="70AD47">
                  <a:lumMod val="75000"/>
                </a:srgbClr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1125;p30">
            <a:extLst>
              <a:ext uri="{FF2B5EF4-FFF2-40B4-BE49-F238E27FC236}">
                <a16:creationId xmlns="" xmlns:a16="http://schemas.microsoft.com/office/drawing/2014/main" id="{143877E8-1007-EA72-BD6C-F0AA2973D5F1}"/>
              </a:ext>
            </a:extLst>
          </p:cNvPr>
          <p:cNvGrpSpPr/>
          <p:nvPr/>
        </p:nvGrpSpPr>
        <p:grpSpPr>
          <a:xfrm rot="9439248">
            <a:off x="5272250" y="1026802"/>
            <a:ext cx="607948" cy="801529"/>
            <a:chOff x="4326425" y="5583250"/>
            <a:chExt cx="744150" cy="981100"/>
          </a:xfrm>
        </p:grpSpPr>
        <p:sp>
          <p:nvSpPr>
            <p:cNvPr id="24" name="Google Shape;1126;p30">
              <a:extLst>
                <a:ext uri="{FF2B5EF4-FFF2-40B4-BE49-F238E27FC236}">
                  <a16:creationId xmlns="" xmlns:a16="http://schemas.microsoft.com/office/drawing/2014/main" id="{A214466F-6BBD-89C5-771B-77546868B37F}"/>
                </a:ext>
              </a:extLst>
            </p:cNvPr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1127;p30">
              <a:extLst>
                <a:ext uri="{FF2B5EF4-FFF2-40B4-BE49-F238E27FC236}">
                  <a16:creationId xmlns="" xmlns:a16="http://schemas.microsoft.com/office/drawing/2014/main" id="{815440AD-58C9-6110-6F6B-C24C57ADF7DA}"/>
                </a:ext>
              </a:extLst>
            </p:cNvPr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1128;p30">
              <a:extLst>
                <a:ext uri="{FF2B5EF4-FFF2-40B4-BE49-F238E27FC236}">
                  <a16:creationId xmlns="" xmlns:a16="http://schemas.microsoft.com/office/drawing/2014/main" id="{C33B7420-ED46-A5D5-C77C-3E56F8DEB4BD}"/>
                </a:ext>
              </a:extLst>
            </p:cNvPr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1129;p30">
              <a:extLst>
                <a:ext uri="{FF2B5EF4-FFF2-40B4-BE49-F238E27FC236}">
                  <a16:creationId xmlns="" xmlns:a16="http://schemas.microsoft.com/office/drawing/2014/main" id="{EBC999CF-7276-E049-409F-01D85F2C26B9}"/>
                </a:ext>
              </a:extLst>
            </p:cNvPr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1130;p30">
              <a:extLst>
                <a:ext uri="{FF2B5EF4-FFF2-40B4-BE49-F238E27FC236}">
                  <a16:creationId xmlns="" xmlns:a16="http://schemas.microsoft.com/office/drawing/2014/main" id="{35F5E608-7836-749A-98A0-6CF5F6C601B5}"/>
                </a:ext>
              </a:extLst>
            </p:cNvPr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1131;p30">
              <a:extLst>
                <a:ext uri="{FF2B5EF4-FFF2-40B4-BE49-F238E27FC236}">
                  <a16:creationId xmlns="" xmlns:a16="http://schemas.microsoft.com/office/drawing/2014/main" id="{500C51D5-B720-06A0-F591-0CA0274D4557}"/>
                </a:ext>
              </a:extLst>
            </p:cNvPr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1132;p30">
              <a:extLst>
                <a:ext uri="{FF2B5EF4-FFF2-40B4-BE49-F238E27FC236}">
                  <a16:creationId xmlns="" xmlns:a16="http://schemas.microsoft.com/office/drawing/2014/main" id="{C3E1D843-10EC-20AD-EE2C-FD2E8CC71685}"/>
                </a:ext>
              </a:extLst>
            </p:cNvPr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1133;p30">
              <a:extLst>
                <a:ext uri="{FF2B5EF4-FFF2-40B4-BE49-F238E27FC236}">
                  <a16:creationId xmlns="" xmlns:a16="http://schemas.microsoft.com/office/drawing/2014/main" id="{B0A55A4D-EAF0-A17E-9B92-AB74182EBE35}"/>
                </a:ext>
              </a:extLst>
            </p:cNvPr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1134;p30">
              <a:extLst>
                <a:ext uri="{FF2B5EF4-FFF2-40B4-BE49-F238E27FC236}">
                  <a16:creationId xmlns="" xmlns:a16="http://schemas.microsoft.com/office/drawing/2014/main" id="{5127172E-7BF0-22EB-C214-1EE60D6E1299}"/>
                </a:ext>
              </a:extLst>
            </p:cNvPr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1135;p30">
              <a:extLst>
                <a:ext uri="{FF2B5EF4-FFF2-40B4-BE49-F238E27FC236}">
                  <a16:creationId xmlns="" xmlns:a16="http://schemas.microsoft.com/office/drawing/2014/main" id="{76F9252C-3BBC-8042-EB54-23E67442D401}"/>
                </a:ext>
              </a:extLst>
            </p:cNvPr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1136;p30">
              <a:extLst>
                <a:ext uri="{FF2B5EF4-FFF2-40B4-BE49-F238E27FC236}">
                  <a16:creationId xmlns="" xmlns:a16="http://schemas.microsoft.com/office/drawing/2014/main" id="{B6DACD6A-AEA0-C272-A8F5-778E7898CF68}"/>
                </a:ext>
              </a:extLst>
            </p:cNvPr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1137;p30">
              <a:extLst>
                <a:ext uri="{FF2B5EF4-FFF2-40B4-BE49-F238E27FC236}">
                  <a16:creationId xmlns="" xmlns:a16="http://schemas.microsoft.com/office/drawing/2014/main" id="{3CA10899-017E-B182-D4B1-0F5F5A82AAE0}"/>
                </a:ext>
              </a:extLst>
            </p:cNvPr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1138;p30">
              <a:extLst>
                <a:ext uri="{FF2B5EF4-FFF2-40B4-BE49-F238E27FC236}">
                  <a16:creationId xmlns="" xmlns:a16="http://schemas.microsoft.com/office/drawing/2014/main" id="{B6D7F0D1-FAE6-7C04-2CBE-AA311A1915F2}"/>
                </a:ext>
              </a:extLst>
            </p:cNvPr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1139;p30">
              <a:extLst>
                <a:ext uri="{FF2B5EF4-FFF2-40B4-BE49-F238E27FC236}">
                  <a16:creationId xmlns="" xmlns:a16="http://schemas.microsoft.com/office/drawing/2014/main" id="{465151FF-6736-7331-6AEE-DA74352F05B2}"/>
                </a:ext>
              </a:extLst>
            </p:cNvPr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1140;p30">
              <a:extLst>
                <a:ext uri="{FF2B5EF4-FFF2-40B4-BE49-F238E27FC236}">
                  <a16:creationId xmlns="" xmlns:a16="http://schemas.microsoft.com/office/drawing/2014/main" id="{1684662D-7457-5EE3-A246-0C7ACBE8B09E}"/>
                </a:ext>
              </a:extLst>
            </p:cNvPr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1141;p30">
              <a:extLst>
                <a:ext uri="{FF2B5EF4-FFF2-40B4-BE49-F238E27FC236}">
                  <a16:creationId xmlns="" xmlns:a16="http://schemas.microsoft.com/office/drawing/2014/main" id="{E4B9AE1A-F5B2-4C8C-413C-6F9A9ADDE511}"/>
                </a:ext>
              </a:extLst>
            </p:cNvPr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1142;p30">
              <a:extLst>
                <a:ext uri="{FF2B5EF4-FFF2-40B4-BE49-F238E27FC236}">
                  <a16:creationId xmlns="" xmlns:a16="http://schemas.microsoft.com/office/drawing/2014/main" id="{5A82F790-D253-0579-163C-555796EFE0AA}"/>
                </a:ext>
              </a:extLst>
            </p:cNvPr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1143;p30">
              <a:extLst>
                <a:ext uri="{FF2B5EF4-FFF2-40B4-BE49-F238E27FC236}">
                  <a16:creationId xmlns="" xmlns:a16="http://schemas.microsoft.com/office/drawing/2014/main" id="{A00FB4E4-96A8-763D-0A9A-D759012849B2}"/>
                </a:ext>
              </a:extLst>
            </p:cNvPr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1144;p30">
              <a:extLst>
                <a:ext uri="{FF2B5EF4-FFF2-40B4-BE49-F238E27FC236}">
                  <a16:creationId xmlns="" xmlns:a16="http://schemas.microsoft.com/office/drawing/2014/main" id="{EDADD735-5104-3E88-85DF-44C090C1B90F}"/>
                </a:ext>
              </a:extLst>
            </p:cNvPr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1145;p30">
              <a:extLst>
                <a:ext uri="{FF2B5EF4-FFF2-40B4-BE49-F238E27FC236}">
                  <a16:creationId xmlns="" xmlns:a16="http://schemas.microsoft.com/office/drawing/2014/main" id="{FD7728D9-01AE-9520-FD86-840189A61E01}"/>
                </a:ext>
              </a:extLst>
            </p:cNvPr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1146;p30">
              <a:extLst>
                <a:ext uri="{FF2B5EF4-FFF2-40B4-BE49-F238E27FC236}">
                  <a16:creationId xmlns="" xmlns:a16="http://schemas.microsoft.com/office/drawing/2014/main" id="{22ADF7D3-D308-8D0E-0C7B-609672A51716}"/>
                </a:ext>
              </a:extLst>
            </p:cNvPr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1147;p30">
              <a:extLst>
                <a:ext uri="{FF2B5EF4-FFF2-40B4-BE49-F238E27FC236}">
                  <a16:creationId xmlns="" xmlns:a16="http://schemas.microsoft.com/office/drawing/2014/main" id="{F305CB10-C00E-78E2-4352-62F6B5EEC267}"/>
                </a:ext>
              </a:extLst>
            </p:cNvPr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1148;p30">
              <a:extLst>
                <a:ext uri="{FF2B5EF4-FFF2-40B4-BE49-F238E27FC236}">
                  <a16:creationId xmlns="" xmlns:a16="http://schemas.microsoft.com/office/drawing/2014/main" id="{49B47DD4-C6BC-4202-A12E-F6E31A69EDA2}"/>
                </a:ext>
              </a:extLst>
            </p:cNvPr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1149;p30">
              <a:extLst>
                <a:ext uri="{FF2B5EF4-FFF2-40B4-BE49-F238E27FC236}">
                  <a16:creationId xmlns="" xmlns:a16="http://schemas.microsoft.com/office/drawing/2014/main" id="{2E108F68-BDEE-A40C-6112-C4685FC6820F}"/>
                </a:ext>
              </a:extLst>
            </p:cNvPr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1150;p30">
              <a:extLst>
                <a:ext uri="{FF2B5EF4-FFF2-40B4-BE49-F238E27FC236}">
                  <a16:creationId xmlns="" xmlns:a16="http://schemas.microsoft.com/office/drawing/2014/main" id="{68A63787-3858-EB67-D692-E35FF188D71D}"/>
                </a:ext>
              </a:extLst>
            </p:cNvPr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rgbClr val="235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9" name="Google Shape;1151;p30">
            <a:extLst>
              <a:ext uri="{FF2B5EF4-FFF2-40B4-BE49-F238E27FC236}">
                <a16:creationId xmlns="" xmlns:a16="http://schemas.microsoft.com/office/drawing/2014/main" id="{A5A710B4-B9F1-14DD-1DEA-1264EE10466F}"/>
              </a:ext>
            </a:extLst>
          </p:cNvPr>
          <p:cNvGrpSpPr/>
          <p:nvPr/>
        </p:nvGrpSpPr>
        <p:grpSpPr>
          <a:xfrm rot="-1417591">
            <a:off x="648538" y="3349542"/>
            <a:ext cx="578252" cy="1053955"/>
            <a:chOff x="-214625" y="3943775"/>
            <a:chExt cx="458725" cy="836125"/>
          </a:xfrm>
        </p:grpSpPr>
        <p:sp>
          <p:nvSpPr>
            <p:cNvPr id="50" name="Google Shape;1152;p30">
              <a:extLst>
                <a:ext uri="{FF2B5EF4-FFF2-40B4-BE49-F238E27FC236}">
                  <a16:creationId xmlns="" xmlns:a16="http://schemas.microsoft.com/office/drawing/2014/main" id="{8F2B47DB-0CF2-C29A-2DC1-3C292882302A}"/>
                </a:ext>
              </a:extLst>
            </p:cNvPr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rgbClr val="A6D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1153;p30">
              <a:extLst>
                <a:ext uri="{FF2B5EF4-FFF2-40B4-BE49-F238E27FC236}">
                  <a16:creationId xmlns="" xmlns:a16="http://schemas.microsoft.com/office/drawing/2014/main" id="{2DBE10C8-CDE0-14EA-2154-F3ACC47D7396}"/>
                </a:ext>
              </a:extLst>
            </p:cNvPr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rgbClr val="A6D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1154;p30">
              <a:extLst>
                <a:ext uri="{FF2B5EF4-FFF2-40B4-BE49-F238E27FC236}">
                  <a16:creationId xmlns="" xmlns:a16="http://schemas.microsoft.com/office/drawing/2014/main" id="{30CE1AE2-580B-EEF9-D4AA-BFAAD04217B2}"/>
                </a:ext>
              </a:extLst>
            </p:cNvPr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rgbClr val="A6D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1155;p30">
              <a:extLst>
                <a:ext uri="{FF2B5EF4-FFF2-40B4-BE49-F238E27FC236}">
                  <a16:creationId xmlns="" xmlns:a16="http://schemas.microsoft.com/office/drawing/2014/main" id="{53CE784D-3581-0CC0-7FDA-8D1752F1E380}"/>
                </a:ext>
              </a:extLst>
            </p:cNvPr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1156;p30">
              <a:extLst>
                <a:ext uri="{FF2B5EF4-FFF2-40B4-BE49-F238E27FC236}">
                  <a16:creationId xmlns="" xmlns:a16="http://schemas.microsoft.com/office/drawing/2014/main" id="{FD3AC019-3889-D4AD-3B6C-E4EFC89C53DF}"/>
                </a:ext>
              </a:extLst>
            </p:cNvPr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1157;p30">
              <a:extLst>
                <a:ext uri="{FF2B5EF4-FFF2-40B4-BE49-F238E27FC236}">
                  <a16:creationId xmlns="" xmlns:a16="http://schemas.microsoft.com/office/drawing/2014/main" id="{7334D63B-55F0-D689-8F30-77D61778BA75}"/>
                </a:ext>
              </a:extLst>
            </p:cNvPr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1158;p30">
              <a:extLst>
                <a:ext uri="{FF2B5EF4-FFF2-40B4-BE49-F238E27FC236}">
                  <a16:creationId xmlns="" xmlns:a16="http://schemas.microsoft.com/office/drawing/2014/main" id="{F296EDBE-4DB8-CA50-F418-2557E0782E87}"/>
                </a:ext>
              </a:extLst>
            </p:cNvPr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1159;p30">
              <a:extLst>
                <a:ext uri="{FF2B5EF4-FFF2-40B4-BE49-F238E27FC236}">
                  <a16:creationId xmlns="" xmlns:a16="http://schemas.microsoft.com/office/drawing/2014/main" id="{5E61E18B-857C-0811-BCEE-EFDE2AE4FF56}"/>
                </a:ext>
              </a:extLst>
            </p:cNvPr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1160;p30">
              <a:extLst>
                <a:ext uri="{FF2B5EF4-FFF2-40B4-BE49-F238E27FC236}">
                  <a16:creationId xmlns="" xmlns:a16="http://schemas.microsoft.com/office/drawing/2014/main" id="{E85C5676-98C2-4EAD-C509-840186EEABEA}"/>
                </a:ext>
              </a:extLst>
            </p:cNvPr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1161;p30">
              <a:extLst>
                <a:ext uri="{FF2B5EF4-FFF2-40B4-BE49-F238E27FC236}">
                  <a16:creationId xmlns="" xmlns:a16="http://schemas.microsoft.com/office/drawing/2014/main" id="{93AD17DA-568B-A1A8-C5F9-27A03BF91FCC}"/>
                </a:ext>
              </a:extLst>
            </p:cNvPr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1162;p30">
              <a:extLst>
                <a:ext uri="{FF2B5EF4-FFF2-40B4-BE49-F238E27FC236}">
                  <a16:creationId xmlns="" xmlns:a16="http://schemas.microsoft.com/office/drawing/2014/main" id="{4AD1C8FC-E127-DEA1-B38D-4F81F9E628F6}"/>
                </a:ext>
              </a:extLst>
            </p:cNvPr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1163;p30">
              <a:extLst>
                <a:ext uri="{FF2B5EF4-FFF2-40B4-BE49-F238E27FC236}">
                  <a16:creationId xmlns="" xmlns:a16="http://schemas.microsoft.com/office/drawing/2014/main" id="{1EF0677B-4A05-793E-A6A3-420BF6807AEC}"/>
                </a:ext>
              </a:extLst>
            </p:cNvPr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rgbClr val="75A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2" name="Google Shape;1164;p30">
            <a:extLst>
              <a:ext uri="{FF2B5EF4-FFF2-40B4-BE49-F238E27FC236}">
                <a16:creationId xmlns="" xmlns:a16="http://schemas.microsoft.com/office/drawing/2014/main" id="{04BA21BB-624A-271A-637B-811C9C97E840}"/>
              </a:ext>
            </a:extLst>
          </p:cNvPr>
          <p:cNvSpPr/>
          <p:nvPr/>
        </p:nvSpPr>
        <p:spPr>
          <a:xfrm rot="2131633">
            <a:off x="1155963" y="1213614"/>
            <a:ext cx="148962" cy="301767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rgbClr val="75A6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63" name="Google Shape;1165;p30">
            <a:extLst>
              <a:ext uri="{FF2B5EF4-FFF2-40B4-BE49-F238E27FC236}">
                <a16:creationId xmlns="" xmlns:a16="http://schemas.microsoft.com/office/drawing/2014/main" id="{C6905494-7544-15B2-6570-088D5FBAD1BC}"/>
              </a:ext>
            </a:extLst>
          </p:cNvPr>
          <p:cNvSpPr/>
          <p:nvPr/>
        </p:nvSpPr>
        <p:spPr>
          <a:xfrm rot="-2161609">
            <a:off x="4857400" y="2987398"/>
            <a:ext cx="148961" cy="301771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rgbClr val="2352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1177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9" grpId="0"/>
      <p:bldP spid="10" grpId="0"/>
      <p:bldP spid="13" grpId="0"/>
      <p:bldP spid="14" grpId="0"/>
      <p:bldP spid="15" grpId="0"/>
      <p:bldP spid="20" grpId="0"/>
      <p:bldP spid="21" grpId="0"/>
      <p:bldP spid="22" grpId="0"/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87381" flipV="1">
            <a:off x="-298127" y="31582"/>
            <a:ext cx="1784288" cy="1286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8E12322-1ED7-BB1C-5D45-19BC1C5E4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480" y="1756142"/>
            <a:ext cx="2963381" cy="2963381"/>
          </a:xfrm>
          <a:prstGeom prst="rect">
            <a:avLst/>
          </a:prstGeom>
        </p:spPr>
      </p:pic>
      <p:sp>
        <p:nvSpPr>
          <p:cNvPr id="4" name="十字形 2">
            <a:extLst>
              <a:ext uri="{FF2B5EF4-FFF2-40B4-BE49-F238E27FC236}">
                <a16:creationId xmlns="" xmlns:a16="http://schemas.microsoft.com/office/drawing/2014/main" id="{DB35889B-7C55-A290-23C1-E6C329EC06BC}"/>
              </a:ext>
            </a:extLst>
          </p:cNvPr>
          <p:cNvSpPr/>
          <p:nvPr/>
        </p:nvSpPr>
        <p:spPr>
          <a:xfrm>
            <a:off x="2349661" y="914400"/>
            <a:ext cx="5990809" cy="3310359"/>
          </a:xfrm>
          <a:prstGeom prst="plus">
            <a:avLst>
              <a:gd name="adj" fmla="val 10458"/>
            </a:avLst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800" kern="12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="" xmlns:a16="http://schemas.microsoft.com/office/drawing/2014/main" id="{FD180598-A46A-E65C-90F4-193BE6C163CE}"/>
              </a:ext>
            </a:extLst>
          </p:cNvPr>
          <p:cNvSpPr/>
          <p:nvPr/>
        </p:nvSpPr>
        <p:spPr>
          <a:xfrm>
            <a:off x="8170028" y="1872597"/>
            <a:ext cx="85196" cy="119358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800" kern="12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36023-9757-444D-A16F-FA9E1F13F063}"/>
              </a:ext>
            </a:extLst>
          </p:cNvPr>
          <p:cNvSpPr txBox="1"/>
          <p:nvPr/>
        </p:nvSpPr>
        <p:spPr>
          <a:xfrm>
            <a:off x="2825901" y="1099595"/>
            <a:ext cx="52974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gửi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0" name="Picture 9" descr="A picture containing leaf, plant, fern, agave&#10;&#10;Description automatically generated">
            <a:extLst>
              <a:ext uri="{FF2B5EF4-FFF2-40B4-BE49-F238E27FC236}">
                <a16:creationId xmlns="" xmlns:a16="http://schemas.microsoft.com/office/drawing/2014/main" id="{8405227C-B0B2-A5EE-75F5-FE0BCAF24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62" y="3237832"/>
            <a:ext cx="8275899" cy="2753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9350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2"/>
          <p:cNvSpPr txBox="1">
            <a:spLocks noGrp="1"/>
          </p:cNvSpPr>
          <p:nvPr>
            <p:ph type="ctrTitle"/>
          </p:nvPr>
        </p:nvSpPr>
        <p:spPr>
          <a:xfrm>
            <a:off x="2320365" y="-598968"/>
            <a:ext cx="7154521" cy="24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</a:t>
            </a:r>
            <a:r>
              <a:rPr lang="en-US" sz="6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sz="6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16" name="Google Shape;1316;p32"/>
          <p:cNvGrpSpPr/>
          <p:nvPr/>
        </p:nvGrpSpPr>
        <p:grpSpPr>
          <a:xfrm rot="-898866" flipH="1">
            <a:off x="2107616" y="2549115"/>
            <a:ext cx="1083550" cy="1428571"/>
            <a:chOff x="4326425" y="5583250"/>
            <a:chExt cx="744150" cy="981100"/>
          </a:xfrm>
        </p:grpSpPr>
        <p:sp>
          <p:nvSpPr>
            <p:cNvPr id="1317" name="Google Shape;1317;p32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32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32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1328;p32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1329;p32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1332;p32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1333;p32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32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32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32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32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32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32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32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42" name="Google Shape;1342;p32"/>
          <p:cNvGrpSpPr/>
          <p:nvPr/>
        </p:nvGrpSpPr>
        <p:grpSpPr>
          <a:xfrm rot="872858" flipH="1">
            <a:off x="2822954" y="2971417"/>
            <a:ext cx="1247406" cy="2528100"/>
            <a:chOff x="1803775" y="5029925"/>
            <a:chExt cx="655775" cy="1329050"/>
          </a:xfrm>
        </p:grpSpPr>
        <p:sp>
          <p:nvSpPr>
            <p:cNvPr id="1343" name="Google Shape;1343;p32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2" name="Google Shape;1352;p32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3" name="Google Shape;1353;p32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54" name="Google Shape;1354;p32"/>
          <p:cNvSpPr/>
          <p:nvPr/>
        </p:nvSpPr>
        <p:spPr>
          <a:xfrm rot="-1801446" flipH="1">
            <a:off x="2153218" y="2483437"/>
            <a:ext cx="161304" cy="34205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55" name="Google Shape;1355;p32"/>
          <p:cNvSpPr/>
          <p:nvPr/>
        </p:nvSpPr>
        <p:spPr>
          <a:xfrm rot="-2701011">
            <a:off x="1505308" y="3831260"/>
            <a:ext cx="93762" cy="198803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56" name="Google Shape;1356;p32"/>
          <p:cNvSpPr/>
          <p:nvPr/>
        </p:nvSpPr>
        <p:spPr>
          <a:xfrm rot="1801446">
            <a:off x="926893" y="1478887"/>
            <a:ext cx="161304" cy="34205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385D01-81B4-D310-E2E0-25C2BCB63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2113" y="1649913"/>
            <a:ext cx="3474542" cy="3387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577119-615A-DA37-C0F0-A82AEF3FE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32" y="3489718"/>
            <a:ext cx="8968568" cy="179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10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9">
            <a:extLst>
              <a:ext uri="{FF2B5EF4-FFF2-40B4-BE49-F238E27FC236}">
                <a16:creationId xmlns="" xmlns:a16="http://schemas.microsoft.com/office/drawing/2014/main" id="{B9935EF3-4E8C-43CE-EBBC-1A7B26FAD4B5}"/>
              </a:ext>
            </a:extLst>
          </p:cNvPr>
          <p:cNvSpPr/>
          <p:nvPr/>
        </p:nvSpPr>
        <p:spPr>
          <a:xfrm>
            <a:off x="1204029" y="472457"/>
            <a:ext cx="41434" cy="506879"/>
          </a:xfrm>
          <a:prstGeom prst="rect">
            <a:avLst/>
          </a:prstGeom>
          <a:solidFill>
            <a:srgbClr val="2F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2F583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87381" flipV="1">
            <a:off x="-298127" y="31582"/>
            <a:ext cx="1784288" cy="1286347"/>
          </a:xfrm>
          <a:prstGeom prst="rect">
            <a:avLst/>
          </a:prstGeom>
        </p:spPr>
      </p:pic>
      <p:sp>
        <p:nvSpPr>
          <p:cNvPr id="4" name="íṩ1ïḓê">
            <a:extLst>
              <a:ext uri="{FF2B5EF4-FFF2-40B4-BE49-F238E27FC236}">
                <a16:creationId xmlns="" xmlns:a16="http://schemas.microsoft.com/office/drawing/2014/main" id="{C4BA683C-BE9A-F5BD-4DCF-A9D9163CDBCF}"/>
              </a:ext>
            </a:extLst>
          </p:cNvPr>
          <p:cNvSpPr/>
          <p:nvPr/>
        </p:nvSpPr>
        <p:spPr>
          <a:xfrm>
            <a:off x="5391852" y="1063757"/>
            <a:ext cx="2072481" cy="49275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buClrTx/>
              <a:buFontTx/>
              <a:buNone/>
              <a:defRPr/>
            </a:pPr>
            <a:r>
              <a:rPr lang="en-US" altLang="zh-CN" sz="1600" b="1" i="1" kern="1200" dirty="0">
                <a:solidFill>
                  <a:prstClr val="black"/>
                </a:solidFill>
                <a:latin typeface="Calibri"/>
                <a:ea typeface="等线" panose="02010600030101010101" pitchFamily="2" charset="-122"/>
              </a:rPr>
              <a:t> </a:t>
            </a:r>
            <a:endParaRPr sz="1600" b="1" i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ïşļîďe">
            <a:extLst>
              <a:ext uri="{FF2B5EF4-FFF2-40B4-BE49-F238E27FC236}">
                <a16:creationId xmlns="" xmlns:a16="http://schemas.microsoft.com/office/drawing/2014/main" id="{0A440738-04C3-D032-95AA-9AE01D12DE66}"/>
              </a:ext>
            </a:extLst>
          </p:cNvPr>
          <p:cNvSpPr/>
          <p:nvPr/>
        </p:nvSpPr>
        <p:spPr>
          <a:xfrm>
            <a:off x="4525029" y="2403393"/>
            <a:ext cx="2072481" cy="49275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EA7734"/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buClrTx/>
              <a:buFontTx/>
              <a:buNone/>
              <a:defRPr/>
            </a:pPr>
            <a:r>
              <a:rPr lang="en-US" altLang="zh-CN" sz="1600" b="1" i="1" kern="1200" dirty="0">
                <a:solidFill>
                  <a:prstClr val="black"/>
                </a:solidFill>
                <a:latin typeface="Calibri"/>
                <a:ea typeface="等线" panose="02010600030101010101" pitchFamily="2" charset="-122"/>
              </a:rPr>
              <a:t> </a:t>
            </a:r>
            <a:endParaRPr sz="1600" b="1" i="1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文本框 50">
            <a:extLst>
              <a:ext uri="{FF2B5EF4-FFF2-40B4-BE49-F238E27FC236}">
                <a16:creationId xmlns="" xmlns:a16="http://schemas.microsoft.com/office/drawing/2014/main" id="{982ECCA9-150A-8A2C-8D90-444B5884C99C}"/>
              </a:ext>
            </a:extLst>
          </p:cNvPr>
          <p:cNvSpPr txBox="1"/>
          <p:nvPr/>
        </p:nvSpPr>
        <p:spPr>
          <a:xfrm>
            <a:off x="5672690" y="906961"/>
            <a:ext cx="151080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2800" b="1">
                <a:solidFill>
                  <a:srgbClr val="16697B"/>
                </a:solidFill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rgbClr val="16697B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1">
            <a:extLst>
              <a:ext uri="{FF2B5EF4-FFF2-40B4-BE49-F238E27FC236}">
                <a16:creationId xmlns="" xmlns:a16="http://schemas.microsoft.com/office/drawing/2014/main" id="{79B111B8-6226-A5B8-7A00-ACC403472CAA}"/>
              </a:ext>
            </a:extLst>
          </p:cNvPr>
          <p:cNvSpPr txBox="1"/>
          <p:nvPr/>
        </p:nvSpPr>
        <p:spPr>
          <a:xfrm>
            <a:off x="2176042" y="1596364"/>
            <a:ext cx="657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 em, nội dung của văn bản là gì?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52">
            <a:extLst>
              <a:ext uri="{FF2B5EF4-FFF2-40B4-BE49-F238E27FC236}">
                <a16:creationId xmlns="" xmlns:a16="http://schemas.microsoft.com/office/drawing/2014/main" id="{4D056A49-E488-69A2-BAE2-2F5EB2847658}"/>
              </a:ext>
            </a:extLst>
          </p:cNvPr>
          <p:cNvSpPr txBox="1"/>
          <p:nvPr/>
        </p:nvSpPr>
        <p:spPr>
          <a:xfrm>
            <a:off x="4856255" y="2220043"/>
            <a:ext cx="151080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2800" b="1">
                <a:solidFill>
                  <a:srgbClr val="16697B"/>
                </a:solidFill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 dirty="0">
              <a:solidFill>
                <a:srgbClr val="16697B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53">
            <a:extLst>
              <a:ext uri="{FF2B5EF4-FFF2-40B4-BE49-F238E27FC236}">
                <a16:creationId xmlns="" xmlns:a16="http://schemas.microsoft.com/office/drawing/2014/main" id="{7DE866F7-DAAA-5473-A7C1-30102D9AB5C1}"/>
              </a:ext>
            </a:extLst>
          </p:cNvPr>
          <p:cNvSpPr txBox="1"/>
          <p:nvPr/>
        </p:nvSpPr>
        <p:spPr>
          <a:xfrm>
            <a:off x="2176042" y="3087265"/>
            <a:ext cx="667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Nghệ thuật đặc sắc được thể hiện qua </a:t>
            </a:r>
            <a:r>
              <a:rPr lang="en-US" sz="28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trích</a:t>
            </a:r>
            <a:r>
              <a:rPr lang="en-US" sz="2800" b="1" i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  <a:buFontTx/>
              <a:buNone/>
              <a:defRPr/>
            </a:pPr>
            <a:endParaRPr lang="zh-CN" altLang="en-US" sz="4800" dirty="0">
              <a:solidFill>
                <a:prstClr val="black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3" name="Freeform 81">
            <a:extLst>
              <a:ext uri="{FF2B5EF4-FFF2-40B4-BE49-F238E27FC236}">
                <a16:creationId xmlns="" xmlns:a16="http://schemas.microsoft.com/office/drawing/2014/main" id="{E4B70FB1-FF7E-C4AB-AFED-AEBD092C0E1A}"/>
              </a:ext>
            </a:extLst>
          </p:cNvPr>
          <p:cNvSpPr>
            <a:spLocks noEditPoints="1"/>
          </p:cNvSpPr>
          <p:nvPr/>
        </p:nvSpPr>
        <p:spPr bwMode="auto">
          <a:xfrm>
            <a:off x="5611657" y="1015974"/>
            <a:ext cx="476250" cy="484187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buClrTx/>
              <a:buFontTx/>
              <a:buNone/>
              <a:defRPr/>
            </a:pPr>
            <a:endParaRPr lang="zh-CN" altLang="en-US" sz="1600" kern="1200">
              <a:solidFill>
                <a:prstClr val="black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4" name="Freeform 81">
            <a:extLst>
              <a:ext uri="{FF2B5EF4-FFF2-40B4-BE49-F238E27FC236}">
                <a16:creationId xmlns="" xmlns:a16="http://schemas.microsoft.com/office/drawing/2014/main" id="{7BB7C280-B157-95BA-3FBA-8DA0F5EDB5BF}"/>
              </a:ext>
            </a:extLst>
          </p:cNvPr>
          <p:cNvSpPr>
            <a:spLocks noEditPoints="1"/>
          </p:cNvSpPr>
          <p:nvPr/>
        </p:nvSpPr>
        <p:spPr bwMode="auto">
          <a:xfrm>
            <a:off x="4820995" y="2351150"/>
            <a:ext cx="476250" cy="484187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buClrTx/>
              <a:buFontTx/>
              <a:buNone/>
              <a:defRPr/>
            </a:pPr>
            <a:endParaRPr lang="zh-CN" altLang="en-US" sz="1600" kern="1200">
              <a:solidFill>
                <a:prstClr val="black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5012D9F-DC07-D91F-3E62-141BFEEDC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503" y="3119719"/>
            <a:ext cx="2250497" cy="20320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FDCC9B5-259E-E15C-2CAC-33A7E10C3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80" y="1338138"/>
            <a:ext cx="1887661" cy="3417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2538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9" grpId="0"/>
      <p:bldP spid="10" grpId="0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66F20AF8-4FB5-6E18-6A35-9D7A9886BFAD}"/>
              </a:ext>
            </a:extLst>
          </p:cNvPr>
          <p:cNvGrpSpPr/>
          <p:nvPr/>
        </p:nvGrpSpPr>
        <p:grpSpPr>
          <a:xfrm>
            <a:off x="-1274481" y="472457"/>
            <a:ext cx="7208645" cy="506879"/>
            <a:chOff x="-1807341" y="705597"/>
            <a:chExt cx="9611526" cy="675839"/>
          </a:xfrm>
        </p:grpSpPr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68060862-7D92-4888-4C50-BEC0D6E9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07341" y="756258"/>
              <a:ext cx="9611526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zh-CN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28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28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dung</a:t>
              </a:r>
              <a:endParaRPr lang="zh-CN" altLang="en-US" sz="28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="" xmlns:a16="http://schemas.microsoft.com/office/drawing/2014/main" id="{B9935EF3-4E8C-43CE-EBBC-1A7B26FAD4B5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87381" flipV="1">
            <a:off x="-298127" y="31582"/>
            <a:ext cx="1784288" cy="128634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1264A916-B992-28C6-A836-B1F0589EBB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1207" y="3880707"/>
            <a:ext cx="1262793" cy="1262793"/>
          </a:xfrm>
          <a:prstGeom prst="rect">
            <a:avLst/>
          </a:prstGeom>
        </p:spPr>
      </p:pic>
      <p:sp>
        <p:nvSpPr>
          <p:cNvPr id="7" name="十字形 2">
            <a:extLst>
              <a:ext uri="{FF2B5EF4-FFF2-40B4-BE49-F238E27FC236}">
                <a16:creationId xmlns="" xmlns:a16="http://schemas.microsoft.com/office/drawing/2014/main" id="{A0D52C78-60F6-A6D5-087C-3F1377D11C84}"/>
              </a:ext>
            </a:extLst>
          </p:cNvPr>
          <p:cNvSpPr/>
          <p:nvPr/>
        </p:nvSpPr>
        <p:spPr>
          <a:xfrm>
            <a:off x="3418711" y="1313075"/>
            <a:ext cx="5030904" cy="3009516"/>
          </a:xfrm>
          <a:prstGeom prst="plus">
            <a:avLst>
              <a:gd name="adj" fmla="val 10458"/>
            </a:avLst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800" kern="12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="" xmlns:a16="http://schemas.microsoft.com/office/drawing/2014/main" id="{157B9469-B9EF-D705-C596-A5851EDE053A}"/>
              </a:ext>
            </a:extLst>
          </p:cNvPr>
          <p:cNvSpPr/>
          <p:nvPr/>
        </p:nvSpPr>
        <p:spPr>
          <a:xfrm>
            <a:off x="8191519" y="1974959"/>
            <a:ext cx="85196" cy="119358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800" kern="12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A47F8B0-0244-4F32-F45F-802FB067F967}"/>
              </a:ext>
            </a:extLst>
          </p:cNvPr>
          <p:cNvSpPr txBox="1"/>
          <p:nvPr/>
        </p:nvSpPr>
        <p:spPr>
          <a:xfrm>
            <a:off x="3850378" y="1891481"/>
            <a:ext cx="41675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="" xmlns:a16="http://schemas.microsoft.com/office/drawing/2014/main" id="{CFD0397C-6E15-F3BD-D519-26EDEC232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39" y="1238015"/>
            <a:ext cx="3037607" cy="308457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7BFD71D-804A-5230-3D70-B898C2E55882}"/>
              </a:ext>
            </a:extLst>
          </p:cNvPr>
          <p:cNvSpPr/>
          <p:nvPr/>
        </p:nvSpPr>
        <p:spPr>
          <a:xfrm>
            <a:off x="2501111" y="2278251"/>
            <a:ext cx="1548629" cy="154983"/>
          </a:xfrm>
          <a:prstGeom prst="roundRect">
            <a:avLst/>
          </a:prstGeom>
          <a:solidFill>
            <a:srgbClr val="F7E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9058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66F20AF8-4FB5-6E18-6A35-9D7A9886BFAD}"/>
              </a:ext>
            </a:extLst>
          </p:cNvPr>
          <p:cNvGrpSpPr/>
          <p:nvPr/>
        </p:nvGrpSpPr>
        <p:grpSpPr>
          <a:xfrm>
            <a:off x="-1274481" y="472457"/>
            <a:ext cx="7208645" cy="506879"/>
            <a:chOff x="-1807341" y="705597"/>
            <a:chExt cx="9611526" cy="675839"/>
          </a:xfrm>
        </p:grpSpPr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68060862-7D92-4888-4C50-BEC0D6E9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07341" y="756258"/>
              <a:ext cx="9611526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zh-CN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8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Nghệ</a:t>
              </a:r>
              <a:r>
                <a:rPr lang="en-US" altLang="zh-CN" sz="28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thuật</a:t>
              </a:r>
              <a:endParaRPr lang="zh-CN" altLang="en-US" sz="28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9">
              <a:extLst>
                <a:ext uri="{FF2B5EF4-FFF2-40B4-BE49-F238E27FC236}">
                  <a16:creationId xmlns="" xmlns:a16="http://schemas.microsoft.com/office/drawing/2014/main" id="{B9935EF3-4E8C-43CE-EBBC-1A7B26FAD4B5}"/>
                </a:ext>
              </a:extLst>
            </p:cNvPr>
            <p:cNvSpPr/>
            <p:nvPr/>
          </p:nvSpPr>
          <p:spPr>
            <a:xfrm>
              <a:off x="1497330" y="705597"/>
              <a:ext cx="55245" cy="675839"/>
            </a:xfrm>
            <a:prstGeom prst="rect">
              <a:avLst/>
            </a:prstGeom>
            <a:solidFill>
              <a:srgbClr val="2F5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2F583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14E1D0-D0AF-C405-56ED-A243B709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87381" flipV="1">
            <a:off x="-122637" y="224464"/>
            <a:ext cx="1360368" cy="128634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9D582783-3ABC-377F-49CC-0AA60B51A4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4923" y="747537"/>
            <a:ext cx="1409244" cy="1467589"/>
          </a:xfrm>
          <a:prstGeom prst="rect">
            <a:avLst/>
          </a:prstGeom>
        </p:spPr>
      </p:pic>
      <p:pic>
        <p:nvPicPr>
          <p:cNvPr id="4" name="图片 16" descr="87ec9db96d05da8aa10259b6dae4d4a7">
            <a:extLst>
              <a:ext uri="{FF2B5EF4-FFF2-40B4-BE49-F238E27FC236}">
                <a16:creationId xmlns="" xmlns:a16="http://schemas.microsoft.com/office/drawing/2014/main" id="{E2559E29-60C7-301A-554B-1FF3CDEB3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8240" y="1621197"/>
            <a:ext cx="2821521" cy="4112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981F569-6AAC-681A-D800-D113EDEC8606}"/>
              </a:ext>
            </a:extLst>
          </p:cNvPr>
          <p:cNvSpPr txBox="1"/>
          <p:nvPr/>
        </p:nvSpPr>
        <p:spPr>
          <a:xfrm>
            <a:off x="3171463" y="2465408"/>
            <a:ext cx="5633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8F00EA6-05C6-CC3F-FB03-BBA604C3CDB1}"/>
              </a:ext>
            </a:extLst>
          </p:cNvPr>
          <p:cNvSpPr txBox="1"/>
          <p:nvPr/>
        </p:nvSpPr>
        <p:spPr>
          <a:xfrm>
            <a:off x="3055716" y="1088020"/>
            <a:ext cx="5749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608A94-9DFD-0967-78DC-F55DD4136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503" y="3119719"/>
            <a:ext cx="2250497" cy="2032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1485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36"/>
          <p:cNvSpPr/>
          <p:nvPr/>
        </p:nvSpPr>
        <p:spPr>
          <a:xfrm rot="654232">
            <a:off x="864266" y="1249139"/>
            <a:ext cx="7145883" cy="3245672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633AF8-7651-26A7-3192-341E5F0D1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150" y="1188642"/>
            <a:ext cx="9384714" cy="4261341"/>
          </a:xfrm>
          <a:prstGeom prst="rect">
            <a:avLst/>
          </a:prstGeom>
        </p:spPr>
      </p:pic>
      <p:sp>
        <p:nvSpPr>
          <p:cNvPr id="1889" name="Google Shape;1889;p36"/>
          <p:cNvSpPr txBox="1">
            <a:spLocks noGrp="1"/>
          </p:cNvSpPr>
          <p:nvPr>
            <p:ph type="title"/>
          </p:nvPr>
        </p:nvSpPr>
        <p:spPr>
          <a:xfrm>
            <a:off x="891378" y="1902927"/>
            <a:ext cx="7373100" cy="16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" sz="6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sz="6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3" name="Google Shape;1953;p36"/>
          <p:cNvSpPr/>
          <p:nvPr/>
        </p:nvSpPr>
        <p:spPr>
          <a:xfrm rot="-3964968">
            <a:off x="7203065" y="5283890"/>
            <a:ext cx="340049" cy="279667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54" name="Google Shape;1954;p36"/>
          <p:cNvGrpSpPr/>
          <p:nvPr/>
        </p:nvGrpSpPr>
        <p:grpSpPr>
          <a:xfrm rot="3099733" flipH="1">
            <a:off x="1006880" y="238221"/>
            <a:ext cx="1083540" cy="1428558"/>
            <a:chOff x="4326425" y="5583250"/>
            <a:chExt cx="744150" cy="981100"/>
          </a:xfrm>
        </p:grpSpPr>
        <p:sp>
          <p:nvSpPr>
            <p:cNvPr id="1955" name="Google Shape;1955;p36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6" name="Google Shape;1956;p36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7" name="Google Shape;1957;p36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8" name="Google Shape;1958;p36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9" name="Google Shape;1959;p36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0" name="Google Shape;1960;p36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1" name="Google Shape;1961;p36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2" name="Google Shape;1962;p36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3" name="Google Shape;1963;p36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4" name="Google Shape;1964;p36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5" name="Google Shape;1965;p36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6" name="Google Shape;1966;p36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7" name="Google Shape;1967;p36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8" name="Google Shape;1968;p36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9" name="Google Shape;1969;p36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0" name="Google Shape;1970;p36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1" name="Google Shape;1971;p36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2" name="Google Shape;1972;p36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3" name="Google Shape;1973;p36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4" name="Google Shape;1974;p36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5" name="Google Shape;1975;p36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6" name="Google Shape;1976;p36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7" name="Google Shape;1977;p36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8" name="Google Shape;1978;p36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9" name="Google Shape;1979;p36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0" name="Google Shape;1980;p36"/>
          <p:cNvSpPr/>
          <p:nvPr/>
        </p:nvSpPr>
        <p:spPr>
          <a:xfrm rot="4253446">
            <a:off x="7618651" y="4064053"/>
            <a:ext cx="232127" cy="47027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3484A92-4688-786E-6DA6-0033309C4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90" y="-955035"/>
            <a:ext cx="5983567" cy="336257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02D01AAF-0F68-C39C-19D6-3970CFF5E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472" y="1447907"/>
            <a:ext cx="1413116" cy="244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971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 animBg="1"/>
      <p:bldP spid="1889" grpId="0"/>
      <p:bldP spid="1953" grpId="0" animBg="1"/>
      <p:bldP spid="19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9821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4426" y="297414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09354" y="2516326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3034" y="2675944"/>
            <a:ext cx="703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1</a:t>
            </a:r>
            <a:r>
              <a:rPr lang="vi-VN" sz="2400" b="1" dirty="0" smtClean="0">
                <a:solidFill>
                  <a:prstClr val="white"/>
                </a:solidFill>
              </a:rPr>
              <a:t>. </a:t>
            </a:r>
            <a:r>
              <a:rPr lang="vi-VN" sz="2400" b="1" dirty="0">
                <a:solidFill>
                  <a:prstClr val="white"/>
                </a:solidFill>
              </a:rPr>
              <a:t>Văn bản </a:t>
            </a:r>
            <a:r>
              <a:rPr lang="vi-VN" sz="2400" b="1" i="1" dirty="0">
                <a:solidFill>
                  <a:prstClr val="white"/>
                </a:solidFill>
              </a:rPr>
              <a:t>Cốm Vòng</a:t>
            </a:r>
            <a:r>
              <a:rPr lang="vi-VN" sz="2400" b="1" dirty="0">
                <a:solidFill>
                  <a:prstClr val="white"/>
                </a:solidFill>
              </a:rPr>
              <a:t> thuộc thể loại nào?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681969"/>
            <a:ext cx="3937330" cy="5926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5536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0842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Tùy bút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Hồi kí</a:t>
            </a: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1" y="3681969"/>
            <a:ext cx="3937330" cy="5926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68668"/>
            <a:ext cx="3937330" cy="5536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79" y="380842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Tản văn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Du ký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0784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38987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 descr="C:\Users\lg2\Desktop\images (5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67228" y="101828"/>
            <a:ext cx="3960639" cy="23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lg2\Desktop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81" y="101829"/>
            <a:ext cx="4438123" cy="23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g2\Desktop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76" y="2693328"/>
            <a:ext cx="4438124" cy="245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g2\Desktop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230" y="2693326"/>
            <a:ext cx="3960638" cy="245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7633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4505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6840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267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6894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93142"/>
            <a:ext cx="7500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2</a:t>
            </a:r>
            <a:r>
              <a:rPr lang="vi-VN" sz="2400" b="1" dirty="0" smtClean="0">
                <a:solidFill>
                  <a:prstClr val="white"/>
                </a:solidFill>
              </a:rPr>
              <a:t>. </a:t>
            </a:r>
            <a:r>
              <a:rPr lang="vi-VN" sz="2400" b="1" dirty="0">
                <a:solidFill>
                  <a:prstClr val="white"/>
                </a:solidFill>
              </a:rPr>
              <a:t>Văn bản </a:t>
            </a:r>
            <a:r>
              <a:rPr lang="vi-VN" sz="2400" b="1" i="1" dirty="0">
                <a:solidFill>
                  <a:prstClr val="white"/>
                </a:solidFill>
              </a:rPr>
              <a:t>Cốm Vòng</a:t>
            </a:r>
            <a:r>
              <a:rPr lang="vi-VN" sz="2400" b="1" dirty="0">
                <a:solidFill>
                  <a:prstClr val="white"/>
                </a:solidFill>
              </a:rPr>
              <a:t> đề cập đến những phương diện nào của cốm?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19" y="3657933"/>
            <a:ext cx="3937330" cy="62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28912"/>
            <a:ext cx="3937330" cy="5914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7" y="3665445"/>
            <a:ext cx="377241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1800">
                <a:solidFill>
                  <a:prstClr val="white"/>
                </a:solidFill>
              </a:rPr>
              <a:t>Nguồn gốc, cách làm, hương vị và cách thưởng thức cốm. </a:t>
            </a:r>
            <a:endParaRPr lang="en-US" sz="1800">
              <a:solidFill>
                <a:prstClr val="white"/>
              </a:solidFill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394369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1800">
                <a:solidFill>
                  <a:prstClr val="white"/>
                </a:solidFill>
              </a:rPr>
              <a:t>Hương vị của cốm vòng và cách đi bán cốm vòng.</a:t>
            </a:r>
            <a:endParaRPr lang="en-US" sz="1500" kern="120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7" y="3653716"/>
            <a:ext cx="3937330" cy="62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28912"/>
            <a:ext cx="3937330" cy="5914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22006" y="3663763"/>
            <a:ext cx="422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1800">
                <a:solidFill>
                  <a:prstClr val="white"/>
                </a:solidFill>
              </a:rPr>
              <a:t>Nguồn gốc của cốm vòng và miêu tả cách thức làm cốm vòng</a:t>
            </a:r>
            <a:endParaRPr lang="en-US" sz="1500" kern="120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394369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1800">
                <a:solidFill>
                  <a:prstClr val="white"/>
                </a:solidFill>
              </a:rPr>
              <a:t>Sự thưởng thức cốm vòng và giá trị của c</a:t>
            </a:r>
            <a:r>
              <a:rPr lang="en-US" sz="1800">
                <a:solidFill>
                  <a:prstClr val="white"/>
                </a:solidFill>
              </a:rPr>
              <a:t>ố</a:t>
            </a:r>
            <a:r>
              <a:rPr lang="vi-VN" sz="1800">
                <a:solidFill>
                  <a:prstClr val="white"/>
                </a:solidFill>
              </a:rPr>
              <a:t>m vòng. </a:t>
            </a:r>
            <a:endParaRPr lang="en-US" sz="1500" kern="120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4529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251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0688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4906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73264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3</a:t>
            </a:r>
            <a:r>
              <a:rPr lang="en-US" sz="2000" b="1" dirty="0" smtClean="0">
                <a:solidFill>
                  <a:prstClr val="white"/>
                </a:solidFill>
              </a:rPr>
              <a:t>. </a:t>
            </a:r>
            <a:r>
              <a:rPr lang="vi-VN" sz="2000" b="1" dirty="0">
                <a:solidFill>
                  <a:prstClr val="white"/>
                </a:solidFill>
              </a:rPr>
              <a:t>Trong văn bản </a:t>
            </a:r>
            <a:r>
              <a:rPr lang="vi-VN" sz="2000" b="1" i="1" dirty="0">
                <a:solidFill>
                  <a:prstClr val="white"/>
                </a:solidFill>
              </a:rPr>
              <a:t>Cốm Vòng</a:t>
            </a:r>
            <a:r>
              <a:rPr lang="vi-VN" sz="2000" b="1" dirty="0">
                <a:solidFill>
                  <a:prstClr val="white"/>
                </a:solidFill>
              </a:rPr>
              <a:t>, theo tác giả, c</a:t>
            </a:r>
            <a:r>
              <a:rPr lang="en-US" sz="2000" b="1" dirty="0">
                <a:solidFill>
                  <a:prstClr val="white"/>
                </a:solidFill>
              </a:rPr>
              <a:t>ố</a:t>
            </a:r>
            <a:r>
              <a:rPr lang="vi-VN" sz="2000" b="1" dirty="0">
                <a:solidFill>
                  <a:prstClr val="white"/>
                </a:solidFill>
              </a:rPr>
              <a:t>m thường được kết hợp với thứ quà nào?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6" y="4421274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600" kern="1200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0842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Cam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18973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0842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Chuối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Táo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0216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4505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267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6894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93142"/>
            <a:ext cx="7037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4</a:t>
            </a:r>
            <a:r>
              <a:rPr lang="vi-VN" sz="2000" b="1" dirty="0" smtClean="0">
                <a:solidFill>
                  <a:prstClr val="white"/>
                </a:solidFill>
              </a:rPr>
              <a:t>. </a:t>
            </a:r>
            <a:r>
              <a:rPr lang="vi-VN" sz="2000" b="1" dirty="0">
                <a:solidFill>
                  <a:prstClr val="white"/>
                </a:solidFill>
              </a:rPr>
              <a:t>Trong văn bản </a:t>
            </a:r>
            <a:r>
              <a:rPr lang="vi-VN" sz="2000" b="1" i="1" dirty="0">
                <a:solidFill>
                  <a:prstClr val="white"/>
                </a:solidFill>
              </a:rPr>
              <a:t>Cốm Vòng</a:t>
            </a:r>
            <a:r>
              <a:rPr lang="vi-VN" sz="2000" b="1" dirty="0">
                <a:solidFill>
                  <a:prstClr val="white"/>
                </a:solidFill>
              </a:rPr>
              <a:t>, tác giả viết: </a:t>
            </a:r>
            <a:r>
              <a:rPr lang="vi-VN" sz="2000" b="1" i="1" dirty="0">
                <a:solidFill>
                  <a:prstClr val="white"/>
                </a:solidFill>
              </a:rPr>
              <a:t>Một thức quà giản dị mà thanh đi quà chói lọi mà vương giả</a:t>
            </a:r>
            <a:r>
              <a:rPr lang="vi-VN" sz="2000" b="1" dirty="0">
                <a:solidFill>
                  <a:prstClr val="white"/>
                </a:solidFill>
              </a:rPr>
              <a:t> để nói về thứ quà nào?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0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545318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Cốm và hồng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776984" y="381835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Cốm và chuối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8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79812" y="381836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Cốm và táo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Cốm và xoài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4899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251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0688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4906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73264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5</a:t>
            </a:r>
            <a:r>
              <a:rPr lang="vi-VN" sz="2000" b="1" dirty="0" smtClean="0">
                <a:solidFill>
                  <a:prstClr val="white"/>
                </a:solidFill>
              </a:rPr>
              <a:t>. </a:t>
            </a:r>
            <a:r>
              <a:rPr lang="vi-VN" sz="2000" b="1" dirty="0">
                <a:solidFill>
                  <a:prstClr val="white"/>
                </a:solidFill>
              </a:rPr>
              <a:t>Trong văn bản </a:t>
            </a:r>
            <a:r>
              <a:rPr lang="vi-VN" sz="2000" b="1" i="1" dirty="0">
                <a:solidFill>
                  <a:prstClr val="white"/>
                </a:solidFill>
              </a:rPr>
              <a:t>Cốm Vòng</a:t>
            </a:r>
            <a:r>
              <a:rPr lang="vi-VN" sz="2000" b="1" dirty="0">
                <a:solidFill>
                  <a:prstClr val="white"/>
                </a:solidFill>
              </a:rPr>
              <a:t>, theo tác giả vị ngọt lừ từ thứ quà nào đã nâng mùi thơm của c</a:t>
            </a:r>
            <a:r>
              <a:rPr lang="en-US" sz="2000" b="1" dirty="0">
                <a:solidFill>
                  <a:prstClr val="white"/>
                </a:solidFill>
              </a:rPr>
              <a:t>ố</a:t>
            </a:r>
            <a:r>
              <a:rPr lang="vi-VN" sz="2000" b="1" dirty="0">
                <a:solidFill>
                  <a:prstClr val="white"/>
                </a:solidFill>
              </a:rPr>
              <a:t>m lên?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6" y="4421274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08421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Táo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18973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08421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Chuối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Xoài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214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251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0688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4906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73264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6</a:t>
            </a:r>
            <a:r>
              <a:rPr lang="vi-VN" sz="2000" b="1" dirty="0" smtClean="0">
                <a:solidFill>
                  <a:prstClr val="white"/>
                </a:solidFill>
              </a:rPr>
              <a:t>. </a:t>
            </a:r>
            <a:r>
              <a:rPr lang="vi-VN" sz="2000" b="1" dirty="0">
                <a:solidFill>
                  <a:prstClr val="white"/>
                </a:solidFill>
              </a:rPr>
              <a:t>Trong văn bản </a:t>
            </a:r>
            <a:r>
              <a:rPr lang="vi-VN" sz="2000" b="1" i="1" dirty="0">
                <a:solidFill>
                  <a:prstClr val="white"/>
                </a:solidFill>
              </a:rPr>
              <a:t>Cốm Vòng</a:t>
            </a:r>
            <a:r>
              <a:rPr lang="vi-VN" sz="2000" b="1" dirty="0">
                <a:solidFill>
                  <a:prstClr val="white"/>
                </a:solidFill>
              </a:rPr>
              <a:t>, theo tác giả, </a:t>
            </a:r>
            <a:r>
              <a:rPr lang="vi-VN" sz="2000" b="1" i="1" dirty="0">
                <a:solidFill>
                  <a:prstClr val="white"/>
                </a:solidFill>
              </a:rPr>
              <a:t>lúa ngắt ở đồng về, kỵ nhất</a:t>
            </a:r>
            <a:r>
              <a:rPr lang="vi-VN" sz="2000" b="1" dirty="0">
                <a:solidFill>
                  <a:prstClr val="white"/>
                </a:solidFill>
              </a:rPr>
              <a:t> là gì?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6" y="4421274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 được vo hay đập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0842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Trời nồm ẩm ướt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54332"/>
            <a:ext cx="3937330" cy="6202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1" y="4418973"/>
            <a:ext cx="3937330" cy="6112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0842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Trời mưa to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Trời năng to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7958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4505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267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6894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93142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7</a:t>
            </a:r>
            <a:r>
              <a:rPr lang="vi-VN" sz="2000" b="1" dirty="0" smtClean="0">
                <a:solidFill>
                  <a:prstClr val="white"/>
                </a:solidFill>
              </a:rPr>
              <a:t>. </a:t>
            </a:r>
            <a:r>
              <a:rPr lang="vi-VN" sz="2000" b="1" dirty="0">
                <a:solidFill>
                  <a:prstClr val="white"/>
                </a:solidFill>
              </a:rPr>
              <a:t>Trong văn bản </a:t>
            </a:r>
            <a:r>
              <a:rPr lang="vi-VN" sz="2000" b="1" i="1" dirty="0">
                <a:solidFill>
                  <a:prstClr val="white"/>
                </a:solidFill>
              </a:rPr>
              <a:t>Cốm Vòng</a:t>
            </a:r>
            <a:r>
              <a:rPr lang="vi-VN" sz="2000" b="1" dirty="0">
                <a:solidFill>
                  <a:prstClr val="white"/>
                </a:solidFill>
              </a:rPr>
              <a:t>, theo tác giả, bí quyết của cốm Vòng là gì?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0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8" y="4545318"/>
            <a:ext cx="3772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1600">
                <a:solidFill>
                  <a:prstClr val="white"/>
                </a:solidFill>
              </a:rPr>
              <a:t>Đem đảo ở trong những nồi rang.</a:t>
            </a:r>
            <a:endParaRPr lang="en-US" sz="1500" kern="120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776984" y="3818359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dirty="0" err="1" smtClean="0">
                <a:solidFill>
                  <a:prstClr val="white"/>
                </a:solidFill>
                <a:ea typeface="Tahoma" panose="020B0604030504040204" pitchFamily="34" charset="0"/>
              </a:rPr>
              <a:t>Hạt</a:t>
            </a:r>
            <a:r>
              <a:rPr lang="en-US" sz="1800" dirty="0" smtClean="0">
                <a:solidFill>
                  <a:prstClr val="white"/>
                </a:solidFill>
                <a:ea typeface="Tahoma" panose="020B0604030504040204" pitchFamily="34" charset="0"/>
              </a:rPr>
              <a:t> </a:t>
            </a:r>
            <a:r>
              <a:rPr lang="en-US" sz="1800" dirty="0" err="1" smtClean="0">
                <a:solidFill>
                  <a:prstClr val="white"/>
                </a:solidFill>
                <a:ea typeface="Tahoma" panose="020B0604030504040204" pitchFamily="34" charset="0"/>
              </a:rPr>
              <a:t>thóc</a:t>
            </a:r>
            <a:r>
              <a:rPr lang="en-US" sz="1800" dirty="0" smtClean="0">
                <a:solidFill>
                  <a:prstClr val="white"/>
                </a:solidFill>
                <a:ea typeface="Tahoma" panose="020B0604030504040204" pitchFamily="34" charset="0"/>
              </a:rPr>
              <a:t> </a:t>
            </a:r>
            <a:r>
              <a:rPr lang="en-US" sz="1800" dirty="0" err="1" smtClean="0">
                <a:solidFill>
                  <a:prstClr val="white"/>
                </a:solidFill>
                <a:ea typeface="Tahoma" panose="020B0604030504040204" pitchFamily="34" charset="0"/>
              </a:rPr>
              <a:t>nếp</a:t>
            </a:r>
            <a:r>
              <a:rPr lang="en-US" sz="1800" dirty="0" smtClean="0">
                <a:solidFill>
                  <a:prstClr val="white"/>
                </a:solidFill>
                <a:ea typeface="Tahoma" panose="020B0604030504040204" pitchFamily="34" charset="0"/>
              </a:rPr>
              <a:t> </a:t>
            </a:r>
            <a:r>
              <a:rPr lang="en-US" sz="1800" dirty="0" err="1" smtClean="0">
                <a:solidFill>
                  <a:prstClr val="white"/>
                </a:solidFill>
                <a:ea typeface="Tahoma" panose="020B0604030504040204" pitchFamily="34" charset="0"/>
              </a:rPr>
              <a:t>hoa</a:t>
            </a:r>
            <a:r>
              <a:rPr lang="en-US" sz="1800" dirty="0" smtClean="0">
                <a:solidFill>
                  <a:prstClr val="white"/>
                </a:solidFill>
                <a:ea typeface="Tahoma" panose="020B0604030504040204" pitchFamily="34" charset="0"/>
              </a:rPr>
              <a:t> </a:t>
            </a:r>
            <a:r>
              <a:rPr lang="en-US" sz="1800" dirty="0" err="1" smtClean="0">
                <a:solidFill>
                  <a:prstClr val="white"/>
                </a:solidFill>
                <a:ea typeface="Tahoma" panose="020B0604030504040204" pitchFamily="34" charset="0"/>
              </a:rPr>
              <a:t>vàng</a:t>
            </a:r>
            <a:r>
              <a:rPr lang="vi-VN" sz="1800" dirty="0" smtClean="0">
                <a:solidFill>
                  <a:prstClr val="white"/>
                </a:solidFill>
              </a:rPr>
              <a:t> </a:t>
            </a:r>
            <a:endParaRPr lang="en-US" sz="1800" dirty="0">
              <a:solidFill>
                <a:prstClr val="white"/>
              </a:solidFill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8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79811" y="3818360"/>
            <a:ext cx="39373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1800">
                <a:solidFill>
                  <a:prstClr val="white"/>
                </a:solidFill>
              </a:rPr>
              <a:t>Phải thu hoạch đúng thời điểm</a:t>
            </a:r>
            <a:r>
              <a:rPr lang="en-US" sz="1800">
                <a:solidFill>
                  <a:prstClr val="white"/>
                </a:solidFill>
              </a:rPr>
              <a:t>.</a:t>
            </a: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1800">
                <a:solidFill>
                  <a:prstClr val="white"/>
                </a:solidFill>
              </a:rPr>
              <a:t>Phải biết cách tuốt lúa. </a:t>
            </a:r>
            <a:endParaRPr lang="en-US" sz="1800">
              <a:solidFill>
                <a:prstClr val="white"/>
              </a:solidFill>
            </a:endParaRPr>
          </a:p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500" kern="120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3890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74505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97834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267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56894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593142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prstClr val="white"/>
                </a:solidFill>
              </a:rPr>
              <a:t>8</a:t>
            </a:r>
            <a:r>
              <a:rPr lang="vi-VN" sz="1800" b="1" dirty="0" smtClean="0">
                <a:solidFill>
                  <a:prstClr val="white"/>
                </a:solidFill>
              </a:rPr>
              <a:t> </a:t>
            </a:r>
            <a:r>
              <a:rPr lang="vi-VN" sz="1800" b="1" dirty="0">
                <a:solidFill>
                  <a:prstClr val="white"/>
                </a:solidFill>
              </a:rPr>
              <a:t>Trong văn bản </a:t>
            </a:r>
            <a:r>
              <a:rPr lang="vi-VN" sz="1800" b="1" i="1" dirty="0">
                <a:solidFill>
                  <a:prstClr val="white"/>
                </a:solidFill>
              </a:rPr>
              <a:t>Cốm Vòng</a:t>
            </a:r>
            <a:r>
              <a:rPr lang="vi-VN" sz="1800" b="1" dirty="0">
                <a:solidFill>
                  <a:prstClr val="white"/>
                </a:solidFill>
              </a:rPr>
              <a:t>, theo tác giả, để làm ra sản phẩm cốm, cần qua ban nhiều công đoạn? </a:t>
            </a: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0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1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545318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Sáu công đoạn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776984" y="381835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Bốn công đoạn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674211"/>
            <a:ext cx="3937330" cy="6003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8" y="4418753"/>
            <a:ext cx="3937330" cy="6213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79812" y="381836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Ba công đoạn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8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Năm công đoạn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1192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36"/>
          <p:cNvSpPr/>
          <p:nvPr/>
        </p:nvSpPr>
        <p:spPr>
          <a:xfrm rot="654232">
            <a:off x="864266" y="1249139"/>
            <a:ext cx="7145883" cy="3245672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633AF8-7651-26A7-3192-341E5F0D1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150" y="1188642"/>
            <a:ext cx="9384714" cy="4261341"/>
          </a:xfrm>
          <a:prstGeom prst="rect">
            <a:avLst/>
          </a:prstGeom>
        </p:spPr>
      </p:pic>
      <p:sp>
        <p:nvSpPr>
          <p:cNvPr id="1889" name="Google Shape;1889;p36"/>
          <p:cNvSpPr txBox="1">
            <a:spLocks noGrp="1"/>
          </p:cNvSpPr>
          <p:nvPr>
            <p:ph type="title"/>
          </p:nvPr>
        </p:nvSpPr>
        <p:spPr>
          <a:xfrm>
            <a:off x="891378" y="1902927"/>
            <a:ext cx="7373100" cy="16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</a:t>
            </a:r>
            <a:r>
              <a:rPr lang="en" sz="6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sz="6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3" name="Google Shape;1953;p36"/>
          <p:cNvSpPr/>
          <p:nvPr/>
        </p:nvSpPr>
        <p:spPr>
          <a:xfrm rot="-3964968">
            <a:off x="7203065" y="5283890"/>
            <a:ext cx="340049" cy="279667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54" name="Google Shape;1954;p36"/>
          <p:cNvGrpSpPr/>
          <p:nvPr/>
        </p:nvGrpSpPr>
        <p:grpSpPr>
          <a:xfrm rot="3099733" flipH="1">
            <a:off x="1006880" y="238221"/>
            <a:ext cx="1083540" cy="1428558"/>
            <a:chOff x="4326425" y="5583250"/>
            <a:chExt cx="744150" cy="981100"/>
          </a:xfrm>
        </p:grpSpPr>
        <p:sp>
          <p:nvSpPr>
            <p:cNvPr id="1955" name="Google Shape;1955;p36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6" name="Google Shape;1956;p36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7" name="Google Shape;1957;p36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8" name="Google Shape;1958;p36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9" name="Google Shape;1959;p36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0" name="Google Shape;1960;p36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1" name="Google Shape;1961;p36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2" name="Google Shape;1962;p36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3" name="Google Shape;1963;p36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4" name="Google Shape;1964;p36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5" name="Google Shape;1965;p36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6" name="Google Shape;1966;p36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7" name="Google Shape;1967;p36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8" name="Google Shape;1968;p36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9" name="Google Shape;1969;p36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0" name="Google Shape;1970;p36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1" name="Google Shape;1971;p36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2" name="Google Shape;1972;p36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3" name="Google Shape;1973;p36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4" name="Google Shape;1974;p36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5" name="Google Shape;1975;p36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6" name="Google Shape;1976;p36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7" name="Google Shape;1977;p36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8" name="Google Shape;1978;p36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9" name="Google Shape;1979;p36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0" name="Google Shape;1980;p36"/>
          <p:cNvSpPr/>
          <p:nvPr/>
        </p:nvSpPr>
        <p:spPr>
          <a:xfrm rot="4253446">
            <a:off x="7618651" y="4064053"/>
            <a:ext cx="232127" cy="47027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3484A92-4688-786E-6DA6-0033309C4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3" y="-632032"/>
            <a:ext cx="4362208" cy="2761774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02D01AAF-0F68-C39C-19D6-3970CFF5E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467" y="1411079"/>
            <a:ext cx="1745481" cy="24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5996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 animBg="1"/>
      <p:bldP spid="1889" grpId="0"/>
      <p:bldP spid="1953" grpId="0" animBg="1"/>
      <p:bldP spid="19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="" xmlns:a16="http://schemas.microsoft.com/office/drawing/2014/main" id="{C09D2EB8-A004-816A-C2E4-455855B8BC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744" y="-137037"/>
            <a:ext cx="1359749" cy="1244840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68060862-7D92-4888-4C50-BEC0D6E93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005" y="541137"/>
            <a:ext cx="70877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457200" indent="-457200" defTabSz="685800">
              <a:buClrTx/>
              <a:buAutoNum type="arabicPeriod"/>
            </a:pP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dịp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thưởng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vị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cốm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Vòng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chưa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?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vị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ấy</a:t>
            </a:r>
            <a:r>
              <a:rPr lang="en-US" altLang="zh-CN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? </a:t>
            </a:r>
            <a:endParaRPr lang="zh-CN" altLang="en-US" sz="2400" b="1" kern="1200" dirty="0">
              <a:solidFill>
                <a:schemeClr val="tx1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椭圆 3">
            <a:extLst>
              <a:ext uri="{FF2B5EF4-FFF2-40B4-BE49-F238E27FC236}">
                <a16:creationId xmlns="" xmlns:a16="http://schemas.microsoft.com/office/drawing/2014/main" id="{81DDD0BB-3AB4-9249-C11D-9D89F8864F84}"/>
              </a:ext>
            </a:extLst>
          </p:cNvPr>
          <p:cNvSpPr/>
          <p:nvPr/>
        </p:nvSpPr>
        <p:spPr>
          <a:xfrm>
            <a:off x="1967696" y="1646315"/>
            <a:ext cx="4710895" cy="2875203"/>
          </a:xfrm>
          <a:prstGeom prst="ellipse">
            <a:avLst/>
          </a:prstGeom>
          <a:noFill/>
          <a:ln w="3175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>
              <a:solidFill>
                <a:srgbClr val="FFFFFF"/>
              </a:solidFill>
              <a:ea typeface="微软雅黑"/>
            </a:endParaRPr>
          </a:p>
        </p:txBody>
      </p:sp>
      <p:pic>
        <p:nvPicPr>
          <p:cNvPr id="6" name="图片 2" descr="46442ac69ea677f54d2e9339c5d383d3">
            <a:extLst>
              <a:ext uri="{FF2B5EF4-FFF2-40B4-BE49-F238E27FC236}">
                <a16:creationId xmlns="" xmlns:a16="http://schemas.microsoft.com/office/drawing/2014/main" id="{0DC9B037-3977-E87E-98CF-53B9E368C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225" y="1504710"/>
            <a:ext cx="2349662" cy="3353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140238F-9CDD-10A5-FC15-1D79DE16BE30}"/>
              </a:ext>
            </a:extLst>
          </p:cNvPr>
          <p:cNvSpPr txBox="1"/>
          <p:nvPr/>
        </p:nvSpPr>
        <p:spPr>
          <a:xfrm>
            <a:off x="2314936" y="2298783"/>
            <a:ext cx="42479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95282AD-38D1-EC72-2C09-29B10C6C9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112023" y="1504710"/>
            <a:ext cx="2202913" cy="1588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95055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2" t="-389" r="5562" b="389"/>
          <a:stretch/>
        </p:blipFill>
        <p:spPr>
          <a:xfrm>
            <a:off x="0" y="-19087"/>
            <a:ext cx="9144000" cy="514164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3FAA9F9-176E-4A33-A42E-1663CFB6C200}"/>
              </a:ext>
            </a:extLst>
          </p:cNvPr>
          <p:cNvGrpSpPr/>
          <p:nvPr/>
        </p:nvGrpSpPr>
        <p:grpSpPr>
          <a:xfrm>
            <a:off x="4" y="-489020"/>
            <a:ext cx="9144001" cy="5504216"/>
            <a:chOff x="237503" y="-20073"/>
            <a:chExt cx="14112513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xmlns="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xmlns="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:a16="http://schemas.microsoft.com/office/drawing/2014/main" xmlns="" id="{A77F814D-1B64-4E8E-BF3F-BDAA536E7D44}"/>
                </a:ext>
              </a:extLst>
            </p:cNvPr>
            <p:cNvSpPr/>
            <p:nvPr/>
          </p:nvSpPr>
          <p:spPr>
            <a:xfrm>
              <a:off x="237503" y="229259"/>
              <a:ext cx="14112513" cy="463428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4">
                <a:buClrTx/>
                <a:defRPr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7C7A9C1-0B75-4E2F-86DB-4158930B8937}"/>
              </a:ext>
            </a:extLst>
          </p:cNvPr>
          <p:cNvSpPr txBox="1"/>
          <p:nvPr/>
        </p:nvSpPr>
        <p:spPr>
          <a:xfrm>
            <a:off x="497712" y="219919"/>
            <a:ext cx="8508458" cy="4732038"/>
          </a:xfrm>
          <a:prstGeom prst="rect">
            <a:avLst/>
          </a:prstGeom>
          <a:noFill/>
        </p:spPr>
        <p:txBody>
          <a:bodyPr wrap="square" lIns="68555" tIns="34277" rIns="68555" bIns="34277" rtlCol="0">
            <a:spAutoFit/>
          </a:bodyPr>
          <a:lstStyle/>
          <a:p>
            <a:pPr defTabSz="685664">
              <a:buClrTx/>
              <a:defRPr/>
            </a:pPr>
            <a:r>
              <a:rPr lang="en-US" altLang="zh-CN" sz="30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                   </a:t>
            </a:r>
            <a:r>
              <a:rPr lang="en-US" altLang="zh-CN" sz="33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HƯỚNG DẪN TỰ HỌC:</a:t>
            </a:r>
          </a:p>
          <a:p>
            <a:pPr defTabSz="685732">
              <a:buClrTx/>
            </a:pPr>
            <a:r>
              <a:rPr lang="en-US" altLang="zh-CN" sz="30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3000" b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0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vừa</a:t>
            </a:r>
            <a:r>
              <a:rPr lang="en-US" altLang="zh-CN" sz="30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: </a:t>
            </a:r>
          </a:p>
          <a:p>
            <a:pPr lvl="0" defTabSz="685732">
              <a:buClrTx/>
            </a:pPr>
            <a:r>
              <a:rPr 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Tản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tản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SGK/76-77)</a:t>
            </a:r>
            <a:endParaRPr lang="en-US" sz="30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732">
              <a:buClrTx/>
            </a:pP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3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lang="en-US" sz="30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732">
              <a:buClrTx/>
            </a:pPr>
            <a:r>
              <a:rPr 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33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3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3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sắp học</a:t>
            </a:r>
            <a:r>
              <a:rPr lang="vi-VN" sz="33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</a:t>
            </a:r>
            <a:r>
              <a:rPr lang="en-US" sz="2800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47-48) </a:t>
            </a:r>
            <a:r>
              <a:rPr lang="en-US" sz="2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800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800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lang="en-US" sz="28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732">
              <a:buClrTx/>
            </a:pPr>
            <a:r>
              <a:rPr lang="en-US" sz="28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2800" b="1" i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lang="en-US" sz="28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lang="en-US" sz="28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8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lang="en-US" sz="28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Khánh</a:t>
            </a:r>
            <a:r>
              <a:rPr lang="en-US" sz="28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lang="en-US" sz="28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28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dẻ</a:t>
            </a:r>
            <a:r>
              <a:rPr lang="en-US" sz="28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732">
              <a:buClrTx/>
            </a:pPr>
            <a:r>
              <a:rPr lang="en-US" sz="28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</a:t>
            </a:r>
            <a:r>
              <a:rPr lang="en-US" sz="2800" b="1" i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2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(Y </a:t>
            </a:r>
            <a:r>
              <a:rPr lang="en-US" sz="28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lang="en-US" sz="2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lang="en-US" sz="28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664">
              <a:buClrTx/>
              <a:defRPr/>
            </a:pPr>
            <a:endParaRPr lang="zh-CN" altLang="en-US" sz="2800" b="1" i="1" kern="1200" dirty="0">
              <a:solidFill>
                <a:prstClr val="black"/>
              </a:solidFill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47923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g2\Desktop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81" y="101830"/>
            <a:ext cx="4438123" cy="23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g2\Desktop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069" y="101833"/>
            <a:ext cx="4112800" cy="23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g2\Desktop\tải xuống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77" y="2720051"/>
            <a:ext cx="4438122" cy="221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g2\Desktop\images (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069" y="2720050"/>
            <a:ext cx="4112800" cy="212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4880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19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" y="3012377"/>
            <a:ext cx="9143997" cy="216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753" y="4122988"/>
            <a:ext cx="1593524" cy="102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398182"/>
            <a:ext cx="2793209" cy="137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689" y="1010465"/>
            <a:ext cx="600075" cy="571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18"/>
          <p:cNvSpPr txBox="1"/>
          <p:nvPr/>
        </p:nvSpPr>
        <p:spPr>
          <a:xfrm>
            <a:off x="763929" y="1649062"/>
            <a:ext cx="7836061" cy="1054133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7" tIns="34289" rIns="68577" bIns="34289" anchor="t" anchorCtr="1" compatLnSpc="1">
            <a:spAutoFit/>
          </a:bodyPr>
          <a:lstStyle/>
          <a:p>
            <a:pPr lvl="0" algn="just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?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34" y="3743322"/>
            <a:ext cx="1923600" cy="1437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30308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19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" y="3012377"/>
            <a:ext cx="9143997" cy="216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18"/>
          <p:cNvSpPr txBox="1"/>
          <p:nvPr/>
        </p:nvSpPr>
        <p:spPr>
          <a:xfrm>
            <a:off x="0" y="0"/>
            <a:ext cx="9144000" cy="515782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6" tIns="34289" rIns="68576" bIns="34289" anchor="t" anchorCtr="1" compatLnSpc="1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Qùa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lvl="0" algn="just"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600" b="1" dirty="0">
              <a:solidFill>
                <a:schemeClr val="tx1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309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23;p36">
            <a:extLst>
              <a:ext uri="{FF2B5EF4-FFF2-40B4-BE49-F238E27FC236}">
                <a16:creationId xmlns:a16="http://schemas.microsoft.com/office/drawing/2014/main" xmlns="" id="{35DD9EAD-FBA5-BCF3-EE28-AF9B61BBA065}"/>
              </a:ext>
            </a:extLst>
          </p:cNvPr>
          <p:cNvSpPr txBox="1">
            <a:spLocks/>
          </p:cNvSpPr>
          <p:nvPr/>
        </p:nvSpPr>
        <p:spPr>
          <a:xfrm>
            <a:off x="162044" y="0"/>
            <a:ext cx="8981955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96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 defTabSz="914288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</a:p>
          <a:p>
            <a:pPr algn="ctr" defTabSz="914288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 TẶNG </a:t>
            </a:r>
          </a:p>
          <a:p>
            <a:pPr algn="ctr" defTabSz="914288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THIÊN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</a:p>
          <a:p>
            <a:pPr algn="ctr" defTabSz="914288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4000" b="1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4000" b="1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317500" algn="just">
              <a:lnSpc>
                <a:spcPct val="150000"/>
              </a:lnSpc>
              <a:buSzPts val="1400"/>
            </a:pPr>
            <a:endParaRPr lang="en-US" sz="4000" dirty="0">
              <a:solidFill>
                <a:srgbClr val="191919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Baloo 2"/>
            </a:endParaRPr>
          </a:p>
          <a:p>
            <a:pPr marL="457200" indent="-317500" algn="just">
              <a:lnSpc>
                <a:spcPct val="150000"/>
              </a:lnSpc>
              <a:buSzPts val="1400"/>
            </a:pPr>
            <a:endParaRPr lang="en-US" sz="2400" dirty="0">
              <a:solidFill>
                <a:srgbClr val="191919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Baloo 2"/>
            </a:endParaRPr>
          </a:p>
          <a:p>
            <a:pPr marL="457200" indent="-317500" algn="just">
              <a:lnSpc>
                <a:spcPct val="150000"/>
              </a:lnSpc>
              <a:buSzPts val="1400"/>
            </a:pPr>
            <a:endParaRPr lang="en-US" sz="2400" dirty="0">
              <a:solidFill>
                <a:srgbClr val="191919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Baloo 2"/>
            </a:endParaRPr>
          </a:p>
          <a:p>
            <a:pPr algn="ctr" defTabSz="914288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36"/>
          <p:cNvSpPr txBox="1">
            <a:spLocks noGrp="1"/>
          </p:cNvSpPr>
          <p:nvPr>
            <p:ph type="title"/>
          </p:nvPr>
        </p:nvSpPr>
        <p:spPr>
          <a:xfrm>
            <a:off x="1580067" y="0"/>
            <a:ext cx="7390313" cy="3271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A. ĐỌC</a:t>
            </a:r>
            <a:br>
              <a:rPr lang="en-US" sz="3200" dirty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</a:br>
            <a:r>
              <a:rPr lang="en-US" sz="3200" dirty="0" err="1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3200" dirty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320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45 </a:t>
            </a:r>
            <a:r>
              <a:rPr lang="en-US" sz="3200" smtClean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- 46</a:t>
            </a:r>
            <a:r>
              <a:rPr lang="en-US" sz="3200" dirty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/>
            </a:r>
            <a:br>
              <a:rPr lang="en-US" sz="3200" dirty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</a:br>
            <a:r>
              <a:rPr lang="en-US" sz="3200" dirty="0" err="1" smtClean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Văn</a:t>
            </a:r>
            <a:r>
              <a:rPr lang="en-US" sz="3200" dirty="0" smtClean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3200" dirty="0" err="1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bản</a:t>
            </a:r>
            <a:r>
              <a:rPr lang="en-US" sz="3200" dirty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320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1</a:t>
            </a:r>
            <a:r>
              <a:rPr lang="en-US" sz="3200" smtClean="0">
                <a:solidFill>
                  <a:srgbClr val="FFE2C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:   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CỐM VÒNG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                   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(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Vũ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)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3" name="Google Shape;1953;p36"/>
          <p:cNvSpPr/>
          <p:nvPr/>
        </p:nvSpPr>
        <p:spPr>
          <a:xfrm rot="-3964968">
            <a:off x="7203065" y="5283890"/>
            <a:ext cx="340049" cy="279667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54" name="Google Shape;1954;p36"/>
          <p:cNvGrpSpPr/>
          <p:nvPr/>
        </p:nvGrpSpPr>
        <p:grpSpPr>
          <a:xfrm rot="3099733" flipH="1">
            <a:off x="660910" y="443279"/>
            <a:ext cx="1083540" cy="1428558"/>
            <a:chOff x="4326425" y="5583250"/>
            <a:chExt cx="744150" cy="981100"/>
          </a:xfrm>
        </p:grpSpPr>
        <p:sp>
          <p:nvSpPr>
            <p:cNvPr id="1955" name="Google Shape;1955;p36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6" name="Google Shape;1956;p36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7" name="Google Shape;1957;p36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8" name="Google Shape;1958;p36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9" name="Google Shape;1959;p36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0" name="Google Shape;1960;p36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1" name="Google Shape;1961;p36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2" name="Google Shape;1962;p36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3" name="Google Shape;1963;p36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4" name="Google Shape;1964;p36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5" name="Google Shape;1965;p36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6" name="Google Shape;1966;p36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7" name="Google Shape;1967;p36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8" name="Google Shape;1968;p36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9" name="Google Shape;1969;p36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0" name="Google Shape;1970;p36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1" name="Google Shape;1971;p36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2" name="Google Shape;1972;p36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3" name="Google Shape;1973;p36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4" name="Google Shape;1974;p36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5" name="Google Shape;1975;p36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6" name="Google Shape;1976;p36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7" name="Google Shape;1977;p36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8" name="Google Shape;1978;p36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9" name="Google Shape;1979;p36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3484A92-4688-786E-6DA6-0033309C4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240" y="-740780"/>
            <a:ext cx="3229054" cy="37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017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9" grpId="0"/>
      <p:bldP spid="19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9;p37">
            <a:extLst>
              <a:ext uri="{FF2B5EF4-FFF2-40B4-BE49-F238E27FC236}">
                <a16:creationId xmlns:a16="http://schemas.microsoft.com/office/drawing/2014/main" xmlns="" id="{CE673B0A-9ADF-56FC-F66F-33081314F043}"/>
              </a:ext>
            </a:extLst>
          </p:cNvPr>
          <p:cNvSpPr txBox="1">
            <a:spLocks noGrp="1"/>
          </p:cNvSpPr>
          <p:nvPr/>
        </p:nvSpPr>
        <p:spPr>
          <a:xfrm>
            <a:off x="3104619" y="-46300"/>
            <a:ext cx="2541221" cy="56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500" b="0" i="0" u="none" strike="noStrike" cap="none">
                <a:solidFill>
                  <a:srgbClr val="101122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  <a:endParaRPr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F59D38E-0465-DC06-8E7A-B76B29DA3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1989897"/>
              </p:ext>
            </p:extLst>
          </p:nvPr>
        </p:nvGraphicFramePr>
        <p:xfrm>
          <a:off x="127326" y="439835"/>
          <a:ext cx="8877782" cy="4444682"/>
        </p:xfrm>
        <a:graphic>
          <a:graphicData uri="http://schemas.openxmlformats.org/drawingml/2006/table">
            <a:tbl>
              <a:tblPr firstRow="1" firstCol="1" bandRow="1"/>
              <a:tblGrid>
                <a:gridCol w="6125670">
                  <a:extLst>
                    <a:ext uri="{9D8B030D-6E8A-4147-A177-3AD203B41FA5}">
                      <a16:colId xmlns:a16="http://schemas.microsoft.com/office/drawing/2014/main" xmlns="" val="2752611681"/>
                    </a:ext>
                  </a:extLst>
                </a:gridCol>
                <a:gridCol w="2752112">
                  <a:extLst>
                    <a:ext uri="{9D8B030D-6E8A-4147-A177-3AD203B41FA5}">
                      <a16:colId xmlns:a16="http://schemas.microsoft.com/office/drawing/2014/main" xmlns="" val="3532697769"/>
                    </a:ext>
                  </a:extLst>
                </a:gridCol>
              </a:tblGrid>
              <a:tr h="57817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u="sng" baseline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Tri </a:t>
                      </a:r>
                      <a:r>
                        <a:rPr lang="en-US" sz="2400" b="1" u="sng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="1" u="sng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sng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1" u="sng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sng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u="sng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(SGK/76)</a:t>
                      </a:r>
                      <a:endParaRPr lang="en-US" sz="2400" b="1" u="non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3414235"/>
                  </a:ext>
                </a:extLst>
              </a:tr>
              <a:tr h="5781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4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0104093"/>
                  </a:ext>
                </a:extLst>
              </a:tr>
              <a:tr h="5781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4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2328270"/>
                  </a:ext>
                </a:extLst>
              </a:tr>
              <a:tr h="11563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4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5373159"/>
                  </a:ext>
                </a:extLst>
              </a:tr>
              <a:tr h="975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4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2497709"/>
                  </a:ext>
                </a:extLst>
              </a:tr>
              <a:tr h="5781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4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68529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F8FDB7-3558-4317-8A77-678E22367803}"/>
  <p:tag name="GENSWF_ADVANCE_TIME" val="5"/>
  <p:tag name="ISPRING_CUSTOM_TIMING_USED" val="1"/>
</p:tagLst>
</file>

<file path=ppt/theme/theme1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包图主题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包图主题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Reuse Plastic Bottles Workshop by Slidesgo">
  <a:themeElements>
    <a:clrScheme name="Simple Light">
      <a:dk1>
        <a:srgbClr val="000000"/>
      </a:dk1>
      <a:lt1>
        <a:srgbClr val="FFFFFF"/>
      </a:lt1>
      <a:dk2>
        <a:srgbClr val="383838"/>
      </a:dk2>
      <a:lt2>
        <a:srgbClr val="95604B"/>
      </a:lt2>
      <a:accent1>
        <a:srgbClr val="E9F7D7"/>
      </a:accent1>
      <a:accent2>
        <a:srgbClr val="A6D165"/>
      </a:accent2>
      <a:accent3>
        <a:srgbClr val="75A641"/>
      </a:accent3>
      <a:accent4>
        <a:srgbClr val="235233"/>
      </a:accent4>
      <a:accent5>
        <a:srgbClr val="552014"/>
      </a:accent5>
      <a:accent6>
        <a:srgbClr val="95604B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2067</Words>
  <Application>Microsoft Office PowerPoint</Application>
  <PresentationFormat>On-screen Show (16:9)</PresentationFormat>
  <Paragraphs>222</Paragraphs>
  <Slides>39</Slides>
  <Notes>25</Notes>
  <HiddenSlides>0</HiddenSlides>
  <MMClips>32</MMClips>
  <ScaleCrop>false</ScaleCrop>
  <HeadingPairs>
    <vt:vector size="4" baseType="variant">
      <vt:variant>
        <vt:lpstr>Theme</vt:lpstr>
      </vt:variant>
      <vt:variant>
        <vt:i4>29</vt:i4>
      </vt:variant>
      <vt:variant>
        <vt:lpstr>Slide Titles</vt:lpstr>
      </vt:variant>
      <vt:variant>
        <vt:i4>39</vt:i4>
      </vt:variant>
    </vt:vector>
  </HeadingPairs>
  <TitlesOfParts>
    <vt:vector size="68" baseType="lpstr">
      <vt:lpstr>Science Subject for Pre-K: Planet Earth by Slidesgo</vt:lpstr>
      <vt:lpstr>包图主题2</vt:lpstr>
      <vt:lpstr>1_包图主题2</vt:lpstr>
      <vt:lpstr>2_包图主题2</vt:lpstr>
      <vt:lpstr>3_包图主题2</vt:lpstr>
      <vt:lpstr>Office 主题​​</vt:lpstr>
      <vt:lpstr>2_Office 主题​​</vt:lpstr>
      <vt:lpstr>Reuse Plastic Bottles Workshop by Slidesgo</vt:lpstr>
      <vt:lpstr>6_Office 主题​​</vt:lpstr>
      <vt:lpstr>7_Office 主题​​</vt:lpstr>
      <vt:lpstr>8_Office 主题​​</vt:lpstr>
      <vt:lpstr>9_Office 主题​​</vt:lpstr>
      <vt:lpstr>10_Office 主题​​</vt:lpstr>
      <vt:lpstr>5_Office 主题​​</vt:lpstr>
      <vt:lpstr>11_Office 主题​​</vt:lpstr>
      <vt:lpstr>13_Office 主题​​</vt:lpstr>
      <vt:lpstr>1_Office 主题​​</vt:lpstr>
      <vt:lpstr>14_Office 主题​​</vt:lpstr>
      <vt:lpstr>3_Office Theme</vt:lpstr>
      <vt:lpstr>4_Office Theme</vt:lpstr>
      <vt:lpstr>5_Office Theme</vt:lpstr>
      <vt:lpstr>6_Office Theme</vt:lpstr>
      <vt:lpstr>8_Office Theme</vt:lpstr>
      <vt:lpstr>10_Office Theme</vt:lpstr>
      <vt:lpstr>11_Office Theme</vt:lpstr>
      <vt:lpstr>12_Office Theme</vt:lpstr>
      <vt:lpstr>15_Office 主题​​</vt:lpstr>
      <vt:lpstr>12_Office 主题​​</vt:lpstr>
      <vt:lpstr>1_Office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A. ĐỌC Tiết 45 - 46 Văn bản 1:    CỐM VÒNG                       (Vũ Bằng)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III.TỔNG KẾT</vt:lpstr>
      <vt:lpstr>Slide 25</vt:lpstr>
      <vt:lpstr>Slide 26</vt:lpstr>
      <vt:lpstr>Slide 27</vt:lpstr>
      <vt:lpstr>III. LUYỆN TẬP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IV. VẬN DỤNG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Subject for Elementary: Activities to Celebrate World Habitat Day</dc:title>
  <dc:creator>lg2</dc:creator>
  <cp:lastModifiedBy>admin</cp:lastModifiedBy>
  <cp:revision>120</cp:revision>
  <dcterms:modified xsi:type="dcterms:W3CDTF">2024-11-22T12:35:48Z</dcterms:modified>
</cp:coreProperties>
</file>