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98" r:id="rId3"/>
  </p:sldMasterIdLst>
  <p:notesMasterIdLst>
    <p:notesMasterId r:id="rId35"/>
  </p:notesMasterIdLst>
  <p:sldIdLst>
    <p:sldId id="256" r:id="rId4"/>
    <p:sldId id="258" r:id="rId5"/>
    <p:sldId id="340" r:id="rId6"/>
    <p:sldId id="341" r:id="rId7"/>
    <p:sldId id="344" r:id="rId8"/>
    <p:sldId id="271" r:id="rId9"/>
    <p:sldId id="343" r:id="rId10"/>
    <p:sldId id="329" r:id="rId11"/>
    <p:sldId id="373" r:id="rId12"/>
    <p:sldId id="348" r:id="rId13"/>
    <p:sldId id="349" r:id="rId14"/>
    <p:sldId id="374" r:id="rId15"/>
    <p:sldId id="355" r:id="rId16"/>
    <p:sldId id="377" r:id="rId17"/>
    <p:sldId id="358" r:id="rId18"/>
    <p:sldId id="359" r:id="rId19"/>
    <p:sldId id="360" r:id="rId20"/>
    <p:sldId id="361" r:id="rId21"/>
    <p:sldId id="362" r:id="rId22"/>
    <p:sldId id="363" r:id="rId23"/>
    <p:sldId id="364" r:id="rId24"/>
    <p:sldId id="367" r:id="rId25"/>
    <p:sldId id="365" r:id="rId26"/>
    <p:sldId id="368" r:id="rId27"/>
    <p:sldId id="378" r:id="rId28"/>
    <p:sldId id="369" r:id="rId29"/>
    <p:sldId id="370" r:id="rId30"/>
    <p:sldId id="371" r:id="rId31"/>
    <p:sldId id="342" r:id="rId32"/>
    <p:sldId id="372" r:id="rId33"/>
    <p:sldId id="379" r:id="rId34"/>
  </p:sldIdLst>
  <p:sldSz cx="12192000" cy="6858000"/>
  <p:notesSz cx="6858000" cy="9144000"/>
  <p:custDataLst>
    <p:tags r:id="rId3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E9FF"/>
    <a:srgbClr val="EAF6FF"/>
    <a:srgbClr val="2687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8" autoAdjust="0"/>
    <p:restoredTop sz="94660"/>
  </p:normalViewPr>
  <p:slideViewPr>
    <p:cSldViewPr snapToGrid="0" showGuides="1">
      <p:cViewPr>
        <p:scale>
          <a:sx n="80" d="100"/>
          <a:sy n="80" d="100"/>
        </p:scale>
        <p:origin x="180" y="-72"/>
      </p:cViewPr>
      <p:guideLst>
        <p:guide orient="horz" pos="2160"/>
        <p:guide pos="3841"/>
      </p:guideLst>
    </p:cSldViewPr>
  </p:slideViewPr>
  <p:notesTextViewPr>
    <p:cViewPr>
      <p:scale>
        <a:sx n="1" d="1"/>
        <a:sy n="1" d="1"/>
      </p:scale>
      <p:origin x="0" y="0"/>
    </p:cViewPr>
  </p:notesTextViewPr>
  <p:sorterViewPr>
    <p:cViewPr>
      <p:scale>
        <a:sx n="36" d="100"/>
        <a:sy n="36" d="100"/>
      </p:scale>
      <p:origin x="0" y="-501"/>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F8B772-1E0C-44DA-9F32-26574B541009}" type="datetimeFigureOut">
              <a:rPr lang="zh-CN" altLang="en-US" smtClean="0"/>
              <a:t>2022/11/13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A2C7BB-6C52-4B00-8942-105A1C7416B8}" type="slidenum">
              <a:rPr lang="zh-CN" altLang="en-US" smtClean="0"/>
              <a:t>‹#›</a:t>
            </a:fld>
            <a:endParaRPr lang="zh-CN" altLang="en-US"/>
          </a:p>
        </p:txBody>
      </p:sp>
    </p:spTree>
    <p:extLst>
      <p:ext uri="{BB962C8B-B14F-4D97-AF65-F5344CB8AC3E}">
        <p14:creationId xmlns:p14="http://schemas.microsoft.com/office/powerpoint/2010/main" val="1936426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DA2C7BB-6C52-4B00-8942-105A1C7416B8}" type="slidenum">
              <a:rPr lang="zh-CN" altLang="en-US" smtClean="0"/>
              <a:t>1</a:t>
            </a:fld>
            <a:endParaRPr lang="zh-CN" altLang="en-US"/>
          </a:p>
        </p:txBody>
      </p:sp>
    </p:spTree>
    <p:extLst>
      <p:ext uri="{BB962C8B-B14F-4D97-AF65-F5344CB8AC3E}">
        <p14:creationId xmlns:p14="http://schemas.microsoft.com/office/powerpoint/2010/main" val="1734040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2FA6F8-541A-479A-AAF3-1BB37D1E2C33}" type="slidenum">
              <a:rPr lang="zh-CN" altLang="en-US" smtClean="0"/>
              <a:t>10</a:t>
            </a:fld>
            <a:endParaRPr lang="zh-CN" altLang="en-US"/>
          </a:p>
        </p:txBody>
      </p:sp>
    </p:spTree>
    <p:extLst>
      <p:ext uri="{BB962C8B-B14F-4D97-AF65-F5344CB8AC3E}">
        <p14:creationId xmlns:p14="http://schemas.microsoft.com/office/powerpoint/2010/main" val="2726267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2FA6F8-541A-479A-AAF3-1BB37D1E2C33}" type="slidenum">
              <a:rPr lang="zh-CN" altLang="en-US" smtClean="0"/>
              <a:t>11</a:t>
            </a:fld>
            <a:endParaRPr lang="zh-CN" altLang="en-US"/>
          </a:p>
        </p:txBody>
      </p:sp>
    </p:spTree>
    <p:extLst>
      <p:ext uri="{BB962C8B-B14F-4D97-AF65-F5344CB8AC3E}">
        <p14:creationId xmlns:p14="http://schemas.microsoft.com/office/powerpoint/2010/main" val="1244565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2FA6F8-541A-479A-AAF3-1BB37D1E2C33}" type="slidenum">
              <a:rPr lang="zh-CN" altLang="en-US" smtClean="0">
                <a:solidFill>
                  <a:prstClr val="black"/>
                </a:solidFill>
                <a:latin typeface="Calibri"/>
                <a:ea typeface="宋体"/>
              </a:rPr>
              <a:pPr/>
              <a:t>12</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1244565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2FA6F8-541A-479A-AAF3-1BB37D1E2C33}" type="slidenum">
              <a:rPr lang="zh-CN" altLang="en-US" smtClean="0"/>
              <a:t>13</a:t>
            </a:fld>
            <a:endParaRPr lang="zh-CN" altLang="en-US"/>
          </a:p>
        </p:txBody>
      </p:sp>
    </p:spTree>
    <p:extLst>
      <p:ext uri="{BB962C8B-B14F-4D97-AF65-F5344CB8AC3E}">
        <p14:creationId xmlns:p14="http://schemas.microsoft.com/office/powerpoint/2010/main" val="365822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5EA3D6D4-16A0-4327-9608-1247C67013E9}" type="slidenum">
              <a:rPr lang="zh-CN" altLang="en-US" smtClean="0">
                <a:solidFill>
                  <a:prstClr val="black"/>
                </a:solidFill>
              </a:rPr>
              <a:pPr>
                <a:defRPr/>
              </a:pPr>
              <a:t>14</a:t>
            </a:fld>
            <a:endParaRPr lang="zh-CN" altLang="en-US">
              <a:solidFill>
                <a:prstClr val="black"/>
              </a:solidFill>
            </a:endParaRPr>
          </a:p>
        </p:txBody>
      </p:sp>
    </p:spTree>
    <p:extLst>
      <p:ext uri="{BB962C8B-B14F-4D97-AF65-F5344CB8AC3E}">
        <p14:creationId xmlns:p14="http://schemas.microsoft.com/office/powerpoint/2010/main" val="2118543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2FA6F8-541A-479A-AAF3-1BB37D1E2C33}" type="slidenum">
              <a:rPr lang="zh-CN" altLang="en-US" smtClean="0"/>
              <a:t>15</a:t>
            </a:fld>
            <a:endParaRPr lang="zh-CN" altLang="en-US"/>
          </a:p>
        </p:txBody>
      </p:sp>
    </p:spTree>
    <p:extLst>
      <p:ext uri="{BB962C8B-B14F-4D97-AF65-F5344CB8AC3E}">
        <p14:creationId xmlns:p14="http://schemas.microsoft.com/office/powerpoint/2010/main" val="2965334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2FA6F8-541A-479A-AAF3-1BB37D1E2C33}" type="slidenum">
              <a:rPr lang="zh-CN" altLang="en-US" smtClean="0"/>
              <a:t>16</a:t>
            </a:fld>
            <a:endParaRPr lang="zh-CN" altLang="en-US"/>
          </a:p>
        </p:txBody>
      </p:sp>
    </p:spTree>
    <p:extLst>
      <p:ext uri="{BB962C8B-B14F-4D97-AF65-F5344CB8AC3E}">
        <p14:creationId xmlns:p14="http://schemas.microsoft.com/office/powerpoint/2010/main" val="573466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2FA6F8-541A-479A-AAF3-1BB37D1E2C33}" type="slidenum">
              <a:rPr lang="zh-CN" altLang="en-US" smtClean="0"/>
              <a:t>17</a:t>
            </a:fld>
            <a:endParaRPr lang="zh-CN" altLang="en-US"/>
          </a:p>
        </p:txBody>
      </p:sp>
    </p:spTree>
    <p:extLst>
      <p:ext uri="{BB962C8B-B14F-4D97-AF65-F5344CB8AC3E}">
        <p14:creationId xmlns:p14="http://schemas.microsoft.com/office/powerpoint/2010/main" val="24589777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2FA6F8-541A-479A-AAF3-1BB37D1E2C33}" type="slidenum">
              <a:rPr lang="zh-CN" altLang="en-US" smtClean="0"/>
              <a:t>18</a:t>
            </a:fld>
            <a:endParaRPr lang="zh-CN" altLang="en-US"/>
          </a:p>
        </p:txBody>
      </p:sp>
    </p:spTree>
    <p:extLst>
      <p:ext uri="{BB962C8B-B14F-4D97-AF65-F5344CB8AC3E}">
        <p14:creationId xmlns:p14="http://schemas.microsoft.com/office/powerpoint/2010/main" val="9648061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2FA6F8-541A-479A-AAF3-1BB37D1E2C33}" type="slidenum">
              <a:rPr lang="zh-CN" altLang="en-US" smtClean="0"/>
              <a:t>19</a:t>
            </a:fld>
            <a:endParaRPr lang="zh-CN" altLang="en-US"/>
          </a:p>
        </p:txBody>
      </p:sp>
    </p:spTree>
    <p:extLst>
      <p:ext uri="{BB962C8B-B14F-4D97-AF65-F5344CB8AC3E}">
        <p14:creationId xmlns:p14="http://schemas.microsoft.com/office/powerpoint/2010/main" val="3997851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DA2C7BB-6C52-4B00-8942-105A1C7416B8}" type="slidenum">
              <a:rPr lang="zh-CN" altLang="en-US" smtClean="0"/>
              <a:t>2</a:t>
            </a:fld>
            <a:endParaRPr lang="zh-CN" altLang="en-US"/>
          </a:p>
        </p:txBody>
      </p:sp>
    </p:spTree>
    <p:extLst>
      <p:ext uri="{BB962C8B-B14F-4D97-AF65-F5344CB8AC3E}">
        <p14:creationId xmlns:p14="http://schemas.microsoft.com/office/powerpoint/2010/main" val="56792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2FA6F8-541A-479A-AAF3-1BB37D1E2C33}" type="slidenum">
              <a:rPr lang="zh-CN" altLang="en-US" smtClean="0"/>
              <a:t>20</a:t>
            </a:fld>
            <a:endParaRPr lang="zh-CN" altLang="en-US"/>
          </a:p>
        </p:txBody>
      </p:sp>
    </p:spTree>
    <p:extLst>
      <p:ext uri="{BB962C8B-B14F-4D97-AF65-F5344CB8AC3E}">
        <p14:creationId xmlns:p14="http://schemas.microsoft.com/office/powerpoint/2010/main" val="3159994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2FA6F8-541A-479A-AAF3-1BB37D1E2C33}" type="slidenum">
              <a:rPr lang="zh-CN" altLang="en-US" smtClean="0"/>
              <a:t>21</a:t>
            </a:fld>
            <a:endParaRPr lang="zh-CN" altLang="en-US"/>
          </a:p>
        </p:txBody>
      </p:sp>
    </p:spTree>
    <p:extLst>
      <p:ext uri="{BB962C8B-B14F-4D97-AF65-F5344CB8AC3E}">
        <p14:creationId xmlns:p14="http://schemas.microsoft.com/office/powerpoint/2010/main" val="42339274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2FA6F8-541A-479A-AAF3-1BB37D1E2C33}" type="slidenum">
              <a:rPr lang="zh-CN" altLang="en-US" smtClean="0"/>
              <a:t>22</a:t>
            </a:fld>
            <a:endParaRPr lang="zh-CN" altLang="en-US"/>
          </a:p>
        </p:txBody>
      </p:sp>
    </p:spTree>
    <p:extLst>
      <p:ext uri="{BB962C8B-B14F-4D97-AF65-F5344CB8AC3E}">
        <p14:creationId xmlns:p14="http://schemas.microsoft.com/office/powerpoint/2010/main" val="5887916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2FA6F8-541A-479A-AAF3-1BB37D1E2C33}" type="slidenum">
              <a:rPr lang="zh-CN" altLang="en-US" smtClean="0"/>
              <a:t>23</a:t>
            </a:fld>
            <a:endParaRPr lang="zh-CN" altLang="en-US"/>
          </a:p>
        </p:txBody>
      </p:sp>
    </p:spTree>
    <p:extLst>
      <p:ext uri="{BB962C8B-B14F-4D97-AF65-F5344CB8AC3E}">
        <p14:creationId xmlns:p14="http://schemas.microsoft.com/office/powerpoint/2010/main" val="13006119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2FA6F8-541A-479A-AAF3-1BB37D1E2C33}" type="slidenum">
              <a:rPr lang="zh-CN" altLang="en-US" smtClean="0"/>
              <a:t>24</a:t>
            </a:fld>
            <a:endParaRPr lang="zh-CN" altLang="en-US"/>
          </a:p>
        </p:txBody>
      </p:sp>
    </p:spTree>
    <p:extLst>
      <p:ext uri="{BB962C8B-B14F-4D97-AF65-F5344CB8AC3E}">
        <p14:creationId xmlns:p14="http://schemas.microsoft.com/office/powerpoint/2010/main" val="32525665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2FA6F8-541A-479A-AAF3-1BB37D1E2C33}" type="slidenum">
              <a:rPr lang="zh-CN" altLang="en-US" smtClean="0">
                <a:solidFill>
                  <a:prstClr val="black"/>
                </a:solidFill>
                <a:latin typeface="Calibri"/>
                <a:ea typeface="宋体"/>
              </a:rPr>
              <a:pPr/>
              <a:t>25</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8310462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2FA6F8-541A-479A-AAF3-1BB37D1E2C33}" type="slidenum">
              <a:rPr lang="zh-CN" altLang="en-US" smtClean="0"/>
              <a:t>26</a:t>
            </a:fld>
            <a:endParaRPr lang="zh-CN" altLang="en-US"/>
          </a:p>
        </p:txBody>
      </p:sp>
    </p:spTree>
    <p:extLst>
      <p:ext uri="{BB962C8B-B14F-4D97-AF65-F5344CB8AC3E}">
        <p14:creationId xmlns:p14="http://schemas.microsoft.com/office/powerpoint/2010/main" val="17120023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2FA6F8-541A-479A-AAF3-1BB37D1E2C33}" type="slidenum">
              <a:rPr lang="zh-CN" altLang="en-US" smtClean="0"/>
              <a:t>27</a:t>
            </a:fld>
            <a:endParaRPr lang="zh-CN" altLang="en-US"/>
          </a:p>
        </p:txBody>
      </p:sp>
    </p:spTree>
    <p:extLst>
      <p:ext uri="{BB962C8B-B14F-4D97-AF65-F5344CB8AC3E}">
        <p14:creationId xmlns:p14="http://schemas.microsoft.com/office/powerpoint/2010/main" val="17812643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DA2C7BB-6C52-4B00-8942-105A1C7416B8}" type="slidenum">
              <a:rPr lang="zh-CN" altLang="en-US" smtClean="0"/>
              <a:t>28</a:t>
            </a:fld>
            <a:endParaRPr lang="zh-CN" altLang="en-US"/>
          </a:p>
        </p:txBody>
      </p:sp>
    </p:spTree>
    <p:extLst>
      <p:ext uri="{BB962C8B-B14F-4D97-AF65-F5344CB8AC3E}">
        <p14:creationId xmlns:p14="http://schemas.microsoft.com/office/powerpoint/2010/main" val="10749030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2FA6F8-541A-479A-AAF3-1BB37D1E2C33}" type="slidenum">
              <a:rPr lang="zh-CN" altLang="en-US" smtClean="0"/>
              <a:t>29</a:t>
            </a:fld>
            <a:endParaRPr lang="zh-CN" altLang="en-US"/>
          </a:p>
        </p:txBody>
      </p:sp>
    </p:spTree>
    <p:extLst>
      <p:ext uri="{BB962C8B-B14F-4D97-AF65-F5344CB8AC3E}">
        <p14:creationId xmlns:p14="http://schemas.microsoft.com/office/powerpoint/2010/main" val="724802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2FA6F8-541A-479A-AAF3-1BB37D1E2C33}" type="slidenum">
              <a:rPr lang="zh-CN" altLang="en-US" smtClean="0"/>
              <a:t>3</a:t>
            </a:fld>
            <a:endParaRPr lang="zh-CN" altLang="en-US"/>
          </a:p>
        </p:txBody>
      </p:sp>
    </p:spTree>
    <p:extLst>
      <p:ext uri="{BB962C8B-B14F-4D97-AF65-F5344CB8AC3E}">
        <p14:creationId xmlns:p14="http://schemas.microsoft.com/office/powerpoint/2010/main" val="27931885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2FA6F8-541A-479A-AAF3-1BB37D1E2C33}" type="slidenum">
              <a:rPr lang="zh-CN" altLang="en-US" smtClean="0"/>
              <a:t>30</a:t>
            </a:fld>
            <a:endParaRPr lang="zh-CN" altLang="en-US"/>
          </a:p>
        </p:txBody>
      </p:sp>
    </p:spTree>
    <p:extLst>
      <p:ext uri="{BB962C8B-B14F-4D97-AF65-F5344CB8AC3E}">
        <p14:creationId xmlns:p14="http://schemas.microsoft.com/office/powerpoint/2010/main" val="42634339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2FA6F8-541A-479A-AAF3-1BB37D1E2C33}" type="slidenum">
              <a:rPr lang="zh-CN" altLang="en-US" smtClean="0">
                <a:solidFill>
                  <a:prstClr val="black"/>
                </a:solidFill>
                <a:latin typeface="Calibri"/>
                <a:ea typeface="宋体"/>
              </a:rPr>
              <a:pPr/>
              <a:t>31</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1712002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2FA6F8-541A-479A-AAF3-1BB37D1E2C33}" type="slidenum">
              <a:rPr lang="zh-CN" altLang="en-US" smtClean="0"/>
              <a:t>4</a:t>
            </a:fld>
            <a:endParaRPr lang="zh-CN" altLang="en-US"/>
          </a:p>
        </p:txBody>
      </p:sp>
    </p:spTree>
    <p:extLst>
      <p:ext uri="{BB962C8B-B14F-4D97-AF65-F5344CB8AC3E}">
        <p14:creationId xmlns:p14="http://schemas.microsoft.com/office/powerpoint/2010/main" val="149589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2FA6F8-541A-479A-AAF3-1BB37D1E2C33}" type="slidenum">
              <a:rPr lang="zh-CN" altLang="en-US" smtClean="0"/>
              <a:t>5</a:t>
            </a:fld>
            <a:endParaRPr lang="zh-CN" altLang="en-US"/>
          </a:p>
        </p:txBody>
      </p:sp>
    </p:spTree>
    <p:extLst>
      <p:ext uri="{BB962C8B-B14F-4D97-AF65-F5344CB8AC3E}">
        <p14:creationId xmlns:p14="http://schemas.microsoft.com/office/powerpoint/2010/main" val="2924634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2FA6F8-541A-479A-AAF3-1BB37D1E2C33}" type="slidenum">
              <a:rPr lang="zh-CN" altLang="en-US" smtClean="0"/>
              <a:t>6</a:t>
            </a:fld>
            <a:endParaRPr lang="zh-CN" altLang="en-US"/>
          </a:p>
        </p:txBody>
      </p:sp>
    </p:spTree>
    <p:extLst>
      <p:ext uri="{BB962C8B-B14F-4D97-AF65-F5344CB8AC3E}">
        <p14:creationId xmlns:p14="http://schemas.microsoft.com/office/powerpoint/2010/main" val="572147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DA2C7BB-6C52-4B00-8942-105A1C7416B8}" type="slidenum">
              <a:rPr lang="zh-CN" altLang="en-US" smtClean="0"/>
              <a:t>7</a:t>
            </a:fld>
            <a:endParaRPr lang="zh-CN" altLang="en-US"/>
          </a:p>
        </p:txBody>
      </p:sp>
    </p:spTree>
    <p:extLst>
      <p:ext uri="{BB962C8B-B14F-4D97-AF65-F5344CB8AC3E}">
        <p14:creationId xmlns:p14="http://schemas.microsoft.com/office/powerpoint/2010/main" val="1452631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2FA6F8-541A-479A-AAF3-1BB37D1E2C33}" type="slidenum">
              <a:rPr lang="zh-CN" altLang="en-US" smtClean="0"/>
              <a:t>8</a:t>
            </a:fld>
            <a:endParaRPr lang="zh-CN" altLang="en-US"/>
          </a:p>
        </p:txBody>
      </p:sp>
    </p:spTree>
    <p:extLst>
      <p:ext uri="{BB962C8B-B14F-4D97-AF65-F5344CB8AC3E}">
        <p14:creationId xmlns:p14="http://schemas.microsoft.com/office/powerpoint/2010/main" val="1437095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5EA3D6D4-16A0-4327-9608-1247C67013E9}" type="slidenum">
              <a:rPr lang="zh-CN" altLang="en-US" smtClean="0">
                <a:solidFill>
                  <a:prstClr val="black"/>
                </a:solidFill>
                <a:latin typeface="Calibri"/>
                <a:ea typeface="宋体"/>
              </a:rPr>
              <a:pPr>
                <a:defRPr/>
              </a:pPr>
              <a:t>9</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727870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68579F4-9FCE-4B80-8D11-EEB1E485610C}"/>
              </a:ext>
            </a:extLst>
          </p:cNvPr>
          <p:cNvSpPr>
            <a:spLocks noGrp="1"/>
          </p:cNvSpPr>
          <p:nvPr>
            <p:ph type="ctrTitle"/>
          </p:nvPr>
        </p:nvSpPr>
        <p:spPr>
          <a:xfrm>
            <a:off x="1524001" y="1122375"/>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726AAF4B-B8B0-4F95-9E1D-D14F4033CC79}"/>
              </a:ext>
            </a:extLst>
          </p:cNvPr>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5F042ABA-D1AF-48A2-9605-8D7CCDF1924D}"/>
              </a:ext>
            </a:extLst>
          </p:cNvPr>
          <p:cNvSpPr>
            <a:spLocks noGrp="1"/>
          </p:cNvSpPr>
          <p:nvPr>
            <p:ph type="dt" sz="half" idx="10"/>
          </p:nvPr>
        </p:nvSpPr>
        <p:spPr/>
        <p:txBody>
          <a:bodyPr/>
          <a:lstStyle/>
          <a:p>
            <a:fld id="{FF5FF0DF-C2EE-413A-B214-CBAC37ABA5ED}" type="datetimeFigureOut">
              <a:rPr lang="zh-CN" altLang="en-US" smtClean="0"/>
              <a:t>2022/11/13</a:t>
            </a:fld>
            <a:endParaRPr lang="zh-CN" altLang="en-US"/>
          </a:p>
        </p:txBody>
      </p:sp>
      <p:sp>
        <p:nvSpPr>
          <p:cNvPr id="5" name="页脚占位符 4">
            <a:extLst>
              <a:ext uri="{FF2B5EF4-FFF2-40B4-BE49-F238E27FC236}">
                <a16:creationId xmlns:a16="http://schemas.microsoft.com/office/drawing/2014/main" xmlns="" id="{C5F7C5A7-6F92-4632-ABB2-0C208ADA036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6DF3006-3898-4799-AF46-A5623A5370EA}"/>
              </a:ext>
            </a:extLst>
          </p:cNvPr>
          <p:cNvSpPr>
            <a:spLocks noGrp="1"/>
          </p:cNvSpPr>
          <p:nvPr>
            <p:ph type="sldNum" sz="quarter" idx="12"/>
          </p:nvPr>
        </p:nvSpPr>
        <p:spPr/>
        <p:txBody>
          <a:bodyPr/>
          <a:lstStyle/>
          <a:p>
            <a:fld id="{6175C3E7-3E88-429A-BF83-3B01D13B3F17}" type="slidenum">
              <a:rPr lang="zh-CN" altLang="en-US" smtClean="0"/>
              <a:t>‹#›</a:t>
            </a:fld>
            <a:endParaRPr lang="zh-CN" altLang="en-US"/>
          </a:p>
        </p:txBody>
      </p:sp>
    </p:spTree>
    <p:extLst>
      <p:ext uri="{BB962C8B-B14F-4D97-AF65-F5344CB8AC3E}">
        <p14:creationId xmlns:p14="http://schemas.microsoft.com/office/powerpoint/2010/main" val="175020637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B32F395-D285-47DF-BFB0-205262E1F1A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C711D386-CD1F-4568-A96A-AA4FF50A649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C0701691-E24F-4BED-A5E3-3703ED16309C}"/>
              </a:ext>
            </a:extLst>
          </p:cNvPr>
          <p:cNvSpPr>
            <a:spLocks noGrp="1"/>
          </p:cNvSpPr>
          <p:nvPr>
            <p:ph type="dt" sz="half" idx="10"/>
          </p:nvPr>
        </p:nvSpPr>
        <p:spPr/>
        <p:txBody>
          <a:bodyPr/>
          <a:lstStyle/>
          <a:p>
            <a:fld id="{FF5FF0DF-C2EE-413A-B214-CBAC37ABA5ED}" type="datetimeFigureOut">
              <a:rPr lang="zh-CN" altLang="en-US" smtClean="0"/>
              <a:t>2022/11/13</a:t>
            </a:fld>
            <a:endParaRPr lang="zh-CN" altLang="en-US"/>
          </a:p>
        </p:txBody>
      </p:sp>
      <p:sp>
        <p:nvSpPr>
          <p:cNvPr id="5" name="页脚占位符 4">
            <a:extLst>
              <a:ext uri="{FF2B5EF4-FFF2-40B4-BE49-F238E27FC236}">
                <a16:creationId xmlns:a16="http://schemas.microsoft.com/office/drawing/2014/main" xmlns="" id="{446A40F7-FE4B-471D-ABBF-99E0DC866E6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411D6C6E-8B0A-4CA7-BE87-DC51FD9D631D}"/>
              </a:ext>
            </a:extLst>
          </p:cNvPr>
          <p:cNvSpPr>
            <a:spLocks noGrp="1"/>
          </p:cNvSpPr>
          <p:nvPr>
            <p:ph type="sldNum" sz="quarter" idx="12"/>
          </p:nvPr>
        </p:nvSpPr>
        <p:spPr/>
        <p:txBody>
          <a:bodyPr/>
          <a:lstStyle/>
          <a:p>
            <a:fld id="{6175C3E7-3E88-429A-BF83-3B01D13B3F17}" type="slidenum">
              <a:rPr lang="zh-CN" altLang="en-US" smtClean="0"/>
              <a:t>‹#›</a:t>
            </a:fld>
            <a:endParaRPr lang="zh-CN" altLang="en-US"/>
          </a:p>
        </p:txBody>
      </p:sp>
    </p:spTree>
    <p:extLst>
      <p:ext uri="{BB962C8B-B14F-4D97-AF65-F5344CB8AC3E}">
        <p14:creationId xmlns:p14="http://schemas.microsoft.com/office/powerpoint/2010/main" val="230422136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CFA777D9-385A-4427-8BB7-DFB83FA7798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7355B88A-E4C0-4617-B43B-E37487A1250D}"/>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BD81901-46B0-48F8-A172-657F5114A388}"/>
              </a:ext>
            </a:extLst>
          </p:cNvPr>
          <p:cNvSpPr>
            <a:spLocks noGrp="1"/>
          </p:cNvSpPr>
          <p:nvPr>
            <p:ph type="dt" sz="half" idx="10"/>
          </p:nvPr>
        </p:nvSpPr>
        <p:spPr/>
        <p:txBody>
          <a:bodyPr/>
          <a:lstStyle/>
          <a:p>
            <a:fld id="{FF5FF0DF-C2EE-413A-B214-CBAC37ABA5ED}" type="datetimeFigureOut">
              <a:rPr lang="zh-CN" altLang="en-US" smtClean="0"/>
              <a:t>2022/11/13</a:t>
            </a:fld>
            <a:endParaRPr lang="zh-CN" altLang="en-US"/>
          </a:p>
        </p:txBody>
      </p:sp>
      <p:sp>
        <p:nvSpPr>
          <p:cNvPr id="5" name="页脚占位符 4">
            <a:extLst>
              <a:ext uri="{FF2B5EF4-FFF2-40B4-BE49-F238E27FC236}">
                <a16:creationId xmlns:a16="http://schemas.microsoft.com/office/drawing/2014/main" xmlns="" id="{344CFFD6-3E45-479F-8384-10E42272486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4EC41E8-9477-45B6-9661-1B1784AD5AD2}"/>
              </a:ext>
            </a:extLst>
          </p:cNvPr>
          <p:cNvSpPr>
            <a:spLocks noGrp="1"/>
          </p:cNvSpPr>
          <p:nvPr>
            <p:ph type="sldNum" sz="quarter" idx="12"/>
          </p:nvPr>
        </p:nvSpPr>
        <p:spPr/>
        <p:txBody>
          <a:bodyPr/>
          <a:lstStyle/>
          <a:p>
            <a:fld id="{6175C3E7-3E88-429A-BF83-3B01D13B3F17}" type="slidenum">
              <a:rPr lang="zh-CN" altLang="en-US" smtClean="0"/>
              <a:t>‹#›</a:t>
            </a:fld>
            <a:endParaRPr lang="zh-CN" altLang="en-US"/>
          </a:p>
        </p:txBody>
      </p:sp>
    </p:spTree>
    <p:extLst>
      <p:ext uri="{BB962C8B-B14F-4D97-AF65-F5344CB8AC3E}">
        <p14:creationId xmlns:p14="http://schemas.microsoft.com/office/powerpoint/2010/main" val="213467541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9D9C70D-B7C8-466D-B87C-22D855EF72C6}" type="datetimeFigureOut">
              <a:rPr lang="zh-CN" altLang="en-US" smtClean="0"/>
              <a:t>2022/11/13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F9045BA-9AC9-4435-A9A0-D822685BA71C}" type="slidenum">
              <a:rPr lang="zh-CN" altLang="en-US" smtClean="0"/>
              <a:t>‹#›</a:t>
            </a:fld>
            <a:endParaRPr lang="zh-CN" altLang="en-US"/>
          </a:p>
        </p:txBody>
      </p:sp>
    </p:spTree>
    <p:extLst>
      <p:ext uri="{BB962C8B-B14F-4D97-AF65-F5344CB8AC3E}">
        <p14:creationId xmlns:p14="http://schemas.microsoft.com/office/powerpoint/2010/main" val="112250531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59D9C70D-B7C8-466D-B87C-22D855EF72C6}" type="datetimeFigureOut">
              <a:rPr lang="zh-CN" altLang="en-US" smtClean="0"/>
              <a:t>2022/11/13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9045BA-9AC9-4435-A9A0-D822685BA71C}" type="slidenum">
              <a:rPr lang="zh-CN" altLang="en-US" smtClean="0"/>
              <a:t>‹#›</a:t>
            </a:fld>
            <a:endParaRPr lang="zh-CN" altLang="en-US"/>
          </a:p>
        </p:txBody>
      </p:sp>
    </p:spTree>
    <p:extLst>
      <p:ext uri="{BB962C8B-B14F-4D97-AF65-F5344CB8AC3E}">
        <p14:creationId xmlns:p14="http://schemas.microsoft.com/office/powerpoint/2010/main" val="20062163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3234A5C-78A3-4F40-91B2-AFCD1FA4206A}"/>
              </a:ext>
            </a:extLst>
          </p:cNvPr>
          <p:cNvSpPr>
            <a:spLocks noGrp="1"/>
          </p:cNvSpPr>
          <p:nvPr>
            <p:ph type="ctrTitle"/>
          </p:nvPr>
        </p:nvSpPr>
        <p:spPr>
          <a:xfrm>
            <a:off x="1524001" y="1122375"/>
            <a:ext cx="9144000" cy="2387600"/>
          </a:xfrm>
        </p:spPr>
        <p:txBody>
          <a:bodyPr anchor="b"/>
          <a:lstStyle>
            <a:lvl1pPr algn="ctr">
              <a:defRPr sz="5999"/>
            </a:lvl1pPr>
          </a:lstStyle>
          <a:p>
            <a:r>
              <a:rPr lang="zh-CN" altLang="en-US"/>
              <a:t>单击此处编辑母版标题样式</a:t>
            </a:r>
          </a:p>
        </p:txBody>
      </p:sp>
      <p:sp>
        <p:nvSpPr>
          <p:cNvPr id="3" name="副标题 2">
            <a:extLst>
              <a:ext uri="{FF2B5EF4-FFF2-40B4-BE49-F238E27FC236}">
                <a16:creationId xmlns:a16="http://schemas.microsoft.com/office/drawing/2014/main" xmlns="" id="{B2A1E7A0-5F48-4212-8AD5-D1BC827EF6CA}"/>
              </a:ext>
            </a:extLst>
          </p:cNvPr>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DA2B20D6-0DBE-409B-AC4F-E478CC318F46}"/>
              </a:ext>
            </a:extLst>
          </p:cNvPr>
          <p:cNvSpPr>
            <a:spLocks noGrp="1"/>
          </p:cNvSpPr>
          <p:nvPr>
            <p:ph type="dt" sz="half" idx="10"/>
          </p:nvPr>
        </p:nvSpPr>
        <p:spPr/>
        <p:txBody>
          <a:bodyPr/>
          <a:lstStyle/>
          <a:p>
            <a:fld id="{825DC134-2E5F-4DE6-9CD6-997CEE97EFDC}" type="datetimeFigureOut">
              <a:rPr lang="zh-CN" altLang="en-US" smtClean="0">
                <a:solidFill>
                  <a:prstClr val="black">
                    <a:tint val="75000"/>
                  </a:prstClr>
                </a:solidFill>
              </a:rPr>
              <a:pPr/>
              <a:t>2022/11/13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0A9D77F2-418B-422C-9F45-EB0557F0D79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A45E0CA6-208E-45B6-A0C0-306281FABA08}"/>
              </a:ext>
            </a:extLst>
          </p:cNvPr>
          <p:cNvSpPr>
            <a:spLocks noGrp="1"/>
          </p:cNvSpPr>
          <p:nvPr>
            <p:ph type="sldNum" sz="quarter" idx="12"/>
          </p:nvPr>
        </p:nvSpPr>
        <p:spPr/>
        <p:txBody>
          <a:bodyPr/>
          <a:lstStyle/>
          <a:p>
            <a:fld id="{9ADBC75E-69B5-4A17-8323-5EE7FFB5B23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1483936"/>
      </p:ext>
    </p:extLst>
  </p:cSld>
  <p:clrMapOvr>
    <a:masterClrMapping/>
  </p:clrMapOvr>
  <p:transition spd="slow" advClick="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3049951-5BA0-4403-84A5-7ADE656D6A0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882DDEC-E583-4096-8C6E-695D7D1FBC5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0F06244-2185-41D1-AADD-19E4D7EE9FD1}"/>
              </a:ext>
            </a:extLst>
          </p:cNvPr>
          <p:cNvSpPr>
            <a:spLocks noGrp="1"/>
          </p:cNvSpPr>
          <p:nvPr>
            <p:ph type="dt" sz="half" idx="10"/>
          </p:nvPr>
        </p:nvSpPr>
        <p:spPr/>
        <p:txBody>
          <a:bodyPr/>
          <a:lstStyle/>
          <a:p>
            <a:fld id="{825DC134-2E5F-4DE6-9CD6-997CEE97EFDC}" type="datetimeFigureOut">
              <a:rPr lang="zh-CN" altLang="en-US" smtClean="0">
                <a:solidFill>
                  <a:prstClr val="black">
                    <a:tint val="75000"/>
                  </a:prstClr>
                </a:solidFill>
              </a:rPr>
              <a:pPr/>
              <a:t>2022/11/13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8A21AFCF-09DB-4EA0-8301-05FE9FF20E2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4BF8E959-5F7F-4393-8EEB-CFE844F628C8}"/>
              </a:ext>
            </a:extLst>
          </p:cNvPr>
          <p:cNvSpPr>
            <a:spLocks noGrp="1"/>
          </p:cNvSpPr>
          <p:nvPr>
            <p:ph type="sldNum" sz="quarter" idx="12"/>
          </p:nvPr>
        </p:nvSpPr>
        <p:spPr/>
        <p:txBody>
          <a:bodyPr/>
          <a:lstStyle/>
          <a:p>
            <a:fld id="{9ADBC75E-69B5-4A17-8323-5EE7FFB5B23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9361406"/>
      </p:ext>
    </p:extLst>
  </p:cSld>
  <p:clrMapOvr>
    <a:masterClrMapping/>
  </p:clrMapOvr>
  <p:transition spd="slow" advClick="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9EB9DC3-D091-4CCF-9C6B-963425C274CF}"/>
              </a:ext>
            </a:extLst>
          </p:cNvPr>
          <p:cNvSpPr>
            <a:spLocks noGrp="1"/>
          </p:cNvSpPr>
          <p:nvPr>
            <p:ph type="title"/>
          </p:nvPr>
        </p:nvSpPr>
        <p:spPr>
          <a:xfrm>
            <a:off x="831862" y="1709738"/>
            <a:ext cx="10515600" cy="2852737"/>
          </a:xfrm>
        </p:spPr>
        <p:txBody>
          <a:bodyPr anchor="b"/>
          <a:lstStyle>
            <a:lvl1pPr>
              <a:defRPr sz="5999"/>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41BE6253-2AAB-42D3-9CD1-E21C958761E4}"/>
              </a:ext>
            </a:extLst>
          </p:cNvPr>
          <p:cNvSpPr>
            <a:spLocks noGrp="1"/>
          </p:cNvSpPr>
          <p:nvPr>
            <p:ph type="body" idx="1"/>
          </p:nvPr>
        </p:nvSpPr>
        <p:spPr>
          <a:xfrm>
            <a:off x="831862" y="4589463"/>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DB1B2D4F-17A4-45A8-AEE7-C0C226F70CC1}"/>
              </a:ext>
            </a:extLst>
          </p:cNvPr>
          <p:cNvSpPr>
            <a:spLocks noGrp="1"/>
          </p:cNvSpPr>
          <p:nvPr>
            <p:ph type="dt" sz="half" idx="10"/>
          </p:nvPr>
        </p:nvSpPr>
        <p:spPr/>
        <p:txBody>
          <a:bodyPr/>
          <a:lstStyle/>
          <a:p>
            <a:fld id="{825DC134-2E5F-4DE6-9CD6-997CEE97EFDC}" type="datetimeFigureOut">
              <a:rPr lang="zh-CN" altLang="en-US" smtClean="0">
                <a:solidFill>
                  <a:prstClr val="black">
                    <a:tint val="75000"/>
                  </a:prstClr>
                </a:solidFill>
              </a:rPr>
              <a:pPr/>
              <a:t>2022/11/13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D8E3AB50-22A7-41EC-BDC3-007A391AC56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D6362DF4-6257-45D9-BCBC-AB18C9030884}"/>
              </a:ext>
            </a:extLst>
          </p:cNvPr>
          <p:cNvSpPr>
            <a:spLocks noGrp="1"/>
          </p:cNvSpPr>
          <p:nvPr>
            <p:ph type="sldNum" sz="quarter" idx="12"/>
          </p:nvPr>
        </p:nvSpPr>
        <p:spPr/>
        <p:txBody>
          <a:bodyPr/>
          <a:lstStyle/>
          <a:p>
            <a:fld id="{9ADBC75E-69B5-4A17-8323-5EE7FFB5B23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68274150"/>
      </p:ext>
    </p:extLst>
  </p:cSld>
  <p:clrMapOvr>
    <a:masterClrMapping/>
  </p:clrMapOvr>
  <p:transition spd="slow" advClick="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2CBF1CA-E08C-4CF8-9FDF-96649B1BA41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B0140BB-B10D-4C2E-9B68-A6565394247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B34675CC-EA63-4222-9C61-D5A127BC965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56C103FE-A7DA-4DBC-B048-18F2DAE1CDD4}"/>
              </a:ext>
            </a:extLst>
          </p:cNvPr>
          <p:cNvSpPr>
            <a:spLocks noGrp="1"/>
          </p:cNvSpPr>
          <p:nvPr>
            <p:ph type="dt" sz="half" idx="10"/>
          </p:nvPr>
        </p:nvSpPr>
        <p:spPr/>
        <p:txBody>
          <a:bodyPr/>
          <a:lstStyle/>
          <a:p>
            <a:fld id="{825DC134-2E5F-4DE6-9CD6-997CEE97EFDC}" type="datetimeFigureOut">
              <a:rPr lang="zh-CN" altLang="en-US" smtClean="0">
                <a:solidFill>
                  <a:prstClr val="black">
                    <a:tint val="75000"/>
                  </a:prstClr>
                </a:solidFill>
              </a:rPr>
              <a:pPr/>
              <a:t>2022/11/13</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AC5F3922-49AE-4A11-94C7-DB874B7240C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22BF616B-80E8-447C-AA6C-2BB603A07F8F}"/>
              </a:ext>
            </a:extLst>
          </p:cNvPr>
          <p:cNvSpPr>
            <a:spLocks noGrp="1"/>
          </p:cNvSpPr>
          <p:nvPr>
            <p:ph type="sldNum" sz="quarter" idx="12"/>
          </p:nvPr>
        </p:nvSpPr>
        <p:spPr/>
        <p:txBody>
          <a:bodyPr/>
          <a:lstStyle/>
          <a:p>
            <a:fld id="{9ADBC75E-69B5-4A17-8323-5EE7FFB5B23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1206678"/>
      </p:ext>
    </p:extLst>
  </p:cSld>
  <p:clrMapOvr>
    <a:masterClrMapping/>
  </p:clrMapOvr>
  <p:transition spd="slow" advClick="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F8E1BE1-CC4C-459D-BB84-67E7172A571A}"/>
              </a:ext>
            </a:extLst>
          </p:cNvPr>
          <p:cNvSpPr>
            <a:spLocks noGrp="1"/>
          </p:cNvSpPr>
          <p:nvPr>
            <p:ph type="title"/>
          </p:nvPr>
        </p:nvSpPr>
        <p:spPr>
          <a:xfrm>
            <a:off x="839800"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B0BE922-B630-4D0E-9313-A100FEE6D650}"/>
              </a:ext>
            </a:extLst>
          </p:cNvPr>
          <p:cNvSpPr>
            <a:spLocks noGrp="1"/>
          </p:cNvSpPr>
          <p:nvPr>
            <p:ph type="body" idx="1"/>
          </p:nvPr>
        </p:nvSpPr>
        <p:spPr>
          <a:xfrm>
            <a:off x="839800"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DD272A16-2810-4050-8DAF-47737277C325}"/>
              </a:ext>
            </a:extLst>
          </p:cNvPr>
          <p:cNvSpPr>
            <a:spLocks noGrp="1"/>
          </p:cNvSpPr>
          <p:nvPr>
            <p:ph sz="half" idx="2"/>
          </p:nvPr>
        </p:nvSpPr>
        <p:spPr>
          <a:xfrm>
            <a:off x="839800"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FDFA4653-3A42-4A6E-9D8D-C968B5B7D7B8}"/>
              </a:ext>
            </a:extLst>
          </p:cNvPr>
          <p:cNvSpPr>
            <a:spLocks noGrp="1"/>
          </p:cNvSpPr>
          <p:nvPr>
            <p:ph type="body" sz="quarter" idx="3"/>
          </p:nvPr>
        </p:nvSpPr>
        <p:spPr>
          <a:xfrm>
            <a:off x="6172212"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61BB6027-C663-4B4F-AA10-80384FB2581B}"/>
              </a:ext>
            </a:extLst>
          </p:cNvPr>
          <p:cNvSpPr>
            <a:spLocks noGrp="1"/>
          </p:cNvSpPr>
          <p:nvPr>
            <p:ph sz="quarter" idx="4"/>
          </p:nvPr>
        </p:nvSpPr>
        <p:spPr>
          <a:xfrm>
            <a:off x="6172212"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0E33B178-E3BB-4EDB-879D-99A3824DCBF5}"/>
              </a:ext>
            </a:extLst>
          </p:cNvPr>
          <p:cNvSpPr>
            <a:spLocks noGrp="1"/>
          </p:cNvSpPr>
          <p:nvPr>
            <p:ph type="dt" sz="half" idx="10"/>
          </p:nvPr>
        </p:nvSpPr>
        <p:spPr/>
        <p:txBody>
          <a:bodyPr/>
          <a:lstStyle/>
          <a:p>
            <a:fld id="{825DC134-2E5F-4DE6-9CD6-997CEE97EFDC}" type="datetimeFigureOut">
              <a:rPr lang="zh-CN" altLang="en-US" smtClean="0">
                <a:solidFill>
                  <a:prstClr val="black">
                    <a:tint val="75000"/>
                  </a:prstClr>
                </a:solidFill>
              </a:rPr>
              <a:pPr/>
              <a:t>2022/11/13</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572872E3-4BA0-4EB0-8469-F44F2AA1524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5B3F8F81-0F4C-4B59-A572-4CB976040808}"/>
              </a:ext>
            </a:extLst>
          </p:cNvPr>
          <p:cNvSpPr>
            <a:spLocks noGrp="1"/>
          </p:cNvSpPr>
          <p:nvPr>
            <p:ph type="sldNum" sz="quarter" idx="12"/>
          </p:nvPr>
        </p:nvSpPr>
        <p:spPr/>
        <p:txBody>
          <a:bodyPr/>
          <a:lstStyle/>
          <a:p>
            <a:fld id="{9ADBC75E-69B5-4A17-8323-5EE7FFB5B23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05173455"/>
      </p:ext>
    </p:extLst>
  </p:cSld>
  <p:clrMapOvr>
    <a:masterClrMapping/>
  </p:clrMapOvr>
  <p:transition spd="slow" advClick="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F5575DA-77FD-466A-B61E-81AAC7759AF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063C4929-0DB8-45CF-8748-4EF8DC982881}"/>
              </a:ext>
            </a:extLst>
          </p:cNvPr>
          <p:cNvSpPr>
            <a:spLocks noGrp="1"/>
          </p:cNvSpPr>
          <p:nvPr>
            <p:ph type="dt" sz="half" idx="10"/>
          </p:nvPr>
        </p:nvSpPr>
        <p:spPr/>
        <p:txBody>
          <a:bodyPr/>
          <a:lstStyle/>
          <a:p>
            <a:fld id="{825DC134-2E5F-4DE6-9CD6-997CEE97EFDC}" type="datetimeFigureOut">
              <a:rPr lang="zh-CN" altLang="en-US" smtClean="0">
                <a:solidFill>
                  <a:prstClr val="black">
                    <a:tint val="75000"/>
                  </a:prstClr>
                </a:solidFill>
              </a:rPr>
              <a:pPr/>
              <a:t>2022/11/13</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0E99CBBD-0820-4428-AC62-7CE6026A00D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74BF7B26-5446-4F6A-87DE-DFD1F6B99487}"/>
              </a:ext>
            </a:extLst>
          </p:cNvPr>
          <p:cNvSpPr>
            <a:spLocks noGrp="1"/>
          </p:cNvSpPr>
          <p:nvPr>
            <p:ph type="sldNum" sz="quarter" idx="12"/>
          </p:nvPr>
        </p:nvSpPr>
        <p:spPr/>
        <p:txBody>
          <a:bodyPr/>
          <a:lstStyle/>
          <a:p>
            <a:fld id="{9ADBC75E-69B5-4A17-8323-5EE7FFB5B23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95309246"/>
      </p:ext>
    </p:extLst>
  </p:cSld>
  <p:clrMapOvr>
    <a:masterClrMapping/>
  </p:clrMapOvr>
  <p:transition spd="slow" advClick="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92AD7C3-69D7-4C36-B515-3E5D7997B02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D6338576-D73C-4EF0-B4CD-8555F71416F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E6095EF0-D763-4B69-963A-D0C5797AF330}"/>
              </a:ext>
            </a:extLst>
          </p:cNvPr>
          <p:cNvSpPr>
            <a:spLocks noGrp="1"/>
          </p:cNvSpPr>
          <p:nvPr>
            <p:ph type="dt" sz="half" idx="10"/>
          </p:nvPr>
        </p:nvSpPr>
        <p:spPr/>
        <p:txBody>
          <a:bodyPr/>
          <a:lstStyle/>
          <a:p>
            <a:fld id="{FF5FF0DF-C2EE-413A-B214-CBAC37ABA5ED}" type="datetimeFigureOut">
              <a:rPr lang="zh-CN" altLang="en-US" smtClean="0"/>
              <a:t>2022/11/13</a:t>
            </a:fld>
            <a:endParaRPr lang="zh-CN" altLang="en-US"/>
          </a:p>
        </p:txBody>
      </p:sp>
      <p:sp>
        <p:nvSpPr>
          <p:cNvPr id="5" name="页脚占位符 4">
            <a:extLst>
              <a:ext uri="{FF2B5EF4-FFF2-40B4-BE49-F238E27FC236}">
                <a16:creationId xmlns:a16="http://schemas.microsoft.com/office/drawing/2014/main" xmlns="" id="{861AE13C-DDB5-4C27-871F-6E767AB221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82F222D-1922-48F6-83DE-F73A1A9C8590}"/>
              </a:ext>
            </a:extLst>
          </p:cNvPr>
          <p:cNvSpPr>
            <a:spLocks noGrp="1"/>
          </p:cNvSpPr>
          <p:nvPr>
            <p:ph type="sldNum" sz="quarter" idx="12"/>
          </p:nvPr>
        </p:nvSpPr>
        <p:spPr/>
        <p:txBody>
          <a:bodyPr/>
          <a:lstStyle/>
          <a:p>
            <a:fld id="{6175C3E7-3E88-429A-BF83-3B01D13B3F17}" type="slidenum">
              <a:rPr lang="zh-CN" altLang="en-US" smtClean="0"/>
              <a:t>‹#›</a:t>
            </a:fld>
            <a:endParaRPr lang="zh-CN" altLang="en-US"/>
          </a:p>
        </p:txBody>
      </p:sp>
    </p:spTree>
    <p:extLst>
      <p:ext uri="{BB962C8B-B14F-4D97-AF65-F5344CB8AC3E}">
        <p14:creationId xmlns:p14="http://schemas.microsoft.com/office/powerpoint/2010/main" val="233609960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8426375-95AF-4CAA-A760-17B0AB69D738}"/>
              </a:ext>
            </a:extLst>
          </p:cNvPr>
          <p:cNvSpPr>
            <a:spLocks noGrp="1"/>
          </p:cNvSpPr>
          <p:nvPr>
            <p:ph type="dt" sz="half" idx="10"/>
          </p:nvPr>
        </p:nvSpPr>
        <p:spPr/>
        <p:txBody>
          <a:bodyPr/>
          <a:lstStyle/>
          <a:p>
            <a:fld id="{825DC134-2E5F-4DE6-9CD6-997CEE97EFDC}" type="datetimeFigureOut">
              <a:rPr lang="zh-CN" altLang="en-US" smtClean="0">
                <a:solidFill>
                  <a:prstClr val="black">
                    <a:tint val="75000"/>
                  </a:prstClr>
                </a:solidFill>
              </a:rPr>
              <a:pPr/>
              <a:t>2022/11/13</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D9C9BFC4-BB5A-456D-BD08-125BF41E3D8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04369A36-C88E-4622-AB5A-AFAEF72E0418}"/>
              </a:ext>
            </a:extLst>
          </p:cNvPr>
          <p:cNvSpPr>
            <a:spLocks noGrp="1"/>
          </p:cNvSpPr>
          <p:nvPr>
            <p:ph type="sldNum" sz="quarter" idx="12"/>
          </p:nvPr>
        </p:nvSpPr>
        <p:spPr/>
        <p:txBody>
          <a:bodyPr/>
          <a:lstStyle/>
          <a:p>
            <a:fld id="{9ADBC75E-69B5-4A17-8323-5EE7FFB5B23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7883806"/>
      </p:ext>
    </p:extLst>
  </p:cSld>
  <p:clrMapOvr>
    <a:masterClrMapping/>
  </p:clrMapOvr>
  <p:transition spd="slow" advClick="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D11A658-1103-40ED-8811-9E9820ED48DB}"/>
              </a:ext>
            </a:extLst>
          </p:cNvPr>
          <p:cNvSpPr>
            <a:spLocks noGrp="1"/>
          </p:cNvSpPr>
          <p:nvPr>
            <p:ph type="title"/>
          </p:nvPr>
        </p:nvSpPr>
        <p:spPr>
          <a:xfrm>
            <a:off x="839800" y="457212"/>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0EA30478-D4D5-4FFC-950B-D1D7B1460DF8}"/>
              </a:ext>
            </a:extLst>
          </p:cNvPr>
          <p:cNvSpPr>
            <a:spLocks noGrp="1"/>
          </p:cNvSpPr>
          <p:nvPr>
            <p:ph idx="1"/>
          </p:nvPr>
        </p:nvSpPr>
        <p:spPr>
          <a:xfrm>
            <a:off x="5183188" y="98743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A1F08524-AA95-4DF5-8C2F-FADD816973F4}"/>
              </a:ext>
            </a:extLst>
          </p:cNvPr>
          <p:cNvSpPr>
            <a:spLocks noGrp="1"/>
          </p:cNvSpPr>
          <p:nvPr>
            <p:ph type="body" sz="half" idx="2"/>
          </p:nvPr>
        </p:nvSpPr>
        <p:spPr>
          <a:xfrm>
            <a:off x="839800"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8D8DFE1F-7739-4C4A-B8BA-410E80D5D5AB}"/>
              </a:ext>
            </a:extLst>
          </p:cNvPr>
          <p:cNvSpPr>
            <a:spLocks noGrp="1"/>
          </p:cNvSpPr>
          <p:nvPr>
            <p:ph type="dt" sz="half" idx="10"/>
          </p:nvPr>
        </p:nvSpPr>
        <p:spPr/>
        <p:txBody>
          <a:bodyPr/>
          <a:lstStyle/>
          <a:p>
            <a:fld id="{825DC134-2E5F-4DE6-9CD6-997CEE97EFDC}" type="datetimeFigureOut">
              <a:rPr lang="zh-CN" altLang="en-US" smtClean="0">
                <a:solidFill>
                  <a:prstClr val="black">
                    <a:tint val="75000"/>
                  </a:prstClr>
                </a:solidFill>
              </a:rPr>
              <a:pPr/>
              <a:t>2022/11/13</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5F79C82E-EDEB-4F13-9D59-E852FD1583A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4B4233AC-6574-450D-9A25-7A127A126422}"/>
              </a:ext>
            </a:extLst>
          </p:cNvPr>
          <p:cNvSpPr>
            <a:spLocks noGrp="1"/>
          </p:cNvSpPr>
          <p:nvPr>
            <p:ph type="sldNum" sz="quarter" idx="12"/>
          </p:nvPr>
        </p:nvSpPr>
        <p:spPr/>
        <p:txBody>
          <a:bodyPr/>
          <a:lstStyle/>
          <a:p>
            <a:fld id="{9ADBC75E-69B5-4A17-8323-5EE7FFB5B23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67160843"/>
      </p:ext>
    </p:extLst>
  </p:cSld>
  <p:clrMapOvr>
    <a:masterClrMapping/>
  </p:clrMapOvr>
  <p:transition spd="slow" advClick="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79C98CA-AEF7-4406-BA52-2F21BDB5D41C}"/>
              </a:ext>
            </a:extLst>
          </p:cNvPr>
          <p:cNvSpPr>
            <a:spLocks noGrp="1"/>
          </p:cNvSpPr>
          <p:nvPr>
            <p:ph type="title"/>
          </p:nvPr>
        </p:nvSpPr>
        <p:spPr>
          <a:xfrm>
            <a:off x="839800" y="457212"/>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2CE1D12C-4A8F-47B3-88A7-9D04C7C88DA1}"/>
              </a:ext>
            </a:extLst>
          </p:cNvPr>
          <p:cNvSpPr>
            <a:spLocks noGrp="1"/>
          </p:cNvSpPr>
          <p:nvPr>
            <p:ph type="pic" idx="1"/>
          </p:nvPr>
        </p:nvSpPr>
        <p:spPr>
          <a:xfrm>
            <a:off x="5183188" y="987437"/>
            <a:ext cx="6172200"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zh-CN" altLang="en-US"/>
          </a:p>
        </p:txBody>
      </p:sp>
      <p:sp>
        <p:nvSpPr>
          <p:cNvPr id="4" name="文本占位符 3">
            <a:extLst>
              <a:ext uri="{FF2B5EF4-FFF2-40B4-BE49-F238E27FC236}">
                <a16:creationId xmlns:a16="http://schemas.microsoft.com/office/drawing/2014/main" xmlns="" id="{0B685642-2C31-4D82-8951-C0E400FDA7D6}"/>
              </a:ext>
            </a:extLst>
          </p:cNvPr>
          <p:cNvSpPr>
            <a:spLocks noGrp="1"/>
          </p:cNvSpPr>
          <p:nvPr>
            <p:ph type="body" sz="half" idx="2"/>
          </p:nvPr>
        </p:nvSpPr>
        <p:spPr>
          <a:xfrm>
            <a:off x="839800"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93908FBB-F3AD-4F5E-A171-30A6B3BF270F}"/>
              </a:ext>
            </a:extLst>
          </p:cNvPr>
          <p:cNvSpPr>
            <a:spLocks noGrp="1"/>
          </p:cNvSpPr>
          <p:nvPr>
            <p:ph type="dt" sz="half" idx="10"/>
          </p:nvPr>
        </p:nvSpPr>
        <p:spPr/>
        <p:txBody>
          <a:bodyPr/>
          <a:lstStyle/>
          <a:p>
            <a:fld id="{825DC134-2E5F-4DE6-9CD6-997CEE97EFDC}" type="datetimeFigureOut">
              <a:rPr lang="zh-CN" altLang="en-US" smtClean="0">
                <a:solidFill>
                  <a:prstClr val="black">
                    <a:tint val="75000"/>
                  </a:prstClr>
                </a:solidFill>
              </a:rPr>
              <a:pPr/>
              <a:t>2022/11/13</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38D067A1-0A63-439E-B2A5-F19267F862E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425F97FA-8931-4960-B050-9CA9914804D1}"/>
              </a:ext>
            </a:extLst>
          </p:cNvPr>
          <p:cNvSpPr>
            <a:spLocks noGrp="1"/>
          </p:cNvSpPr>
          <p:nvPr>
            <p:ph type="sldNum" sz="quarter" idx="12"/>
          </p:nvPr>
        </p:nvSpPr>
        <p:spPr/>
        <p:txBody>
          <a:bodyPr/>
          <a:lstStyle/>
          <a:p>
            <a:fld id="{9ADBC75E-69B5-4A17-8323-5EE7FFB5B23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760481"/>
      </p:ext>
    </p:extLst>
  </p:cSld>
  <p:clrMapOvr>
    <a:masterClrMapping/>
  </p:clrMapOvr>
  <p:transition spd="slow" advClick="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A9082F4-F080-4803-8A06-DD3FC6D33CD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D9938F42-FE4E-4D7C-813E-B04E128678B2}"/>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E9D0E81-B54F-49B4-AAAC-9EA5C83A244E}"/>
              </a:ext>
            </a:extLst>
          </p:cNvPr>
          <p:cNvSpPr>
            <a:spLocks noGrp="1"/>
          </p:cNvSpPr>
          <p:nvPr>
            <p:ph type="dt" sz="half" idx="10"/>
          </p:nvPr>
        </p:nvSpPr>
        <p:spPr/>
        <p:txBody>
          <a:bodyPr/>
          <a:lstStyle/>
          <a:p>
            <a:fld id="{825DC134-2E5F-4DE6-9CD6-997CEE97EFDC}" type="datetimeFigureOut">
              <a:rPr lang="zh-CN" altLang="en-US" smtClean="0">
                <a:solidFill>
                  <a:prstClr val="black">
                    <a:tint val="75000"/>
                  </a:prstClr>
                </a:solidFill>
              </a:rPr>
              <a:pPr/>
              <a:t>2022/11/13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4F438BC6-F21F-4798-9AB6-05D7FE98156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86027D22-2ADC-46C2-AACC-1CB4CCFB335A}"/>
              </a:ext>
            </a:extLst>
          </p:cNvPr>
          <p:cNvSpPr>
            <a:spLocks noGrp="1"/>
          </p:cNvSpPr>
          <p:nvPr>
            <p:ph type="sldNum" sz="quarter" idx="12"/>
          </p:nvPr>
        </p:nvSpPr>
        <p:spPr/>
        <p:txBody>
          <a:bodyPr/>
          <a:lstStyle/>
          <a:p>
            <a:fld id="{9ADBC75E-69B5-4A17-8323-5EE7FFB5B23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74681390"/>
      </p:ext>
    </p:extLst>
  </p:cSld>
  <p:clrMapOvr>
    <a:masterClrMapping/>
  </p:clrMapOvr>
  <p:transition spd="slow" advClick="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ED3EA3C1-22D0-4172-92DE-1B848413CA8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D264F62B-6AC5-42D5-B3D3-40F07119CA8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ECE51A7-9409-4ED0-BCB5-A82E25B062D2}"/>
              </a:ext>
            </a:extLst>
          </p:cNvPr>
          <p:cNvSpPr>
            <a:spLocks noGrp="1"/>
          </p:cNvSpPr>
          <p:nvPr>
            <p:ph type="dt" sz="half" idx="10"/>
          </p:nvPr>
        </p:nvSpPr>
        <p:spPr/>
        <p:txBody>
          <a:bodyPr/>
          <a:lstStyle/>
          <a:p>
            <a:fld id="{825DC134-2E5F-4DE6-9CD6-997CEE97EFDC}" type="datetimeFigureOut">
              <a:rPr lang="zh-CN" altLang="en-US" smtClean="0">
                <a:solidFill>
                  <a:prstClr val="black">
                    <a:tint val="75000"/>
                  </a:prstClr>
                </a:solidFill>
              </a:rPr>
              <a:pPr/>
              <a:t>2022/11/13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55C56B60-E9E9-4979-A397-1EF85C54928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4E99E927-2A7F-47DD-9E7A-A489F9974B96}"/>
              </a:ext>
            </a:extLst>
          </p:cNvPr>
          <p:cNvSpPr>
            <a:spLocks noGrp="1"/>
          </p:cNvSpPr>
          <p:nvPr>
            <p:ph type="sldNum" sz="quarter" idx="12"/>
          </p:nvPr>
        </p:nvSpPr>
        <p:spPr/>
        <p:txBody>
          <a:bodyPr/>
          <a:lstStyle/>
          <a:p>
            <a:fld id="{9ADBC75E-69B5-4A17-8323-5EE7FFB5B23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44432243"/>
      </p:ext>
    </p:extLst>
  </p:cSld>
  <p:clrMapOvr>
    <a:masterClrMapping/>
  </p:clrMapOvr>
  <p:transition spd="slow" advClick="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3234A5C-78A3-4F40-91B2-AFCD1FA4206A}"/>
              </a:ext>
            </a:extLst>
          </p:cNvPr>
          <p:cNvSpPr>
            <a:spLocks noGrp="1"/>
          </p:cNvSpPr>
          <p:nvPr>
            <p:ph type="ctrTitle"/>
          </p:nvPr>
        </p:nvSpPr>
        <p:spPr>
          <a:xfrm>
            <a:off x="1524001" y="1122364"/>
            <a:ext cx="9144000" cy="2387600"/>
          </a:xfrm>
        </p:spPr>
        <p:txBody>
          <a:bodyPr anchor="b"/>
          <a:lstStyle>
            <a:lvl1pPr algn="ctr">
              <a:defRPr sz="5999"/>
            </a:lvl1pPr>
          </a:lstStyle>
          <a:p>
            <a:r>
              <a:rPr lang="zh-CN" altLang="en-US"/>
              <a:t>单击此处编辑母版标题样式</a:t>
            </a:r>
          </a:p>
        </p:txBody>
      </p:sp>
      <p:sp>
        <p:nvSpPr>
          <p:cNvPr id="3" name="副标题 2">
            <a:extLst>
              <a:ext uri="{FF2B5EF4-FFF2-40B4-BE49-F238E27FC236}">
                <a16:creationId xmlns="" xmlns:a16="http://schemas.microsoft.com/office/drawing/2014/main" id="{B2A1E7A0-5F48-4212-8AD5-D1BC827EF6CA}"/>
              </a:ext>
            </a:extLst>
          </p:cNvPr>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DA2B20D6-0DBE-409B-AC4F-E478CC318F46}"/>
              </a:ext>
            </a:extLst>
          </p:cNvPr>
          <p:cNvSpPr>
            <a:spLocks noGrp="1"/>
          </p:cNvSpPr>
          <p:nvPr>
            <p:ph type="dt" sz="half" idx="10"/>
          </p:nvPr>
        </p:nvSpPr>
        <p:spPr/>
        <p:txBody>
          <a:bodyPr/>
          <a:lstStyle/>
          <a:p>
            <a:fld id="{825DC134-2E5F-4DE6-9CD6-997CEE97EFDC}" type="datetimeFigureOut">
              <a:rPr lang="zh-CN" altLang="en-US" smtClean="0">
                <a:solidFill>
                  <a:prstClr val="black">
                    <a:tint val="75000"/>
                  </a:prstClr>
                </a:solidFill>
              </a:rPr>
              <a:pPr/>
              <a:t>2022/11/13</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0A9D77F2-418B-422C-9F45-EB0557F0D79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A45E0CA6-208E-45B6-A0C0-306281FABA08}"/>
              </a:ext>
            </a:extLst>
          </p:cNvPr>
          <p:cNvSpPr>
            <a:spLocks noGrp="1"/>
          </p:cNvSpPr>
          <p:nvPr>
            <p:ph type="sldNum" sz="quarter" idx="12"/>
          </p:nvPr>
        </p:nvSpPr>
        <p:spPr/>
        <p:txBody>
          <a:bodyPr/>
          <a:lstStyle/>
          <a:p>
            <a:fld id="{9ADBC75E-69B5-4A17-8323-5EE7FFB5B23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32674246"/>
      </p:ext>
    </p:extLst>
  </p:cSld>
  <p:clrMapOvr>
    <a:masterClrMapping/>
  </p:clrMapOvr>
  <p:transition spd="slow" advClick="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3049951-5BA0-4403-84A5-7ADE656D6A0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E882DDEC-E583-4096-8C6E-695D7D1FBC5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50F06244-2185-41D1-AADD-19E4D7EE9FD1}"/>
              </a:ext>
            </a:extLst>
          </p:cNvPr>
          <p:cNvSpPr>
            <a:spLocks noGrp="1"/>
          </p:cNvSpPr>
          <p:nvPr>
            <p:ph type="dt" sz="half" idx="10"/>
          </p:nvPr>
        </p:nvSpPr>
        <p:spPr/>
        <p:txBody>
          <a:bodyPr/>
          <a:lstStyle/>
          <a:p>
            <a:fld id="{825DC134-2E5F-4DE6-9CD6-997CEE97EFDC}" type="datetimeFigureOut">
              <a:rPr lang="zh-CN" altLang="en-US" smtClean="0">
                <a:solidFill>
                  <a:prstClr val="black">
                    <a:tint val="75000"/>
                  </a:prstClr>
                </a:solidFill>
              </a:rPr>
              <a:pPr/>
              <a:t>2022/11/13</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8A21AFCF-09DB-4EA0-8301-05FE9FF20E2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4BF8E959-5F7F-4393-8EEB-CFE844F628C8}"/>
              </a:ext>
            </a:extLst>
          </p:cNvPr>
          <p:cNvSpPr>
            <a:spLocks noGrp="1"/>
          </p:cNvSpPr>
          <p:nvPr>
            <p:ph type="sldNum" sz="quarter" idx="12"/>
          </p:nvPr>
        </p:nvSpPr>
        <p:spPr/>
        <p:txBody>
          <a:bodyPr/>
          <a:lstStyle/>
          <a:p>
            <a:fld id="{9ADBC75E-69B5-4A17-8323-5EE7FFB5B23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50141787"/>
      </p:ext>
    </p:extLst>
  </p:cSld>
  <p:clrMapOvr>
    <a:masterClrMapping/>
  </p:clrMapOvr>
  <p:transition spd="slow" advClick="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9EB9DC3-D091-4CCF-9C6B-963425C274CF}"/>
              </a:ext>
            </a:extLst>
          </p:cNvPr>
          <p:cNvSpPr>
            <a:spLocks noGrp="1"/>
          </p:cNvSpPr>
          <p:nvPr>
            <p:ph type="title"/>
          </p:nvPr>
        </p:nvSpPr>
        <p:spPr>
          <a:xfrm>
            <a:off x="831851" y="1709738"/>
            <a:ext cx="10515600" cy="2852737"/>
          </a:xfrm>
        </p:spPr>
        <p:txBody>
          <a:bodyPr anchor="b"/>
          <a:lstStyle>
            <a:lvl1pPr>
              <a:defRPr sz="5999"/>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41BE6253-2AAB-42D3-9CD1-E21C958761E4}"/>
              </a:ext>
            </a:extLst>
          </p:cNvPr>
          <p:cNvSpPr>
            <a:spLocks noGrp="1"/>
          </p:cNvSpPr>
          <p:nvPr>
            <p:ph type="body" idx="1"/>
          </p:nvPr>
        </p:nvSpPr>
        <p:spPr>
          <a:xfrm>
            <a:off x="831851" y="4589463"/>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DB1B2D4F-17A4-45A8-AEE7-C0C226F70CC1}"/>
              </a:ext>
            </a:extLst>
          </p:cNvPr>
          <p:cNvSpPr>
            <a:spLocks noGrp="1"/>
          </p:cNvSpPr>
          <p:nvPr>
            <p:ph type="dt" sz="half" idx="10"/>
          </p:nvPr>
        </p:nvSpPr>
        <p:spPr/>
        <p:txBody>
          <a:bodyPr/>
          <a:lstStyle/>
          <a:p>
            <a:fld id="{825DC134-2E5F-4DE6-9CD6-997CEE97EFDC}" type="datetimeFigureOut">
              <a:rPr lang="zh-CN" altLang="en-US" smtClean="0">
                <a:solidFill>
                  <a:prstClr val="black">
                    <a:tint val="75000"/>
                  </a:prstClr>
                </a:solidFill>
              </a:rPr>
              <a:pPr/>
              <a:t>2022/11/13</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D8E3AB50-22A7-41EC-BDC3-007A391AC56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D6362DF4-6257-45D9-BCBC-AB18C9030884}"/>
              </a:ext>
            </a:extLst>
          </p:cNvPr>
          <p:cNvSpPr>
            <a:spLocks noGrp="1"/>
          </p:cNvSpPr>
          <p:nvPr>
            <p:ph type="sldNum" sz="quarter" idx="12"/>
          </p:nvPr>
        </p:nvSpPr>
        <p:spPr/>
        <p:txBody>
          <a:bodyPr/>
          <a:lstStyle/>
          <a:p>
            <a:fld id="{9ADBC75E-69B5-4A17-8323-5EE7FFB5B23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98739938"/>
      </p:ext>
    </p:extLst>
  </p:cSld>
  <p:clrMapOvr>
    <a:masterClrMapping/>
  </p:clrMapOvr>
  <p:transition spd="slow" advClick="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2CBF1CA-E08C-4CF8-9FDF-96649B1BA41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BB0140BB-B10D-4C2E-9B68-A6565394247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B34675CC-EA63-4222-9C61-D5A127BC965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56C103FE-A7DA-4DBC-B048-18F2DAE1CDD4}"/>
              </a:ext>
            </a:extLst>
          </p:cNvPr>
          <p:cNvSpPr>
            <a:spLocks noGrp="1"/>
          </p:cNvSpPr>
          <p:nvPr>
            <p:ph type="dt" sz="half" idx="10"/>
          </p:nvPr>
        </p:nvSpPr>
        <p:spPr/>
        <p:txBody>
          <a:bodyPr/>
          <a:lstStyle/>
          <a:p>
            <a:fld id="{825DC134-2E5F-4DE6-9CD6-997CEE97EFDC}" type="datetimeFigureOut">
              <a:rPr lang="zh-CN" altLang="en-US" smtClean="0">
                <a:solidFill>
                  <a:prstClr val="black">
                    <a:tint val="75000"/>
                  </a:prstClr>
                </a:solidFill>
              </a:rPr>
              <a:pPr/>
              <a:t>2022/11/13</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AC5F3922-49AE-4A11-94C7-DB874B7240C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22BF616B-80E8-447C-AA6C-2BB603A07F8F}"/>
              </a:ext>
            </a:extLst>
          </p:cNvPr>
          <p:cNvSpPr>
            <a:spLocks noGrp="1"/>
          </p:cNvSpPr>
          <p:nvPr>
            <p:ph type="sldNum" sz="quarter" idx="12"/>
          </p:nvPr>
        </p:nvSpPr>
        <p:spPr/>
        <p:txBody>
          <a:bodyPr/>
          <a:lstStyle/>
          <a:p>
            <a:fld id="{9ADBC75E-69B5-4A17-8323-5EE7FFB5B23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95306672"/>
      </p:ext>
    </p:extLst>
  </p:cSld>
  <p:clrMapOvr>
    <a:masterClrMapping/>
  </p:clrMapOvr>
  <p:transition spd="slow" advClick="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F8E1BE1-CC4C-459D-BB84-67E7172A571A}"/>
              </a:ext>
            </a:extLst>
          </p:cNvPr>
          <p:cNvSpPr>
            <a:spLocks noGrp="1"/>
          </p:cNvSpPr>
          <p:nvPr>
            <p:ph type="title"/>
          </p:nvPr>
        </p:nvSpPr>
        <p:spPr>
          <a:xfrm>
            <a:off x="839789"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BB0BE922-B630-4D0E-9313-A100FEE6D650}"/>
              </a:ext>
            </a:extLst>
          </p:cNvPr>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DD272A16-2810-4050-8DAF-47737277C325}"/>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FDFA4653-3A42-4A6E-9D8D-C968B5B7D7B8}"/>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61BB6027-C663-4B4F-AA10-80384FB2581B}"/>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0E33B178-E3BB-4EDB-879D-99A3824DCBF5}"/>
              </a:ext>
            </a:extLst>
          </p:cNvPr>
          <p:cNvSpPr>
            <a:spLocks noGrp="1"/>
          </p:cNvSpPr>
          <p:nvPr>
            <p:ph type="dt" sz="half" idx="10"/>
          </p:nvPr>
        </p:nvSpPr>
        <p:spPr/>
        <p:txBody>
          <a:bodyPr/>
          <a:lstStyle/>
          <a:p>
            <a:fld id="{825DC134-2E5F-4DE6-9CD6-997CEE97EFDC}" type="datetimeFigureOut">
              <a:rPr lang="zh-CN" altLang="en-US" smtClean="0">
                <a:solidFill>
                  <a:prstClr val="black">
                    <a:tint val="75000"/>
                  </a:prstClr>
                </a:solidFill>
              </a:rPr>
              <a:pPr/>
              <a:t>2022/11/13</a:t>
            </a:fld>
            <a:endParaRPr lang="zh-CN" altLang="en-US">
              <a:solidFill>
                <a:prstClr val="black">
                  <a:tint val="75000"/>
                </a:prstClr>
              </a:solidFill>
            </a:endParaRPr>
          </a:p>
        </p:txBody>
      </p:sp>
      <p:sp>
        <p:nvSpPr>
          <p:cNvPr id="8" name="页脚占位符 7">
            <a:extLst>
              <a:ext uri="{FF2B5EF4-FFF2-40B4-BE49-F238E27FC236}">
                <a16:creationId xmlns="" xmlns:a16="http://schemas.microsoft.com/office/drawing/2014/main" id="{572872E3-4BA0-4EB0-8469-F44F2AA1524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 xmlns:a16="http://schemas.microsoft.com/office/drawing/2014/main" id="{5B3F8F81-0F4C-4B59-A572-4CB976040808}"/>
              </a:ext>
            </a:extLst>
          </p:cNvPr>
          <p:cNvSpPr>
            <a:spLocks noGrp="1"/>
          </p:cNvSpPr>
          <p:nvPr>
            <p:ph type="sldNum" sz="quarter" idx="12"/>
          </p:nvPr>
        </p:nvSpPr>
        <p:spPr/>
        <p:txBody>
          <a:bodyPr/>
          <a:lstStyle/>
          <a:p>
            <a:fld id="{9ADBC75E-69B5-4A17-8323-5EE7FFB5B23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57935862"/>
      </p:ext>
    </p:extLst>
  </p:cSld>
  <p:clrMapOvr>
    <a:masterClrMapping/>
  </p:clrMapOvr>
  <p:transition spd="slow" advClick="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ECF11CB-20C2-45EE-92F2-DF12C7C30A65}"/>
              </a:ext>
            </a:extLst>
          </p:cNvPr>
          <p:cNvSpPr>
            <a:spLocks noGrp="1"/>
          </p:cNvSpPr>
          <p:nvPr>
            <p:ph type="title"/>
          </p:nvPr>
        </p:nvSpPr>
        <p:spPr>
          <a:xfrm>
            <a:off x="831862"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BF8B785E-8D9A-4916-95F0-705E9FF0E55C}"/>
              </a:ext>
            </a:extLst>
          </p:cNvPr>
          <p:cNvSpPr>
            <a:spLocks noGrp="1"/>
          </p:cNvSpPr>
          <p:nvPr>
            <p:ph type="body" idx="1"/>
          </p:nvPr>
        </p:nvSpPr>
        <p:spPr>
          <a:xfrm>
            <a:off x="831862"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CD9FA58D-2E00-452D-AB9D-389993C286E6}"/>
              </a:ext>
            </a:extLst>
          </p:cNvPr>
          <p:cNvSpPr>
            <a:spLocks noGrp="1"/>
          </p:cNvSpPr>
          <p:nvPr>
            <p:ph type="dt" sz="half" idx="10"/>
          </p:nvPr>
        </p:nvSpPr>
        <p:spPr/>
        <p:txBody>
          <a:bodyPr/>
          <a:lstStyle/>
          <a:p>
            <a:fld id="{FF5FF0DF-C2EE-413A-B214-CBAC37ABA5ED}" type="datetimeFigureOut">
              <a:rPr lang="zh-CN" altLang="en-US" smtClean="0"/>
              <a:t>2022/11/13</a:t>
            </a:fld>
            <a:endParaRPr lang="zh-CN" altLang="en-US"/>
          </a:p>
        </p:txBody>
      </p:sp>
      <p:sp>
        <p:nvSpPr>
          <p:cNvPr id="5" name="页脚占位符 4">
            <a:extLst>
              <a:ext uri="{FF2B5EF4-FFF2-40B4-BE49-F238E27FC236}">
                <a16:creationId xmlns:a16="http://schemas.microsoft.com/office/drawing/2014/main" xmlns="" id="{4C5CF153-7AAC-43CC-996D-1E1570B5CBA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918C4884-2AB7-4D03-86D9-1DDEA92FA50A}"/>
              </a:ext>
            </a:extLst>
          </p:cNvPr>
          <p:cNvSpPr>
            <a:spLocks noGrp="1"/>
          </p:cNvSpPr>
          <p:nvPr>
            <p:ph type="sldNum" sz="quarter" idx="12"/>
          </p:nvPr>
        </p:nvSpPr>
        <p:spPr/>
        <p:txBody>
          <a:bodyPr/>
          <a:lstStyle/>
          <a:p>
            <a:fld id="{6175C3E7-3E88-429A-BF83-3B01D13B3F17}" type="slidenum">
              <a:rPr lang="zh-CN" altLang="en-US" smtClean="0"/>
              <a:t>‹#›</a:t>
            </a:fld>
            <a:endParaRPr lang="zh-CN" altLang="en-US"/>
          </a:p>
        </p:txBody>
      </p:sp>
    </p:spTree>
    <p:extLst>
      <p:ext uri="{BB962C8B-B14F-4D97-AF65-F5344CB8AC3E}">
        <p14:creationId xmlns:p14="http://schemas.microsoft.com/office/powerpoint/2010/main" val="116497189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F5575DA-77FD-466A-B61E-81AAC7759AF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063C4929-0DB8-45CF-8748-4EF8DC982881}"/>
              </a:ext>
            </a:extLst>
          </p:cNvPr>
          <p:cNvSpPr>
            <a:spLocks noGrp="1"/>
          </p:cNvSpPr>
          <p:nvPr>
            <p:ph type="dt" sz="half" idx="10"/>
          </p:nvPr>
        </p:nvSpPr>
        <p:spPr/>
        <p:txBody>
          <a:bodyPr/>
          <a:lstStyle/>
          <a:p>
            <a:fld id="{825DC134-2E5F-4DE6-9CD6-997CEE97EFDC}" type="datetimeFigureOut">
              <a:rPr lang="zh-CN" altLang="en-US" smtClean="0">
                <a:solidFill>
                  <a:prstClr val="black">
                    <a:tint val="75000"/>
                  </a:prstClr>
                </a:solidFill>
              </a:rPr>
              <a:pPr/>
              <a:t>2022/11/13</a:t>
            </a:fld>
            <a:endParaRPr lang="zh-CN" altLang="en-US">
              <a:solidFill>
                <a:prstClr val="black">
                  <a:tint val="75000"/>
                </a:prstClr>
              </a:solidFill>
            </a:endParaRPr>
          </a:p>
        </p:txBody>
      </p:sp>
      <p:sp>
        <p:nvSpPr>
          <p:cNvPr id="4" name="页脚占位符 3">
            <a:extLst>
              <a:ext uri="{FF2B5EF4-FFF2-40B4-BE49-F238E27FC236}">
                <a16:creationId xmlns="" xmlns:a16="http://schemas.microsoft.com/office/drawing/2014/main" id="{0E99CBBD-0820-4428-AC62-7CE6026A00D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 xmlns:a16="http://schemas.microsoft.com/office/drawing/2014/main" id="{74BF7B26-5446-4F6A-87DE-DFD1F6B99487}"/>
              </a:ext>
            </a:extLst>
          </p:cNvPr>
          <p:cNvSpPr>
            <a:spLocks noGrp="1"/>
          </p:cNvSpPr>
          <p:nvPr>
            <p:ph type="sldNum" sz="quarter" idx="12"/>
          </p:nvPr>
        </p:nvSpPr>
        <p:spPr/>
        <p:txBody>
          <a:bodyPr/>
          <a:lstStyle/>
          <a:p>
            <a:fld id="{9ADBC75E-69B5-4A17-8323-5EE7FFB5B23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73679906"/>
      </p:ext>
    </p:extLst>
  </p:cSld>
  <p:clrMapOvr>
    <a:masterClrMapping/>
  </p:clrMapOvr>
  <p:transition spd="slow" advClick="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D8426375-95AF-4CAA-A760-17B0AB69D738}"/>
              </a:ext>
            </a:extLst>
          </p:cNvPr>
          <p:cNvSpPr>
            <a:spLocks noGrp="1"/>
          </p:cNvSpPr>
          <p:nvPr>
            <p:ph type="dt" sz="half" idx="10"/>
          </p:nvPr>
        </p:nvSpPr>
        <p:spPr/>
        <p:txBody>
          <a:bodyPr/>
          <a:lstStyle/>
          <a:p>
            <a:fld id="{825DC134-2E5F-4DE6-9CD6-997CEE97EFDC}" type="datetimeFigureOut">
              <a:rPr lang="zh-CN" altLang="en-US" smtClean="0">
                <a:solidFill>
                  <a:prstClr val="black">
                    <a:tint val="75000"/>
                  </a:prstClr>
                </a:solidFill>
              </a:rPr>
              <a:pPr/>
              <a:t>2022/11/13</a:t>
            </a:fld>
            <a:endParaRPr lang="zh-CN" altLang="en-US">
              <a:solidFill>
                <a:prstClr val="black">
                  <a:tint val="75000"/>
                </a:prstClr>
              </a:solidFill>
            </a:endParaRPr>
          </a:p>
        </p:txBody>
      </p:sp>
      <p:sp>
        <p:nvSpPr>
          <p:cNvPr id="3" name="页脚占位符 2">
            <a:extLst>
              <a:ext uri="{FF2B5EF4-FFF2-40B4-BE49-F238E27FC236}">
                <a16:creationId xmlns="" xmlns:a16="http://schemas.microsoft.com/office/drawing/2014/main" id="{D9C9BFC4-BB5A-456D-BD08-125BF41E3D8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 xmlns:a16="http://schemas.microsoft.com/office/drawing/2014/main" id="{04369A36-C88E-4622-AB5A-AFAEF72E0418}"/>
              </a:ext>
            </a:extLst>
          </p:cNvPr>
          <p:cNvSpPr>
            <a:spLocks noGrp="1"/>
          </p:cNvSpPr>
          <p:nvPr>
            <p:ph type="sldNum" sz="quarter" idx="12"/>
          </p:nvPr>
        </p:nvSpPr>
        <p:spPr/>
        <p:txBody>
          <a:bodyPr/>
          <a:lstStyle/>
          <a:p>
            <a:fld id="{9ADBC75E-69B5-4A17-8323-5EE7FFB5B23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35574364"/>
      </p:ext>
    </p:extLst>
  </p:cSld>
  <p:clrMapOvr>
    <a:masterClrMapping/>
  </p:clrMapOvr>
  <p:transition spd="slow" advClick="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D11A658-1103-40ED-8811-9E9820ED48DB}"/>
              </a:ext>
            </a:extLst>
          </p:cNvPr>
          <p:cNvSpPr>
            <a:spLocks noGrp="1"/>
          </p:cNvSpPr>
          <p:nvPr>
            <p:ph type="title"/>
          </p:nvPr>
        </p:nvSpPr>
        <p:spPr>
          <a:xfrm>
            <a:off x="839789" y="457201"/>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0EA30478-D4D5-4FFC-950B-D1D7B1460DF8}"/>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A1F08524-AA95-4DF5-8C2F-FADD816973F4}"/>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8D8DFE1F-7739-4C4A-B8BA-410E80D5D5AB}"/>
              </a:ext>
            </a:extLst>
          </p:cNvPr>
          <p:cNvSpPr>
            <a:spLocks noGrp="1"/>
          </p:cNvSpPr>
          <p:nvPr>
            <p:ph type="dt" sz="half" idx="10"/>
          </p:nvPr>
        </p:nvSpPr>
        <p:spPr/>
        <p:txBody>
          <a:bodyPr/>
          <a:lstStyle/>
          <a:p>
            <a:fld id="{825DC134-2E5F-4DE6-9CD6-997CEE97EFDC}" type="datetimeFigureOut">
              <a:rPr lang="zh-CN" altLang="en-US" smtClean="0">
                <a:solidFill>
                  <a:prstClr val="black">
                    <a:tint val="75000"/>
                  </a:prstClr>
                </a:solidFill>
              </a:rPr>
              <a:pPr/>
              <a:t>2022/11/13</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5F79C82E-EDEB-4F13-9D59-E852FD1583A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4B4233AC-6574-450D-9A25-7A127A126422}"/>
              </a:ext>
            </a:extLst>
          </p:cNvPr>
          <p:cNvSpPr>
            <a:spLocks noGrp="1"/>
          </p:cNvSpPr>
          <p:nvPr>
            <p:ph type="sldNum" sz="quarter" idx="12"/>
          </p:nvPr>
        </p:nvSpPr>
        <p:spPr/>
        <p:txBody>
          <a:bodyPr/>
          <a:lstStyle/>
          <a:p>
            <a:fld id="{9ADBC75E-69B5-4A17-8323-5EE7FFB5B23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605536"/>
      </p:ext>
    </p:extLst>
  </p:cSld>
  <p:clrMapOvr>
    <a:masterClrMapping/>
  </p:clrMapOvr>
  <p:transition spd="slow" advClick="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79C98CA-AEF7-4406-BA52-2F21BDB5D41C}"/>
              </a:ext>
            </a:extLst>
          </p:cNvPr>
          <p:cNvSpPr>
            <a:spLocks noGrp="1"/>
          </p:cNvSpPr>
          <p:nvPr>
            <p:ph type="title"/>
          </p:nvPr>
        </p:nvSpPr>
        <p:spPr>
          <a:xfrm>
            <a:off x="839789" y="457201"/>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2CE1D12C-4A8F-47B3-88A7-9D04C7C88DA1}"/>
              </a:ext>
            </a:extLst>
          </p:cNvPr>
          <p:cNvSpPr>
            <a:spLocks noGrp="1"/>
          </p:cNvSpPr>
          <p:nvPr>
            <p:ph type="pic" idx="1"/>
          </p:nvPr>
        </p:nvSpPr>
        <p:spPr>
          <a:xfrm>
            <a:off x="5183188" y="987426"/>
            <a:ext cx="6172200"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zh-CN" altLang="en-US"/>
          </a:p>
        </p:txBody>
      </p:sp>
      <p:sp>
        <p:nvSpPr>
          <p:cNvPr id="4" name="文本占位符 3">
            <a:extLst>
              <a:ext uri="{FF2B5EF4-FFF2-40B4-BE49-F238E27FC236}">
                <a16:creationId xmlns="" xmlns:a16="http://schemas.microsoft.com/office/drawing/2014/main" id="{0B685642-2C31-4D82-8951-C0E400FDA7D6}"/>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93908FBB-F3AD-4F5E-A171-30A6B3BF270F}"/>
              </a:ext>
            </a:extLst>
          </p:cNvPr>
          <p:cNvSpPr>
            <a:spLocks noGrp="1"/>
          </p:cNvSpPr>
          <p:nvPr>
            <p:ph type="dt" sz="half" idx="10"/>
          </p:nvPr>
        </p:nvSpPr>
        <p:spPr/>
        <p:txBody>
          <a:bodyPr/>
          <a:lstStyle/>
          <a:p>
            <a:fld id="{825DC134-2E5F-4DE6-9CD6-997CEE97EFDC}" type="datetimeFigureOut">
              <a:rPr lang="zh-CN" altLang="en-US" smtClean="0">
                <a:solidFill>
                  <a:prstClr val="black">
                    <a:tint val="75000"/>
                  </a:prstClr>
                </a:solidFill>
              </a:rPr>
              <a:pPr/>
              <a:t>2022/11/13</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38D067A1-0A63-439E-B2A5-F19267F862E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425F97FA-8931-4960-B050-9CA9914804D1}"/>
              </a:ext>
            </a:extLst>
          </p:cNvPr>
          <p:cNvSpPr>
            <a:spLocks noGrp="1"/>
          </p:cNvSpPr>
          <p:nvPr>
            <p:ph type="sldNum" sz="quarter" idx="12"/>
          </p:nvPr>
        </p:nvSpPr>
        <p:spPr/>
        <p:txBody>
          <a:bodyPr/>
          <a:lstStyle/>
          <a:p>
            <a:fld id="{9ADBC75E-69B5-4A17-8323-5EE7FFB5B23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34553816"/>
      </p:ext>
    </p:extLst>
  </p:cSld>
  <p:clrMapOvr>
    <a:masterClrMapping/>
  </p:clrMapOvr>
  <p:transition spd="slow" advClick="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A9082F4-F080-4803-8A06-DD3FC6D33CD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D9938F42-FE4E-4D7C-813E-B04E128678B2}"/>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5E9D0E81-B54F-49B4-AAAC-9EA5C83A244E}"/>
              </a:ext>
            </a:extLst>
          </p:cNvPr>
          <p:cNvSpPr>
            <a:spLocks noGrp="1"/>
          </p:cNvSpPr>
          <p:nvPr>
            <p:ph type="dt" sz="half" idx="10"/>
          </p:nvPr>
        </p:nvSpPr>
        <p:spPr/>
        <p:txBody>
          <a:bodyPr/>
          <a:lstStyle/>
          <a:p>
            <a:fld id="{825DC134-2E5F-4DE6-9CD6-997CEE97EFDC}" type="datetimeFigureOut">
              <a:rPr lang="zh-CN" altLang="en-US" smtClean="0">
                <a:solidFill>
                  <a:prstClr val="black">
                    <a:tint val="75000"/>
                  </a:prstClr>
                </a:solidFill>
              </a:rPr>
              <a:pPr/>
              <a:t>2022/11/13</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4F438BC6-F21F-4798-9AB6-05D7FE98156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86027D22-2ADC-46C2-AACC-1CB4CCFB335A}"/>
              </a:ext>
            </a:extLst>
          </p:cNvPr>
          <p:cNvSpPr>
            <a:spLocks noGrp="1"/>
          </p:cNvSpPr>
          <p:nvPr>
            <p:ph type="sldNum" sz="quarter" idx="12"/>
          </p:nvPr>
        </p:nvSpPr>
        <p:spPr/>
        <p:txBody>
          <a:bodyPr/>
          <a:lstStyle/>
          <a:p>
            <a:fld id="{9ADBC75E-69B5-4A17-8323-5EE7FFB5B23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26433627"/>
      </p:ext>
    </p:extLst>
  </p:cSld>
  <p:clrMapOvr>
    <a:masterClrMapping/>
  </p:clrMapOvr>
  <p:transition spd="slow" advClick="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ED3EA3C1-22D0-4172-92DE-1B848413CA8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D264F62B-6AC5-42D5-B3D3-40F07119CA8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8ECE51A7-9409-4ED0-BCB5-A82E25B062D2}"/>
              </a:ext>
            </a:extLst>
          </p:cNvPr>
          <p:cNvSpPr>
            <a:spLocks noGrp="1"/>
          </p:cNvSpPr>
          <p:nvPr>
            <p:ph type="dt" sz="half" idx="10"/>
          </p:nvPr>
        </p:nvSpPr>
        <p:spPr/>
        <p:txBody>
          <a:bodyPr/>
          <a:lstStyle/>
          <a:p>
            <a:fld id="{825DC134-2E5F-4DE6-9CD6-997CEE97EFDC}" type="datetimeFigureOut">
              <a:rPr lang="zh-CN" altLang="en-US" smtClean="0">
                <a:solidFill>
                  <a:prstClr val="black">
                    <a:tint val="75000"/>
                  </a:prstClr>
                </a:solidFill>
              </a:rPr>
              <a:pPr/>
              <a:t>2022/11/13</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55C56B60-E9E9-4979-A397-1EF85C54928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4E99E927-2A7F-47DD-9E7A-A489F9974B96}"/>
              </a:ext>
            </a:extLst>
          </p:cNvPr>
          <p:cNvSpPr>
            <a:spLocks noGrp="1"/>
          </p:cNvSpPr>
          <p:nvPr>
            <p:ph type="sldNum" sz="quarter" idx="12"/>
          </p:nvPr>
        </p:nvSpPr>
        <p:spPr/>
        <p:txBody>
          <a:bodyPr/>
          <a:lstStyle/>
          <a:p>
            <a:fld id="{9ADBC75E-69B5-4A17-8323-5EE7FFB5B23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08157666"/>
      </p:ext>
    </p:extLst>
  </p:cSld>
  <p:clrMapOvr>
    <a:masterClrMapping/>
  </p:clrMapOvr>
  <p:transition spd="slow" advClick="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59FC287-DFD6-4353-98B3-ACD538FDEBF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CF12874-E155-4AE6-8810-606653D7379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2688E6A-D2E6-4301-8D8F-3ADC62CF0CD6}"/>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8E5F5AB1-C58A-47E3-A13E-E872581A0C32}"/>
              </a:ext>
            </a:extLst>
          </p:cNvPr>
          <p:cNvSpPr>
            <a:spLocks noGrp="1"/>
          </p:cNvSpPr>
          <p:nvPr>
            <p:ph type="dt" sz="half" idx="10"/>
          </p:nvPr>
        </p:nvSpPr>
        <p:spPr/>
        <p:txBody>
          <a:bodyPr/>
          <a:lstStyle/>
          <a:p>
            <a:fld id="{FF5FF0DF-C2EE-413A-B214-CBAC37ABA5ED}" type="datetimeFigureOut">
              <a:rPr lang="zh-CN" altLang="en-US" smtClean="0"/>
              <a:t>2022/11/13</a:t>
            </a:fld>
            <a:endParaRPr lang="zh-CN" altLang="en-US"/>
          </a:p>
        </p:txBody>
      </p:sp>
      <p:sp>
        <p:nvSpPr>
          <p:cNvPr id="6" name="页脚占位符 5">
            <a:extLst>
              <a:ext uri="{FF2B5EF4-FFF2-40B4-BE49-F238E27FC236}">
                <a16:creationId xmlns:a16="http://schemas.microsoft.com/office/drawing/2014/main" xmlns="" id="{C64FAD24-02B9-46BD-B9CD-B822ABED34C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B6941F83-ED8E-4A76-A1CD-9750F1BBF9A2}"/>
              </a:ext>
            </a:extLst>
          </p:cNvPr>
          <p:cNvSpPr>
            <a:spLocks noGrp="1"/>
          </p:cNvSpPr>
          <p:nvPr>
            <p:ph type="sldNum" sz="quarter" idx="12"/>
          </p:nvPr>
        </p:nvSpPr>
        <p:spPr/>
        <p:txBody>
          <a:bodyPr/>
          <a:lstStyle/>
          <a:p>
            <a:fld id="{6175C3E7-3E88-429A-BF83-3B01D13B3F17}" type="slidenum">
              <a:rPr lang="zh-CN" altLang="en-US" smtClean="0"/>
              <a:t>‹#›</a:t>
            </a:fld>
            <a:endParaRPr lang="zh-CN" altLang="en-US"/>
          </a:p>
        </p:txBody>
      </p:sp>
    </p:spTree>
    <p:extLst>
      <p:ext uri="{BB962C8B-B14F-4D97-AF65-F5344CB8AC3E}">
        <p14:creationId xmlns:p14="http://schemas.microsoft.com/office/powerpoint/2010/main" val="61166947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97E5B57-81AD-4C1A-A251-F2E8A1169394}"/>
              </a:ext>
            </a:extLst>
          </p:cNvPr>
          <p:cNvSpPr>
            <a:spLocks noGrp="1"/>
          </p:cNvSpPr>
          <p:nvPr>
            <p:ph type="title"/>
          </p:nvPr>
        </p:nvSpPr>
        <p:spPr>
          <a:xfrm>
            <a:off x="839800"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0276EE5D-DC54-48F3-94A3-472F890642B2}"/>
              </a:ext>
            </a:extLst>
          </p:cNvPr>
          <p:cNvSpPr>
            <a:spLocks noGrp="1"/>
          </p:cNvSpPr>
          <p:nvPr>
            <p:ph type="body" idx="1"/>
          </p:nvPr>
        </p:nvSpPr>
        <p:spPr>
          <a:xfrm>
            <a:off x="8398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C8921FEF-1322-4B86-AB11-2D5ABA82ED43}"/>
              </a:ext>
            </a:extLst>
          </p:cNvPr>
          <p:cNvSpPr>
            <a:spLocks noGrp="1"/>
          </p:cNvSpPr>
          <p:nvPr>
            <p:ph sz="half" idx="2"/>
          </p:nvPr>
        </p:nvSpPr>
        <p:spPr>
          <a:xfrm>
            <a:off x="839800"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5969CEDA-EF23-4EBC-94B5-0939F96A537C}"/>
              </a:ext>
            </a:extLst>
          </p:cNvPr>
          <p:cNvSpPr>
            <a:spLocks noGrp="1"/>
          </p:cNvSpPr>
          <p:nvPr>
            <p:ph type="body" sz="quarter" idx="3"/>
          </p:nvPr>
        </p:nvSpPr>
        <p:spPr>
          <a:xfrm>
            <a:off x="617221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94C9AB67-D203-4CEF-83DA-929E603BE106}"/>
              </a:ext>
            </a:extLst>
          </p:cNvPr>
          <p:cNvSpPr>
            <a:spLocks noGrp="1"/>
          </p:cNvSpPr>
          <p:nvPr>
            <p:ph sz="quarter" idx="4"/>
          </p:nvPr>
        </p:nvSpPr>
        <p:spPr>
          <a:xfrm>
            <a:off x="6172212"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92B7E8EC-40CD-43EB-BA0F-A4CBDA80E4D3}"/>
              </a:ext>
            </a:extLst>
          </p:cNvPr>
          <p:cNvSpPr>
            <a:spLocks noGrp="1"/>
          </p:cNvSpPr>
          <p:nvPr>
            <p:ph type="dt" sz="half" idx="10"/>
          </p:nvPr>
        </p:nvSpPr>
        <p:spPr/>
        <p:txBody>
          <a:bodyPr/>
          <a:lstStyle/>
          <a:p>
            <a:fld id="{FF5FF0DF-C2EE-413A-B214-CBAC37ABA5ED}" type="datetimeFigureOut">
              <a:rPr lang="zh-CN" altLang="en-US" smtClean="0"/>
              <a:t>2022/11/13</a:t>
            </a:fld>
            <a:endParaRPr lang="zh-CN" altLang="en-US"/>
          </a:p>
        </p:txBody>
      </p:sp>
      <p:sp>
        <p:nvSpPr>
          <p:cNvPr id="8" name="页脚占位符 7">
            <a:extLst>
              <a:ext uri="{FF2B5EF4-FFF2-40B4-BE49-F238E27FC236}">
                <a16:creationId xmlns:a16="http://schemas.microsoft.com/office/drawing/2014/main" xmlns="" id="{2C8BBD63-2654-4888-B83C-FAA14C38787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9E175864-63B8-477E-BA93-815BCC5CDB4E}"/>
              </a:ext>
            </a:extLst>
          </p:cNvPr>
          <p:cNvSpPr>
            <a:spLocks noGrp="1"/>
          </p:cNvSpPr>
          <p:nvPr>
            <p:ph type="sldNum" sz="quarter" idx="12"/>
          </p:nvPr>
        </p:nvSpPr>
        <p:spPr/>
        <p:txBody>
          <a:bodyPr/>
          <a:lstStyle/>
          <a:p>
            <a:fld id="{6175C3E7-3E88-429A-BF83-3B01D13B3F17}" type="slidenum">
              <a:rPr lang="zh-CN" altLang="en-US" smtClean="0"/>
              <a:t>‹#›</a:t>
            </a:fld>
            <a:endParaRPr lang="zh-CN" altLang="en-US"/>
          </a:p>
        </p:txBody>
      </p:sp>
    </p:spTree>
    <p:extLst>
      <p:ext uri="{BB962C8B-B14F-4D97-AF65-F5344CB8AC3E}">
        <p14:creationId xmlns:p14="http://schemas.microsoft.com/office/powerpoint/2010/main" val="294796836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7414B6B-0B35-4158-90F9-47FC7BC8804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87D0A3B0-A6D7-4C62-81E3-8C96CC700EAD}"/>
              </a:ext>
            </a:extLst>
          </p:cNvPr>
          <p:cNvSpPr>
            <a:spLocks noGrp="1"/>
          </p:cNvSpPr>
          <p:nvPr>
            <p:ph type="dt" sz="half" idx="10"/>
          </p:nvPr>
        </p:nvSpPr>
        <p:spPr/>
        <p:txBody>
          <a:bodyPr/>
          <a:lstStyle/>
          <a:p>
            <a:fld id="{FF5FF0DF-C2EE-413A-B214-CBAC37ABA5ED}" type="datetimeFigureOut">
              <a:rPr lang="zh-CN" altLang="en-US" smtClean="0"/>
              <a:t>2022/11/13</a:t>
            </a:fld>
            <a:endParaRPr lang="zh-CN" altLang="en-US"/>
          </a:p>
        </p:txBody>
      </p:sp>
      <p:sp>
        <p:nvSpPr>
          <p:cNvPr id="4" name="页脚占位符 3">
            <a:extLst>
              <a:ext uri="{FF2B5EF4-FFF2-40B4-BE49-F238E27FC236}">
                <a16:creationId xmlns:a16="http://schemas.microsoft.com/office/drawing/2014/main" xmlns="" id="{3F53A080-7AA5-4667-B07E-A596F893C6B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767300F2-D50F-4404-8CBC-680A1312EEA7}"/>
              </a:ext>
            </a:extLst>
          </p:cNvPr>
          <p:cNvSpPr>
            <a:spLocks noGrp="1"/>
          </p:cNvSpPr>
          <p:nvPr>
            <p:ph type="sldNum" sz="quarter" idx="12"/>
          </p:nvPr>
        </p:nvSpPr>
        <p:spPr/>
        <p:txBody>
          <a:bodyPr/>
          <a:lstStyle/>
          <a:p>
            <a:fld id="{6175C3E7-3E88-429A-BF83-3B01D13B3F17}" type="slidenum">
              <a:rPr lang="zh-CN" altLang="en-US" smtClean="0"/>
              <a:t>‹#›</a:t>
            </a:fld>
            <a:endParaRPr lang="zh-CN" altLang="en-US"/>
          </a:p>
        </p:txBody>
      </p:sp>
    </p:spTree>
    <p:extLst>
      <p:ext uri="{BB962C8B-B14F-4D97-AF65-F5344CB8AC3E}">
        <p14:creationId xmlns:p14="http://schemas.microsoft.com/office/powerpoint/2010/main" val="389428034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A9FD87A-1AD5-4C55-A132-3B3A398E8820}"/>
              </a:ext>
            </a:extLst>
          </p:cNvPr>
          <p:cNvSpPr>
            <a:spLocks noGrp="1"/>
          </p:cNvSpPr>
          <p:nvPr>
            <p:ph type="dt" sz="half" idx="10"/>
          </p:nvPr>
        </p:nvSpPr>
        <p:spPr/>
        <p:txBody>
          <a:bodyPr/>
          <a:lstStyle/>
          <a:p>
            <a:fld id="{FF5FF0DF-C2EE-413A-B214-CBAC37ABA5ED}" type="datetimeFigureOut">
              <a:rPr lang="zh-CN" altLang="en-US" smtClean="0"/>
              <a:t>2022/11/13</a:t>
            </a:fld>
            <a:endParaRPr lang="zh-CN" altLang="en-US"/>
          </a:p>
        </p:txBody>
      </p:sp>
      <p:sp>
        <p:nvSpPr>
          <p:cNvPr id="3" name="页脚占位符 2">
            <a:extLst>
              <a:ext uri="{FF2B5EF4-FFF2-40B4-BE49-F238E27FC236}">
                <a16:creationId xmlns:a16="http://schemas.microsoft.com/office/drawing/2014/main" xmlns="" id="{9A81F1F3-0496-49EA-90AA-EFF5193BD12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32FF04D9-B88C-4069-880B-D7E76A5E5BE8}"/>
              </a:ext>
            </a:extLst>
          </p:cNvPr>
          <p:cNvSpPr>
            <a:spLocks noGrp="1"/>
          </p:cNvSpPr>
          <p:nvPr>
            <p:ph type="sldNum" sz="quarter" idx="12"/>
          </p:nvPr>
        </p:nvSpPr>
        <p:spPr/>
        <p:txBody>
          <a:bodyPr/>
          <a:lstStyle/>
          <a:p>
            <a:fld id="{6175C3E7-3E88-429A-BF83-3B01D13B3F17}" type="slidenum">
              <a:rPr lang="zh-CN" altLang="en-US" smtClean="0"/>
              <a:t>‹#›</a:t>
            </a:fld>
            <a:endParaRPr lang="zh-CN" altLang="en-US"/>
          </a:p>
        </p:txBody>
      </p:sp>
      <p:pic>
        <p:nvPicPr>
          <p:cNvPr id="5" name="图片 4">
            <a:extLst>
              <a:ext uri="{FF2B5EF4-FFF2-40B4-BE49-F238E27FC236}">
                <a16:creationId xmlns:a16="http://schemas.microsoft.com/office/drawing/2014/main" xmlns="" id="{0693ECFB-505F-4B1B-9D28-D580F67BE92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04" t="17838" r="16314" b="7092"/>
          <a:stretch/>
        </p:blipFill>
        <p:spPr>
          <a:xfrm>
            <a:off x="-27501" y="106026"/>
            <a:ext cx="12247000" cy="6751986"/>
          </a:xfrm>
          <a:prstGeom prst="rect">
            <a:avLst/>
          </a:prstGeom>
        </p:spPr>
      </p:pic>
      <p:pic>
        <p:nvPicPr>
          <p:cNvPr id="6" name="图片 5">
            <a:extLst>
              <a:ext uri="{FF2B5EF4-FFF2-40B4-BE49-F238E27FC236}">
                <a16:creationId xmlns:a16="http://schemas.microsoft.com/office/drawing/2014/main" xmlns="" id="{AACF2965-CC8C-42A7-95D0-7C59732547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111" y="11"/>
            <a:ext cx="12075803" cy="6962775"/>
          </a:xfrm>
          <a:prstGeom prst="rect">
            <a:avLst/>
          </a:prstGeom>
        </p:spPr>
      </p:pic>
    </p:spTree>
    <p:extLst>
      <p:ext uri="{BB962C8B-B14F-4D97-AF65-F5344CB8AC3E}">
        <p14:creationId xmlns:p14="http://schemas.microsoft.com/office/powerpoint/2010/main" val="106412163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9D45D4D-2D59-46E4-915E-4DC850B88433}"/>
              </a:ext>
            </a:extLst>
          </p:cNvPr>
          <p:cNvSpPr>
            <a:spLocks noGrp="1"/>
          </p:cNvSpPr>
          <p:nvPr>
            <p:ph type="title"/>
          </p:nvPr>
        </p:nvSpPr>
        <p:spPr>
          <a:xfrm>
            <a:off x="839800" y="457212"/>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ACC75C79-091D-4315-A845-51D8DDAFB45E}"/>
              </a:ext>
            </a:extLst>
          </p:cNvPr>
          <p:cNvSpPr>
            <a:spLocks noGrp="1"/>
          </p:cNvSpPr>
          <p:nvPr>
            <p:ph idx="1"/>
          </p:nvPr>
        </p:nvSpPr>
        <p:spPr>
          <a:xfrm>
            <a:off x="5183188" y="98743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D2B4632B-1BCD-4393-AA69-748A69991B72}"/>
              </a:ext>
            </a:extLst>
          </p:cNvPr>
          <p:cNvSpPr>
            <a:spLocks noGrp="1"/>
          </p:cNvSpPr>
          <p:nvPr>
            <p:ph type="body" sz="half" idx="2"/>
          </p:nvPr>
        </p:nvSpPr>
        <p:spPr>
          <a:xfrm>
            <a:off x="8398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A47DAD2D-2F31-4FEE-A389-BA300F6FE7FC}"/>
              </a:ext>
            </a:extLst>
          </p:cNvPr>
          <p:cNvSpPr>
            <a:spLocks noGrp="1"/>
          </p:cNvSpPr>
          <p:nvPr>
            <p:ph type="dt" sz="half" idx="10"/>
          </p:nvPr>
        </p:nvSpPr>
        <p:spPr/>
        <p:txBody>
          <a:bodyPr/>
          <a:lstStyle/>
          <a:p>
            <a:fld id="{FF5FF0DF-C2EE-413A-B214-CBAC37ABA5ED}" type="datetimeFigureOut">
              <a:rPr lang="zh-CN" altLang="en-US" smtClean="0"/>
              <a:t>2022/11/13</a:t>
            </a:fld>
            <a:endParaRPr lang="zh-CN" altLang="en-US"/>
          </a:p>
        </p:txBody>
      </p:sp>
      <p:sp>
        <p:nvSpPr>
          <p:cNvPr id="6" name="页脚占位符 5">
            <a:extLst>
              <a:ext uri="{FF2B5EF4-FFF2-40B4-BE49-F238E27FC236}">
                <a16:creationId xmlns:a16="http://schemas.microsoft.com/office/drawing/2014/main" xmlns="" id="{8C6E02A0-0BFE-4C00-8817-482E6D7FB0C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F0A91E0-8F7E-49AB-B8F8-57FB299D4011}"/>
              </a:ext>
            </a:extLst>
          </p:cNvPr>
          <p:cNvSpPr>
            <a:spLocks noGrp="1"/>
          </p:cNvSpPr>
          <p:nvPr>
            <p:ph type="sldNum" sz="quarter" idx="12"/>
          </p:nvPr>
        </p:nvSpPr>
        <p:spPr/>
        <p:txBody>
          <a:bodyPr/>
          <a:lstStyle/>
          <a:p>
            <a:fld id="{6175C3E7-3E88-429A-BF83-3B01D13B3F17}" type="slidenum">
              <a:rPr lang="zh-CN" altLang="en-US" smtClean="0"/>
              <a:t>‹#›</a:t>
            </a:fld>
            <a:endParaRPr lang="zh-CN" altLang="en-US"/>
          </a:p>
        </p:txBody>
      </p:sp>
    </p:spTree>
    <p:extLst>
      <p:ext uri="{BB962C8B-B14F-4D97-AF65-F5344CB8AC3E}">
        <p14:creationId xmlns:p14="http://schemas.microsoft.com/office/powerpoint/2010/main" val="227306097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C1CC2E9-0CC5-4CFB-BC23-238EFFE38D8B}"/>
              </a:ext>
            </a:extLst>
          </p:cNvPr>
          <p:cNvSpPr>
            <a:spLocks noGrp="1"/>
          </p:cNvSpPr>
          <p:nvPr>
            <p:ph type="title"/>
          </p:nvPr>
        </p:nvSpPr>
        <p:spPr>
          <a:xfrm>
            <a:off x="839800" y="457212"/>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D58CD1B9-C954-410A-A677-15745DAB6971}"/>
              </a:ext>
            </a:extLst>
          </p:cNvPr>
          <p:cNvSpPr>
            <a:spLocks noGrp="1"/>
          </p:cNvSpPr>
          <p:nvPr>
            <p:ph type="pic" idx="1"/>
          </p:nvPr>
        </p:nvSpPr>
        <p:spPr>
          <a:xfrm>
            <a:off x="5183188" y="98743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138299BE-78AD-43DD-B18A-FADBDDBB6E34}"/>
              </a:ext>
            </a:extLst>
          </p:cNvPr>
          <p:cNvSpPr>
            <a:spLocks noGrp="1"/>
          </p:cNvSpPr>
          <p:nvPr>
            <p:ph type="body" sz="half" idx="2"/>
          </p:nvPr>
        </p:nvSpPr>
        <p:spPr>
          <a:xfrm>
            <a:off x="8398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D2C700A-D583-4CD0-B190-CC21B5606E17}"/>
              </a:ext>
            </a:extLst>
          </p:cNvPr>
          <p:cNvSpPr>
            <a:spLocks noGrp="1"/>
          </p:cNvSpPr>
          <p:nvPr>
            <p:ph type="dt" sz="half" idx="10"/>
          </p:nvPr>
        </p:nvSpPr>
        <p:spPr/>
        <p:txBody>
          <a:bodyPr/>
          <a:lstStyle/>
          <a:p>
            <a:fld id="{FF5FF0DF-C2EE-413A-B214-CBAC37ABA5ED}" type="datetimeFigureOut">
              <a:rPr lang="zh-CN" altLang="en-US" smtClean="0"/>
              <a:t>2022/11/13</a:t>
            </a:fld>
            <a:endParaRPr lang="zh-CN" altLang="en-US"/>
          </a:p>
        </p:txBody>
      </p:sp>
      <p:sp>
        <p:nvSpPr>
          <p:cNvPr id="6" name="页脚占位符 5">
            <a:extLst>
              <a:ext uri="{FF2B5EF4-FFF2-40B4-BE49-F238E27FC236}">
                <a16:creationId xmlns:a16="http://schemas.microsoft.com/office/drawing/2014/main" xmlns="" id="{A93D4284-5A1C-49B9-8ED6-C43F1324C78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79E82BDD-FA3B-41CC-89FD-8E406D71E8FE}"/>
              </a:ext>
            </a:extLst>
          </p:cNvPr>
          <p:cNvSpPr>
            <a:spLocks noGrp="1"/>
          </p:cNvSpPr>
          <p:nvPr>
            <p:ph type="sldNum" sz="quarter" idx="12"/>
          </p:nvPr>
        </p:nvSpPr>
        <p:spPr/>
        <p:txBody>
          <a:bodyPr/>
          <a:lstStyle/>
          <a:p>
            <a:fld id="{6175C3E7-3E88-429A-BF83-3B01D13B3F17}" type="slidenum">
              <a:rPr lang="zh-CN" altLang="en-US" smtClean="0"/>
              <a:t>‹#›</a:t>
            </a:fld>
            <a:endParaRPr lang="zh-CN" altLang="en-US"/>
          </a:p>
        </p:txBody>
      </p:sp>
    </p:spTree>
    <p:extLst>
      <p:ext uri="{BB962C8B-B14F-4D97-AF65-F5344CB8AC3E}">
        <p14:creationId xmlns:p14="http://schemas.microsoft.com/office/powerpoint/2010/main" val="179454362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687D8"/>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03F373C4-1483-4C7F-ABA2-D425C5E13B0F}"/>
              </a:ext>
            </a:extLst>
          </p:cNvPr>
          <p:cNvSpPr>
            <a:spLocks noGrp="1"/>
          </p:cNvSpPr>
          <p:nvPr>
            <p:ph type="title"/>
          </p:nvPr>
        </p:nvSpPr>
        <p:spPr>
          <a:xfrm>
            <a:off x="838212"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67B840F9-39A6-4752-81FF-BE6131079216}"/>
              </a:ext>
            </a:extLst>
          </p:cNvPr>
          <p:cNvSpPr>
            <a:spLocks noGrp="1"/>
          </p:cNvSpPr>
          <p:nvPr>
            <p:ph type="body" idx="1"/>
          </p:nvPr>
        </p:nvSpPr>
        <p:spPr>
          <a:xfrm>
            <a:off x="838212"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08E5025-DB34-4127-882E-E193E8543E5E}"/>
              </a:ext>
            </a:extLst>
          </p:cNvPr>
          <p:cNvSpPr>
            <a:spLocks noGrp="1"/>
          </p:cNvSpPr>
          <p:nvPr>
            <p:ph type="dt" sz="half" idx="2"/>
          </p:nvPr>
        </p:nvSpPr>
        <p:spPr>
          <a:xfrm>
            <a:off x="838212"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5FF0DF-C2EE-413A-B214-CBAC37ABA5ED}" type="datetimeFigureOut">
              <a:rPr lang="zh-CN" altLang="en-US" smtClean="0"/>
              <a:t>2022/11/13</a:t>
            </a:fld>
            <a:endParaRPr lang="zh-CN" altLang="en-US"/>
          </a:p>
        </p:txBody>
      </p:sp>
      <p:sp>
        <p:nvSpPr>
          <p:cNvPr id="5" name="页脚占位符 4">
            <a:extLst>
              <a:ext uri="{FF2B5EF4-FFF2-40B4-BE49-F238E27FC236}">
                <a16:creationId xmlns:a16="http://schemas.microsoft.com/office/drawing/2014/main" xmlns="" id="{FFA664C2-3CDE-461A-9BB7-93CF42E10F17}"/>
              </a:ext>
            </a:extLst>
          </p:cNvPr>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38C74263-E865-4DE9-9869-17B582F671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75C3E7-3E88-429A-BF83-3B01D13B3F17}" type="slidenum">
              <a:rPr lang="zh-CN" altLang="en-US" smtClean="0"/>
              <a:t>‹#›</a:t>
            </a:fld>
            <a:endParaRPr lang="zh-CN" altLang="en-US"/>
          </a:p>
        </p:txBody>
      </p:sp>
    </p:spTree>
    <p:extLst>
      <p:ext uri="{BB962C8B-B14F-4D97-AF65-F5344CB8AC3E}">
        <p14:creationId xmlns:p14="http://schemas.microsoft.com/office/powerpoint/2010/main" val="31090845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1B7878AD-67ED-4A08-B289-BE84EB280969}"/>
              </a:ext>
            </a:extLst>
          </p:cNvPr>
          <p:cNvSpPr>
            <a:spLocks noGrp="1"/>
          </p:cNvSpPr>
          <p:nvPr>
            <p:ph type="title"/>
          </p:nvPr>
        </p:nvSpPr>
        <p:spPr>
          <a:xfrm>
            <a:off x="838212"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D1617F3-D917-449B-9C61-5A4D58C3F698}"/>
              </a:ext>
            </a:extLst>
          </p:cNvPr>
          <p:cNvSpPr>
            <a:spLocks noGrp="1"/>
          </p:cNvSpPr>
          <p:nvPr>
            <p:ph type="body" idx="1"/>
          </p:nvPr>
        </p:nvSpPr>
        <p:spPr>
          <a:xfrm>
            <a:off x="838212"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D9A88D8-80F7-433A-AE61-EF4FE761A289}"/>
              </a:ext>
            </a:extLst>
          </p:cNvPr>
          <p:cNvSpPr>
            <a:spLocks noGrp="1"/>
          </p:cNvSpPr>
          <p:nvPr>
            <p:ph type="dt" sz="half" idx="2"/>
          </p:nvPr>
        </p:nvSpPr>
        <p:spPr>
          <a:xfrm>
            <a:off x="838212"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5DC134-2E5F-4DE6-9CD6-997CEE97EFDC}" type="datetimeFigureOut">
              <a:rPr lang="zh-CN" altLang="en-US" smtClean="0">
                <a:solidFill>
                  <a:prstClr val="black">
                    <a:tint val="75000"/>
                  </a:prstClr>
                </a:solidFill>
              </a:rPr>
              <a:pPr/>
              <a:t>2022/11/13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A8C9EDC4-C2E1-4E89-AB2C-D025E2AF5987}"/>
              </a:ext>
            </a:extLst>
          </p:cNvPr>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A751A5E8-A525-4322-9F6F-3302D52E7E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DBC75E-69B5-4A17-8323-5EE7FFB5B23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9554591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spd="slow" advClick="0">
    <p:push dir="u"/>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1B7878AD-67ED-4A08-B289-BE84EB280969}"/>
              </a:ext>
            </a:extLst>
          </p:cNvPr>
          <p:cNvSpPr>
            <a:spLocks noGrp="1"/>
          </p:cNvSpPr>
          <p:nvPr>
            <p:ph type="title"/>
          </p:nvPr>
        </p:nvSpPr>
        <p:spPr>
          <a:xfrm>
            <a:off x="838201"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8D1617F3-D917-449B-9C61-5A4D58C3F698}"/>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8D9A88D8-80F7-433A-AE61-EF4FE761A289}"/>
              </a:ext>
            </a:extLst>
          </p:cNvPr>
          <p:cNvSpPr>
            <a:spLocks noGrp="1"/>
          </p:cNvSpPr>
          <p:nvPr>
            <p:ph type="dt" sz="half" idx="2"/>
          </p:nvPr>
        </p:nvSpPr>
        <p:spPr>
          <a:xfrm>
            <a:off x="8382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5DC134-2E5F-4DE6-9CD6-997CEE97EFDC}" type="datetimeFigureOut">
              <a:rPr lang="zh-CN" altLang="en-US" smtClean="0">
                <a:solidFill>
                  <a:prstClr val="black">
                    <a:tint val="75000"/>
                  </a:prstClr>
                </a:solidFill>
              </a:rPr>
              <a:pPr/>
              <a:t>2022/11/13</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A8C9EDC4-C2E1-4E89-AB2C-D025E2AF5987}"/>
              </a:ext>
            </a:extLst>
          </p:cNvPr>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A751A5E8-A525-4322-9F6F-3302D52E7E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DBC75E-69B5-4A17-8323-5EE7FFB5B23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505658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spd="slow" advClick="0">
    <p:push dir="u"/>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1.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image" Target="../media/image42.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notesSlide" Target="../notesSlides/notesSlide25.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slideLayout" Target="../slideLayouts/slideLayout7.xml"/><Relationship Id="rId5" Type="http://schemas.openxmlformats.org/officeDocument/2006/relationships/tags" Target="../tags/tag6.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76646DEB-2299-43F6-A6C3-76736EFB18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463" y="-538343"/>
            <a:ext cx="4007959" cy="7290341"/>
          </a:xfrm>
          <a:prstGeom prst="rect">
            <a:avLst/>
          </a:prstGeom>
        </p:spPr>
      </p:pic>
      <p:pic>
        <p:nvPicPr>
          <p:cNvPr id="7" name="图片 6">
            <a:extLst>
              <a:ext uri="{FF2B5EF4-FFF2-40B4-BE49-F238E27FC236}">
                <a16:creationId xmlns:a16="http://schemas.microsoft.com/office/drawing/2014/main" xmlns="" id="{EE6BF15C-A4B6-4F22-91B4-5918C53954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604" t="17838" r="16314" b="7092"/>
          <a:stretch/>
        </p:blipFill>
        <p:spPr>
          <a:xfrm>
            <a:off x="-27501" y="106026"/>
            <a:ext cx="12247000" cy="6751986"/>
          </a:xfrm>
          <a:prstGeom prst="rect">
            <a:avLst/>
          </a:prstGeom>
        </p:spPr>
      </p:pic>
      <p:pic>
        <p:nvPicPr>
          <p:cNvPr id="9" name="图片 8">
            <a:extLst>
              <a:ext uri="{FF2B5EF4-FFF2-40B4-BE49-F238E27FC236}">
                <a16:creationId xmlns:a16="http://schemas.microsoft.com/office/drawing/2014/main" xmlns="" id="{A1788725-D5CE-42AE-983D-13E8D098AA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7180" y="688009"/>
            <a:ext cx="6650182" cy="3325091"/>
          </a:xfrm>
          <a:prstGeom prst="rect">
            <a:avLst/>
          </a:prstGeom>
        </p:spPr>
      </p:pic>
      <p:pic>
        <p:nvPicPr>
          <p:cNvPr id="13" name="图片 12">
            <a:extLst>
              <a:ext uri="{FF2B5EF4-FFF2-40B4-BE49-F238E27FC236}">
                <a16:creationId xmlns:a16="http://schemas.microsoft.com/office/drawing/2014/main" xmlns="" id="{B662D294-4738-42FA-8F5A-65F139AC54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94006" y="2240554"/>
            <a:ext cx="3440873" cy="3740727"/>
          </a:xfrm>
          <a:prstGeom prst="rect">
            <a:avLst/>
          </a:prstGeom>
        </p:spPr>
      </p:pic>
      <p:pic>
        <p:nvPicPr>
          <p:cNvPr id="15" name="图片 14">
            <a:extLst>
              <a:ext uri="{FF2B5EF4-FFF2-40B4-BE49-F238E27FC236}">
                <a16:creationId xmlns:a16="http://schemas.microsoft.com/office/drawing/2014/main" xmlns="" id="{64FD8E76-469F-4147-8DF3-AAEBB21945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3784" y="1395757"/>
            <a:ext cx="1638794" cy="3740727"/>
          </a:xfrm>
          <a:prstGeom prst="rect">
            <a:avLst/>
          </a:prstGeom>
        </p:spPr>
      </p:pic>
      <p:pic>
        <p:nvPicPr>
          <p:cNvPr id="17" name="图片 16">
            <a:extLst>
              <a:ext uri="{FF2B5EF4-FFF2-40B4-BE49-F238E27FC236}">
                <a16:creationId xmlns:a16="http://schemas.microsoft.com/office/drawing/2014/main" xmlns="" id="{995911FB-1A5D-4686-AB36-99487526C3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37438" y="4928272"/>
            <a:ext cx="2157497" cy="2087727"/>
          </a:xfrm>
          <a:prstGeom prst="rect">
            <a:avLst/>
          </a:prstGeom>
        </p:spPr>
      </p:pic>
      <p:pic>
        <p:nvPicPr>
          <p:cNvPr id="19" name="图片 18">
            <a:extLst>
              <a:ext uri="{FF2B5EF4-FFF2-40B4-BE49-F238E27FC236}">
                <a16:creationId xmlns:a16="http://schemas.microsoft.com/office/drawing/2014/main" xmlns="" id="{C6028529-2307-4E35-B215-4937DDFAA8B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68" y="4110916"/>
            <a:ext cx="3712518" cy="2826089"/>
          </a:xfrm>
          <a:prstGeom prst="rect">
            <a:avLst/>
          </a:prstGeom>
        </p:spPr>
      </p:pic>
      <p:pic>
        <p:nvPicPr>
          <p:cNvPr id="23" name="图片 22">
            <a:extLst>
              <a:ext uri="{FF2B5EF4-FFF2-40B4-BE49-F238E27FC236}">
                <a16:creationId xmlns:a16="http://schemas.microsoft.com/office/drawing/2014/main" xmlns="" id="{D49A2346-CA93-4344-85D9-E25DD0531D5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0131" y="-370517"/>
            <a:ext cx="4163807" cy="2117028"/>
          </a:xfrm>
          <a:prstGeom prst="rect">
            <a:avLst/>
          </a:prstGeom>
        </p:spPr>
      </p:pic>
      <p:pic>
        <p:nvPicPr>
          <p:cNvPr id="25" name="图片 24">
            <a:extLst>
              <a:ext uri="{FF2B5EF4-FFF2-40B4-BE49-F238E27FC236}">
                <a16:creationId xmlns:a16="http://schemas.microsoft.com/office/drawing/2014/main" xmlns="" id="{05227F37-51F5-4D12-BF75-54609754382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32558" y="1395745"/>
            <a:ext cx="2706831" cy="1548245"/>
          </a:xfrm>
          <a:prstGeom prst="rect">
            <a:avLst/>
          </a:prstGeom>
        </p:spPr>
      </p:pic>
      <p:pic>
        <p:nvPicPr>
          <p:cNvPr id="27" name="图片 26">
            <a:extLst>
              <a:ext uri="{FF2B5EF4-FFF2-40B4-BE49-F238E27FC236}">
                <a16:creationId xmlns:a16="http://schemas.microsoft.com/office/drawing/2014/main" xmlns="" id="{D4C94B03-B9CE-4B0D-9130-2FB66B44837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519194" y="4750218"/>
            <a:ext cx="1460862" cy="1468470"/>
          </a:xfrm>
          <a:prstGeom prst="rect">
            <a:avLst/>
          </a:prstGeom>
        </p:spPr>
      </p:pic>
      <p:sp>
        <p:nvSpPr>
          <p:cNvPr id="2" name="TextBox 1">
            <a:extLst>
              <a:ext uri="{FF2B5EF4-FFF2-40B4-BE49-F238E27FC236}">
                <a16:creationId xmlns:a16="http://schemas.microsoft.com/office/drawing/2014/main" xmlns="" id="{E2239BFD-15D9-09E3-31D3-425134C884E7}"/>
              </a:ext>
            </a:extLst>
          </p:cNvPr>
          <p:cNvSpPr txBox="1"/>
          <p:nvPr/>
        </p:nvSpPr>
        <p:spPr>
          <a:xfrm>
            <a:off x="2743200" y="1798494"/>
            <a:ext cx="8490857" cy="2554545"/>
          </a:xfrm>
          <a:prstGeom prst="rect">
            <a:avLst/>
          </a:prstGeom>
          <a:noFill/>
        </p:spPr>
        <p:txBody>
          <a:bodyPr wrap="square" rtlCol="0">
            <a:spAutoFit/>
          </a:bodyPr>
          <a:lstStyle/>
          <a:p>
            <a:pPr algn="ctr"/>
            <a:r>
              <a:rPr lang="en-US" sz="8000" b="1" dirty="0" err="1" smtClean="0">
                <a:solidFill>
                  <a:srgbClr val="FF0000"/>
                </a:solidFill>
                <a:latin typeface="Times New Roman" panose="02020603050405020304" pitchFamily="18" charset="0"/>
                <a:cs typeface="Times New Roman" panose="02020603050405020304" pitchFamily="18" charset="0"/>
              </a:rPr>
              <a:t>Tiết</a:t>
            </a:r>
            <a:r>
              <a:rPr lang="en-US" sz="8000" b="1" dirty="0" smtClean="0">
                <a:solidFill>
                  <a:srgbClr val="FF0000"/>
                </a:solidFill>
                <a:latin typeface="Times New Roman" panose="02020603050405020304" pitchFamily="18" charset="0"/>
                <a:cs typeface="Times New Roman" panose="02020603050405020304" pitchFamily="18" charset="0"/>
              </a:rPr>
              <a:t> 43</a:t>
            </a:r>
          </a:p>
          <a:p>
            <a:pPr algn="ctr"/>
            <a:r>
              <a:rPr lang="en-US" sz="8000" b="1" dirty="0" smtClean="0">
                <a:solidFill>
                  <a:srgbClr val="FF0000"/>
                </a:solidFill>
                <a:latin typeface="Times New Roman" panose="02020603050405020304" pitchFamily="18" charset="0"/>
                <a:cs typeface="Times New Roman" panose="02020603050405020304" pitchFamily="18" charset="0"/>
              </a:rPr>
              <a:t>ÔN TẬP (</a:t>
            </a:r>
            <a:r>
              <a:rPr lang="en-US" sz="8000" b="1" dirty="0" err="1" smtClean="0">
                <a:solidFill>
                  <a:srgbClr val="FF0000"/>
                </a:solidFill>
                <a:latin typeface="Times New Roman" panose="02020603050405020304" pitchFamily="18" charset="0"/>
                <a:cs typeface="Times New Roman" panose="02020603050405020304" pitchFamily="18" charset="0"/>
              </a:rPr>
              <a:t>Bài</a:t>
            </a:r>
            <a:r>
              <a:rPr lang="en-US" sz="8000" b="1" dirty="0" smtClean="0">
                <a:solidFill>
                  <a:srgbClr val="FF0000"/>
                </a:solidFill>
                <a:latin typeface="Times New Roman" panose="02020603050405020304" pitchFamily="18" charset="0"/>
                <a:cs typeface="Times New Roman" panose="02020603050405020304" pitchFamily="18" charset="0"/>
              </a:rPr>
              <a:t> 3)</a:t>
            </a:r>
            <a:endParaRPr lang="en-US" sz="8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4679653"/>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par>
                                <p:cTn id="33" presetID="10"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par>
                                <p:cTn id="36" presetID="10" presetClass="entr" presetSubtype="0" fill="hold"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83">
            <a:extLst>
              <a:ext uri="{FF2B5EF4-FFF2-40B4-BE49-F238E27FC236}">
                <a16:creationId xmlns:a16="http://schemas.microsoft.com/office/drawing/2014/main" xmlns="" id="{256FFC25-FA2A-220E-22FC-B62B456212FF}"/>
              </a:ext>
            </a:extLst>
          </p:cNvPr>
          <p:cNvGrpSpPr/>
          <p:nvPr/>
        </p:nvGrpSpPr>
        <p:grpSpPr>
          <a:xfrm>
            <a:off x="-337" y="3690632"/>
            <a:ext cx="12192349" cy="3167380"/>
            <a:chOff x="-1" y="6744"/>
            <a:chExt cx="15613" cy="4056"/>
          </a:xfrm>
        </p:grpSpPr>
        <p:pic>
          <p:nvPicPr>
            <p:cNvPr id="14" name="图片 47">
              <a:extLst>
                <a:ext uri="{FF2B5EF4-FFF2-40B4-BE49-F238E27FC236}">
                  <a16:creationId xmlns:a16="http://schemas.microsoft.com/office/drawing/2014/main" xmlns="" id="{F489BEE4-6A8B-7564-5F72-2E8E4119C8EC}"/>
                </a:ext>
              </a:extLst>
            </p:cNvPr>
            <p:cNvPicPr>
              <a:picLocks noChangeAspect="1"/>
            </p:cNvPicPr>
            <p:nvPr/>
          </p:nvPicPr>
          <p:blipFill rotWithShape="1">
            <a:blip r:embed="rId3" cstate="screen"/>
            <a:srcRect r="23940"/>
            <a:stretch>
              <a:fillRect/>
            </a:stretch>
          </p:blipFill>
          <p:spPr>
            <a:xfrm>
              <a:off x="-1" y="6744"/>
              <a:ext cx="14261" cy="4056"/>
            </a:xfrm>
            <a:prstGeom prst="rect">
              <a:avLst/>
            </a:prstGeom>
          </p:spPr>
        </p:pic>
        <p:pic>
          <p:nvPicPr>
            <p:cNvPr id="15" name="图片 82">
              <a:extLst>
                <a:ext uri="{FF2B5EF4-FFF2-40B4-BE49-F238E27FC236}">
                  <a16:creationId xmlns:a16="http://schemas.microsoft.com/office/drawing/2014/main" xmlns="" id="{C1C6BC27-E2DB-BE15-EB2B-4D55160AE75C}"/>
                </a:ext>
              </a:extLst>
            </p:cNvPr>
            <p:cNvPicPr>
              <a:picLocks noChangeAspect="1"/>
            </p:cNvPicPr>
            <p:nvPr/>
          </p:nvPicPr>
          <p:blipFill rotWithShape="1">
            <a:blip r:embed="rId3" cstate="screen"/>
            <a:srcRect r="23940"/>
            <a:stretch>
              <a:fillRect/>
            </a:stretch>
          </p:blipFill>
          <p:spPr>
            <a:xfrm flipH="1">
              <a:off x="1351" y="6744"/>
              <a:ext cx="14261" cy="4056"/>
            </a:xfrm>
            <a:prstGeom prst="rect">
              <a:avLst/>
            </a:prstGeom>
          </p:spPr>
        </p:pic>
      </p:grpSp>
      <p:grpSp>
        <p:nvGrpSpPr>
          <p:cNvPr id="2" name="组合 1">
            <a:extLst>
              <a:ext uri="{FF2B5EF4-FFF2-40B4-BE49-F238E27FC236}">
                <a16:creationId xmlns:a16="http://schemas.microsoft.com/office/drawing/2014/main" xmlns="" id="{6A141BFE-213B-8EC5-D0D7-5DA3532E5DA5}"/>
              </a:ext>
            </a:extLst>
          </p:cNvPr>
          <p:cNvGrpSpPr/>
          <p:nvPr/>
        </p:nvGrpSpPr>
        <p:grpSpPr>
          <a:xfrm>
            <a:off x="4102291" y="838674"/>
            <a:ext cx="3264535" cy="722630"/>
            <a:chOff x="9469" y="1715"/>
            <a:chExt cx="5141" cy="1138"/>
          </a:xfrm>
        </p:grpSpPr>
        <p:grpSp>
          <p:nvGrpSpPr>
            <p:cNvPr id="3" name="组合 2">
              <a:extLst>
                <a:ext uri="{FF2B5EF4-FFF2-40B4-BE49-F238E27FC236}">
                  <a16:creationId xmlns:a16="http://schemas.microsoft.com/office/drawing/2014/main" xmlns="" id="{76E85144-FBFB-2572-52BE-1EF1BAC1132A}"/>
                </a:ext>
              </a:extLst>
            </p:cNvPr>
            <p:cNvGrpSpPr/>
            <p:nvPr/>
          </p:nvGrpSpPr>
          <p:grpSpPr>
            <a:xfrm>
              <a:off x="9469" y="1715"/>
              <a:ext cx="1138" cy="1138"/>
              <a:chOff x="9826" y="719"/>
              <a:chExt cx="1424" cy="1424"/>
            </a:xfrm>
          </p:grpSpPr>
          <p:sp>
            <p:nvSpPr>
              <p:cNvPr id="5" name="椭圆 3">
                <a:extLst>
                  <a:ext uri="{FF2B5EF4-FFF2-40B4-BE49-F238E27FC236}">
                    <a16:creationId xmlns:a16="http://schemas.microsoft.com/office/drawing/2014/main" xmlns="" id="{32C1779A-54A2-4214-C99C-F21281038C8C}"/>
                  </a:ext>
                </a:extLst>
              </p:cNvPr>
              <p:cNvSpPr/>
              <p:nvPr/>
            </p:nvSpPr>
            <p:spPr>
              <a:xfrm>
                <a:off x="9826" y="719"/>
                <a:ext cx="1424" cy="1424"/>
              </a:xfrm>
              <a:prstGeom prst="ellipse">
                <a:avLst/>
              </a:prstGeom>
              <a:solidFill>
                <a:schemeClr val="bg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CN" sz="2800" b="1" dirty="0">
                  <a:solidFill>
                    <a:schemeClr val="tx1"/>
                  </a:solidFill>
                  <a:effectLst/>
                  <a:latin typeface="思源黑体 CN Medium" panose="020B0600000000000000" charset="-122"/>
                  <a:ea typeface="思源黑体 CN Medium" panose="020B0600000000000000" charset="-122"/>
                  <a:cs typeface="+mn-ea"/>
                  <a:sym typeface="+mn-lt"/>
                </a:endParaRPr>
              </a:p>
            </p:txBody>
          </p:sp>
          <p:sp>
            <p:nvSpPr>
              <p:cNvPr id="6" name="椭圆 4">
                <a:extLst>
                  <a:ext uri="{FF2B5EF4-FFF2-40B4-BE49-F238E27FC236}">
                    <a16:creationId xmlns:a16="http://schemas.microsoft.com/office/drawing/2014/main" xmlns="" id="{1CD91A3B-2708-86CA-2FA1-404BA3419D09}"/>
                  </a:ext>
                </a:extLst>
              </p:cNvPr>
              <p:cNvSpPr/>
              <p:nvPr/>
            </p:nvSpPr>
            <p:spPr>
              <a:xfrm>
                <a:off x="9925" y="818"/>
                <a:ext cx="1225" cy="1225"/>
              </a:xfrm>
              <a:prstGeom prst="ellipse">
                <a:avLst/>
              </a:prstGeom>
              <a:solidFill>
                <a:srgbClr val="9B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4400" b="1">
                    <a:ln>
                      <a:solidFill>
                        <a:srgbClr val="994B46"/>
                      </a:solidFill>
                    </a:ln>
                    <a:solidFill>
                      <a:srgbClr val="FFE7C1"/>
                    </a:solidFill>
                    <a:latin typeface="Times New Roman" panose="02020603050405020304" pitchFamily="18" charset="0"/>
                    <a:ea typeface="字魂189号-星岩乐黑体" panose="00000500000000000000" charset="-122"/>
                    <a:cs typeface="Times New Roman" panose="02020603050405020304" pitchFamily="18" charset="0"/>
                    <a:sym typeface="+mn-lt"/>
                  </a:rPr>
                  <a:t>2 </a:t>
                </a:r>
                <a:endParaRPr lang="en-US" altLang="zh-CN" sz="4400" b="1" dirty="0">
                  <a:solidFill>
                    <a:srgbClr val="FFE7C1"/>
                  </a:solidFill>
                  <a:effectLst/>
                  <a:latin typeface="Times New Roman" panose="02020603050405020304" pitchFamily="18" charset="0"/>
                  <a:ea typeface="思源黑体 CN Medium" panose="020B0600000000000000" charset="-122"/>
                  <a:cs typeface="Times New Roman" panose="02020603050405020304" pitchFamily="18" charset="0"/>
                  <a:sym typeface="+mn-lt"/>
                </a:endParaRPr>
              </a:p>
            </p:txBody>
          </p:sp>
        </p:grpSp>
        <p:sp>
          <p:nvSpPr>
            <p:cNvPr id="4" name="文本框 6">
              <a:extLst>
                <a:ext uri="{FF2B5EF4-FFF2-40B4-BE49-F238E27FC236}">
                  <a16:creationId xmlns:a16="http://schemas.microsoft.com/office/drawing/2014/main" xmlns="" id="{AF7A21D9-3746-3B9D-B5F0-1D3615BC2CB6}"/>
                </a:ext>
              </a:extLst>
            </p:cNvPr>
            <p:cNvSpPr txBox="1"/>
            <p:nvPr/>
          </p:nvSpPr>
          <p:spPr>
            <a:xfrm>
              <a:off x="10982" y="1827"/>
              <a:ext cx="3628" cy="921"/>
            </a:xfrm>
            <a:prstGeom prst="rect">
              <a:avLst/>
            </a:prstGeom>
            <a:solidFill>
              <a:schemeClr val="accent4">
                <a:lumMod val="40000"/>
                <a:lumOff val="60000"/>
              </a:schemeClr>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sz="3200" b="1" u="sng" dirty="0" err="1">
                  <a:solidFill>
                    <a:srgbClr val="FF0000"/>
                  </a:solidFill>
                  <a:latin typeface="Times New Roman" panose="02020603050405020304" pitchFamily="18" charset="0"/>
                  <a:ea typeface="字魂189号-星岩乐黑体" panose="00000500000000000000" charset="-122"/>
                  <a:cs typeface="Times New Roman" panose="02020603050405020304" pitchFamily="18" charset="0"/>
                  <a:sym typeface="+mn-ea"/>
                </a:rPr>
                <a:t>Câu</a:t>
              </a:r>
              <a:r>
                <a:rPr lang="en-US" altLang="zh-CN" sz="3200" b="1" u="sng" dirty="0">
                  <a:solidFill>
                    <a:srgbClr val="FF0000"/>
                  </a:solidFill>
                  <a:latin typeface="Times New Roman" panose="02020603050405020304" pitchFamily="18" charset="0"/>
                  <a:ea typeface="字魂189号-星岩乐黑体" panose="00000500000000000000" charset="-122"/>
                  <a:cs typeface="Times New Roman" panose="02020603050405020304" pitchFamily="18" charset="0"/>
                  <a:sym typeface="+mn-ea"/>
                </a:rPr>
                <a:t> 2</a:t>
              </a:r>
              <a:endParaRPr lang="zh-CN" altLang="en-US" sz="3200" b="1" u="sng" dirty="0">
                <a:solidFill>
                  <a:srgbClr val="FF0000"/>
                </a:solidFill>
                <a:latin typeface="Times New Roman" panose="02020603050405020304" pitchFamily="18" charset="0"/>
                <a:ea typeface="字魂189号-星岩乐黑体" panose="00000500000000000000" charset="-122"/>
                <a:cs typeface="Times New Roman" panose="02020603050405020304" pitchFamily="18" charset="0"/>
                <a:sym typeface="+mn-ea"/>
              </a:endParaRPr>
            </a:p>
          </p:txBody>
        </p:sp>
      </p:grpSp>
      <p:grpSp>
        <p:nvGrpSpPr>
          <p:cNvPr id="16" name="Google Shape;4236;p56">
            <a:extLst>
              <a:ext uri="{FF2B5EF4-FFF2-40B4-BE49-F238E27FC236}">
                <a16:creationId xmlns:a16="http://schemas.microsoft.com/office/drawing/2014/main" xmlns="" id="{26B63744-D93F-D014-8EA8-A038820AFA0D}"/>
              </a:ext>
            </a:extLst>
          </p:cNvPr>
          <p:cNvGrpSpPr/>
          <p:nvPr/>
        </p:nvGrpSpPr>
        <p:grpSpPr>
          <a:xfrm>
            <a:off x="593778" y="1984292"/>
            <a:ext cx="1412287" cy="3834967"/>
            <a:chOff x="714368" y="1784927"/>
            <a:chExt cx="1719004" cy="2510285"/>
          </a:xfrm>
        </p:grpSpPr>
        <p:grpSp>
          <p:nvGrpSpPr>
            <p:cNvPr id="17" name="Google Shape;4237;p56">
              <a:extLst>
                <a:ext uri="{FF2B5EF4-FFF2-40B4-BE49-F238E27FC236}">
                  <a16:creationId xmlns:a16="http://schemas.microsoft.com/office/drawing/2014/main" xmlns="" id="{55D901A7-417D-2611-CA52-67CD4CD552E6}"/>
                </a:ext>
              </a:extLst>
            </p:cNvPr>
            <p:cNvGrpSpPr/>
            <p:nvPr/>
          </p:nvGrpSpPr>
          <p:grpSpPr>
            <a:xfrm>
              <a:off x="759156" y="1808740"/>
              <a:ext cx="1674216" cy="2486473"/>
              <a:chOff x="719997" y="1783698"/>
              <a:chExt cx="1664727" cy="2472380"/>
            </a:xfrm>
          </p:grpSpPr>
          <p:sp>
            <p:nvSpPr>
              <p:cNvPr id="96" name="Google Shape;4238;p56">
                <a:extLst>
                  <a:ext uri="{FF2B5EF4-FFF2-40B4-BE49-F238E27FC236}">
                    <a16:creationId xmlns:a16="http://schemas.microsoft.com/office/drawing/2014/main" xmlns="" id="{33F4A521-2A67-36D2-7FA8-0539EF95EC03}"/>
                  </a:ext>
                </a:extLst>
              </p:cNvPr>
              <p:cNvSpPr/>
              <p:nvPr/>
            </p:nvSpPr>
            <p:spPr>
              <a:xfrm>
                <a:off x="1827366" y="4215889"/>
                <a:ext cx="323916" cy="40188"/>
              </a:xfrm>
              <a:custGeom>
                <a:avLst/>
                <a:gdLst/>
                <a:ahLst/>
                <a:cxnLst/>
                <a:rect l="l" t="t" r="r" b="b"/>
                <a:pathLst>
                  <a:path w="19863" h="2464" extrusionOk="0">
                    <a:moveTo>
                      <a:pt x="19540" y="1"/>
                    </a:moveTo>
                    <a:cubicBezTo>
                      <a:pt x="19533" y="1"/>
                      <a:pt x="19525" y="1"/>
                      <a:pt x="19517" y="3"/>
                    </a:cubicBezTo>
                    <a:cubicBezTo>
                      <a:pt x="15131" y="713"/>
                      <a:pt x="10732" y="908"/>
                      <a:pt x="7224" y="908"/>
                    </a:cubicBezTo>
                    <a:cubicBezTo>
                      <a:pt x="2952" y="908"/>
                      <a:pt x="1" y="619"/>
                      <a:pt x="1" y="619"/>
                    </a:cubicBezTo>
                    <a:lnTo>
                      <a:pt x="1" y="1852"/>
                    </a:lnTo>
                    <a:cubicBezTo>
                      <a:pt x="1" y="1852"/>
                      <a:pt x="4233" y="2464"/>
                      <a:pt x="9368" y="2464"/>
                    </a:cubicBezTo>
                    <a:cubicBezTo>
                      <a:pt x="12649" y="2464"/>
                      <a:pt x="16298" y="2214"/>
                      <a:pt x="19448" y="1395"/>
                    </a:cubicBezTo>
                    <a:cubicBezTo>
                      <a:pt x="19448" y="1395"/>
                      <a:pt x="19862" y="1"/>
                      <a:pt x="195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4239;p56">
                <a:extLst>
                  <a:ext uri="{FF2B5EF4-FFF2-40B4-BE49-F238E27FC236}">
                    <a16:creationId xmlns:a16="http://schemas.microsoft.com/office/drawing/2014/main" xmlns="" id="{17252AE7-96CF-D772-790D-FE14B25B275C}"/>
                  </a:ext>
                </a:extLst>
              </p:cNvPr>
              <p:cNvGrpSpPr/>
              <p:nvPr/>
            </p:nvGrpSpPr>
            <p:grpSpPr>
              <a:xfrm>
                <a:off x="719997" y="1783698"/>
                <a:ext cx="1664727" cy="2472380"/>
                <a:chOff x="896475" y="2435300"/>
                <a:chExt cx="1226048" cy="1820872"/>
              </a:xfrm>
            </p:grpSpPr>
            <p:sp>
              <p:nvSpPr>
                <p:cNvPr id="98" name="Google Shape;4240;p56">
                  <a:extLst>
                    <a:ext uri="{FF2B5EF4-FFF2-40B4-BE49-F238E27FC236}">
                      <a16:creationId xmlns:a16="http://schemas.microsoft.com/office/drawing/2014/main" xmlns="" id="{21B29273-0EE9-5498-AA26-D3FF09D5F611}"/>
                    </a:ext>
                  </a:extLst>
                </p:cNvPr>
                <p:cNvSpPr/>
                <p:nvPr/>
              </p:nvSpPr>
              <p:spPr>
                <a:xfrm>
                  <a:off x="1242473" y="2441810"/>
                  <a:ext cx="854487" cy="909190"/>
                </a:xfrm>
                <a:custGeom>
                  <a:avLst/>
                  <a:gdLst/>
                  <a:ahLst/>
                  <a:cxnLst/>
                  <a:rect l="l" t="t" r="r" b="b"/>
                  <a:pathLst>
                    <a:path w="71148" h="75687" extrusionOk="0">
                      <a:moveTo>
                        <a:pt x="41831" y="0"/>
                      </a:moveTo>
                      <a:cubicBezTo>
                        <a:pt x="35673" y="0"/>
                        <a:pt x="30094" y="1516"/>
                        <a:pt x="27026" y="4107"/>
                      </a:cubicBezTo>
                      <a:cubicBezTo>
                        <a:pt x="23191" y="4746"/>
                        <a:pt x="9861" y="7553"/>
                        <a:pt x="7419" y="16706"/>
                      </a:cubicBezTo>
                      <a:cubicBezTo>
                        <a:pt x="6027" y="21956"/>
                        <a:pt x="7853" y="25312"/>
                        <a:pt x="6871" y="32091"/>
                      </a:cubicBezTo>
                      <a:cubicBezTo>
                        <a:pt x="6506" y="34693"/>
                        <a:pt x="3105" y="37432"/>
                        <a:pt x="2694" y="40171"/>
                      </a:cubicBezTo>
                      <a:cubicBezTo>
                        <a:pt x="2192" y="43617"/>
                        <a:pt x="4703" y="47064"/>
                        <a:pt x="4269" y="50351"/>
                      </a:cubicBezTo>
                      <a:cubicBezTo>
                        <a:pt x="3904" y="52930"/>
                        <a:pt x="891" y="57723"/>
                        <a:pt x="617" y="59983"/>
                      </a:cubicBezTo>
                      <a:cubicBezTo>
                        <a:pt x="1" y="65210"/>
                        <a:pt x="1781" y="67447"/>
                        <a:pt x="2603" y="68999"/>
                      </a:cubicBezTo>
                      <a:cubicBezTo>
                        <a:pt x="2603" y="68999"/>
                        <a:pt x="3881" y="69250"/>
                        <a:pt x="5981" y="69638"/>
                      </a:cubicBezTo>
                      <a:cubicBezTo>
                        <a:pt x="5985" y="69639"/>
                        <a:pt x="5989" y="69639"/>
                        <a:pt x="5993" y="69639"/>
                      </a:cubicBezTo>
                      <a:cubicBezTo>
                        <a:pt x="6492" y="69639"/>
                        <a:pt x="7336" y="65688"/>
                        <a:pt x="7924" y="65688"/>
                      </a:cubicBezTo>
                      <a:cubicBezTo>
                        <a:pt x="7931" y="65688"/>
                        <a:pt x="7937" y="65688"/>
                        <a:pt x="7944" y="65689"/>
                      </a:cubicBezTo>
                      <a:cubicBezTo>
                        <a:pt x="8651" y="65804"/>
                        <a:pt x="9085" y="70163"/>
                        <a:pt x="9907" y="70277"/>
                      </a:cubicBezTo>
                      <a:cubicBezTo>
                        <a:pt x="15564" y="71176"/>
                        <a:pt x="23602" y="72223"/>
                        <a:pt x="30438" y="72223"/>
                      </a:cubicBezTo>
                      <a:cubicBezTo>
                        <a:pt x="30718" y="72223"/>
                        <a:pt x="30996" y="72221"/>
                        <a:pt x="31271" y="72217"/>
                      </a:cubicBezTo>
                      <a:cubicBezTo>
                        <a:pt x="31294" y="72332"/>
                        <a:pt x="31317" y="72400"/>
                        <a:pt x="31317" y="72400"/>
                      </a:cubicBezTo>
                      <a:cubicBezTo>
                        <a:pt x="38438" y="74979"/>
                        <a:pt x="50947" y="75573"/>
                        <a:pt x="58936" y="75664"/>
                      </a:cubicBezTo>
                      <a:cubicBezTo>
                        <a:pt x="58938" y="75664"/>
                        <a:pt x="58940" y="75664"/>
                        <a:pt x="58942" y="75664"/>
                      </a:cubicBezTo>
                      <a:cubicBezTo>
                        <a:pt x="59764" y="75664"/>
                        <a:pt x="60923" y="71464"/>
                        <a:pt x="61652" y="71464"/>
                      </a:cubicBezTo>
                      <a:cubicBezTo>
                        <a:pt x="62245" y="71464"/>
                        <a:pt x="62405" y="75687"/>
                        <a:pt x="62907" y="75687"/>
                      </a:cubicBezTo>
                      <a:cubicBezTo>
                        <a:pt x="65053" y="75664"/>
                        <a:pt x="66354" y="75618"/>
                        <a:pt x="66354" y="75618"/>
                      </a:cubicBezTo>
                      <a:cubicBezTo>
                        <a:pt x="67427" y="74226"/>
                        <a:pt x="69549" y="72332"/>
                        <a:pt x="69823" y="67059"/>
                      </a:cubicBezTo>
                      <a:cubicBezTo>
                        <a:pt x="69937" y="64776"/>
                        <a:pt x="67746" y="59549"/>
                        <a:pt x="67837" y="56970"/>
                      </a:cubicBezTo>
                      <a:cubicBezTo>
                        <a:pt x="67952" y="53638"/>
                        <a:pt x="70987" y="50670"/>
                        <a:pt x="71079" y="47201"/>
                      </a:cubicBezTo>
                      <a:cubicBezTo>
                        <a:pt x="71147" y="44416"/>
                        <a:pt x="68248" y="41152"/>
                        <a:pt x="68317" y="38505"/>
                      </a:cubicBezTo>
                      <a:cubicBezTo>
                        <a:pt x="68477" y="31680"/>
                        <a:pt x="70554" y="28690"/>
                        <a:pt x="70348" y="23257"/>
                      </a:cubicBezTo>
                      <a:cubicBezTo>
                        <a:pt x="69733" y="6463"/>
                        <a:pt x="54549" y="0"/>
                        <a:pt x="418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241;p56">
                  <a:extLst>
                    <a:ext uri="{FF2B5EF4-FFF2-40B4-BE49-F238E27FC236}">
                      <a16:creationId xmlns:a16="http://schemas.microsoft.com/office/drawing/2014/main" xmlns="" id="{EFECAD7D-98CB-6540-7097-9A70A0B3CAD4}"/>
                    </a:ext>
                  </a:extLst>
                </p:cNvPr>
                <p:cNvSpPr/>
                <p:nvPr/>
              </p:nvSpPr>
              <p:spPr>
                <a:xfrm>
                  <a:off x="1502394" y="2435300"/>
                  <a:ext cx="74294" cy="97529"/>
                </a:xfrm>
                <a:custGeom>
                  <a:avLst/>
                  <a:gdLst/>
                  <a:ahLst/>
                  <a:cxnLst/>
                  <a:rect l="l" t="t" r="r" b="b"/>
                  <a:pathLst>
                    <a:path w="6186" h="8119" extrusionOk="0">
                      <a:moveTo>
                        <a:pt x="4288" y="1"/>
                      </a:moveTo>
                      <a:cubicBezTo>
                        <a:pt x="4164" y="1"/>
                        <a:pt x="4041" y="27"/>
                        <a:pt x="3926" y="84"/>
                      </a:cubicBezTo>
                      <a:cubicBezTo>
                        <a:pt x="3447" y="358"/>
                        <a:pt x="3401" y="1020"/>
                        <a:pt x="3424" y="1567"/>
                      </a:cubicBezTo>
                      <a:cubicBezTo>
                        <a:pt x="3515" y="3234"/>
                        <a:pt x="3584" y="4900"/>
                        <a:pt x="3652" y="6566"/>
                      </a:cubicBezTo>
                      <a:cubicBezTo>
                        <a:pt x="3081" y="5105"/>
                        <a:pt x="2511" y="3645"/>
                        <a:pt x="1940" y="2161"/>
                      </a:cubicBezTo>
                      <a:cubicBezTo>
                        <a:pt x="1745" y="1662"/>
                        <a:pt x="1406" y="1060"/>
                        <a:pt x="883" y="1060"/>
                      </a:cubicBezTo>
                      <a:cubicBezTo>
                        <a:pt x="855" y="1060"/>
                        <a:pt x="827" y="1062"/>
                        <a:pt x="799" y="1065"/>
                      </a:cubicBezTo>
                      <a:cubicBezTo>
                        <a:pt x="160" y="1134"/>
                        <a:pt x="0" y="2001"/>
                        <a:pt x="91" y="2640"/>
                      </a:cubicBezTo>
                      <a:cubicBezTo>
                        <a:pt x="388" y="4809"/>
                        <a:pt x="1621" y="6817"/>
                        <a:pt x="3378" y="8118"/>
                      </a:cubicBezTo>
                      <a:lnTo>
                        <a:pt x="5181" y="7160"/>
                      </a:lnTo>
                      <a:cubicBezTo>
                        <a:pt x="6026" y="5356"/>
                        <a:pt x="6186" y="3257"/>
                        <a:pt x="5592" y="1339"/>
                      </a:cubicBezTo>
                      <a:cubicBezTo>
                        <a:pt x="5478" y="974"/>
                        <a:pt x="5318" y="586"/>
                        <a:pt x="5022" y="312"/>
                      </a:cubicBezTo>
                      <a:cubicBezTo>
                        <a:pt x="4834" y="124"/>
                        <a:pt x="4560" y="1"/>
                        <a:pt x="42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242;p56">
                  <a:extLst>
                    <a:ext uri="{FF2B5EF4-FFF2-40B4-BE49-F238E27FC236}">
                      <a16:creationId xmlns:a16="http://schemas.microsoft.com/office/drawing/2014/main" xmlns="" id="{6AACCB15-2694-992A-E864-B11727845312}"/>
                    </a:ext>
                  </a:extLst>
                </p:cNvPr>
                <p:cNvSpPr/>
                <p:nvPr/>
              </p:nvSpPr>
              <p:spPr>
                <a:xfrm>
                  <a:off x="1229320" y="2504200"/>
                  <a:ext cx="321292" cy="777437"/>
                </a:xfrm>
                <a:custGeom>
                  <a:avLst/>
                  <a:gdLst/>
                  <a:ahLst/>
                  <a:cxnLst/>
                  <a:rect l="l" t="t" r="r" b="b"/>
                  <a:pathLst>
                    <a:path w="26752" h="64719" extrusionOk="0">
                      <a:moveTo>
                        <a:pt x="24508" y="1"/>
                      </a:moveTo>
                      <a:cubicBezTo>
                        <a:pt x="21817" y="1"/>
                        <a:pt x="16082" y="1202"/>
                        <a:pt x="12873" y="3843"/>
                      </a:cubicBezTo>
                      <a:cubicBezTo>
                        <a:pt x="9244" y="6856"/>
                        <a:pt x="7030" y="11010"/>
                        <a:pt x="6825" y="15256"/>
                      </a:cubicBezTo>
                      <a:cubicBezTo>
                        <a:pt x="6756" y="16899"/>
                        <a:pt x="6939" y="18565"/>
                        <a:pt x="7122" y="20186"/>
                      </a:cubicBezTo>
                      <a:cubicBezTo>
                        <a:pt x="7441" y="23290"/>
                        <a:pt x="7761" y="26212"/>
                        <a:pt x="6482" y="28882"/>
                      </a:cubicBezTo>
                      <a:cubicBezTo>
                        <a:pt x="6117" y="29658"/>
                        <a:pt x="5592" y="30389"/>
                        <a:pt x="5113" y="31096"/>
                      </a:cubicBezTo>
                      <a:cubicBezTo>
                        <a:pt x="4360" y="32169"/>
                        <a:pt x="3606" y="33265"/>
                        <a:pt x="3287" y="34543"/>
                      </a:cubicBezTo>
                      <a:cubicBezTo>
                        <a:pt x="2739" y="36689"/>
                        <a:pt x="3538" y="38857"/>
                        <a:pt x="4291" y="40934"/>
                      </a:cubicBezTo>
                      <a:cubicBezTo>
                        <a:pt x="5044" y="42988"/>
                        <a:pt x="5820" y="45088"/>
                        <a:pt x="5318" y="47165"/>
                      </a:cubicBezTo>
                      <a:cubicBezTo>
                        <a:pt x="4999" y="48467"/>
                        <a:pt x="4177" y="49608"/>
                        <a:pt x="3401" y="50726"/>
                      </a:cubicBezTo>
                      <a:cubicBezTo>
                        <a:pt x="2967" y="51320"/>
                        <a:pt x="2511" y="51936"/>
                        <a:pt x="2146" y="52598"/>
                      </a:cubicBezTo>
                      <a:cubicBezTo>
                        <a:pt x="0" y="56410"/>
                        <a:pt x="662" y="61523"/>
                        <a:pt x="3698" y="64718"/>
                      </a:cubicBezTo>
                      <a:lnTo>
                        <a:pt x="3880" y="64558"/>
                      </a:lnTo>
                      <a:cubicBezTo>
                        <a:pt x="890" y="61431"/>
                        <a:pt x="274" y="56455"/>
                        <a:pt x="2374" y="52712"/>
                      </a:cubicBezTo>
                      <a:cubicBezTo>
                        <a:pt x="2716" y="52073"/>
                        <a:pt x="3150" y="51457"/>
                        <a:pt x="3584" y="50863"/>
                      </a:cubicBezTo>
                      <a:cubicBezTo>
                        <a:pt x="4382" y="49722"/>
                        <a:pt x="5204" y="48581"/>
                        <a:pt x="5547" y="47211"/>
                      </a:cubicBezTo>
                      <a:cubicBezTo>
                        <a:pt x="6049" y="45088"/>
                        <a:pt x="5273" y="42943"/>
                        <a:pt x="4519" y="40866"/>
                      </a:cubicBezTo>
                      <a:cubicBezTo>
                        <a:pt x="3766" y="38789"/>
                        <a:pt x="2990" y="36666"/>
                        <a:pt x="3515" y="34612"/>
                      </a:cubicBezTo>
                      <a:cubicBezTo>
                        <a:pt x="3812" y="33379"/>
                        <a:pt x="4565" y="32283"/>
                        <a:pt x="5295" y="31233"/>
                      </a:cubicBezTo>
                      <a:cubicBezTo>
                        <a:pt x="5798" y="30526"/>
                        <a:pt x="6323" y="29773"/>
                        <a:pt x="6711" y="28997"/>
                      </a:cubicBezTo>
                      <a:cubicBezTo>
                        <a:pt x="8012" y="26258"/>
                        <a:pt x="7669" y="23153"/>
                        <a:pt x="7350" y="20163"/>
                      </a:cubicBezTo>
                      <a:cubicBezTo>
                        <a:pt x="7190" y="18543"/>
                        <a:pt x="7007" y="16876"/>
                        <a:pt x="7076" y="15279"/>
                      </a:cubicBezTo>
                      <a:cubicBezTo>
                        <a:pt x="7281" y="11102"/>
                        <a:pt x="9450" y="6993"/>
                        <a:pt x="13033" y="4026"/>
                      </a:cubicBezTo>
                      <a:cubicBezTo>
                        <a:pt x="16196" y="1430"/>
                        <a:pt x="21839" y="252"/>
                        <a:pt x="24485" y="252"/>
                      </a:cubicBezTo>
                      <a:cubicBezTo>
                        <a:pt x="24608" y="252"/>
                        <a:pt x="24724" y="254"/>
                        <a:pt x="24834" y="260"/>
                      </a:cubicBezTo>
                      <a:cubicBezTo>
                        <a:pt x="25336" y="282"/>
                        <a:pt x="25678" y="397"/>
                        <a:pt x="25884" y="625"/>
                      </a:cubicBezTo>
                      <a:cubicBezTo>
                        <a:pt x="26249" y="1013"/>
                        <a:pt x="26203" y="1698"/>
                        <a:pt x="26158" y="2496"/>
                      </a:cubicBezTo>
                      <a:cubicBezTo>
                        <a:pt x="26112" y="3409"/>
                        <a:pt x="26067" y="4437"/>
                        <a:pt x="26523" y="5418"/>
                      </a:cubicBezTo>
                      <a:lnTo>
                        <a:pt x="26751" y="5304"/>
                      </a:lnTo>
                      <a:cubicBezTo>
                        <a:pt x="26295" y="4391"/>
                        <a:pt x="26363" y="3387"/>
                        <a:pt x="26409" y="2519"/>
                      </a:cubicBezTo>
                      <a:cubicBezTo>
                        <a:pt x="26455" y="1652"/>
                        <a:pt x="26477" y="921"/>
                        <a:pt x="26067" y="465"/>
                      </a:cubicBezTo>
                      <a:cubicBezTo>
                        <a:pt x="25815" y="191"/>
                        <a:pt x="25427" y="31"/>
                        <a:pt x="24857" y="8"/>
                      </a:cubicBezTo>
                      <a:cubicBezTo>
                        <a:pt x="24747" y="3"/>
                        <a:pt x="24631" y="1"/>
                        <a:pt x="245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243;p56">
                  <a:extLst>
                    <a:ext uri="{FF2B5EF4-FFF2-40B4-BE49-F238E27FC236}">
                      <a16:creationId xmlns:a16="http://schemas.microsoft.com/office/drawing/2014/main" xmlns="" id="{B352B751-BC34-3532-54E9-6280A398AC7D}"/>
                    </a:ext>
                  </a:extLst>
                </p:cNvPr>
                <p:cNvSpPr/>
                <p:nvPr/>
              </p:nvSpPr>
              <p:spPr>
                <a:xfrm>
                  <a:off x="1784789" y="2466735"/>
                  <a:ext cx="337733" cy="893862"/>
                </a:xfrm>
                <a:custGeom>
                  <a:avLst/>
                  <a:gdLst/>
                  <a:ahLst/>
                  <a:cxnLst/>
                  <a:rect l="l" t="t" r="r" b="b"/>
                  <a:pathLst>
                    <a:path w="28121" h="74411" extrusionOk="0">
                      <a:moveTo>
                        <a:pt x="23" y="0"/>
                      </a:moveTo>
                      <a:lnTo>
                        <a:pt x="0" y="229"/>
                      </a:lnTo>
                      <a:cubicBezTo>
                        <a:pt x="5090" y="594"/>
                        <a:pt x="11641" y="1438"/>
                        <a:pt x="17165" y="4702"/>
                      </a:cubicBezTo>
                      <a:cubicBezTo>
                        <a:pt x="22711" y="7989"/>
                        <a:pt x="26295" y="13627"/>
                        <a:pt x="26295" y="19060"/>
                      </a:cubicBezTo>
                      <a:cubicBezTo>
                        <a:pt x="26295" y="21593"/>
                        <a:pt x="25564" y="24081"/>
                        <a:pt x="24880" y="26478"/>
                      </a:cubicBezTo>
                      <a:cubicBezTo>
                        <a:pt x="24674" y="27140"/>
                        <a:pt x="24469" y="27847"/>
                        <a:pt x="24286" y="28532"/>
                      </a:cubicBezTo>
                      <a:cubicBezTo>
                        <a:pt x="23601" y="31111"/>
                        <a:pt x="22848" y="34923"/>
                        <a:pt x="24241" y="38187"/>
                      </a:cubicBezTo>
                      <a:cubicBezTo>
                        <a:pt x="24629" y="39077"/>
                        <a:pt x="25176" y="39945"/>
                        <a:pt x="25724" y="40789"/>
                      </a:cubicBezTo>
                      <a:cubicBezTo>
                        <a:pt x="26820" y="42547"/>
                        <a:pt x="27870" y="44190"/>
                        <a:pt x="27596" y="46107"/>
                      </a:cubicBezTo>
                      <a:cubicBezTo>
                        <a:pt x="27413" y="47500"/>
                        <a:pt x="26546" y="48618"/>
                        <a:pt x="25656" y="49805"/>
                      </a:cubicBezTo>
                      <a:cubicBezTo>
                        <a:pt x="24948" y="50741"/>
                        <a:pt x="24195" y="51722"/>
                        <a:pt x="23830" y="52841"/>
                      </a:cubicBezTo>
                      <a:cubicBezTo>
                        <a:pt x="23099" y="55009"/>
                        <a:pt x="23853" y="57292"/>
                        <a:pt x="24583" y="59483"/>
                      </a:cubicBezTo>
                      <a:cubicBezTo>
                        <a:pt x="24857" y="60282"/>
                        <a:pt x="25131" y="61126"/>
                        <a:pt x="25313" y="61925"/>
                      </a:cubicBezTo>
                      <a:cubicBezTo>
                        <a:pt x="26340" y="66217"/>
                        <a:pt x="25176" y="70941"/>
                        <a:pt x="22255" y="74251"/>
                      </a:cubicBezTo>
                      <a:lnTo>
                        <a:pt x="22437" y="74411"/>
                      </a:lnTo>
                      <a:cubicBezTo>
                        <a:pt x="25405" y="71033"/>
                        <a:pt x="26592" y="66239"/>
                        <a:pt x="25542" y="61880"/>
                      </a:cubicBezTo>
                      <a:cubicBezTo>
                        <a:pt x="25359" y="61058"/>
                        <a:pt x="25085" y="60213"/>
                        <a:pt x="24811" y="59392"/>
                      </a:cubicBezTo>
                      <a:cubicBezTo>
                        <a:pt x="24104" y="57246"/>
                        <a:pt x="23350" y="55009"/>
                        <a:pt x="24058" y="52909"/>
                      </a:cubicBezTo>
                      <a:cubicBezTo>
                        <a:pt x="24423" y="51814"/>
                        <a:pt x="25154" y="50878"/>
                        <a:pt x="25861" y="49942"/>
                      </a:cubicBezTo>
                      <a:cubicBezTo>
                        <a:pt x="26729" y="48801"/>
                        <a:pt x="27642" y="47591"/>
                        <a:pt x="27824" y="46153"/>
                      </a:cubicBezTo>
                      <a:cubicBezTo>
                        <a:pt x="28121" y="44144"/>
                        <a:pt x="27002" y="42387"/>
                        <a:pt x="25907" y="40675"/>
                      </a:cubicBezTo>
                      <a:cubicBezTo>
                        <a:pt x="25382" y="39831"/>
                        <a:pt x="24857" y="38963"/>
                        <a:pt x="24469" y="38073"/>
                      </a:cubicBezTo>
                      <a:cubicBezTo>
                        <a:pt x="23099" y="34900"/>
                        <a:pt x="23830" y="31157"/>
                        <a:pt x="24514" y="28600"/>
                      </a:cubicBezTo>
                      <a:cubicBezTo>
                        <a:pt x="24697" y="27916"/>
                        <a:pt x="24902" y="27208"/>
                        <a:pt x="25108" y="26546"/>
                      </a:cubicBezTo>
                      <a:cubicBezTo>
                        <a:pt x="25793" y="24127"/>
                        <a:pt x="26523" y="21616"/>
                        <a:pt x="26523" y="19082"/>
                      </a:cubicBezTo>
                      <a:cubicBezTo>
                        <a:pt x="26546" y="13467"/>
                        <a:pt x="23008" y="7875"/>
                        <a:pt x="17279" y="4497"/>
                      </a:cubicBezTo>
                      <a:cubicBezTo>
                        <a:pt x="11732" y="1210"/>
                        <a:pt x="5136" y="366"/>
                        <a:pt x="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244;p56">
                  <a:extLst>
                    <a:ext uri="{FF2B5EF4-FFF2-40B4-BE49-F238E27FC236}">
                      <a16:creationId xmlns:a16="http://schemas.microsoft.com/office/drawing/2014/main" xmlns="" id="{A19356C7-EB93-ABEC-A8CD-F0B8A091E255}"/>
                    </a:ext>
                  </a:extLst>
                </p:cNvPr>
                <p:cNvSpPr/>
                <p:nvPr/>
              </p:nvSpPr>
              <p:spPr>
                <a:xfrm>
                  <a:off x="1296765" y="2537197"/>
                  <a:ext cx="200123" cy="712017"/>
                </a:xfrm>
                <a:custGeom>
                  <a:avLst/>
                  <a:gdLst/>
                  <a:ahLst/>
                  <a:cxnLst/>
                  <a:rect l="l" t="t" r="r" b="b"/>
                  <a:pathLst>
                    <a:path w="16663" h="59273" extrusionOk="0">
                      <a:moveTo>
                        <a:pt x="16571" y="1"/>
                      </a:moveTo>
                      <a:cubicBezTo>
                        <a:pt x="14060" y="1279"/>
                        <a:pt x="11846" y="3105"/>
                        <a:pt x="10112" y="5342"/>
                      </a:cubicBezTo>
                      <a:cubicBezTo>
                        <a:pt x="8400" y="7579"/>
                        <a:pt x="7167" y="10181"/>
                        <a:pt x="6597" y="12942"/>
                      </a:cubicBezTo>
                      <a:cubicBezTo>
                        <a:pt x="6003" y="15704"/>
                        <a:pt x="6049" y="18580"/>
                        <a:pt x="6688" y="21319"/>
                      </a:cubicBezTo>
                      <a:cubicBezTo>
                        <a:pt x="6848" y="22004"/>
                        <a:pt x="7030" y="22689"/>
                        <a:pt x="7281" y="23351"/>
                      </a:cubicBezTo>
                      <a:cubicBezTo>
                        <a:pt x="7510" y="24013"/>
                        <a:pt x="7806" y="24675"/>
                        <a:pt x="8057" y="25314"/>
                      </a:cubicBezTo>
                      <a:cubicBezTo>
                        <a:pt x="8308" y="25976"/>
                        <a:pt x="8537" y="26615"/>
                        <a:pt x="8674" y="27300"/>
                      </a:cubicBezTo>
                      <a:cubicBezTo>
                        <a:pt x="8811" y="27961"/>
                        <a:pt x="8879" y="28669"/>
                        <a:pt x="8719" y="29331"/>
                      </a:cubicBezTo>
                      <a:cubicBezTo>
                        <a:pt x="8582" y="29993"/>
                        <a:pt x="8263" y="30609"/>
                        <a:pt x="7806" y="31134"/>
                      </a:cubicBezTo>
                      <a:cubicBezTo>
                        <a:pt x="7327" y="31636"/>
                        <a:pt x="6779" y="32070"/>
                        <a:pt x="6231" y="32481"/>
                      </a:cubicBezTo>
                      <a:cubicBezTo>
                        <a:pt x="5661" y="32892"/>
                        <a:pt x="5067" y="33280"/>
                        <a:pt x="4542" y="33759"/>
                      </a:cubicBezTo>
                      <a:cubicBezTo>
                        <a:pt x="3994" y="34216"/>
                        <a:pt x="3492" y="34741"/>
                        <a:pt x="3173" y="35380"/>
                      </a:cubicBezTo>
                      <a:cubicBezTo>
                        <a:pt x="2830" y="36019"/>
                        <a:pt x="2671" y="36726"/>
                        <a:pt x="2648" y="37434"/>
                      </a:cubicBezTo>
                      <a:cubicBezTo>
                        <a:pt x="2625" y="38142"/>
                        <a:pt x="2716" y="38849"/>
                        <a:pt x="2853" y="39534"/>
                      </a:cubicBezTo>
                      <a:cubicBezTo>
                        <a:pt x="3173" y="40926"/>
                        <a:pt x="3721" y="42227"/>
                        <a:pt x="4063" y="43574"/>
                      </a:cubicBezTo>
                      <a:cubicBezTo>
                        <a:pt x="4223" y="44236"/>
                        <a:pt x="4337" y="44943"/>
                        <a:pt x="4337" y="45628"/>
                      </a:cubicBezTo>
                      <a:cubicBezTo>
                        <a:pt x="4337" y="46313"/>
                        <a:pt x="4200" y="46998"/>
                        <a:pt x="3972" y="47660"/>
                      </a:cubicBezTo>
                      <a:cubicBezTo>
                        <a:pt x="3538" y="48984"/>
                        <a:pt x="2762" y="50170"/>
                        <a:pt x="2031" y="51357"/>
                      </a:cubicBezTo>
                      <a:cubicBezTo>
                        <a:pt x="1666" y="51951"/>
                        <a:pt x="1278" y="52544"/>
                        <a:pt x="982" y="53183"/>
                      </a:cubicBezTo>
                      <a:cubicBezTo>
                        <a:pt x="662" y="53822"/>
                        <a:pt x="411" y="54484"/>
                        <a:pt x="251" y="55169"/>
                      </a:cubicBezTo>
                      <a:cubicBezTo>
                        <a:pt x="91" y="55854"/>
                        <a:pt x="0" y="56562"/>
                        <a:pt x="91" y="57269"/>
                      </a:cubicBezTo>
                      <a:cubicBezTo>
                        <a:pt x="160" y="57977"/>
                        <a:pt x="411" y="58661"/>
                        <a:pt x="845" y="59255"/>
                      </a:cubicBezTo>
                      <a:cubicBezTo>
                        <a:pt x="845" y="59266"/>
                        <a:pt x="856" y="59272"/>
                        <a:pt x="870" y="59272"/>
                      </a:cubicBezTo>
                      <a:cubicBezTo>
                        <a:pt x="885" y="59272"/>
                        <a:pt x="902" y="59266"/>
                        <a:pt x="913" y="59255"/>
                      </a:cubicBezTo>
                      <a:cubicBezTo>
                        <a:pt x="936" y="59232"/>
                        <a:pt x="936" y="59209"/>
                        <a:pt x="936" y="59186"/>
                      </a:cubicBezTo>
                      <a:cubicBezTo>
                        <a:pt x="525" y="58616"/>
                        <a:pt x="274" y="57954"/>
                        <a:pt x="205" y="57269"/>
                      </a:cubicBezTo>
                      <a:cubicBezTo>
                        <a:pt x="137" y="56562"/>
                        <a:pt x="205" y="55877"/>
                        <a:pt x="388" y="55192"/>
                      </a:cubicBezTo>
                      <a:cubicBezTo>
                        <a:pt x="548" y="54530"/>
                        <a:pt x="799" y="53868"/>
                        <a:pt x="1096" y="53252"/>
                      </a:cubicBezTo>
                      <a:cubicBezTo>
                        <a:pt x="1392" y="52613"/>
                        <a:pt x="1780" y="52019"/>
                        <a:pt x="2146" y="51426"/>
                      </a:cubicBezTo>
                      <a:cubicBezTo>
                        <a:pt x="2876" y="50239"/>
                        <a:pt x="3652" y="49052"/>
                        <a:pt x="4131" y="47705"/>
                      </a:cubicBezTo>
                      <a:cubicBezTo>
                        <a:pt x="4360" y="47043"/>
                        <a:pt x="4497" y="46336"/>
                        <a:pt x="4497" y="45628"/>
                      </a:cubicBezTo>
                      <a:cubicBezTo>
                        <a:pt x="4497" y="44921"/>
                        <a:pt x="4382" y="44213"/>
                        <a:pt x="4223" y="43528"/>
                      </a:cubicBezTo>
                      <a:cubicBezTo>
                        <a:pt x="3880" y="42159"/>
                        <a:pt x="3333" y="40858"/>
                        <a:pt x="3036" y="39511"/>
                      </a:cubicBezTo>
                      <a:cubicBezTo>
                        <a:pt x="2899" y="38826"/>
                        <a:pt x="2808" y="38119"/>
                        <a:pt x="2830" y="37434"/>
                      </a:cubicBezTo>
                      <a:cubicBezTo>
                        <a:pt x="2853" y="36749"/>
                        <a:pt x="3013" y="36064"/>
                        <a:pt x="3333" y="35471"/>
                      </a:cubicBezTo>
                      <a:cubicBezTo>
                        <a:pt x="3652" y="34855"/>
                        <a:pt x="4131" y="34353"/>
                        <a:pt x="4656" y="33896"/>
                      </a:cubicBezTo>
                      <a:cubicBezTo>
                        <a:pt x="5204" y="33462"/>
                        <a:pt x="5775" y="33051"/>
                        <a:pt x="6345" y="32641"/>
                      </a:cubicBezTo>
                      <a:cubicBezTo>
                        <a:pt x="6916" y="32230"/>
                        <a:pt x="7487" y="31796"/>
                        <a:pt x="7966" y="31271"/>
                      </a:cubicBezTo>
                      <a:cubicBezTo>
                        <a:pt x="8445" y="30746"/>
                        <a:pt x="8788" y="30084"/>
                        <a:pt x="8948" y="29377"/>
                      </a:cubicBezTo>
                      <a:cubicBezTo>
                        <a:pt x="9107" y="28669"/>
                        <a:pt x="9039" y="27939"/>
                        <a:pt x="8902" y="27254"/>
                      </a:cubicBezTo>
                      <a:cubicBezTo>
                        <a:pt x="8765" y="26546"/>
                        <a:pt x="8514" y="25884"/>
                        <a:pt x="8263" y="25222"/>
                      </a:cubicBezTo>
                      <a:cubicBezTo>
                        <a:pt x="7738" y="23921"/>
                        <a:pt x="7213" y="22643"/>
                        <a:pt x="6916" y="21274"/>
                      </a:cubicBezTo>
                      <a:cubicBezTo>
                        <a:pt x="6277" y="18557"/>
                        <a:pt x="6231" y="15704"/>
                        <a:pt x="6802" y="12988"/>
                      </a:cubicBezTo>
                      <a:cubicBezTo>
                        <a:pt x="7920" y="7510"/>
                        <a:pt x="11664" y="2671"/>
                        <a:pt x="16617" y="115"/>
                      </a:cubicBezTo>
                      <a:cubicBezTo>
                        <a:pt x="16640" y="92"/>
                        <a:pt x="16663" y="69"/>
                        <a:pt x="16640" y="23"/>
                      </a:cubicBezTo>
                      <a:cubicBezTo>
                        <a:pt x="16640" y="1"/>
                        <a:pt x="16594" y="1"/>
                        <a:pt x="165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245;p56">
                  <a:extLst>
                    <a:ext uri="{FF2B5EF4-FFF2-40B4-BE49-F238E27FC236}">
                      <a16:creationId xmlns:a16="http://schemas.microsoft.com/office/drawing/2014/main" xmlns="" id="{9AD07CD6-8C5F-BD74-D7F1-AB55CDDAF711}"/>
                    </a:ext>
                  </a:extLst>
                </p:cNvPr>
                <p:cNvSpPr/>
                <p:nvPr/>
              </p:nvSpPr>
              <p:spPr>
                <a:xfrm>
                  <a:off x="1301967" y="3565728"/>
                  <a:ext cx="548281" cy="600877"/>
                </a:xfrm>
                <a:custGeom>
                  <a:avLst/>
                  <a:gdLst/>
                  <a:ahLst/>
                  <a:cxnLst/>
                  <a:rect l="l" t="t" r="r" b="b"/>
                  <a:pathLst>
                    <a:path w="45652" h="50021" extrusionOk="0">
                      <a:moveTo>
                        <a:pt x="21546" y="1"/>
                      </a:moveTo>
                      <a:cubicBezTo>
                        <a:pt x="12496" y="1"/>
                        <a:pt x="3131" y="2379"/>
                        <a:pt x="1210" y="6931"/>
                      </a:cubicBezTo>
                      <a:cubicBezTo>
                        <a:pt x="1" y="9807"/>
                        <a:pt x="297" y="47263"/>
                        <a:pt x="297" y="47263"/>
                      </a:cubicBezTo>
                      <a:cubicBezTo>
                        <a:pt x="3503" y="49427"/>
                        <a:pt x="6230" y="49977"/>
                        <a:pt x="8176" y="49977"/>
                      </a:cubicBezTo>
                      <a:cubicBezTo>
                        <a:pt x="10191" y="49977"/>
                        <a:pt x="11368" y="49386"/>
                        <a:pt x="11368" y="49386"/>
                      </a:cubicBezTo>
                      <a:lnTo>
                        <a:pt x="19516" y="22635"/>
                      </a:lnTo>
                      <a:lnTo>
                        <a:pt x="25017" y="21630"/>
                      </a:lnTo>
                      <a:lnTo>
                        <a:pt x="34421" y="49842"/>
                      </a:lnTo>
                      <a:cubicBezTo>
                        <a:pt x="35185" y="49967"/>
                        <a:pt x="35949" y="50020"/>
                        <a:pt x="36699" y="50020"/>
                      </a:cubicBezTo>
                      <a:cubicBezTo>
                        <a:pt x="41460" y="50020"/>
                        <a:pt x="45651" y="47857"/>
                        <a:pt x="45651" y="47857"/>
                      </a:cubicBezTo>
                      <a:cubicBezTo>
                        <a:pt x="45651" y="47857"/>
                        <a:pt x="42456" y="16335"/>
                        <a:pt x="39877" y="6771"/>
                      </a:cubicBezTo>
                      <a:cubicBezTo>
                        <a:pt x="38646" y="2197"/>
                        <a:pt x="30242" y="1"/>
                        <a:pt x="215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246;p56">
                  <a:extLst>
                    <a:ext uri="{FF2B5EF4-FFF2-40B4-BE49-F238E27FC236}">
                      <a16:creationId xmlns:a16="http://schemas.microsoft.com/office/drawing/2014/main" xmlns="" id="{FBBFD1E8-7446-C6FD-E2BB-CBCB9A3262D5}"/>
                    </a:ext>
                  </a:extLst>
                </p:cNvPr>
                <p:cNvSpPr/>
                <p:nvPr/>
              </p:nvSpPr>
              <p:spPr>
                <a:xfrm>
                  <a:off x="1307456" y="3565728"/>
                  <a:ext cx="493719" cy="220357"/>
                </a:xfrm>
                <a:custGeom>
                  <a:avLst/>
                  <a:gdLst/>
                  <a:ahLst/>
                  <a:cxnLst/>
                  <a:rect l="l" t="t" r="r" b="b"/>
                  <a:pathLst>
                    <a:path w="41109" h="18344" extrusionOk="0">
                      <a:moveTo>
                        <a:pt x="21089" y="1"/>
                      </a:moveTo>
                      <a:cubicBezTo>
                        <a:pt x="12039" y="1"/>
                        <a:pt x="2674" y="2379"/>
                        <a:pt x="753" y="6931"/>
                      </a:cubicBezTo>
                      <a:cubicBezTo>
                        <a:pt x="365" y="7867"/>
                        <a:pt x="137" y="12523"/>
                        <a:pt x="0" y="18344"/>
                      </a:cubicBezTo>
                      <a:cubicBezTo>
                        <a:pt x="10021" y="17294"/>
                        <a:pt x="20018" y="17431"/>
                        <a:pt x="29650" y="16244"/>
                      </a:cubicBezTo>
                      <a:cubicBezTo>
                        <a:pt x="33439" y="15947"/>
                        <a:pt x="37251" y="15605"/>
                        <a:pt x="41109" y="15262"/>
                      </a:cubicBezTo>
                      <a:cubicBezTo>
                        <a:pt x="40538" y="11793"/>
                        <a:pt x="39967" y="8780"/>
                        <a:pt x="39420" y="6771"/>
                      </a:cubicBezTo>
                      <a:cubicBezTo>
                        <a:pt x="38189" y="2197"/>
                        <a:pt x="29785" y="1"/>
                        <a:pt x="210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4247;p56">
                  <a:extLst>
                    <a:ext uri="{FF2B5EF4-FFF2-40B4-BE49-F238E27FC236}">
                      <a16:creationId xmlns:a16="http://schemas.microsoft.com/office/drawing/2014/main" xmlns="" id="{C0D1B4B5-4700-0BEB-2001-7F0B8DF64476}"/>
                    </a:ext>
                  </a:extLst>
                </p:cNvPr>
                <p:cNvSpPr/>
                <p:nvPr/>
              </p:nvSpPr>
              <p:spPr>
                <a:xfrm>
                  <a:off x="1481554" y="3818963"/>
                  <a:ext cx="181207" cy="24962"/>
                </a:xfrm>
                <a:custGeom>
                  <a:avLst/>
                  <a:gdLst/>
                  <a:ahLst/>
                  <a:cxnLst/>
                  <a:rect l="l" t="t" r="r" b="b"/>
                  <a:pathLst>
                    <a:path w="15088" h="2078" extrusionOk="0">
                      <a:moveTo>
                        <a:pt x="15065" y="1"/>
                      </a:moveTo>
                      <a:cubicBezTo>
                        <a:pt x="12531" y="252"/>
                        <a:pt x="10021" y="548"/>
                        <a:pt x="7510" y="845"/>
                      </a:cubicBezTo>
                      <a:cubicBezTo>
                        <a:pt x="6254" y="1005"/>
                        <a:pt x="4999" y="1188"/>
                        <a:pt x="3744" y="1347"/>
                      </a:cubicBezTo>
                      <a:cubicBezTo>
                        <a:pt x="2511" y="1530"/>
                        <a:pt x="1256" y="1713"/>
                        <a:pt x="0" y="1918"/>
                      </a:cubicBezTo>
                      <a:lnTo>
                        <a:pt x="23" y="2078"/>
                      </a:lnTo>
                      <a:cubicBezTo>
                        <a:pt x="1279" y="1964"/>
                        <a:pt x="2534" y="1849"/>
                        <a:pt x="3789" y="1690"/>
                      </a:cubicBezTo>
                      <a:cubicBezTo>
                        <a:pt x="5045" y="1530"/>
                        <a:pt x="6300" y="1393"/>
                        <a:pt x="7555" y="1210"/>
                      </a:cubicBezTo>
                      <a:cubicBezTo>
                        <a:pt x="10066" y="891"/>
                        <a:pt x="12577" y="548"/>
                        <a:pt x="15088" y="160"/>
                      </a:cubicBezTo>
                      <a:lnTo>
                        <a:pt x="150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248;p56">
                  <a:extLst>
                    <a:ext uri="{FF2B5EF4-FFF2-40B4-BE49-F238E27FC236}">
                      <a16:creationId xmlns:a16="http://schemas.microsoft.com/office/drawing/2014/main" xmlns="" id="{C1432718-2BCF-C809-CB2F-A9A2F7E9CDBF}"/>
                    </a:ext>
                  </a:extLst>
                </p:cNvPr>
                <p:cNvSpPr/>
                <p:nvPr/>
              </p:nvSpPr>
              <p:spPr>
                <a:xfrm>
                  <a:off x="1559137" y="3636634"/>
                  <a:ext cx="5224" cy="160968"/>
                </a:xfrm>
                <a:custGeom>
                  <a:avLst/>
                  <a:gdLst/>
                  <a:ahLst/>
                  <a:cxnLst/>
                  <a:rect l="l" t="t" r="r" b="b"/>
                  <a:pathLst>
                    <a:path w="435" h="13400" extrusionOk="0">
                      <a:moveTo>
                        <a:pt x="24" y="1"/>
                      </a:moveTo>
                      <a:cubicBezTo>
                        <a:pt x="1" y="2238"/>
                        <a:pt x="1" y="4475"/>
                        <a:pt x="24" y="6689"/>
                      </a:cubicBezTo>
                      <a:cubicBezTo>
                        <a:pt x="24" y="7807"/>
                        <a:pt x="69" y="8925"/>
                        <a:pt x="69" y="10044"/>
                      </a:cubicBezTo>
                      <a:cubicBezTo>
                        <a:pt x="115" y="11162"/>
                        <a:pt x="161" y="12281"/>
                        <a:pt x="206" y="13399"/>
                      </a:cubicBezTo>
                      <a:lnTo>
                        <a:pt x="389" y="13399"/>
                      </a:lnTo>
                      <a:cubicBezTo>
                        <a:pt x="412" y="12281"/>
                        <a:pt x="435" y="11162"/>
                        <a:pt x="435" y="10044"/>
                      </a:cubicBezTo>
                      <a:cubicBezTo>
                        <a:pt x="412" y="8925"/>
                        <a:pt x="412" y="7807"/>
                        <a:pt x="389" y="6689"/>
                      </a:cubicBezTo>
                      <a:cubicBezTo>
                        <a:pt x="366" y="4452"/>
                        <a:pt x="298" y="2238"/>
                        <a:pt x="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249;p56">
                  <a:extLst>
                    <a:ext uri="{FF2B5EF4-FFF2-40B4-BE49-F238E27FC236}">
                      <a16:creationId xmlns:a16="http://schemas.microsoft.com/office/drawing/2014/main" xmlns="" id="{E2EE649D-6A0E-9B6B-305F-43FB8CD10E06}"/>
                    </a:ext>
                  </a:extLst>
                </p:cNvPr>
                <p:cNvSpPr/>
                <p:nvPr/>
              </p:nvSpPr>
              <p:spPr>
                <a:xfrm>
                  <a:off x="1563534" y="3654736"/>
                  <a:ext cx="30986" cy="132714"/>
                </a:xfrm>
                <a:custGeom>
                  <a:avLst/>
                  <a:gdLst/>
                  <a:ahLst/>
                  <a:cxnLst/>
                  <a:rect l="l" t="t" r="r" b="b"/>
                  <a:pathLst>
                    <a:path w="2580" h="11048" fill="none" extrusionOk="0">
                      <a:moveTo>
                        <a:pt x="0" y="11048"/>
                      </a:moveTo>
                      <a:cubicBezTo>
                        <a:pt x="0" y="11048"/>
                        <a:pt x="1735" y="10865"/>
                        <a:pt x="2146" y="9245"/>
                      </a:cubicBezTo>
                      <a:cubicBezTo>
                        <a:pt x="2579" y="7624"/>
                        <a:pt x="2511" y="0"/>
                        <a:pt x="2511" y="0"/>
                      </a:cubicBezTo>
                    </a:path>
                  </a:pathLst>
                </a:custGeom>
                <a:solidFill>
                  <a:schemeClr val="dk2"/>
                </a:solidFill>
                <a:ln w="9700"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250;p56">
                  <a:extLst>
                    <a:ext uri="{FF2B5EF4-FFF2-40B4-BE49-F238E27FC236}">
                      <a16:creationId xmlns:a16="http://schemas.microsoft.com/office/drawing/2014/main" xmlns="" id="{B022A3A8-0801-0712-3DA8-5D1BE3A13BBF}"/>
                    </a:ext>
                  </a:extLst>
                </p:cNvPr>
                <p:cNvSpPr/>
                <p:nvPr/>
              </p:nvSpPr>
              <p:spPr>
                <a:xfrm>
                  <a:off x="1722268" y="3689006"/>
                  <a:ext cx="70739" cy="90766"/>
                </a:xfrm>
                <a:custGeom>
                  <a:avLst/>
                  <a:gdLst/>
                  <a:ahLst/>
                  <a:cxnLst/>
                  <a:rect l="l" t="t" r="r" b="b"/>
                  <a:pathLst>
                    <a:path w="5890" h="7556" extrusionOk="0">
                      <a:moveTo>
                        <a:pt x="161" y="0"/>
                      </a:moveTo>
                      <a:lnTo>
                        <a:pt x="1" y="46"/>
                      </a:lnTo>
                      <a:cubicBezTo>
                        <a:pt x="138" y="845"/>
                        <a:pt x="389" y="1621"/>
                        <a:pt x="731" y="2374"/>
                      </a:cubicBezTo>
                      <a:cubicBezTo>
                        <a:pt x="1097" y="3127"/>
                        <a:pt x="1507" y="3835"/>
                        <a:pt x="2010" y="4474"/>
                      </a:cubicBezTo>
                      <a:cubicBezTo>
                        <a:pt x="3037" y="5775"/>
                        <a:pt x="4315" y="6848"/>
                        <a:pt x="5799" y="7556"/>
                      </a:cubicBezTo>
                      <a:lnTo>
                        <a:pt x="5890" y="7419"/>
                      </a:lnTo>
                      <a:cubicBezTo>
                        <a:pt x="4497" y="6597"/>
                        <a:pt x="3288" y="5524"/>
                        <a:pt x="2306" y="4246"/>
                      </a:cubicBezTo>
                      <a:cubicBezTo>
                        <a:pt x="1827" y="3607"/>
                        <a:pt x="1393" y="2945"/>
                        <a:pt x="1051" y="2237"/>
                      </a:cubicBezTo>
                      <a:cubicBezTo>
                        <a:pt x="686" y="1507"/>
                        <a:pt x="389" y="776"/>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251;p56">
                  <a:extLst>
                    <a:ext uri="{FF2B5EF4-FFF2-40B4-BE49-F238E27FC236}">
                      <a16:creationId xmlns:a16="http://schemas.microsoft.com/office/drawing/2014/main" xmlns="" id="{59BA9128-FA17-D824-1055-D31E09224716}"/>
                    </a:ext>
                  </a:extLst>
                </p:cNvPr>
                <p:cNvSpPr/>
                <p:nvPr/>
              </p:nvSpPr>
              <p:spPr>
                <a:xfrm>
                  <a:off x="1309642" y="3639926"/>
                  <a:ext cx="92669" cy="152186"/>
                </a:xfrm>
                <a:custGeom>
                  <a:avLst/>
                  <a:gdLst/>
                  <a:ahLst/>
                  <a:cxnLst/>
                  <a:rect l="l" t="t" r="r" b="b"/>
                  <a:pathLst>
                    <a:path w="7716" h="12669" extrusionOk="0">
                      <a:moveTo>
                        <a:pt x="7533" y="1"/>
                      </a:moveTo>
                      <a:cubicBezTo>
                        <a:pt x="7191" y="2489"/>
                        <a:pt x="6323" y="4885"/>
                        <a:pt x="5022" y="7031"/>
                      </a:cubicBezTo>
                      <a:cubicBezTo>
                        <a:pt x="4360" y="8081"/>
                        <a:pt x="3630" y="9085"/>
                        <a:pt x="2763" y="10021"/>
                      </a:cubicBezTo>
                      <a:cubicBezTo>
                        <a:pt x="1941" y="10934"/>
                        <a:pt x="1005" y="11779"/>
                        <a:pt x="1" y="12532"/>
                      </a:cubicBezTo>
                      <a:lnTo>
                        <a:pt x="92" y="12669"/>
                      </a:lnTo>
                      <a:cubicBezTo>
                        <a:pt x="1165" y="11984"/>
                        <a:pt x="2146" y="11162"/>
                        <a:pt x="3037" y="10249"/>
                      </a:cubicBezTo>
                      <a:cubicBezTo>
                        <a:pt x="3904" y="9313"/>
                        <a:pt x="4680" y="8309"/>
                        <a:pt x="5342" y="7213"/>
                      </a:cubicBezTo>
                      <a:cubicBezTo>
                        <a:pt x="6643" y="5022"/>
                        <a:pt x="7488" y="2557"/>
                        <a:pt x="7716" y="24"/>
                      </a:cubicBezTo>
                      <a:lnTo>
                        <a:pt x="753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252;p56">
                  <a:extLst>
                    <a:ext uri="{FF2B5EF4-FFF2-40B4-BE49-F238E27FC236}">
                      <a16:creationId xmlns:a16="http://schemas.microsoft.com/office/drawing/2014/main" xmlns="" id="{EB403368-A14C-3F0E-6C89-94107218192C}"/>
                    </a:ext>
                  </a:extLst>
                </p:cNvPr>
                <p:cNvSpPr/>
                <p:nvPr/>
              </p:nvSpPr>
              <p:spPr>
                <a:xfrm>
                  <a:off x="1227122" y="3100399"/>
                  <a:ext cx="639833" cy="613322"/>
                </a:xfrm>
                <a:custGeom>
                  <a:avLst/>
                  <a:gdLst/>
                  <a:ahLst/>
                  <a:cxnLst/>
                  <a:rect l="l" t="t" r="r" b="b"/>
                  <a:pathLst>
                    <a:path w="53275" h="51057" extrusionOk="0">
                      <a:moveTo>
                        <a:pt x="13925" y="0"/>
                      </a:moveTo>
                      <a:cubicBezTo>
                        <a:pt x="12361" y="0"/>
                        <a:pt x="10956" y="358"/>
                        <a:pt x="9884" y="1320"/>
                      </a:cubicBezTo>
                      <a:cubicBezTo>
                        <a:pt x="7761" y="3192"/>
                        <a:pt x="0" y="44985"/>
                        <a:pt x="4565" y="47907"/>
                      </a:cubicBezTo>
                      <a:cubicBezTo>
                        <a:pt x="8172" y="50235"/>
                        <a:pt x="17051" y="51057"/>
                        <a:pt x="26158" y="51057"/>
                      </a:cubicBezTo>
                      <a:cubicBezTo>
                        <a:pt x="37731" y="51057"/>
                        <a:pt x="45103" y="50235"/>
                        <a:pt x="48710" y="47907"/>
                      </a:cubicBezTo>
                      <a:cubicBezTo>
                        <a:pt x="53275" y="44985"/>
                        <a:pt x="45172" y="2599"/>
                        <a:pt x="42775" y="1001"/>
                      </a:cubicBezTo>
                      <a:cubicBezTo>
                        <a:pt x="41731" y="309"/>
                        <a:pt x="40510" y="42"/>
                        <a:pt x="39198" y="42"/>
                      </a:cubicBezTo>
                      <a:cubicBezTo>
                        <a:pt x="35061" y="42"/>
                        <a:pt x="30026" y="2692"/>
                        <a:pt x="26820" y="2987"/>
                      </a:cubicBezTo>
                      <a:cubicBezTo>
                        <a:pt x="23724" y="2702"/>
                        <a:pt x="18223" y="0"/>
                        <a:pt x="139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253;p56">
                  <a:extLst>
                    <a:ext uri="{FF2B5EF4-FFF2-40B4-BE49-F238E27FC236}">
                      <a16:creationId xmlns:a16="http://schemas.microsoft.com/office/drawing/2014/main" xmlns="" id="{8EEACCC0-2B0A-AAD0-AE6E-6499233E750A}"/>
                    </a:ext>
                  </a:extLst>
                </p:cNvPr>
                <p:cNvSpPr/>
                <p:nvPr/>
              </p:nvSpPr>
              <p:spPr>
                <a:xfrm>
                  <a:off x="1633718" y="3105144"/>
                  <a:ext cx="248103" cy="268035"/>
                </a:xfrm>
                <a:custGeom>
                  <a:avLst/>
                  <a:gdLst/>
                  <a:ahLst/>
                  <a:cxnLst/>
                  <a:rect l="l" t="t" r="r" b="b"/>
                  <a:pathLst>
                    <a:path w="20658" h="22313" extrusionOk="0">
                      <a:moveTo>
                        <a:pt x="4908" y="1"/>
                      </a:moveTo>
                      <a:cubicBezTo>
                        <a:pt x="1945" y="1"/>
                        <a:pt x="334" y="2413"/>
                        <a:pt x="114" y="5354"/>
                      </a:cubicBezTo>
                      <a:lnTo>
                        <a:pt x="69" y="5947"/>
                      </a:lnTo>
                      <a:cubicBezTo>
                        <a:pt x="0" y="6929"/>
                        <a:pt x="320" y="7727"/>
                        <a:pt x="708" y="8435"/>
                      </a:cubicBezTo>
                      <a:cubicBezTo>
                        <a:pt x="1142" y="9120"/>
                        <a:pt x="1598" y="9804"/>
                        <a:pt x="2032" y="10489"/>
                      </a:cubicBezTo>
                      <a:cubicBezTo>
                        <a:pt x="2899" y="11836"/>
                        <a:pt x="3767" y="13205"/>
                        <a:pt x="4543" y="14575"/>
                      </a:cubicBezTo>
                      <a:cubicBezTo>
                        <a:pt x="5341" y="15922"/>
                        <a:pt x="6118" y="17291"/>
                        <a:pt x="6757" y="18569"/>
                      </a:cubicBezTo>
                      <a:cubicBezTo>
                        <a:pt x="7053" y="19231"/>
                        <a:pt x="7350" y="19848"/>
                        <a:pt x="7556" y="20418"/>
                      </a:cubicBezTo>
                      <a:cubicBezTo>
                        <a:pt x="7624" y="20555"/>
                        <a:pt x="7670" y="20692"/>
                        <a:pt x="7715" y="20806"/>
                      </a:cubicBezTo>
                      <a:cubicBezTo>
                        <a:pt x="7852" y="20989"/>
                        <a:pt x="7852" y="20829"/>
                        <a:pt x="7852" y="20989"/>
                      </a:cubicBezTo>
                      <a:cubicBezTo>
                        <a:pt x="12098" y="21582"/>
                        <a:pt x="16343" y="21993"/>
                        <a:pt x="20589" y="22313"/>
                      </a:cubicBezTo>
                      <a:cubicBezTo>
                        <a:pt x="20634" y="21833"/>
                        <a:pt x="20657" y="21286"/>
                        <a:pt x="20657" y="20898"/>
                      </a:cubicBezTo>
                      <a:cubicBezTo>
                        <a:pt x="20612" y="20327"/>
                        <a:pt x="20543" y="19825"/>
                        <a:pt x="20475" y="19437"/>
                      </a:cubicBezTo>
                      <a:cubicBezTo>
                        <a:pt x="20315" y="18592"/>
                        <a:pt x="18329" y="11608"/>
                        <a:pt x="13307" y="3938"/>
                      </a:cubicBezTo>
                      <a:cubicBezTo>
                        <a:pt x="10728" y="766"/>
                        <a:pt x="5798" y="35"/>
                        <a:pt x="5273" y="12"/>
                      </a:cubicBezTo>
                      <a:cubicBezTo>
                        <a:pt x="5149" y="4"/>
                        <a:pt x="5028" y="1"/>
                        <a:pt x="49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4254;p56">
                  <a:extLst>
                    <a:ext uri="{FF2B5EF4-FFF2-40B4-BE49-F238E27FC236}">
                      <a16:creationId xmlns:a16="http://schemas.microsoft.com/office/drawing/2014/main" xmlns="" id="{FF08783D-4D06-6691-267D-E53B90A22BD0}"/>
                    </a:ext>
                  </a:extLst>
                </p:cNvPr>
                <p:cNvSpPr/>
                <p:nvPr/>
              </p:nvSpPr>
              <p:spPr>
                <a:xfrm>
                  <a:off x="1197513" y="4181699"/>
                  <a:ext cx="73753" cy="61432"/>
                </a:xfrm>
                <a:custGeom>
                  <a:avLst/>
                  <a:gdLst/>
                  <a:ahLst/>
                  <a:cxnLst/>
                  <a:rect l="l" t="t" r="r" b="b"/>
                  <a:pathLst>
                    <a:path w="6141" h="5114" extrusionOk="0">
                      <a:moveTo>
                        <a:pt x="5341" y="0"/>
                      </a:moveTo>
                      <a:lnTo>
                        <a:pt x="5341" y="0"/>
                      </a:lnTo>
                      <a:cubicBezTo>
                        <a:pt x="0" y="1050"/>
                        <a:pt x="936" y="4406"/>
                        <a:pt x="936" y="4406"/>
                      </a:cubicBezTo>
                      <a:cubicBezTo>
                        <a:pt x="2488" y="4725"/>
                        <a:pt x="3287" y="4954"/>
                        <a:pt x="5136" y="5113"/>
                      </a:cubicBezTo>
                      <a:cubicBezTo>
                        <a:pt x="5912" y="3470"/>
                        <a:pt x="6140" y="1735"/>
                        <a:pt x="53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255;p56">
                  <a:extLst>
                    <a:ext uri="{FF2B5EF4-FFF2-40B4-BE49-F238E27FC236}">
                      <a16:creationId xmlns:a16="http://schemas.microsoft.com/office/drawing/2014/main" xmlns="" id="{B3A6FF57-4444-142E-3C31-A670AFA41860}"/>
                    </a:ext>
                  </a:extLst>
                </p:cNvPr>
                <p:cNvSpPr/>
                <p:nvPr/>
              </p:nvSpPr>
              <p:spPr>
                <a:xfrm>
                  <a:off x="1258100" y="4121999"/>
                  <a:ext cx="187740" cy="122876"/>
                </a:xfrm>
                <a:custGeom>
                  <a:avLst/>
                  <a:gdLst/>
                  <a:ahLst/>
                  <a:cxnLst/>
                  <a:rect l="l" t="t" r="r" b="b"/>
                  <a:pathLst>
                    <a:path w="15632" h="10229" extrusionOk="0">
                      <a:moveTo>
                        <a:pt x="5650" y="0"/>
                      </a:moveTo>
                      <a:cubicBezTo>
                        <a:pt x="1563" y="0"/>
                        <a:pt x="2032" y="4582"/>
                        <a:pt x="2032" y="4582"/>
                      </a:cubicBezTo>
                      <a:cubicBezTo>
                        <a:pt x="1507" y="4605"/>
                        <a:pt x="1461" y="4628"/>
                        <a:pt x="229" y="4856"/>
                      </a:cubicBezTo>
                      <a:cubicBezTo>
                        <a:pt x="1005" y="6591"/>
                        <a:pt x="800" y="8326"/>
                        <a:pt x="1" y="9969"/>
                      </a:cubicBezTo>
                      <a:cubicBezTo>
                        <a:pt x="2328" y="10159"/>
                        <a:pt x="4561" y="10228"/>
                        <a:pt x="6574" y="10228"/>
                      </a:cubicBezTo>
                      <a:cubicBezTo>
                        <a:pt x="11806" y="10228"/>
                        <a:pt x="15545" y="9764"/>
                        <a:pt x="15545" y="9764"/>
                      </a:cubicBezTo>
                      <a:lnTo>
                        <a:pt x="15613" y="4263"/>
                      </a:lnTo>
                      <a:cubicBezTo>
                        <a:pt x="15632" y="2521"/>
                        <a:pt x="14206" y="1235"/>
                        <a:pt x="12615" y="1235"/>
                      </a:cubicBezTo>
                      <a:cubicBezTo>
                        <a:pt x="12226" y="1235"/>
                        <a:pt x="11826" y="1312"/>
                        <a:pt x="11436" y="1478"/>
                      </a:cubicBezTo>
                      <a:cubicBezTo>
                        <a:pt x="10156" y="2040"/>
                        <a:pt x="9760" y="2734"/>
                        <a:pt x="9573" y="3256"/>
                      </a:cubicBezTo>
                      <a:lnTo>
                        <a:pt x="9573" y="3256"/>
                      </a:lnTo>
                      <a:cubicBezTo>
                        <a:pt x="9573" y="3255"/>
                        <a:pt x="9572" y="3255"/>
                        <a:pt x="9572" y="3255"/>
                      </a:cubicBezTo>
                      <a:cubicBezTo>
                        <a:pt x="9570" y="3255"/>
                        <a:pt x="9568" y="3257"/>
                        <a:pt x="9566" y="3263"/>
                      </a:cubicBezTo>
                      <a:lnTo>
                        <a:pt x="9566" y="3263"/>
                      </a:lnTo>
                      <a:cubicBezTo>
                        <a:pt x="9664" y="2230"/>
                        <a:pt x="8500" y="222"/>
                        <a:pt x="6095" y="17"/>
                      </a:cubicBezTo>
                      <a:cubicBezTo>
                        <a:pt x="5941" y="6"/>
                        <a:pt x="5793" y="0"/>
                        <a:pt x="5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256;p56">
                  <a:extLst>
                    <a:ext uri="{FF2B5EF4-FFF2-40B4-BE49-F238E27FC236}">
                      <a16:creationId xmlns:a16="http://schemas.microsoft.com/office/drawing/2014/main" xmlns="" id="{30E5E783-177C-A8D9-AAB8-ABBF37856DBC}"/>
                    </a:ext>
                  </a:extLst>
                </p:cNvPr>
                <p:cNvSpPr/>
                <p:nvPr/>
              </p:nvSpPr>
              <p:spPr>
                <a:xfrm>
                  <a:off x="1384499" y="4178960"/>
                  <a:ext cx="34000" cy="34007"/>
                </a:xfrm>
                <a:custGeom>
                  <a:avLst/>
                  <a:gdLst/>
                  <a:ahLst/>
                  <a:cxnLst/>
                  <a:rect l="l" t="t" r="r" b="b"/>
                  <a:pathLst>
                    <a:path w="2831" h="2831" extrusionOk="0">
                      <a:moveTo>
                        <a:pt x="1438" y="0"/>
                      </a:moveTo>
                      <a:cubicBezTo>
                        <a:pt x="662" y="0"/>
                        <a:pt x="23" y="639"/>
                        <a:pt x="23" y="1415"/>
                      </a:cubicBezTo>
                      <a:cubicBezTo>
                        <a:pt x="0" y="2191"/>
                        <a:pt x="639" y="2831"/>
                        <a:pt x="1415" y="2831"/>
                      </a:cubicBezTo>
                      <a:cubicBezTo>
                        <a:pt x="2191" y="2831"/>
                        <a:pt x="2830" y="2214"/>
                        <a:pt x="2830" y="1415"/>
                      </a:cubicBezTo>
                      <a:cubicBezTo>
                        <a:pt x="2830" y="639"/>
                        <a:pt x="2214" y="23"/>
                        <a:pt x="14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257;p56">
                  <a:extLst>
                    <a:ext uri="{FF2B5EF4-FFF2-40B4-BE49-F238E27FC236}">
                      <a16:creationId xmlns:a16="http://schemas.microsoft.com/office/drawing/2014/main" xmlns="" id="{F82F86D0-7F61-C090-32EC-894334A47FFE}"/>
                    </a:ext>
                  </a:extLst>
                </p:cNvPr>
                <p:cNvSpPr/>
                <p:nvPr/>
              </p:nvSpPr>
              <p:spPr>
                <a:xfrm>
                  <a:off x="1280033" y="4175080"/>
                  <a:ext cx="65262" cy="10463"/>
                </a:xfrm>
                <a:custGeom>
                  <a:avLst/>
                  <a:gdLst/>
                  <a:ahLst/>
                  <a:cxnLst/>
                  <a:rect l="l" t="t" r="r" b="b"/>
                  <a:pathLst>
                    <a:path w="5434" h="871" extrusionOk="0">
                      <a:moveTo>
                        <a:pt x="257" y="1"/>
                      </a:moveTo>
                      <a:cubicBezTo>
                        <a:pt x="119" y="1"/>
                        <a:pt x="22" y="109"/>
                        <a:pt x="1" y="255"/>
                      </a:cubicBezTo>
                      <a:cubicBezTo>
                        <a:pt x="1" y="414"/>
                        <a:pt x="115" y="529"/>
                        <a:pt x="275" y="551"/>
                      </a:cubicBezTo>
                      <a:lnTo>
                        <a:pt x="5136" y="871"/>
                      </a:lnTo>
                      <a:cubicBezTo>
                        <a:pt x="5296" y="871"/>
                        <a:pt x="5410" y="757"/>
                        <a:pt x="5433" y="620"/>
                      </a:cubicBezTo>
                      <a:cubicBezTo>
                        <a:pt x="5433" y="460"/>
                        <a:pt x="5319" y="323"/>
                        <a:pt x="5159" y="323"/>
                      </a:cubicBezTo>
                      <a:lnTo>
                        <a:pt x="297" y="4"/>
                      </a:lnTo>
                      <a:cubicBezTo>
                        <a:pt x="284" y="2"/>
                        <a:pt x="270" y="1"/>
                        <a:pt x="2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258;p56">
                  <a:extLst>
                    <a:ext uri="{FF2B5EF4-FFF2-40B4-BE49-F238E27FC236}">
                      <a16:creationId xmlns:a16="http://schemas.microsoft.com/office/drawing/2014/main" xmlns="" id="{766FCCB7-454D-CA29-32F2-86DD42D55DF5}"/>
                    </a:ext>
                  </a:extLst>
                </p:cNvPr>
                <p:cNvSpPr/>
                <p:nvPr/>
              </p:nvSpPr>
              <p:spPr>
                <a:xfrm>
                  <a:off x="1253992" y="4116570"/>
                  <a:ext cx="95684" cy="56375"/>
                </a:xfrm>
                <a:custGeom>
                  <a:avLst/>
                  <a:gdLst/>
                  <a:ahLst/>
                  <a:cxnLst/>
                  <a:rect l="l" t="t" r="r" b="b"/>
                  <a:pathLst>
                    <a:path w="7967" h="4693" extrusionOk="0">
                      <a:moveTo>
                        <a:pt x="2580" y="561"/>
                      </a:moveTo>
                      <a:cubicBezTo>
                        <a:pt x="2602" y="561"/>
                        <a:pt x="2671" y="583"/>
                        <a:pt x="2716" y="606"/>
                      </a:cubicBezTo>
                      <a:cubicBezTo>
                        <a:pt x="2831" y="675"/>
                        <a:pt x="2922" y="812"/>
                        <a:pt x="2990" y="926"/>
                      </a:cubicBezTo>
                      <a:cubicBezTo>
                        <a:pt x="3287" y="1451"/>
                        <a:pt x="3424" y="1999"/>
                        <a:pt x="3561" y="2592"/>
                      </a:cubicBezTo>
                      <a:cubicBezTo>
                        <a:pt x="3607" y="2798"/>
                        <a:pt x="3652" y="2980"/>
                        <a:pt x="3698" y="3186"/>
                      </a:cubicBezTo>
                      <a:cubicBezTo>
                        <a:pt x="3675" y="3163"/>
                        <a:pt x="3630" y="3117"/>
                        <a:pt x="3607" y="3094"/>
                      </a:cubicBezTo>
                      <a:cubicBezTo>
                        <a:pt x="3127" y="2478"/>
                        <a:pt x="2762" y="1770"/>
                        <a:pt x="2511" y="1040"/>
                      </a:cubicBezTo>
                      <a:cubicBezTo>
                        <a:pt x="2443" y="812"/>
                        <a:pt x="2420" y="629"/>
                        <a:pt x="2488" y="583"/>
                      </a:cubicBezTo>
                      <a:cubicBezTo>
                        <a:pt x="2511" y="561"/>
                        <a:pt x="2534" y="561"/>
                        <a:pt x="2580" y="561"/>
                      </a:cubicBezTo>
                      <a:close/>
                      <a:moveTo>
                        <a:pt x="890" y="1885"/>
                      </a:moveTo>
                      <a:cubicBezTo>
                        <a:pt x="1073" y="1885"/>
                        <a:pt x="1279" y="1999"/>
                        <a:pt x="1461" y="2113"/>
                      </a:cubicBezTo>
                      <a:cubicBezTo>
                        <a:pt x="2077" y="2501"/>
                        <a:pt x="2671" y="2957"/>
                        <a:pt x="3196" y="3459"/>
                      </a:cubicBezTo>
                      <a:cubicBezTo>
                        <a:pt x="3219" y="3505"/>
                        <a:pt x="3264" y="3551"/>
                        <a:pt x="3310" y="3596"/>
                      </a:cubicBezTo>
                      <a:cubicBezTo>
                        <a:pt x="2465" y="3437"/>
                        <a:pt x="1598" y="3026"/>
                        <a:pt x="868" y="2432"/>
                      </a:cubicBezTo>
                      <a:cubicBezTo>
                        <a:pt x="639" y="2250"/>
                        <a:pt x="594" y="2136"/>
                        <a:pt x="617" y="2067"/>
                      </a:cubicBezTo>
                      <a:cubicBezTo>
                        <a:pt x="617" y="1976"/>
                        <a:pt x="754" y="1885"/>
                        <a:pt x="890" y="1885"/>
                      </a:cubicBezTo>
                      <a:close/>
                      <a:moveTo>
                        <a:pt x="2582" y="1"/>
                      </a:moveTo>
                      <a:cubicBezTo>
                        <a:pt x="2421" y="1"/>
                        <a:pt x="2267" y="53"/>
                        <a:pt x="2146" y="150"/>
                      </a:cubicBezTo>
                      <a:cubicBezTo>
                        <a:pt x="1963" y="287"/>
                        <a:pt x="1781" y="606"/>
                        <a:pt x="1986" y="1200"/>
                      </a:cubicBezTo>
                      <a:cubicBezTo>
                        <a:pt x="2077" y="1474"/>
                        <a:pt x="2169" y="1748"/>
                        <a:pt x="2283" y="1999"/>
                      </a:cubicBezTo>
                      <a:cubicBezTo>
                        <a:pt x="2123" y="1862"/>
                        <a:pt x="1940" y="1748"/>
                        <a:pt x="1758" y="1633"/>
                      </a:cubicBezTo>
                      <a:cubicBezTo>
                        <a:pt x="1507" y="1496"/>
                        <a:pt x="1233" y="1337"/>
                        <a:pt x="890" y="1337"/>
                      </a:cubicBezTo>
                      <a:cubicBezTo>
                        <a:pt x="502" y="1337"/>
                        <a:pt x="92" y="1588"/>
                        <a:pt x="46" y="1999"/>
                      </a:cubicBezTo>
                      <a:cubicBezTo>
                        <a:pt x="0" y="2432"/>
                        <a:pt x="388" y="2752"/>
                        <a:pt x="525" y="2866"/>
                      </a:cubicBezTo>
                      <a:cubicBezTo>
                        <a:pt x="982" y="3231"/>
                        <a:pt x="1598" y="3619"/>
                        <a:pt x="2306" y="3893"/>
                      </a:cubicBezTo>
                      <a:cubicBezTo>
                        <a:pt x="2283" y="4030"/>
                        <a:pt x="2397" y="4167"/>
                        <a:pt x="2557" y="4190"/>
                      </a:cubicBezTo>
                      <a:lnTo>
                        <a:pt x="4018" y="4327"/>
                      </a:lnTo>
                      <a:cubicBezTo>
                        <a:pt x="4063" y="4350"/>
                        <a:pt x="4109" y="4372"/>
                        <a:pt x="4154" y="4372"/>
                      </a:cubicBezTo>
                      <a:cubicBezTo>
                        <a:pt x="4177" y="4372"/>
                        <a:pt x="4223" y="4372"/>
                        <a:pt x="4246" y="4350"/>
                      </a:cubicBezTo>
                      <a:lnTo>
                        <a:pt x="7647" y="4692"/>
                      </a:lnTo>
                      <a:lnTo>
                        <a:pt x="7670" y="4692"/>
                      </a:lnTo>
                      <a:cubicBezTo>
                        <a:pt x="7807" y="4692"/>
                        <a:pt x="7943" y="4578"/>
                        <a:pt x="7943" y="4441"/>
                      </a:cubicBezTo>
                      <a:cubicBezTo>
                        <a:pt x="7966" y="4281"/>
                        <a:pt x="7852" y="4144"/>
                        <a:pt x="7692" y="4144"/>
                      </a:cubicBezTo>
                      <a:lnTo>
                        <a:pt x="4520" y="3825"/>
                      </a:lnTo>
                      <a:cubicBezTo>
                        <a:pt x="4314" y="3414"/>
                        <a:pt x="4200" y="2957"/>
                        <a:pt x="4109" y="2478"/>
                      </a:cubicBezTo>
                      <a:cubicBezTo>
                        <a:pt x="3972" y="1862"/>
                        <a:pt x="3812" y="1245"/>
                        <a:pt x="3470" y="652"/>
                      </a:cubicBezTo>
                      <a:cubicBezTo>
                        <a:pt x="3356" y="447"/>
                        <a:pt x="3219" y="264"/>
                        <a:pt x="3013" y="127"/>
                      </a:cubicBezTo>
                      <a:cubicBezTo>
                        <a:pt x="2874" y="41"/>
                        <a:pt x="2725" y="1"/>
                        <a:pt x="25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259;p56">
                  <a:extLst>
                    <a:ext uri="{FF2B5EF4-FFF2-40B4-BE49-F238E27FC236}">
                      <a16:creationId xmlns:a16="http://schemas.microsoft.com/office/drawing/2014/main" xmlns="" id="{5F4C1BBC-3A7E-ADCC-B060-BA49791BE144}"/>
                    </a:ext>
                  </a:extLst>
                </p:cNvPr>
                <p:cNvSpPr/>
                <p:nvPr/>
              </p:nvSpPr>
              <p:spPr>
                <a:xfrm>
                  <a:off x="1884030" y="4178131"/>
                  <a:ext cx="73753" cy="61432"/>
                </a:xfrm>
                <a:custGeom>
                  <a:avLst/>
                  <a:gdLst/>
                  <a:ahLst/>
                  <a:cxnLst/>
                  <a:rect l="l" t="t" r="r" b="b"/>
                  <a:pathLst>
                    <a:path w="6141" h="5114" extrusionOk="0">
                      <a:moveTo>
                        <a:pt x="800" y="1"/>
                      </a:moveTo>
                      <a:lnTo>
                        <a:pt x="800" y="1"/>
                      </a:lnTo>
                      <a:cubicBezTo>
                        <a:pt x="1" y="1735"/>
                        <a:pt x="229" y="3470"/>
                        <a:pt x="1005" y="5114"/>
                      </a:cubicBezTo>
                      <a:cubicBezTo>
                        <a:pt x="2854" y="4954"/>
                        <a:pt x="3653" y="4726"/>
                        <a:pt x="5205" y="4406"/>
                      </a:cubicBezTo>
                      <a:cubicBezTo>
                        <a:pt x="5205" y="4406"/>
                        <a:pt x="6141" y="1051"/>
                        <a:pt x="8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260;p56">
                  <a:extLst>
                    <a:ext uri="{FF2B5EF4-FFF2-40B4-BE49-F238E27FC236}">
                      <a16:creationId xmlns:a16="http://schemas.microsoft.com/office/drawing/2014/main" xmlns="" id="{B68C4903-B7E0-1B33-D9AC-2B4D0DD4162E}"/>
                    </a:ext>
                  </a:extLst>
                </p:cNvPr>
                <p:cNvSpPr/>
                <p:nvPr/>
              </p:nvSpPr>
              <p:spPr>
                <a:xfrm>
                  <a:off x="1709440" y="4118408"/>
                  <a:ext cx="187464" cy="122780"/>
                </a:xfrm>
                <a:custGeom>
                  <a:avLst/>
                  <a:gdLst/>
                  <a:ahLst/>
                  <a:cxnLst/>
                  <a:rect l="l" t="t" r="r" b="b"/>
                  <a:pathLst>
                    <a:path w="15609" h="10221" extrusionOk="0">
                      <a:moveTo>
                        <a:pt x="9989" y="0"/>
                      </a:moveTo>
                      <a:cubicBezTo>
                        <a:pt x="9837" y="0"/>
                        <a:pt x="9679" y="7"/>
                        <a:pt x="9514" y="20"/>
                      </a:cubicBezTo>
                      <a:cubicBezTo>
                        <a:pt x="7145" y="223"/>
                        <a:pt x="5980" y="2189"/>
                        <a:pt x="6064" y="3248"/>
                      </a:cubicBezTo>
                      <a:lnTo>
                        <a:pt x="6064" y="3248"/>
                      </a:lnTo>
                      <a:cubicBezTo>
                        <a:pt x="6063" y="3243"/>
                        <a:pt x="6061" y="3240"/>
                        <a:pt x="6060" y="3240"/>
                      </a:cubicBezTo>
                      <a:cubicBezTo>
                        <a:pt x="6058" y="3240"/>
                        <a:pt x="6056" y="3247"/>
                        <a:pt x="6059" y="3258"/>
                      </a:cubicBezTo>
                      <a:lnTo>
                        <a:pt x="6059" y="3258"/>
                      </a:lnTo>
                      <a:cubicBezTo>
                        <a:pt x="5872" y="2736"/>
                        <a:pt x="5476" y="2042"/>
                        <a:pt x="4196" y="1480"/>
                      </a:cubicBezTo>
                      <a:cubicBezTo>
                        <a:pt x="3802" y="1308"/>
                        <a:pt x="3399" y="1229"/>
                        <a:pt x="3006" y="1229"/>
                      </a:cubicBezTo>
                      <a:cubicBezTo>
                        <a:pt x="1420" y="1229"/>
                        <a:pt x="1" y="2527"/>
                        <a:pt x="19" y="4265"/>
                      </a:cubicBezTo>
                      <a:lnTo>
                        <a:pt x="87" y="9766"/>
                      </a:lnTo>
                      <a:cubicBezTo>
                        <a:pt x="87" y="9766"/>
                        <a:pt x="3842" y="10220"/>
                        <a:pt x="9084" y="10220"/>
                      </a:cubicBezTo>
                      <a:cubicBezTo>
                        <a:pt x="11085" y="10220"/>
                        <a:pt x="13301" y="10154"/>
                        <a:pt x="15609" y="9971"/>
                      </a:cubicBezTo>
                      <a:cubicBezTo>
                        <a:pt x="14833" y="8328"/>
                        <a:pt x="14627" y="6593"/>
                        <a:pt x="15403" y="4859"/>
                      </a:cubicBezTo>
                      <a:cubicBezTo>
                        <a:pt x="14148" y="4607"/>
                        <a:pt x="14125" y="4607"/>
                        <a:pt x="13600" y="4562"/>
                      </a:cubicBezTo>
                      <a:cubicBezTo>
                        <a:pt x="13600" y="4562"/>
                        <a:pt x="14067" y="0"/>
                        <a:pt x="99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261;p56">
                  <a:extLst>
                    <a:ext uri="{FF2B5EF4-FFF2-40B4-BE49-F238E27FC236}">
                      <a16:creationId xmlns:a16="http://schemas.microsoft.com/office/drawing/2014/main" xmlns="" id="{52740718-69ED-757C-EC9B-FE3390D1DA1D}"/>
                    </a:ext>
                  </a:extLst>
                </p:cNvPr>
                <p:cNvSpPr/>
                <p:nvPr/>
              </p:nvSpPr>
              <p:spPr>
                <a:xfrm>
                  <a:off x="1731866" y="4175392"/>
                  <a:ext cx="34012" cy="33743"/>
                </a:xfrm>
                <a:custGeom>
                  <a:avLst/>
                  <a:gdLst/>
                  <a:ahLst/>
                  <a:cxnLst/>
                  <a:rect l="l" t="t" r="r" b="b"/>
                  <a:pathLst>
                    <a:path w="2832" h="2809" extrusionOk="0">
                      <a:moveTo>
                        <a:pt x="1416" y="0"/>
                      </a:moveTo>
                      <a:cubicBezTo>
                        <a:pt x="640" y="0"/>
                        <a:pt x="24" y="617"/>
                        <a:pt x="1" y="1393"/>
                      </a:cubicBezTo>
                      <a:cubicBezTo>
                        <a:pt x="1" y="2169"/>
                        <a:pt x="640" y="2808"/>
                        <a:pt x="1416" y="2808"/>
                      </a:cubicBezTo>
                      <a:cubicBezTo>
                        <a:pt x="1429" y="2808"/>
                        <a:pt x="1443" y="2809"/>
                        <a:pt x="1456" y="2809"/>
                      </a:cubicBezTo>
                      <a:cubicBezTo>
                        <a:pt x="2213" y="2809"/>
                        <a:pt x="2809" y="2178"/>
                        <a:pt x="2831" y="1416"/>
                      </a:cubicBezTo>
                      <a:cubicBezTo>
                        <a:pt x="2831" y="640"/>
                        <a:pt x="2192" y="0"/>
                        <a:pt x="1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262;p56">
                  <a:extLst>
                    <a:ext uri="{FF2B5EF4-FFF2-40B4-BE49-F238E27FC236}">
                      <a16:creationId xmlns:a16="http://schemas.microsoft.com/office/drawing/2014/main" xmlns="" id="{7DB08AD8-A5E8-E734-01CF-6EB438B57F00}"/>
                    </a:ext>
                  </a:extLst>
                </p:cNvPr>
                <p:cNvSpPr/>
                <p:nvPr/>
              </p:nvSpPr>
              <p:spPr>
                <a:xfrm>
                  <a:off x="1209041" y="4226573"/>
                  <a:ext cx="238555" cy="29599"/>
                </a:xfrm>
                <a:custGeom>
                  <a:avLst/>
                  <a:gdLst/>
                  <a:ahLst/>
                  <a:cxnLst/>
                  <a:rect l="l" t="t" r="r" b="b"/>
                  <a:pathLst>
                    <a:path w="19863" h="2464" extrusionOk="0">
                      <a:moveTo>
                        <a:pt x="19540" y="1"/>
                      </a:moveTo>
                      <a:cubicBezTo>
                        <a:pt x="19533" y="1"/>
                        <a:pt x="19525" y="1"/>
                        <a:pt x="19517" y="3"/>
                      </a:cubicBezTo>
                      <a:cubicBezTo>
                        <a:pt x="15131" y="713"/>
                        <a:pt x="10732" y="908"/>
                        <a:pt x="7224" y="908"/>
                      </a:cubicBezTo>
                      <a:cubicBezTo>
                        <a:pt x="2952" y="908"/>
                        <a:pt x="1" y="619"/>
                        <a:pt x="1" y="619"/>
                      </a:cubicBezTo>
                      <a:lnTo>
                        <a:pt x="1" y="1852"/>
                      </a:lnTo>
                      <a:cubicBezTo>
                        <a:pt x="1" y="1852"/>
                        <a:pt x="4233" y="2464"/>
                        <a:pt x="9368" y="2464"/>
                      </a:cubicBezTo>
                      <a:cubicBezTo>
                        <a:pt x="12649" y="2464"/>
                        <a:pt x="16298" y="2214"/>
                        <a:pt x="19448" y="1395"/>
                      </a:cubicBezTo>
                      <a:cubicBezTo>
                        <a:pt x="19448" y="1395"/>
                        <a:pt x="19862" y="1"/>
                        <a:pt x="195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263;p56">
                  <a:extLst>
                    <a:ext uri="{FF2B5EF4-FFF2-40B4-BE49-F238E27FC236}">
                      <a16:creationId xmlns:a16="http://schemas.microsoft.com/office/drawing/2014/main" xmlns="" id="{5535856D-6953-125A-C642-02613553BC4A}"/>
                    </a:ext>
                  </a:extLst>
                </p:cNvPr>
                <p:cNvSpPr/>
                <p:nvPr/>
              </p:nvSpPr>
              <p:spPr>
                <a:xfrm>
                  <a:off x="1810014" y="4171284"/>
                  <a:ext cx="65250" cy="10703"/>
                </a:xfrm>
                <a:custGeom>
                  <a:avLst/>
                  <a:gdLst/>
                  <a:ahLst/>
                  <a:cxnLst/>
                  <a:rect l="l" t="t" r="r" b="b"/>
                  <a:pathLst>
                    <a:path w="5433" h="891" extrusionOk="0">
                      <a:moveTo>
                        <a:pt x="5136" y="0"/>
                      </a:moveTo>
                      <a:lnTo>
                        <a:pt x="274" y="320"/>
                      </a:lnTo>
                      <a:cubicBezTo>
                        <a:pt x="114" y="342"/>
                        <a:pt x="0" y="479"/>
                        <a:pt x="0" y="616"/>
                      </a:cubicBezTo>
                      <a:cubicBezTo>
                        <a:pt x="23" y="776"/>
                        <a:pt x="137" y="890"/>
                        <a:pt x="274" y="890"/>
                      </a:cubicBezTo>
                      <a:lnTo>
                        <a:pt x="297" y="890"/>
                      </a:lnTo>
                      <a:lnTo>
                        <a:pt x="5159" y="571"/>
                      </a:lnTo>
                      <a:cubicBezTo>
                        <a:pt x="5318" y="548"/>
                        <a:pt x="5432" y="411"/>
                        <a:pt x="5432" y="274"/>
                      </a:cubicBezTo>
                      <a:cubicBezTo>
                        <a:pt x="5410" y="114"/>
                        <a:pt x="5273" y="0"/>
                        <a:pt x="5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264;p56">
                  <a:extLst>
                    <a:ext uri="{FF2B5EF4-FFF2-40B4-BE49-F238E27FC236}">
                      <a16:creationId xmlns:a16="http://schemas.microsoft.com/office/drawing/2014/main" xmlns="" id="{D264F6C3-97FF-714A-EDB5-733BED397ABD}"/>
                    </a:ext>
                  </a:extLst>
                </p:cNvPr>
                <p:cNvSpPr/>
                <p:nvPr/>
              </p:nvSpPr>
              <p:spPr>
                <a:xfrm>
                  <a:off x="1805618" y="4112882"/>
                  <a:ext cx="95684" cy="56495"/>
                </a:xfrm>
                <a:custGeom>
                  <a:avLst/>
                  <a:gdLst/>
                  <a:ahLst/>
                  <a:cxnLst/>
                  <a:rect l="l" t="t" r="r" b="b"/>
                  <a:pathLst>
                    <a:path w="7967" h="4703" extrusionOk="0">
                      <a:moveTo>
                        <a:pt x="5456" y="571"/>
                      </a:moveTo>
                      <a:cubicBezTo>
                        <a:pt x="5525" y="639"/>
                        <a:pt x="5525" y="822"/>
                        <a:pt x="5456" y="1027"/>
                      </a:cubicBezTo>
                      <a:cubicBezTo>
                        <a:pt x="5205" y="1781"/>
                        <a:pt x="4840" y="2488"/>
                        <a:pt x="4360" y="3105"/>
                      </a:cubicBezTo>
                      <a:cubicBezTo>
                        <a:pt x="4315" y="3127"/>
                        <a:pt x="4292" y="3150"/>
                        <a:pt x="4269" y="3196"/>
                      </a:cubicBezTo>
                      <a:cubicBezTo>
                        <a:pt x="4315" y="2990"/>
                        <a:pt x="4360" y="2785"/>
                        <a:pt x="4406" y="2602"/>
                      </a:cubicBezTo>
                      <a:cubicBezTo>
                        <a:pt x="4543" y="2009"/>
                        <a:pt x="4657" y="1461"/>
                        <a:pt x="4977" y="936"/>
                      </a:cubicBezTo>
                      <a:cubicBezTo>
                        <a:pt x="5045" y="822"/>
                        <a:pt x="5136" y="685"/>
                        <a:pt x="5251" y="594"/>
                      </a:cubicBezTo>
                      <a:cubicBezTo>
                        <a:pt x="5296" y="571"/>
                        <a:pt x="5342" y="571"/>
                        <a:pt x="5388" y="571"/>
                      </a:cubicBezTo>
                      <a:close/>
                      <a:moveTo>
                        <a:pt x="7077" y="1895"/>
                      </a:moveTo>
                      <a:cubicBezTo>
                        <a:pt x="7214" y="1895"/>
                        <a:pt x="7351" y="1986"/>
                        <a:pt x="7351" y="2077"/>
                      </a:cubicBezTo>
                      <a:cubicBezTo>
                        <a:pt x="7373" y="2123"/>
                        <a:pt x="7328" y="2237"/>
                        <a:pt x="7099" y="2420"/>
                      </a:cubicBezTo>
                      <a:cubicBezTo>
                        <a:pt x="6369" y="3013"/>
                        <a:pt x="5479" y="3447"/>
                        <a:pt x="4657" y="3607"/>
                      </a:cubicBezTo>
                      <a:cubicBezTo>
                        <a:pt x="4703" y="3561"/>
                        <a:pt x="4726" y="3515"/>
                        <a:pt x="4771" y="3470"/>
                      </a:cubicBezTo>
                      <a:cubicBezTo>
                        <a:pt x="5296" y="2945"/>
                        <a:pt x="5867" y="2511"/>
                        <a:pt x="6506" y="2123"/>
                      </a:cubicBezTo>
                      <a:cubicBezTo>
                        <a:pt x="6689" y="2009"/>
                        <a:pt x="6894" y="1895"/>
                        <a:pt x="7077" y="1895"/>
                      </a:cubicBezTo>
                      <a:close/>
                      <a:moveTo>
                        <a:pt x="5405" y="0"/>
                      </a:moveTo>
                      <a:cubicBezTo>
                        <a:pt x="5251" y="0"/>
                        <a:pt x="5091" y="46"/>
                        <a:pt x="4954" y="137"/>
                      </a:cubicBezTo>
                      <a:cubicBezTo>
                        <a:pt x="4748" y="251"/>
                        <a:pt x="4612" y="457"/>
                        <a:pt x="4497" y="662"/>
                      </a:cubicBezTo>
                      <a:cubicBezTo>
                        <a:pt x="4155" y="1233"/>
                        <a:pt x="3995" y="1872"/>
                        <a:pt x="3858" y="2465"/>
                      </a:cubicBezTo>
                      <a:cubicBezTo>
                        <a:pt x="3744" y="2945"/>
                        <a:pt x="3653" y="3401"/>
                        <a:pt x="3447" y="3835"/>
                      </a:cubicBezTo>
                      <a:lnTo>
                        <a:pt x="275" y="4132"/>
                      </a:lnTo>
                      <a:cubicBezTo>
                        <a:pt x="115" y="4154"/>
                        <a:pt x="1" y="4291"/>
                        <a:pt x="24" y="4451"/>
                      </a:cubicBezTo>
                      <a:cubicBezTo>
                        <a:pt x="24" y="4588"/>
                        <a:pt x="161" y="4702"/>
                        <a:pt x="298" y="4702"/>
                      </a:cubicBezTo>
                      <a:lnTo>
                        <a:pt x="320" y="4702"/>
                      </a:lnTo>
                      <a:lnTo>
                        <a:pt x="3721" y="4360"/>
                      </a:lnTo>
                      <a:cubicBezTo>
                        <a:pt x="3744" y="4383"/>
                        <a:pt x="3790" y="4383"/>
                        <a:pt x="3813" y="4383"/>
                      </a:cubicBezTo>
                      <a:cubicBezTo>
                        <a:pt x="3858" y="4383"/>
                        <a:pt x="3904" y="4360"/>
                        <a:pt x="3950" y="4337"/>
                      </a:cubicBezTo>
                      <a:lnTo>
                        <a:pt x="5410" y="4200"/>
                      </a:lnTo>
                      <a:cubicBezTo>
                        <a:pt x="5570" y="4177"/>
                        <a:pt x="5684" y="4040"/>
                        <a:pt x="5661" y="3881"/>
                      </a:cubicBezTo>
                      <a:cubicBezTo>
                        <a:pt x="6369" y="3630"/>
                        <a:pt x="6985" y="3241"/>
                        <a:pt x="7442" y="2853"/>
                      </a:cubicBezTo>
                      <a:cubicBezTo>
                        <a:pt x="7579" y="2762"/>
                        <a:pt x="7967" y="2443"/>
                        <a:pt x="7921" y="2009"/>
                      </a:cubicBezTo>
                      <a:cubicBezTo>
                        <a:pt x="7876" y="1575"/>
                        <a:pt x="7442" y="1324"/>
                        <a:pt x="7077" y="1324"/>
                      </a:cubicBezTo>
                      <a:cubicBezTo>
                        <a:pt x="6734" y="1347"/>
                        <a:pt x="6460" y="1507"/>
                        <a:pt x="6209" y="1644"/>
                      </a:cubicBezTo>
                      <a:cubicBezTo>
                        <a:pt x="6027" y="1758"/>
                        <a:pt x="5844" y="1872"/>
                        <a:pt x="5661" y="2009"/>
                      </a:cubicBezTo>
                      <a:cubicBezTo>
                        <a:pt x="5798" y="1735"/>
                        <a:pt x="5890" y="1484"/>
                        <a:pt x="5981" y="1210"/>
                      </a:cubicBezTo>
                      <a:cubicBezTo>
                        <a:pt x="6186" y="594"/>
                        <a:pt x="6004" y="297"/>
                        <a:pt x="5821" y="137"/>
                      </a:cubicBezTo>
                      <a:cubicBezTo>
                        <a:pt x="5707" y="46"/>
                        <a:pt x="5559" y="0"/>
                        <a:pt x="5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265;p56">
                  <a:extLst>
                    <a:ext uri="{FF2B5EF4-FFF2-40B4-BE49-F238E27FC236}">
                      <a16:creationId xmlns:a16="http://schemas.microsoft.com/office/drawing/2014/main" xmlns="" id="{0DE93128-F0DD-2A7D-FDFB-9DEA704B893F}"/>
                    </a:ext>
                  </a:extLst>
                </p:cNvPr>
                <p:cNvSpPr/>
                <p:nvPr/>
              </p:nvSpPr>
              <p:spPr>
                <a:xfrm>
                  <a:off x="1180780" y="3105144"/>
                  <a:ext cx="248103" cy="268035"/>
                </a:xfrm>
                <a:custGeom>
                  <a:avLst/>
                  <a:gdLst/>
                  <a:ahLst/>
                  <a:cxnLst/>
                  <a:rect l="l" t="t" r="r" b="b"/>
                  <a:pathLst>
                    <a:path w="20658" h="22313" extrusionOk="0">
                      <a:moveTo>
                        <a:pt x="15750" y="1"/>
                      </a:moveTo>
                      <a:cubicBezTo>
                        <a:pt x="15631" y="1"/>
                        <a:pt x="15509" y="4"/>
                        <a:pt x="15385" y="12"/>
                      </a:cubicBezTo>
                      <a:cubicBezTo>
                        <a:pt x="14883" y="35"/>
                        <a:pt x="9930" y="766"/>
                        <a:pt x="7351" y="3938"/>
                      </a:cubicBezTo>
                      <a:cubicBezTo>
                        <a:pt x="2352" y="11608"/>
                        <a:pt x="343" y="18592"/>
                        <a:pt x="206" y="19437"/>
                      </a:cubicBezTo>
                      <a:cubicBezTo>
                        <a:pt x="115" y="19825"/>
                        <a:pt x="47" y="20327"/>
                        <a:pt x="24" y="20898"/>
                      </a:cubicBezTo>
                      <a:cubicBezTo>
                        <a:pt x="1" y="21286"/>
                        <a:pt x="24" y="21833"/>
                        <a:pt x="92" y="22313"/>
                      </a:cubicBezTo>
                      <a:cubicBezTo>
                        <a:pt x="4315" y="21993"/>
                        <a:pt x="8560" y="21582"/>
                        <a:pt x="12806" y="20989"/>
                      </a:cubicBezTo>
                      <a:cubicBezTo>
                        <a:pt x="12806" y="20829"/>
                        <a:pt x="12829" y="20989"/>
                        <a:pt x="12966" y="20806"/>
                      </a:cubicBezTo>
                      <a:cubicBezTo>
                        <a:pt x="13011" y="20692"/>
                        <a:pt x="13057" y="20555"/>
                        <a:pt x="13103" y="20418"/>
                      </a:cubicBezTo>
                      <a:cubicBezTo>
                        <a:pt x="13331" y="19848"/>
                        <a:pt x="13605" y="19231"/>
                        <a:pt x="13924" y="18569"/>
                      </a:cubicBezTo>
                      <a:cubicBezTo>
                        <a:pt x="14563" y="17291"/>
                        <a:pt x="15317" y="15922"/>
                        <a:pt x="16116" y="14575"/>
                      </a:cubicBezTo>
                      <a:cubicBezTo>
                        <a:pt x="16914" y="13205"/>
                        <a:pt x="17759" y="11836"/>
                        <a:pt x="18649" y="10489"/>
                      </a:cubicBezTo>
                      <a:cubicBezTo>
                        <a:pt x="19083" y="9804"/>
                        <a:pt x="19539" y="9120"/>
                        <a:pt x="19973" y="8435"/>
                      </a:cubicBezTo>
                      <a:cubicBezTo>
                        <a:pt x="20361" y="7727"/>
                        <a:pt x="20658" y="6929"/>
                        <a:pt x="20589" y="5947"/>
                      </a:cubicBezTo>
                      <a:lnTo>
                        <a:pt x="20544" y="5354"/>
                      </a:lnTo>
                      <a:cubicBezTo>
                        <a:pt x="20346" y="2413"/>
                        <a:pt x="18715" y="1"/>
                        <a:pt x="157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4266;p56">
                  <a:extLst>
                    <a:ext uri="{FF2B5EF4-FFF2-40B4-BE49-F238E27FC236}">
                      <a16:creationId xmlns:a16="http://schemas.microsoft.com/office/drawing/2014/main" xmlns="" id="{488F3810-D74C-94A2-08C6-9917C05DC9B1}"/>
                    </a:ext>
                  </a:extLst>
                </p:cNvPr>
                <p:cNvSpPr/>
                <p:nvPr/>
              </p:nvSpPr>
              <p:spPr>
                <a:xfrm>
                  <a:off x="1541600" y="2935680"/>
                  <a:ext cx="192172" cy="238016"/>
                </a:xfrm>
                <a:custGeom>
                  <a:avLst/>
                  <a:gdLst/>
                  <a:ahLst/>
                  <a:cxnLst/>
                  <a:rect l="l" t="t" r="r" b="b"/>
                  <a:pathLst>
                    <a:path w="16001" h="19814" extrusionOk="0">
                      <a:moveTo>
                        <a:pt x="9205" y="1"/>
                      </a:moveTo>
                      <a:cubicBezTo>
                        <a:pt x="6659" y="1"/>
                        <a:pt x="4321" y="1664"/>
                        <a:pt x="3584" y="4237"/>
                      </a:cubicBezTo>
                      <a:lnTo>
                        <a:pt x="890" y="13595"/>
                      </a:lnTo>
                      <a:cubicBezTo>
                        <a:pt x="0" y="16677"/>
                        <a:pt x="2237" y="18389"/>
                        <a:pt x="5341" y="19279"/>
                      </a:cubicBezTo>
                      <a:lnTo>
                        <a:pt x="5661" y="19370"/>
                      </a:lnTo>
                      <a:cubicBezTo>
                        <a:pt x="6626" y="19649"/>
                        <a:pt x="7564" y="19814"/>
                        <a:pt x="8424" y="19814"/>
                      </a:cubicBezTo>
                      <a:cubicBezTo>
                        <a:pt x="10312" y="19814"/>
                        <a:pt x="11828" y="19022"/>
                        <a:pt x="12440" y="16905"/>
                      </a:cubicBezTo>
                      <a:lnTo>
                        <a:pt x="15110" y="7547"/>
                      </a:lnTo>
                      <a:cubicBezTo>
                        <a:pt x="16001" y="4443"/>
                        <a:pt x="14220" y="1201"/>
                        <a:pt x="11116" y="311"/>
                      </a:cubicBezTo>
                      <a:lnTo>
                        <a:pt x="10796" y="220"/>
                      </a:lnTo>
                      <a:cubicBezTo>
                        <a:pt x="10265" y="71"/>
                        <a:pt x="9731" y="1"/>
                        <a:pt x="9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4267;p56">
                  <a:extLst>
                    <a:ext uri="{FF2B5EF4-FFF2-40B4-BE49-F238E27FC236}">
                      <a16:creationId xmlns:a16="http://schemas.microsoft.com/office/drawing/2014/main" xmlns="" id="{5C3B4497-21F4-87D1-5CEB-958F7D6495D4}"/>
                    </a:ext>
                  </a:extLst>
                </p:cNvPr>
                <p:cNvSpPr/>
                <p:nvPr/>
              </p:nvSpPr>
              <p:spPr>
                <a:xfrm>
                  <a:off x="1551186" y="2965469"/>
                  <a:ext cx="174085" cy="165628"/>
                </a:xfrm>
                <a:custGeom>
                  <a:avLst/>
                  <a:gdLst/>
                  <a:ahLst/>
                  <a:cxnLst/>
                  <a:rect l="l" t="t" r="r" b="b"/>
                  <a:pathLst>
                    <a:path w="14495" h="13788" extrusionOk="0">
                      <a:moveTo>
                        <a:pt x="7681" y="0"/>
                      </a:moveTo>
                      <a:cubicBezTo>
                        <a:pt x="5142" y="0"/>
                        <a:pt x="2814" y="1674"/>
                        <a:pt x="2078" y="4222"/>
                      </a:cubicBezTo>
                      <a:lnTo>
                        <a:pt x="1" y="11412"/>
                      </a:lnTo>
                      <a:cubicBezTo>
                        <a:pt x="2335" y="12467"/>
                        <a:pt x="6259" y="13787"/>
                        <a:pt x="11556" y="13787"/>
                      </a:cubicBezTo>
                      <a:cubicBezTo>
                        <a:pt x="11645" y="13787"/>
                        <a:pt x="11734" y="13787"/>
                        <a:pt x="11824" y="13786"/>
                      </a:cubicBezTo>
                      <a:lnTo>
                        <a:pt x="13605" y="7532"/>
                      </a:lnTo>
                      <a:cubicBezTo>
                        <a:pt x="14495" y="4450"/>
                        <a:pt x="12715" y="1209"/>
                        <a:pt x="9610" y="319"/>
                      </a:cubicBezTo>
                      <a:lnTo>
                        <a:pt x="9291" y="228"/>
                      </a:lnTo>
                      <a:cubicBezTo>
                        <a:pt x="8753" y="74"/>
                        <a:pt x="8213" y="0"/>
                        <a:pt x="76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4268;p56">
                  <a:extLst>
                    <a:ext uri="{FF2B5EF4-FFF2-40B4-BE49-F238E27FC236}">
                      <a16:creationId xmlns:a16="http://schemas.microsoft.com/office/drawing/2014/main" xmlns="" id="{4A63F8B4-0746-F99D-418C-C681DDB84290}"/>
                    </a:ext>
                  </a:extLst>
                </p:cNvPr>
                <p:cNvSpPr/>
                <p:nvPr/>
              </p:nvSpPr>
              <p:spPr>
                <a:xfrm>
                  <a:off x="1309642" y="2739622"/>
                  <a:ext cx="196291" cy="172704"/>
                </a:xfrm>
                <a:custGeom>
                  <a:avLst/>
                  <a:gdLst/>
                  <a:ahLst/>
                  <a:cxnLst/>
                  <a:rect l="l" t="t" r="r" b="b"/>
                  <a:pathLst>
                    <a:path w="16344" h="14377" extrusionOk="0">
                      <a:moveTo>
                        <a:pt x="8218" y="0"/>
                      </a:moveTo>
                      <a:cubicBezTo>
                        <a:pt x="5812" y="0"/>
                        <a:pt x="3456" y="1213"/>
                        <a:pt x="2101" y="3417"/>
                      </a:cubicBezTo>
                      <a:cubicBezTo>
                        <a:pt x="1" y="6795"/>
                        <a:pt x="1028" y="11224"/>
                        <a:pt x="4383" y="13301"/>
                      </a:cubicBezTo>
                      <a:cubicBezTo>
                        <a:pt x="5549" y="14030"/>
                        <a:pt x="6844" y="14377"/>
                        <a:pt x="8125" y="14377"/>
                      </a:cubicBezTo>
                      <a:cubicBezTo>
                        <a:pt x="10532" y="14377"/>
                        <a:pt x="12888" y="13154"/>
                        <a:pt x="14244" y="10950"/>
                      </a:cubicBezTo>
                      <a:cubicBezTo>
                        <a:pt x="16344" y="7572"/>
                        <a:pt x="15317" y="3143"/>
                        <a:pt x="11961" y="1066"/>
                      </a:cubicBezTo>
                      <a:cubicBezTo>
                        <a:pt x="10795" y="344"/>
                        <a:pt x="9499" y="0"/>
                        <a:pt x="82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4269;p56">
                  <a:extLst>
                    <a:ext uri="{FF2B5EF4-FFF2-40B4-BE49-F238E27FC236}">
                      <a16:creationId xmlns:a16="http://schemas.microsoft.com/office/drawing/2014/main" xmlns="" id="{53C952C9-FF71-95BE-EB92-70232BF6581C}"/>
                    </a:ext>
                  </a:extLst>
                </p:cNvPr>
                <p:cNvSpPr/>
                <p:nvPr/>
              </p:nvSpPr>
              <p:spPr>
                <a:xfrm>
                  <a:off x="1324729" y="2792966"/>
                  <a:ext cx="146942" cy="119164"/>
                </a:xfrm>
                <a:custGeom>
                  <a:avLst/>
                  <a:gdLst/>
                  <a:ahLst/>
                  <a:cxnLst/>
                  <a:rect l="l" t="t" r="r" b="b"/>
                  <a:pathLst>
                    <a:path w="12235" h="9920" extrusionOk="0">
                      <a:moveTo>
                        <a:pt x="5313" y="1"/>
                      </a:moveTo>
                      <a:cubicBezTo>
                        <a:pt x="3683" y="1"/>
                        <a:pt x="2190" y="699"/>
                        <a:pt x="1370" y="2012"/>
                      </a:cubicBezTo>
                      <a:cubicBezTo>
                        <a:pt x="0" y="4226"/>
                        <a:pt x="1027" y="7330"/>
                        <a:pt x="3652" y="8951"/>
                      </a:cubicBezTo>
                      <a:cubicBezTo>
                        <a:pt x="4709" y="9603"/>
                        <a:pt x="5862" y="9919"/>
                        <a:pt x="6952" y="9919"/>
                      </a:cubicBezTo>
                      <a:cubicBezTo>
                        <a:pt x="8569" y="9919"/>
                        <a:pt x="10047" y="9224"/>
                        <a:pt x="10865" y="7901"/>
                      </a:cubicBezTo>
                      <a:cubicBezTo>
                        <a:pt x="12235" y="5687"/>
                        <a:pt x="11207" y="2583"/>
                        <a:pt x="8605" y="962"/>
                      </a:cubicBezTo>
                      <a:cubicBezTo>
                        <a:pt x="7554" y="313"/>
                        <a:pt x="6403" y="1"/>
                        <a:pt x="53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4270;p56">
                  <a:extLst>
                    <a:ext uri="{FF2B5EF4-FFF2-40B4-BE49-F238E27FC236}">
                      <a16:creationId xmlns:a16="http://schemas.microsoft.com/office/drawing/2014/main" xmlns="" id="{E03973E6-D9B6-6C4D-20DC-AC7C5107FF7F}"/>
                    </a:ext>
                  </a:extLst>
                </p:cNvPr>
                <p:cNvSpPr/>
                <p:nvPr/>
              </p:nvSpPr>
              <p:spPr>
                <a:xfrm>
                  <a:off x="1338158" y="2793002"/>
                  <a:ext cx="138175" cy="68675"/>
                </a:xfrm>
                <a:custGeom>
                  <a:avLst/>
                  <a:gdLst/>
                  <a:ahLst/>
                  <a:cxnLst/>
                  <a:rect l="l" t="t" r="r" b="b"/>
                  <a:pathLst>
                    <a:path w="11505" h="5717" extrusionOk="0">
                      <a:moveTo>
                        <a:pt x="3493" y="0"/>
                      </a:moveTo>
                      <a:cubicBezTo>
                        <a:pt x="2922" y="0"/>
                        <a:pt x="2352" y="23"/>
                        <a:pt x="1804" y="115"/>
                      </a:cubicBezTo>
                      <a:cubicBezTo>
                        <a:pt x="1256" y="206"/>
                        <a:pt x="708" y="320"/>
                        <a:pt x="160" y="525"/>
                      </a:cubicBezTo>
                      <a:cubicBezTo>
                        <a:pt x="46" y="571"/>
                        <a:pt x="1" y="685"/>
                        <a:pt x="23" y="799"/>
                      </a:cubicBezTo>
                      <a:cubicBezTo>
                        <a:pt x="42" y="893"/>
                        <a:pt x="122" y="971"/>
                        <a:pt x="226" y="971"/>
                      </a:cubicBezTo>
                      <a:cubicBezTo>
                        <a:pt x="249" y="971"/>
                        <a:pt x="273" y="967"/>
                        <a:pt x="297" y="959"/>
                      </a:cubicBezTo>
                      <a:lnTo>
                        <a:pt x="320" y="959"/>
                      </a:lnTo>
                      <a:cubicBezTo>
                        <a:pt x="1225" y="753"/>
                        <a:pt x="2204" y="659"/>
                        <a:pt x="3157" y="659"/>
                      </a:cubicBezTo>
                      <a:cubicBezTo>
                        <a:pt x="3262" y="659"/>
                        <a:pt x="3366" y="660"/>
                        <a:pt x="3470" y="662"/>
                      </a:cubicBezTo>
                      <a:cubicBezTo>
                        <a:pt x="4520" y="708"/>
                        <a:pt x="5570" y="913"/>
                        <a:pt x="6552" y="1302"/>
                      </a:cubicBezTo>
                      <a:cubicBezTo>
                        <a:pt x="7533" y="1690"/>
                        <a:pt x="8423" y="2260"/>
                        <a:pt x="9154" y="3013"/>
                      </a:cubicBezTo>
                      <a:cubicBezTo>
                        <a:pt x="9564" y="3356"/>
                        <a:pt x="9861" y="3812"/>
                        <a:pt x="10204" y="4223"/>
                      </a:cubicBezTo>
                      <a:cubicBezTo>
                        <a:pt x="10363" y="4429"/>
                        <a:pt x="10477" y="4680"/>
                        <a:pt x="10637" y="4885"/>
                      </a:cubicBezTo>
                      <a:lnTo>
                        <a:pt x="11025" y="5593"/>
                      </a:lnTo>
                      <a:lnTo>
                        <a:pt x="11048" y="5615"/>
                      </a:lnTo>
                      <a:cubicBezTo>
                        <a:pt x="11094" y="5676"/>
                        <a:pt x="11170" y="5717"/>
                        <a:pt x="11249" y="5717"/>
                      </a:cubicBezTo>
                      <a:cubicBezTo>
                        <a:pt x="11289" y="5717"/>
                        <a:pt x="11330" y="5707"/>
                        <a:pt x="11368" y="5684"/>
                      </a:cubicBezTo>
                      <a:cubicBezTo>
                        <a:pt x="11482" y="5638"/>
                        <a:pt x="11505" y="5501"/>
                        <a:pt x="11459" y="5387"/>
                      </a:cubicBezTo>
                      <a:lnTo>
                        <a:pt x="11071" y="4634"/>
                      </a:lnTo>
                      <a:cubicBezTo>
                        <a:pt x="10934" y="4406"/>
                        <a:pt x="10820" y="4132"/>
                        <a:pt x="10637" y="3904"/>
                      </a:cubicBezTo>
                      <a:cubicBezTo>
                        <a:pt x="10318" y="3447"/>
                        <a:pt x="10021" y="2968"/>
                        <a:pt x="9587" y="2603"/>
                      </a:cubicBezTo>
                      <a:cubicBezTo>
                        <a:pt x="9382" y="2397"/>
                        <a:pt x="9222" y="2169"/>
                        <a:pt x="8971" y="2009"/>
                      </a:cubicBezTo>
                      <a:lnTo>
                        <a:pt x="8309" y="1484"/>
                      </a:lnTo>
                      <a:cubicBezTo>
                        <a:pt x="7830" y="1187"/>
                        <a:pt x="7328" y="868"/>
                        <a:pt x="6803" y="685"/>
                      </a:cubicBezTo>
                      <a:cubicBezTo>
                        <a:pt x="5753" y="252"/>
                        <a:pt x="4611" y="23"/>
                        <a:pt x="34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4271;p56">
                  <a:extLst>
                    <a:ext uri="{FF2B5EF4-FFF2-40B4-BE49-F238E27FC236}">
                      <a16:creationId xmlns:a16="http://schemas.microsoft.com/office/drawing/2014/main" xmlns="" id="{83CD91B7-6655-547B-D1AF-4E32E1B7F855}"/>
                    </a:ext>
                  </a:extLst>
                </p:cNvPr>
                <p:cNvSpPr/>
                <p:nvPr/>
              </p:nvSpPr>
              <p:spPr>
                <a:xfrm>
                  <a:off x="1381748" y="2840161"/>
                  <a:ext cx="107201" cy="54309"/>
                </a:xfrm>
                <a:custGeom>
                  <a:avLst/>
                  <a:gdLst/>
                  <a:ahLst/>
                  <a:cxnLst/>
                  <a:rect l="l" t="t" r="r" b="b"/>
                  <a:pathLst>
                    <a:path w="8926" h="4521" extrusionOk="0">
                      <a:moveTo>
                        <a:pt x="2694" y="0"/>
                      </a:moveTo>
                      <a:cubicBezTo>
                        <a:pt x="1804" y="0"/>
                        <a:pt x="937" y="137"/>
                        <a:pt x="115" y="480"/>
                      </a:cubicBezTo>
                      <a:cubicBezTo>
                        <a:pt x="47" y="525"/>
                        <a:pt x="1" y="594"/>
                        <a:pt x="1" y="685"/>
                      </a:cubicBezTo>
                      <a:cubicBezTo>
                        <a:pt x="21" y="764"/>
                        <a:pt x="92" y="827"/>
                        <a:pt x="170" y="827"/>
                      </a:cubicBezTo>
                      <a:cubicBezTo>
                        <a:pt x="182" y="827"/>
                        <a:pt x="194" y="825"/>
                        <a:pt x="206" y="822"/>
                      </a:cubicBezTo>
                      <a:lnTo>
                        <a:pt x="229" y="822"/>
                      </a:lnTo>
                      <a:cubicBezTo>
                        <a:pt x="895" y="727"/>
                        <a:pt x="1592" y="679"/>
                        <a:pt x="2269" y="679"/>
                      </a:cubicBezTo>
                      <a:cubicBezTo>
                        <a:pt x="2404" y="679"/>
                        <a:pt x="2538" y="681"/>
                        <a:pt x="2671" y="685"/>
                      </a:cubicBezTo>
                      <a:cubicBezTo>
                        <a:pt x="3493" y="708"/>
                        <a:pt x="4292" y="845"/>
                        <a:pt x="5045" y="1142"/>
                      </a:cubicBezTo>
                      <a:cubicBezTo>
                        <a:pt x="5799" y="1438"/>
                        <a:pt x="6483" y="1872"/>
                        <a:pt x="7054" y="2466"/>
                      </a:cubicBezTo>
                      <a:cubicBezTo>
                        <a:pt x="7373" y="2717"/>
                        <a:pt x="7602" y="3059"/>
                        <a:pt x="7876" y="3379"/>
                      </a:cubicBezTo>
                      <a:cubicBezTo>
                        <a:pt x="8127" y="3698"/>
                        <a:pt x="8309" y="4063"/>
                        <a:pt x="8560" y="4406"/>
                      </a:cubicBezTo>
                      <a:lnTo>
                        <a:pt x="8560" y="4451"/>
                      </a:lnTo>
                      <a:cubicBezTo>
                        <a:pt x="8605" y="4496"/>
                        <a:pt x="8658" y="4521"/>
                        <a:pt x="8709" y="4521"/>
                      </a:cubicBezTo>
                      <a:cubicBezTo>
                        <a:pt x="8737" y="4521"/>
                        <a:pt x="8764" y="4513"/>
                        <a:pt x="8789" y="4497"/>
                      </a:cubicBezTo>
                      <a:cubicBezTo>
                        <a:pt x="8880" y="4451"/>
                        <a:pt x="8926" y="4337"/>
                        <a:pt x="8880" y="4269"/>
                      </a:cubicBezTo>
                      <a:cubicBezTo>
                        <a:pt x="8674" y="3881"/>
                        <a:pt x="8515" y="3470"/>
                        <a:pt x="8264" y="3105"/>
                      </a:cubicBezTo>
                      <a:cubicBezTo>
                        <a:pt x="8013" y="2739"/>
                        <a:pt x="7784" y="2374"/>
                        <a:pt x="7465" y="2055"/>
                      </a:cubicBezTo>
                      <a:cubicBezTo>
                        <a:pt x="7168" y="1712"/>
                        <a:pt x="6826" y="1461"/>
                        <a:pt x="6460" y="1187"/>
                      </a:cubicBezTo>
                      <a:cubicBezTo>
                        <a:pt x="6095" y="936"/>
                        <a:pt x="5707" y="708"/>
                        <a:pt x="5296" y="548"/>
                      </a:cubicBezTo>
                      <a:cubicBezTo>
                        <a:pt x="4475" y="206"/>
                        <a:pt x="3584" y="23"/>
                        <a:pt x="26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4272;p56">
                  <a:extLst>
                    <a:ext uri="{FF2B5EF4-FFF2-40B4-BE49-F238E27FC236}">
                      <a16:creationId xmlns:a16="http://schemas.microsoft.com/office/drawing/2014/main" xmlns="" id="{8DD092D5-8F13-CFEE-3A89-DAFA7275C774}"/>
                    </a:ext>
                  </a:extLst>
                </p:cNvPr>
                <p:cNvSpPr/>
                <p:nvPr/>
              </p:nvSpPr>
              <p:spPr>
                <a:xfrm>
                  <a:off x="1836608" y="2933914"/>
                  <a:ext cx="183405" cy="173052"/>
                </a:xfrm>
                <a:custGeom>
                  <a:avLst/>
                  <a:gdLst/>
                  <a:ahLst/>
                  <a:cxnLst/>
                  <a:rect l="l" t="t" r="r" b="b"/>
                  <a:pathLst>
                    <a:path w="15271" h="14406" extrusionOk="0">
                      <a:moveTo>
                        <a:pt x="7639" y="1"/>
                      </a:moveTo>
                      <a:cubicBezTo>
                        <a:pt x="4129" y="1"/>
                        <a:pt x="1049" y="2618"/>
                        <a:pt x="548" y="6210"/>
                      </a:cubicBezTo>
                      <a:cubicBezTo>
                        <a:pt x="0" y="10159"/>
                        <a:pt x="2716" y="13788"/>
                        <a:pt x="6642" y="14336"/>
                      </a:cubicBezTo>
                      <a:cubicBezTo>
                        <a:pt x="6977" y="14383"/>
                        <a:pt x="7309" y="14406"/>
                        <a:pt x="7637" y="14406"/>
                      </a:cubicBezTo>
                      <a:cubicBezTo>
                        <a:pt x="11141" y="14406"/>
                        <a:pt x="14201" y="11806"/>
                        <a:pt x="14722" y="8196"/>
                      </a:cubicBezTo>
                      <a:cubicBezTo>
                        <a:pt x="15270" y="4270"/>
                        <a:pt x="12531" y="618"/>
                        <a:pt x="8628" y="70"/>
                      </a:cubicBezTo>
                      <a:cubicBezTo>
                        <a:pt x="8296" y="24"/>
                        <a:pt x="7966" y="1"/>
                        <a:pt x="76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273;p56">
                  <a:extLst>
                    <a:ext uri="{FF2B5EF4-FFF2-40B4-BE49-F238E27FC236}">
                      <a16:creationId xmlns:a16="http://schemas.microsoft.com/office/drawing/2014/main" xmlns="" id="{02323AA4-6F15-AFA5-BC4F-5952926CE17D}"/>
                    </a:ext>
                  </a:extLst>
                </p:cNvPr>
                <p:cNvSpPr/>
                <p:nvPr/>
              </p:nvSpPr>
              <p:spPr>
                <a:xfrm>
                  <a:off x="1853605" y="2989253"/>
                  <a:ext cx="144480" cy="58213"/>
                </a:xfrm>
                <a:custGeom>
                  <a:avLst/>
                  <a:gdLst/>
                  <a:ahLst/>
                  <a:cxnLst/>
                  <a:rect l="l" t="t" r="r" b="b"/>
                  <a:pathLst>
                    <a:path w="12030" h="4846" extrusionOk="0">
                      <a:moveTo>
                        <a:pt x="4120" y="1"/>
                      </a:moveTo>
                      <a:cubicBezTo>
                        <a:pt x="3871" y="1"/>
                        <a:pt x="3636" y="51"/>
                        <a:pt x="3401" y="51"/>
                      </a:cubicBezTo>
                      <a:cubicBezTo>
                        <a:pt x="2831" y="97"/>
                        <a:pt x="2283" y="256"/>
                        <a:pt x="1735" y="393"/>
                      </a:cubicBezTo>
                      <a:cubicBezTo>
                        <a:pt x="1461" y="462"/>
                        <a:pt x="1210" y="599"/>
                        <a:pt x="959" y="690"/>
                      </a:cubicBezTo>
                      <a:lnTo>
                        <a:pt x="183" y="1010"/>
                      </a:lnTo>
                      <a:cubicBezTo>
                        <a:pt x="69" y="1055"/>
                        <a:pt x="0" y="1192"/>
                        <a:pt x="46" y="1306"/>
                      </a:cubicBezTo>
                      <a:cubicBezTo>
                        <a:pt x="80" y="1409"/>
                        <a:pt x="166" y="1460"/>
                        <a:pt x="255" y="1460"/>
                      </a:cubicBezTo>
                      <a:cubicBezTo>
                        <a:pt x="284" y="1460"/>
                        <a:pt x="314" y="1455"/>
                        <a:pt x="343" y="1443"/>
                      </a:cubicBezTo>
                      <a:lnTo>
                        <a:pt x="365" y="1443"/>
                      </a:lnTo>
                      <a:lnTo>
                        <a:pt x="1119" y="1169"/>
                      </a:lnTo>
                      <a:cubicBezTo>
                        <a:pt x="1393" y="1101"/>
                        <a:pt x="1621" y="964"/>
                        <a:pt x="1895" y="918"/>
                      </a:cubicBezTo>
                      <a:cubicBezTo>
                        <a:pt x="2420" y="827"/>
                        <a:pt x="2922" y="667"/>
                        <a:pt x="3447" y="667"/>
                      </a:cubicBezTo>
                      <a:cubicBezTo>
                        <a:pt x="3693" y="641"/>
                        <a:pt x="3941" y="628"/>
                        <a:pt x="4189" y="628"/>
                      </a:cubicBezTo>
                      <a:cubicBezTo>
                        <a:pt x="4996" y="628"/>
                        <a:pt x="5800" y="765"/>
                        <a:pt x="6551" y="1010"/>
                      </a:cubicBezTo>
                      <a:cubicBezTo>
                        <a:pt x="7555" y="1329"/>
                        <a:pt x="8491" y="1854"/>
                        <a:pt x="9336" y="2493"/>
                      </a:cubicBezTo>
                      <a:cubicBezTo>
                        <a:pt x="10157" y="3155"/>
                        <a:pt x="10934" y="3908"/>
                        <a:pt x="11573" y="4730"/>
                      </a:cubicBezTo>
                      <a:lnTo>
                        <a:pt x="11573" y="4753"/>
                      </a:lnTo>
                      <a:cubicBezTo>
                        <a:pt x="11624" y="4817"/>
                        <a:pt x="11690" y="4845"/>
                        <a:pt x="11758" y="4845"/>
                      </a:cubicBezTo>
                      <a:cubicBezTo>
                        <a:pt x="11811" y="4845"/>
                        <a:pt x="11865" y="4829"/>
                        <a:pt x="11915" y="4799"/>
                      </a:cubicBezTo>
                      <a:cubicBezTo>
                        <a:pt x="12006" y="4730"/>
                        <a:pt x="12029" y="4593"/>
                        <a:pt x="11961" y="4502"/>
                      </a:cubicBezTo>
                      <a:cubicBezTo>
                        <a:pt x="11664" y="4000"/>
                        <a:pt x="11344" y="3543"/>
                        <a:pt x="10956" y="3132"/>
                      </a:cubicBezTo>
                      <a:cubicBezTo>
                        <a:pt x="10591" y="2699"/>
                        <a:pt x="10180" y="2334"/>
                        <a:pt x="9747" y="1968"/>
                      </a:cubicBezTo>
                      <a:cubicBezTo>
                        <a:pt x="8856" y="1261"/>
                        <a:pt x="7852" y="713"/>
                        <a:pt x="6757" y="371"/>
                      </a:cubicBezTo>
                      <a:cubicBezTo>
                        <a:pt x="6232" y="188"/>
                        <a:pt x="5661" y="97"/>
                        <a:pt x="5090" y="28"/>
                      </a:cubicBezTo>
                      <a:lnTo>
                        <a:pt x="4246" y="5"/>
                      </a:lnTo>
                      <a:cubicBezTo>
                        <a:pt x="4203" y="2"/>
                        <a:pt x="4161" y="1"/>
                        <a:pt x="4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4274;p56">
                  <a:extLst>
                    <a:ext uri="{FF2B5EF4-FFF2-40B4-BE49-F238E27FC236}">
                      <a16:creationId xmlns:a16="http://schemas.microsoft.com/office/drawing/2014/main" xmlns="" id="{49CFE743-63EE-FA90-DF89-281E7960A374}"/>
                    </a:ext>
                  </a:extLst>
                </p:cNvPr>
                <p:cNvSpPr/>
                <p:nvPr/>
              </p:nvSpPr>
              <p:spPr>
                <a:xfrm>
                  <a:off x="1822891" y="3009277"/>
                  <a:ext cx="111861" cy="45647"/>
                </a:xfrm>
                <a:custGeom>
                  <a:avLst/>
                  <a:gdLst/>
                  <a:ahLst/>
                  <a:cxnLst/>
                  <a:rect l="l" t="t" r="r" b="b"/>
                  <a:pathLst>
                    <a:path w="9314" h="3800" extrusionOk="0">
                      <a:moveTo>
                        <a:pt x="3421" y="1"/>
                      </a:moveTo>
                      <a:cubicBezTo>
                        <a:pt x="3154" y="1"/>
                        <a:pt x="2886" y="9"/>
                        <a:pt x="2626" y="50"/>
                      </a:cubicBezTo>
                      <a:cubicBezTo>
                        <a:pt x="2192" y="73"/>
                        <a:pt x="1758" y="210"/>
                        <a:pt x="1347" y="324"/>
                      </a:cubicBezTo>
                      <a:cubicBezTo>
                        <a:pt x="914" y="461"/>
                        <a:pt x="526" y="667"/>
                        <a:pt x="138" y="826"/>
                      </a:cubicBezTo>
                      <a:cubicBezTo>
                        <a:pt x="46" y="872"/>
                        <a:pt x="1" y="986"/>
                        <a:pt x="46" y="1077"/>
                      </a:cubicBezTo>
                      <a:cubicBezTo>
                        <a:pt x="65" y="1134"/>
                        <a:pt x="130" y="1175"/>
                        <a:pt x="204" y="1175"/>
                      </a:cubicBezTo>
                      <a:cubicBezTo>
                        <a:pt x="220" y="1175"/>
                        <a:pt x="236" y="1173"/>
                        <a:pt x="252" y="1169"/>
                      </a:cubicBezTo>
                      <a:lnTo>
                        <a:pt x="275" y="1169"/>
                      </a:lnTo>
                      <a:cubicBezTo>
                        <a:pt x="686" y="1055"/>
                        <a:pt x="1074" y="872"/>
                        <a:pt x="1462" y="781"/>
                      </a:cubicBezTo>
                      <a:cubicBezTo>
                        <a:pt x="1872" y="712"/>
                        <a:pt x="2283" y="598"/>
                        <a:pt x="2671" y="598"/>
                      </a:cubicBezTo>
                      <a:cubicBezTo>
                        <a:pt x="2829" y="585"/>
                        <a:pt x="2987" y="578"/>
                        <a:pt x="3144" y="578"/>
                      </a:cubicBezTo>
                      <a:cubicBezTo>
                        <a:pt x="3806" y="578"/>
                        <a:pt x="4459" y="692"/>
                        <a:pt x="5068" y="895"/>
                      </a:cubicBezTo>
                      <a:cubicBezTo>
                        <a:pt x="5844" y="1146"/>
                        <a:pt x="6552" y="1557"/>
                        <a:pt x="7191" y="2036"/>
                      </a:cubicBezTo>
                      <a:cubicBezTo>
                        <a:pt x="7830" y="2538"/>
                        <a:pt x="8446" y="3109"/>
                        <a:pt x="8971" y="3725"/>
                      </a:cubicBezTo>
                      <a:lnTo>
                        <a:pt x="8994" y="3748"/>
                      </a:lnTo>
                      <a:cubicBezTo>
                        <a:pt x="9028" y="3782"/>
                        <a:pt x="9074" y="3799"/>
                        <a:pt x="9120" y="3799"/>
                      </a:cubicBezTo>
                      <a:cubicBezTo>
                        <a:pt x="9165" y="3799"/>
                        <a:pt x="9211" y="3782"/>
                        <a:pt x="9245" y="3748"/>
                      </a:cubicBezTo>
                      <a:cubicBezTo>
                        <a:pt x="9314" y="3702"/>
                        <a:pt x="9314" y="3611"/>
                        <a:pt x="9291" y="3543"/>
                      </a:cubicBezTo>
                      <a:cubicBezTo>
                        <a:pt x="8880" y="2744"/>
                        <a:pt x="8286" y="2082"/>
                        <a:pt x="7602" y="1511"/>
                      </a:cubicBezTo>
                      <a:cubicBezTo>
                        <a:pt x="6917" y="963"/>
                        <a:pt x="6118" y="530"/>
                        <a:pt x="5273" y="279"/>
                      </a:cubicBezTo>
                      <a:cubicBezTo>
                        <a:pt x="4840" y="119"/>
                        <a:pt x="4406" y="73"/>
                        <a:pt x="3950" y="5"/>
                      </a:cubicBezTo>
                      <a:cubicBezTo>
                        <a:pt x="3776" y="5"/>
                        <a:pt x="3599" y="1"/>
                        <a:pt x="34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4275;p56">
                  <a:extLst>
                    <a:ext uri="{FF2B5EF4-FFF2-40B4-BE49-F238E27FC236}">
                      <a16:creationId xmlns:a16="http://schemas.microsoft.com/office/drawing/2014/main" xmlns="" id="{B25CB697-D295-72A9-D969-F6270F3C5F53}"/>
                    </a:ext>
                  </a:extLst>
                </p:cNvPr>
                <p:cNvSpPr/>
                <p:nvPr/>
              </p:nvSpPr>
              <p:spPr>
                <a:xfrm>
                  <a:off x="1405604" y="2521461"/>
                  <a:ext cx="634632" cy="575531"/>
                </a:xfrm>
                <a:custGeom>
                  <a:avLst/>
                  <a:gdLst/>
                  <a:ahLst/>
                  <a:cxnLst/>
                  <a:rect l="l" t="t" r="r" b="b"/>
                  <a:pathLst>
                    <a:path w="52842" h="47911" extrusionOk="0">
                      <a:moveTo>
                        <a:pt x="26627" y="0"/>
                      </a:moveTo>
                      <a:cubicBezTo>
                        <a:pt x="18373" y="0"/>
                        <a:pt x="10350" y="4457"/>
                        <a:pt x="6118" y="12289"/>
                      </a:cubicBezTo>
                      <a:cubicBezTo>
                        <a:pt x="1" y="23611"/>
                        <a:pt x="2078" y="37511"/>
                        <a:pt x="15180" y="44656"/>
                      </a:cubicBezTo>
                      <a:cubicBezTo>
                        <a:pt x="19298" y="46910"/>
                        <a:pt x="23198" y="47910"/>
                        <a:pt x="26807" y="47910"/>
                      </a:cubicBezTo>
                      <a:cubicBezTo>
                        <a:pt x="35440" y="47910"/>
                        <a:pt x="42410" y="42185"/>
                        <a:pt x="46724" y="34202"/>
                      </a:cubicBezTo>
                      <a:cubicBezTo>
                        <a:pt x="52841" y="22880"/>
                        <a:pt x="48710" y="8797"/>
                        <a:pt x="37480" y="2749"/>
                      </a:cubicBezTo>
                      <a:cubicBezTo>
                        <a:pt x="34026" y="885"/>
                        <a:pt x="30304" y="0"/>
                        <a:pt x="266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4276;p56">
                  <a:extLst>
                    <a:ext uri="{FF2B5EF4-FFF2-40B4-BE49-F238E27FC236}">
                      <a16:creationId xmlns:a16="http://schemas.microsoft.com/office/drawing/2014/main" xmlns="" id="{0411D82E-D1BD-8DD4-1C24-073630349B0A}"/>
                    </a:ext>
                  </a:extLst>
                </p:cNvPr>
                <p:cNvSpPr/>
                <p:nvPr/>
              </p:nvSpPr>
              <p:spPr>
                <a:xfrm>
                  <a:off x="1429183" y="2472777"/>
                  <a:ext cx="664513" cy="440619"/>
                </a:xfrm>
                <a:custGeom>
                  <a:avLst/>
                  <a:gdLst/>
                  <a:ahLst/>
                  <a:cxnLst/>
                  <a:rect l="l" t="t" r="r" b="b"/>
                  <a:pathLst>
                    <a:path w="55330" h="36680" extrusionOk="0">
                      <a:moveTo>
                        <a:pt x="21613" y="0"/>
                      </a:moveTo>
                      <a:cubicBezTo>
                        <a:pt x="20032" y="0"/>
                        <a:pt x="18541" y="142"/>
                        <a:pt x="17188" y="433"/>
                      </a:cubicBezTo>
                      <a:cubicBezTo>
                        <a:pt x="8378" y="2305"/>
                        <a:pt x="1" y="8810"/>
                        <a:pt x="617" y="23053"/>
                      </a:cubicBezTo>
                      <a:cubicBezTo>
                        <a:pt x="617" y="23053"/>
                        <a:pt x="13194" y="20337"/>
                        <a:pt x="22004" y="10271"/>
                      </a:cubicBezTo>
                      <a:cubicBezTo>
                        <a:pt x="22004" y="10271"/>
                        <a:pt x="29970" y="28508"/>
                        <a:pt x="46747" y="36680"/>
                      </a:cubicBezTo>
                      <a:cubicBezTo>
                        <a:pt x="46747" y="36680"/>
                        <a:pt x="55329" y="20976"/>
                        <a:pt x="48002" y="11960"/>
                      </a:cubicBezTo>
                      <a:cubicBezTo>
                        <a:pt x="41800" y="4328"/>
                        <a:pt x="30332" y="0"/>
                        <a:pt x="216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4277;p56">
                  <a:extLst>
                    <a:ext uri="{FF2B5EF4-FFF2-40B4-BE49-F238E27FC236}">
                      <a16:creationId xmlns:a16="http://schemas.microsoft.com/office/drawing/2014/main" xmlns="" id="{7912BF97-B791-E07E-CF3E-AAAA5867AA35}"/>
                    </a:ext>
                  </a:extLst>
                </p:cNvPr>
                <p:cNvSpPr/>
                <p:nvPr/>
              </p:nvSpPr>
              <p:spPr>
                <a:xfrm>
                  <a:off x="1455500" y="2809183"/>
                  <a:ext cx="186695" cy="146697"/>
                </a:xfrm>
                <a:custGeom>
                  <a:avLst/>
                  <a:gdLst/>
                  <a:ahLst/>
                  <a:cxnLst/>
                  <a:rect l="l" t="t" r="r" b="b"/>
                  <a:pathLst>
                    <a:path w="15545" h="12212" extrusionOk="0">
                      <a:moveTo>
                        <a:pt x="14244" y="10112"/>
                      </a:moveTo>
                      <a:cubicBezTo>
                        <a:pt x="12920" y="12212"/>
                        <a:pt x="8971" y="12143"/>
                        <a:pt x="5410" y="9929"/>
                      </a:cubicBezTo>
                      <a:cubicBezTo>
                        <a:pt x="1850" y="7715"/>
                        <a:pt x="1" y="4223"/>
                        <a:pt x="1302" y="2123"/>
                      </a:cubicBezTo>
                      <a:cubicBezTo>
                        <a:pt x="2626" y="0"/>
                        <a:pt x="6575" y="69"/>
                        <a:pt x="10135" y="2283"/>
                      </a:cubicBezTo>
                      <a:cubicBezTo>
                        <a:pt x="13719" y="4497"/>
                        <a:pt x="15545" y="7989"/>
                        <a:pt x="14244" y="10112"/>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4278;p56">
                  <a:extLst>
                    <a:ext uri="{FF2B5EF4-FFF2-40B4-BE49-F238E27FC236}">
                      <a16:creationId xmlns:a16="http://schemas.microsoft.com/office/drawing/2014/main" xmlns="" id="{382B5095-D8BA-F61E-DA6B-1310E605D10F}"/>
                    </a:ext>
                  </a:extLst>
                </p:cNvPr>
                <p:cNvSpPr/>
                <p:nvPr/>
              </p:nvSpPr>
              <p:spPr>
                <a:xfrm>
                  <a:off x="1703350" y="2922527"/>
                  <a:ext cx="192460" cy="119056"/>
                </a:xfrm>
                <a:custGeom>
                  <a:avLst/>
                  <a:gdLst/>
                  <a:ahLst/>
                  <a:cxnLst/>
                  <a:rect l="l" t="t" r="r" b="b"/>
                  <a:pathLst>
                    <a:path w="16025" h="9911" extrusionOk="0">
                      <a:moveTo>
                        <a:pt x="6281" y="0"/>
                      </a:moveTo>
                      <a:cubicBezTo>
                        <a:pt x="3437" y="0"/>
                        <a:pt x="1140" y="1159"/>
                        <a:pt x="640" y="3072"/>
                      </a:cubicBezTo>
                      <a:cubicBezTo>
                        <a:pt x="1" y="5583"/>
                        <a:pt x="2763" y="8482"/>
                        <a:pt x="6826" y="9532"/>
                      </a:cubicBezTo>
                      <a:cubicBezTo>
                        <a:pt x="7821" y="9789"/>
                        <a:pt x="8803" y="9911"/>
                        <a:pt x="9728" y="9911"/>
                      </a:cubicBezTo>
                      <a:cubicBezTo>
                        <a:pt x="12576" y="9911"/>
                        <a:pt x="14880" y="8757"/>
                        <a:pt x="15362" y="6861"/>
                      </a:cubicBezTo>
                      <a:cubicBezTo>
                        <a:pt x="16024" y="4328"/>
                        <a:pt x="13240" y="1429"/>
                        <a:pt x="9177" y="379"/>
                      </a:cubicBezTo>
                      <a:cubicBezTo>
                        <a:pt x="8182" y="122"/>
                        <a:pt x="7203" y="0"/>
                        <a:pt x="62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4279;p56">
                  <a:extLst>
                    <a:ext uri="{FF2B5EF4-FFF2-40B4-BE49-F238E27FC236}">
                      <a16:creationId xmlns:a16="http://schemas.microsoft.com/office/drawing/2014/main" xmlns="" id="{6C4EF151-ABC6-7DB1-288B-6576B36067ED}"/>
                    </a:ext>
                  </a:extLst>
                </p:cNvPr>
                <p:cNvSpPr/>
                <p:nvPr/>
              </p:nvSpPr>
              <p:spPr>
                <a:xfrm>
                  <a:off x="1644961" y="2908161"/>
                  <a:ext cx="74294" cy="43389"/>
                </a:xfrm>
                <a:custGeom>
                  <a:avLst/>
                  <a:gdLst/>
                  <a:ahLst/>
                  <a:cxnLst/>
                  <a:rect l="l" t="t" r="r" b="b"/>
                  <a:pathLst>
                    <a:path w="6186" h="3612" extrusionOk="0">
                      <a:moveTo>
                        <a:pt x="183" y="0"/>
                      </a:moveTo>
                      <a:cubicBezTo>
                        <a:pt x="114" y="0"/>
                        <a:pt x="69" y="46"/>
                        <a:pt x="69" y="114"/>
                      </a:cubicBezTo>
                      <a:cubicBezTo>
                        <a:pt x="0" y="822"/>
                        <a:pt x="251" y="1507"/>
                        <a:pt x="662" y="2054"/>
                      </a:cubicBezTo>
                      <a:cubicBezTo>
                        <a:pt x="1096" y="2602"/>
                        <a:pt x="1689" y="3036"/>
                        <a:pt x="2328" y="3287"/>
                      </a:cubicBezTo>
                      <a:cubicBezTo>
                        <a:pt x="2789" y="3475"/>
                        <a:pt x="3300" y="3611"/>
                        <a:pt x="3815" y="3611"/>
                      </a:cubicBezTo>
                      <a:cubicBezTo>
                        <a:pt x="3989" y="3611"/>
                        <a:pt x="4164" y="3595"/>
                        <a:pt x="4337" y="3561"/>
                      </a:cubicBezTo>
                      <a:cubicBezTo>
                        <a:pt x="5045" y="3470"/>
                        <a:pt x="5661" y="3104"/>
                        <a:pt x="6140" y="2648"/>
                      </a:cubicBezTo>
                      <a:cubicBezTo>
                        <a:pt x="6186" y="2602"/>
                        <a:pt x="6186" y="2534"/>
                        <a:pt x="6163" y="2488"/>
                      </a:cubicBezTo>
                      <a:cubicBezTo>
                        <a:pt x="6135" y="2460"/>
                        <a:pt x="6098" y="2440"/>
                        <a:pt x="6058" y="2440"/>
                      </a:cubicBezTo>
                      <a:cubicBezTo>
                        <a:pt x="6033" y="2440"/>
                        <a:pt x="6007" y="2448"/>
                        <a:pt x="5980" y="2465"/>
                      </a:cubicBezTo>
                      <a:cubicBezTo>
                        <a:pt x="5478" y="2830"/>
                        <a:pt x="4908" y="3104"/>
                        <a:pt x="4291" y="3173"/>
                      </a:cubicBezTo>
                      <a:cubicBezTo>
                        <a:pt x="4185" y="3185"/>
                        <a:pt x="4078" y="3190"/>
                        <a:pt x="3971" y="3190"/>
                      </a:cubicBezTo>
                      <a:cubicBezTo>
                        <a:pt x="3463" y="3190"/>
                        <a:pt x="2960" y="3061"/>
                        <a:pt x="2488" y="2853"/>
                      </a:cubicBezTo>
                      <a:cubicBezTo>
                        <a:pt x="1917" y="2602"/>
                        <a:pt x="1393" y="2260"/>
                        <a:pt x="1004" y="1803"/>
                      </a:cubicBezTo>
                      <a:cubicBezTo>
                        <a:pt x="616" y="1324"/>
                        <a:pt x="365" y="731"/>
                        <a:pt x="297" y="137"/>
                      </a:cubicBezTo>
                      <a:lnTo>
                        <a:pt x="297" y="114"/>
                      </a:lnTo>
                      <a:cubicBezTo>
                        <a:pt x="297" y="69"/>
                        <a:pt x="251" y="23"/>
                        <a:pt x="1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4280;p56">
                  <a:extLst>
                    <a:ext uri="{FF2B5EF4-FFF2-40B4-BE49-F238E27FC236}">
                      <a16:creationId xmlns:a16="http://schemas.microsoft.com/office/drawing/2014/main" xmlns="" id="{23F66DB7-C9D4-C0F7-D9C8-3A4931194882}"/>
                    </a:ext>
                  </a:extLst>
                </p:cNvPr>
                <p:cNvSpPr/>
                <p:nvPr/>
              </p:nvSpPr>
              <p:spPr>
                <a:xfrm>
                  <a:off x="1515823" y="2686769"/>
                  <a:ext cx="167780" cy="60279"/>
                </a:xfrm>
                <a:custGeom>
                  <a:avLst/>
                  <a:gdLst/>
                  <a:ahLst/>
                  <a:cxnLst/>
                  <a:rect l="l" t="t" r="r" b="b"/>
                  <a:pathLst>
                    <a:path w="13970" h="5018" extrusionOk="0">
                      <a:moveTo>
                        <a:pt x="10079" y="1"/>
                      </a:moveTo>
                      <a:cubicBezTo>
                        <a:pt x="7074" y="1"/>
                        <a:pt x="2397" y="2545"/>
                        <a:pt x="2397" y="2545"/>
                      </a:cubicBezTo>
                      <a:cubicBezTo>
                        <a:pt x="1" y="4559"/>
                        <a:pt x="3613" y="5017"/>
                        <a:pt x="5035" y="5017"/>
                      </a:cubicBezTo>
                      <a:cubicBezTo>
                        <a:pt x="5144" y="5017"/>
                        <a:pt x="5239" y="5015"/>
                        <a:pt x="5319" y="5010"/>
                      </a:cubicBezTo>
                      <a:cubicBezTo>
                        <a:pt x="6414" y="4941"/>
                        <a:pt x="13970" y="3640"/>
                        <a:pt x="12212" y="901"/>
                      </a:cubicBezTo>
                      <a:cubicBezTo>
                        <a:pt x="11794" y="249"/>
                        <a:pt x="11018" y="1"/>
                        <a:pt x="100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4281;p56">
                  <a:extLst>
                    <a:ext uri="{FF2B5EF4-FFF2-40B4-BE49-F238E27FC236}">
                      <a16:creationId xmlns:a16="http://schemas.microsoft.com/office/drawing/2014/main" xmlns="" id="{EEAF4310-ACDA-5A0A-DB8E-E52372CCF833}"/>
                    </a:ext>
                  </a:extLst>
                </p:cNvPr>
                <p:cNvSpPr/>
                <p:nvPr/>
              </p:nvSpPr>
              <p:spPr>
                <a:xfrm>
                  <a:off x="1790267" y="2769435"/>
                  <a:ext cx="116101" cy="112893"/>
                </a:xfrm>
                <a:custGeom>
                  <a:avLst/>
                  <a:gdLst/>
                  <a:ahLst/>
                  <a:cxnLst/>
                  <a:rect l="l" t="t" r="r" b="b"/>
                  <a:pathLst>
                    <a:path w="9667" h="9398" extrusionOk="0">
                      <a:moveTo>
                        <a:pt x="3601" y="0"/>
                      </a:moveTo>
                      <a:cubicBezTo>
                        <a:pt x="3443" y="0"/>
                        <a:pt x="3285" y="22"/>
                        <a:pt x="3128" y="68"/>
                      </a:cubicBezTo>
                      <a:cubicBezTo>
                        <a:pt x="1" y="981"/>
                        <a:pt x="4862" y="6916"/>
                        <a:pt x="5661" y="7692"/>
                      </a:cubicBezTo>
                      <a:cubicBezTo>
                        <a:pt x="6151" y="8181"/>
                        <a:pt x="7749" y="9398"/>
                        <a:pt x="8730" y="9398"/>
                      </a:cubicBezTo>
                      <a:cubicBezTo>
                        <a:pt x="9304" y="9398"/>
                        <a:pt x="9667" y="8982"/>
                        <a:pt x="9473" y="7760"/>
                      </a:cubicBezTo>
                      <a:cubicBezTo>
                        <a:pt x="9473" y="7760"/>
                        <a:pt x="6571" y="0"/>
                        <a:pt x="36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4282;p56">
                  <a:extLst>
                    <a:ext uri="{FF2B5EF4-FFF2-40B4-BE49-F238E27FC236}">
                      <a16:creationId xmlns:a16="http://schemas.microsoft.com/office/drawing/2014/main" xmlns="" id="{6FC54EF4-FB99-DC65-326E-6561476BA507}"/>
                    </a:ext>
                  </a:extLst>
                </p:cNvPr>
                <p:cNvSpPr/>
                <p:nvPr/>
              </p:nvSpPr>
              <p:spPr>
                <a:xfrm>
                  <a:off x="1685537" y="2766504"/>
                  <a:ext cx="57852" cy="146408"/>
                </a:xfrm>
                <a:custGeom>
                  <a:avLst/>
                  <a:gdLst/>
                  <a:ahLst/>
                  <a:cxnLst/>
                  <a:rect l="l" t="t" r="r" b="b"/>
                  <a:pathLst>
                    <a:path w="4817" h="12188" extrusionOk="0">
                      <a:moveTo>
                        <a:pt x="3155" y="0"/>
                      </a:moveTo>
                      <a:cubicBezTo>
                        <a:pt x="3124" y="0"/>
                        <a:pt x="3095" y="11"/>
                        <a:pt x="3082" y="38"/>
                      </a:cubicBezTo>
                      <a:cubicBezTo>
                        <a:pt x="2306" y="1408"/>
                        <a:pt x="1621" y="2823"/>
                        <a:pt x="1027" y="4306"/>
                      </a:cubicBezTo>
                      <a:cubicBezTo>
                        <a:pt x="731" y="5037"/>
                        <a:pt x="480" y="5790"/>
                        <a:pt x="343" y="6589"/>
                      </a:cubicBezTo>
                      <a:cubicBezTo>
                        <a:pt x="320" y="6794"/>
                        <a:pt x="297" y="7000"/>
                        <a:pt x="320" y="7228"/>
                      </a:cubicBezTo>
                      <a:cubicBezTo>
                        <a:pt x="343" y="7456"/>
                        <a:pt x="411" y="7730"/>
                        <a:pt x="685" y="7913"/>
                      </a:cubicBezTo>
                      <a:cubicBezTo>
                        <a:pt x="1096" y="8141"/>
                        <a:pt x="1530" y="8164"/>
                        <a:pt x="1918" y="8210"/>
                      </a:cubicBezTo>
                      <a:cubicBezTo>
                        <a:pt x="2123" y="8221"/>
                        <a:pt x="2323" y="8221"/>
                        <a:pt x="2517" y="8221"/>
                      </a:cubicBezTo>
                      <a:cubicBezTo>
                        <a:pt x="2711" y="8221"/>
                        <a:pt x="2899" y="8221"/>
                        <a:pt x="3082" y="8232"/>
                      </a:cubicBezTo>
                      <a:cubicBezTo>
                        <a:pt x="3470" y="8255"/>
                        <a:pt x="3835" y="8324"/>
                        <a:pt x="4086" y="8506"/>
                      </a:cubicBezTo>
                      <a:cubicBezTo>
                        <a:pt x="4314" y="8689"/>
                        <a:pt x="4383" y="9031"/>
                        <a:pt x="4383" y="9396"/>
                      </a:cubicBezTo>
                      <a:cubicBezTo>
                        <a:pt x="4360" y="9579"/>
                        <a:pt x="4337" y="9762"/>
                        <a:pt x="4291" y="9944"/>
                      </a:cubicBezTo>
                      <a:lnTo>
                        <a:pt x="4223" y="10195"/>
                      </a:lnTo>
                      <a:cubicBezTo>
                        <a:pt x="4177" y="10287"/>
                        <a:pt x="4132" y="10355"/>
                        <a:pt x="4109" y="10446"/>
                      </a:cubicBezTo>
                      <a:cubicBezTo>
                        <a:pt x="4040" y="10606"/>
                        <a:pt x="3903" y="10743"/>
                        <a:pt x="3812" y="10880"/>
                      </a:cubicBezTo>
                      <a:cubicBezTo>
                        <a:pt x="3675" y="10994"/>
                        <a:pt x="3561" y="11154"/>
                        <a:pt x="3401" y="11245"/>
                      </a:cubicBezTo>
                      <a:cubicBezTo>
                        <a:pt x="3105" y="11451"/>
                        <a:pt x="2739" y="11588"/>
                        <a:pt x="2374" y="11702"/>
                      </a:cubicBezTo>
                      <a:cubicBezTo>
                        <a:pt x="1772" y="11896"/>
                        <a:pt x="1103" y="11958"/>
                        <a:pt x="452" y="11958"/>
                      </a:cubicBezTo>
                      <a:cubicBezTo>
                        <a:pt x="339" y="11958"/>
                        <a:pt x="226" y="11956"/>
                        <a:pt x="114" y="11953"/>
                      </a:cubicBezTo>
                      <a:lnTo>
                        <a:pt x="92" y="11953"/>
                      </a:lnTo>
                      <a:cubicBezTo>
                        <a:pt x="46" y="11953"/>
                        <a:pt x="0" y="11976"/>
                        <a:pt x="0" y="12021"/>
                      </a:cubicBezTo>
                      <a:cubicBezTo>
                        <a:pt x="0" y="12090"/>
                        <a:pt x="23" y="12135"/>
                        <a:pt x="92" y="12135"/>
                      </a:cubicBezTo>
                      <a:cubicBezTo>
                        <a:pt x="381" y="12169"/>
                        <a:pt x="676" y="12188"/>
                        <a:pt x="973" y="12188"/>
                      </a:cubicBezTo>
                      <a:cubicBezTo>
                        <a:pt x="1473" y="12188"/>
                        <a:pt x="1978" y="12136"/>
                        <a:pt x="2465" y="12021"/>
                      </a:cubicBezTo>
                      <a:cubicBezTo>
                        <a:pt x="2853" y="11907"/>
                        <a:pt x="3264" y="11770"/>
                        <a:pt x="3607" y="11542"/>
                      </a:cubicBezTo>
                      <a:cubicBezTo>
                        <a:pt x="3789" y="11451"/>
                        <a:pt x="3926" y="11291"/>
                        <a:pt x="4086" y="11154"/>
                      </a:cubicBezTo>
                      <a:cubicBezTo>
                        <a:pt x="4223" y="10971"/>
                        <a:pt x="4383" y="10834"/>
                        <a:pt x="4451" y="10629"/>
                      </a:cubicBezTo>
                      <a:cubicBezTo>
                        <a:pt x="4520" y="10538"/>
                        <a:pt x="4565" y="10446"/>
                        <a:pt x="4611" y="10332"/>
                      </a:cubicBezTo>
                      <a:lnTo>
                        <a:pt x="4702" y="10036"/>
                      </a:lnTo>
                      <a:cubicBezTo>
                        <a:pt x="4771" y="9830"/>
                        <a:pt x="4794" y="9625"/>
                        <a:pt x="4794" y="9419"/>
                      </a:cubicBezTo>
                      <a:cubicBezTo>
                        <a:pt x="4816" y="9214"/>
                        <a:pt x="4816" y="8986"/>
                        <a:pt x="4748" y="8757"/>
                      </a:cubicBezTo>
                      <a:cubicBezTo>
                        <a:pt x="4680" y="8552"/>
                        <a:pt x="4543" y="8324"/>
                        <a:pt x="4360" y="8164"/>
                      </a:cubicBezTo>
                      <a:cubicBezTo>
                        <a:pt x="3972" y="7867"/>
                        <a:pt x="3515" y="7821"/>
                        <a:pt x="3127" y="7776"/>
                      </a:cubicBezTo>
                      <a:cubicBezTo>
                        <a:pt x="2717" y="7753"/>
                        <a:pt x="2328" y="7753"/>
                        <a:pt x="1940" y="7730"/>
                      </a:cubicBezTo>
                      <a:cubicBezTo>
                        <a:pt x="1575" y="7730"/>
                        <a:pt x="1187" y="7685"/>
                        <a:pt x="913" y="7525"/>
                      </a:cubicBezTo>
                      <a:cubicBezTo>
                        <a:pt x="845" y="7479"/>
                        <a:pt x="776" y="7365"/>
                        <a:pt x="754" y="7182"/>
                      </a:cubicBezTo>
                      <a:cubicBezTo>
                        <a:pt x="754" y="7023"/>
                        <a:pt x="754" y="6840"/>
                        <a:pt x="776" y="6657"/>
                      </a:cubicBezTo>
                      <a:cubicBezTo>
                        <a:pt x="891" y="5904"/>
                        <a:pt x="1142" y="5174"/>
                        <a:pt x="1393" y="4443"/>
                      </a:cubicBezTo>
                      <a:cubicBezTo>
                        <a:pt x="1940" y="2983"/>
                        <a:pt x="2580" y="1545"/>
                        <a:pt x="3264" y="129"/>
                      </a:cubicBezTo>
                      <a:cubicBezTo>
                        <a:pt x="3264" y="84"/>
                        <a:pt x="3264" y="38"/>
                        <a:pt x="3219" y="15"/>
                      </a:cubicBezTo>
                      <a:cubicBezTo>
                        <a:pt x="3200" y="6"/>
                        <a:pt x="3177" y="0"/>
                        <a:pt x="31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4283;p56">
                  <a:extLst>
                    <a:ext uri="{FF2B5EF4-FFF2-40B4-BE49-F238E27FC236}">
                      <a16:creationId xmlns:a16="http://schemas.microsoft.com/office/drawing/2014/main" xmlns="" id="{0FD10B13-69DB-01A0-F0F2-54BE11689609}"/>
                    </a:ext>
                  </a:extLst>
                </p:cNvPr>
                <p:cNvSpPr/>
                <p:nvPr/>
              </p:nvSpPr>
              <p:spPr>
                <a:xfrm>
                  <a:off x="1757919" y="2863044"/>
                  <a:ext cx="105820" cy="78934"/>
                </a:xfrm>
                <a:custGeom>
                  <a:avLst/>
                  <a:gdLst/>
                  <a:ahLst/>
                  <a:cxnLst/>
                  <a:rect l="l" t="t" r="r" b="b"/>
                  <a:pathLst>
                    <a:path w="8811" h="6571" extrusionOk="0">
                      <a:moveTo>
                        <a:pt x="4166" y="0"/>
                      </a:moveTo>
                      <a:cubicBezTo>
                        <a:pt x="3475" y="0"/>
                        <a:pt x="2784" y="155"/>
                        <a:pt x="2169" y="469"/>
                      </a:cubicBezTo>
                      <a:cubicBezTo>
                        <a:pt x="1027" y="1017"/>
                        <a:pt x="183" y="2135"/>
                        <a:pt x="0" y="3345"/>
                      </a:cubicBezTo>
                      <a:cubicBezTo>
                        <a:pt x="0" y="3414"/>
                        <a:pt x="46" y="3505"/>
                        <a:pt x="114" y="3528"/>
                      </a:cubicBezTo>
                      <a:cubicBezTo>
                        <a:pt x="130" y="3532"/>
                        <a:pt x="146" y="3534"/>
                        <a:pt x="163" y="3534"/>
                      </a:cubicBezTo>
                      <a:cubicBezTo>
                        <a:pt x="242" y="3534"/>
                        <a:pt x="324" y="3489"/>
                        <a:pt x="343" y="3414"/>
                      </a:cubicBezTo>
                      <a:cubicBezTo>
                        <a:pt x="639" y="2341"/>
                        <a:pt x="1438" y="1451"/>
                        <a:pt x="2420" y="1017"/>
                      </a:cubicBezTo>
                      <a:cubicBezTo>
                        <a:pt x="2942" y="791"/>
                        <a:pt x="3502" y="677"/>
                        <a:pt x="4060" y="677"/>
                      </a:cubicBezTo>
                      <a:cubicBezTo>
                        <a:pt x="4574" y="677"/>
                        <a:pt x="5088" y="774"/>
                        <a:pt x="5570" y="971"/>
                      </a:cubicBezTo>
                      <a:cubicBezTo>
                        <a:pt x="6072" y="1177"/>
                        <a:pt x="6505" y="1474"/>
                        <a:pt x="6893" y="1839"/>
                      </a:cubicBezTo>
                      <a:cubicBezTo>
                        <a:pt x="7259" y="2227"/>
                        <a:pt x="7578" y="2683"/>
                        <a:pt x="7761" y="3163"/>
                      </a:cubicBezTo>
                      <a:cubicBezTo>
                        <a:pt x="8172" y="4167"/>
                        <a:pt x="8080" y="5331"/>
                        <a:pt x="7533" y="6313"/>
                      </a:cubicBezTo>
                      <a:cubicBezTo>
                        <a:pt x="7510" y="6381"/>
                        <a:pt x="7510" y="6472"/>
                        <a:pt x="7578" y="6541"/>
                      </a:cubicBezTo>
                      <a:cubicBezTo>
                        <a:pt x="7616" y="6560"/>
                        <a:pt x="7654" y="6571"/>
                        <a:pt x="7690" y="6571"/>
                      </a:cubicBezTo>
                      <a:cubicBezTo>
                        <a:pt x="7741" y="6571"/>
                        <a:pt x="7789" y="6549"/>
                        <a:pt x="7829" y="6495"/>
                      </a:cubicBezTo>
                      <a:cubicBezTo>
                        <a:pt x="8583" y="5536"/>
                        <a:pt x="8811" y="4144"/>
                        <a:pt x="8400" y="2934"/>
                      </a:cubicBezTo>
                      <a:cubicBezTo>
                        <a:pt x="7989" y="1725"/>
                        <a:pt x="7008" y="743"/>
                        <a:pt x="5821" y="309"/>
                      </a:cubicBezTo>
                      <a:cubicBezTo>
                        <a:pt x="5297" y="104"/>
                        <a:pt x="4732" y="0"/>
                        <a:pt x="4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4284;p56">
                  <a:extLst>
                    <a:ext uri="{FF2B5EF4-FFF2-40B4-BE49-F238E27FC236}">
                      <a16:creationId xmlns:a16="http://schemas.microsoft.com/office/drawing/2014/main" xmlns="" id="{FAF1C45E-4CF9-47B7-DCDB-2238FCC00438}"/>
                    </a:ext>
                  </a:extLst>
                </p:cNvPr>
                <p:cNvSpPr/>
                <p:nvPr/>
              </p:nvSpPr>
              <p:spPr>
                <a:xfrm>
                  <a:off x="1853052" y="2927211"/>
                  <a:ext cx="28524" cy="12385"/>
                </a:xfrm>
                <a:custGeom>
                  <a:avLst/>
                  <a:gdLst/>
                  <a:ahLst/>
                  <a:cxnLst/>
                  <a:rect l="l" t="t" r="r" b="b"/>
                  <a:pathLst>
                    <a:path w="2375" h="1031" extrusionOk="0">
                      <a:moveTo>
                        <a:pt x="328" y="0"/>
                      </a:moveTo>
                      <a:cubicBezTo>
                        <a:pt x="194" y="0"/>
                        <a:pt x="65" y="89"/>
                        <a:pt x="46" y="240"/>
                      </a:cubicBezTo>
                      <a:cubicBezTo>
                        <a:pt x="1" y="400"/>
                        <a:pt x="115" y="560"/>
                        <a:pt x="274" y="605"/>
                      </a:cubicBezTo>
                      <a:lnTo>
                        <a:pt x="2101" y="1016"/>
                      </a:lnTo>
                      <a:cubicBezTo>
                        <a:pt x="2121" y="1026"/>
                        <a:pt x="2142" y="1031"/>
                        <a:pt x="2163" y="1031"/>
                      </a:cubicBezTo>
                      <a:cubicBezTo>
                        <a:pt x="2237" y="1031"/>
                        <a:pt x="2311" y="973"/>
                        <a:pt x="2329" y="902"/>
                      </a:cubicBezTo>
                      <a:cubicBezTo>
                        <a:pt x="2374" y="788"/>
                        <a:pt x="2329" y="651"/>
                        <a:pt x="2215" y="628"/>
                      </a:cubicBezTo>
                      <a:lnTo>
                        <a:pt x="434" y="12"/>
                      </a:lnTo>
                      <a:lnTo>
                        <a:pt x="411" y="12"/>
                      </a:lnTo>
                      <a:cubicBezTo>
                        <a:pt x="384" y="4"/>
                        <a:pt x="356" y="0"/>
                        <a:pt x="3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4285;p56">
                  <a:extLst>
                    <a:ext uri="{FF2B5EF4-FFF2-40B4-BE49-F238E27FC236}">
                      <a16:creationId xmlns:a16="http://schemas.microsoft.com/office/drawing/2014/main" xmlns="" id="{8128032C-99B3-6C98-9D48-F8136AEFE601}"/>
                    </a:ext>
                  </a:extLst>
                </p:cNvPr>
                <p:cNvSpPr/>
                <p:nvPr/>
              </p:nvSpPr>
              <p:spPr>
                <a:xfrm>
                  <a:off x="1854698" y="2918299"/>
                  <a:ext cx="28800" cy="7688"/>
                </a:xfrm>
                <a:custGeom>
                  <a:avLst/>
                  <a:gdLst/>
                  <a:ahLst/>
                  <a:cxnLst/>
                  <a:rect l="l" t="t" r="r" b="b"/>
                  <a:pathLst>
                    <a:path w="2398" h="640" extrusionOk="0">
                      <a:moveTo>
                        <a:pt x="297" y="1"/>
                      </a:moveTo>
                      <a:cubicBezTo>
                        <a:pt x="137" y="1"/>
                        <a:pt x="1" y="138"/>
                        <a:pt x="1" y="297"/>
                      </a:cubicBezTo>
                      <a:cubicBezTo>
                        <a:pt x="1" y="457"/>
                        <a:pt x="137" y="617"/>
                        <a:pt x="297" y="617"/>
                      </a:cubicBezTo>
                      <a:lnTo>
                        <a:pt x="2169" y="640"/>
                      </a:lnTo>
                      <a:cubicBezTo>
                        <a:pt x="2283" y="640"/>
                        <a:pt x="2374" y="548"/>
                        <a:pt x="2374" y="434"/>
                      </a:cubicBezTo>
                      <a:cubicBezTo>
                        <a:pt x="2397" y="320"/>
                        <a:pt x="2306" y="229"/>
                        <a:pt x="2192" y="206"/>
                      </a:cubicBezTo>
                      <a:lnTo>
                        <a:pt x="3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4286;p56">
                  <a:extLst>
                    <a:ext uri="{FF2B5EF4-FFF2-40B4-BE49-F238E27FC236}">
                      <a16:creationId xmlns:a16="http://schemas.microsoft.com/office/drawing/2014/main" xmlns="" id="{B08B7EF2-3F7F-F95F-E5DC-FD710C790C21}"/>
                    </a:ext>
                  </a:extLst>
                </p:cNvPr>
                <p:cNvSpPr/>
                <p:nvPr/>
              </p:nvSpPr>
              <p:spPr>
                <a:xfrm>
                  <a:off x="1856067" y="2904821"/>
                  <a:ext cx="28800" cy="9778"/>
                </a:xfrm>
                <a:custGeom>
                  <a:avLst/>
                  <a:gdLst/>
                  <a:ahLst/>
                  <a:cxnLst/>
                  <a:rect l="l" t="t" r="r" b="b"/>
                  <a:pathLst>
                    <a:path w="2398" h="814" extrusionOk="0">
                      <a:moveTo>
                        <a:pt x="2204" y="1"/>
                      </a:moveTo>
                      <a:cubicBezTo>
                        <a:pt x="2193" y="1"/>
                        <a:pt x="2181" y="2"/>
                        <a:pt x="2169" y="4"/>
                      </a:cubicBezTo>
                      <a:lnTo>
                        <a:pt x="297" y="210"/>
                      </a:lnTo>
                      <a:lnTo>
                        <a:pt x="275" y="210"/>
                      </a:lnTo>
                      <a:cubicBezTo>
                        <a:pt x="115" y="255"/>
                        <a:pt x="1" y="415"/>
                        <a:pt x="46" y="575"/>
                      </a:cubicBezTo>
                      <a:cubicBezTo>
                        <a:pt x="66" y="710"/>
                        <a:pt x="184" y="813"/>
                        <a:pt x="331" y="813"/>
                      </a:cubicBezTo>
                      <a:cubicBezTo>
                        <a:pt x="357" y="813"/>
                        <a:pt x="384" y="810"/>
                        <a:pt x="412" y="803"/>
                      </a:cubicBezTo>
                      <a:lnTo>
                        <a:pt x="2238" y="415"/>
                      </a:lnTo>
                      <a:cubicBezTo>
                        <a:pt x="2329" y="392"/>
                        <a:pt x="2397" y="278"/>
                        <a:pt x="2397" y="187"/>
                      </a:cubicBezTo>
                      <a:cubicBezTo>
                        <a:pt x="2377" y="85"/>
                        <a:pt x="2301" y="1"/>
                        <a:pt x="22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4287;p56">
                  <a:extLst>
                    <a:ext uri="{FF2B5EF4-FFF2-40B4-BE49-F238E27FC236}">
                      <a16:creationId xmlns:a16="http://schemas.microsoft.com/office/drawing/2014/main" xmlns="" id="{7C9EECB8-DD16-22AB-7A6C-5C9040DDB13C}"/>
                    </a:ext>
                  </a:extLst>
                </p:cNvPr>
                <p:cNvSpPr/>
                <p:nvPr/>
              </p:nvSpPr>
              <p:spPr>
                <a:xfrm>
                  <a:off x="1541865" y="2776750"/>
                  <a:ext cx="106925" cy="82358"/>
                </a:xfrm>
                <a:custGeom>
                  <a:avLst/>
                  <a:gdLst/>
                  <a:ahLst/>
                  <a:cxnLst/>
                  <a:rect l="l" t="t" r="r" b="b"/>
                  <a:pathLst>
                    <a:path w="8903" h="6856" extrusionOk="0">
                      <a:moveTo>
                        <a:pt x="4108" y="0"/>
                      </a:moveTo>
                      <a:cubicBezTo>
                        <a:pt x="3431" y="0"/>
                        <a:pt x="2752" y="155"/>
                        <a:pt x="2146" y="463"/>
                      </a:cubicBezTo>
                      <a:cubicBezTo>
                        <a:pt x="982" y="1057"/>
                        <a:pt x="138" y="2221"/>
                        <a:pt x="1" y="3476"/>
                      </a:cubicBezTo>
                      <a:cubicBezTo>
                        <a:pt x="1" y="3568"/>
                        <a:pt x="47" y="3636"/>
                        <a:pt x="138" y="3659"/>
                      </a:cubicBezTo>
                      <a:cubicBezTo>
                        <a:pt x="158" y="3669"/>
                        <a:pt x="178" y="3673"/>
                        <a:pt x="197" y="3673"/>
                      </a:cubicBezTo>
                      <a:cubicBezTo>
                        <a:pt x="266" y="3673"/>
                        <a:pt x="325" y="3616"/>
                        <a:pt x="343" y="3545"/>
                      </a:cubicBezTo>
                      <a:cubicBezTo>
                        <a:pt x="663" y="2449"/>
                        <a:pt x="1439" y="1513"/>
                        <a:pt x="2443" y="1080"/>
                      </a:cubicBezTo>
                      <a:cubicBezTo>
                        <a:pt x="2945" y="874"/>
                        <a:pt x="3493" y="760"/>
                        <a:pt x="4041" y="737"/>
                      </a:cubicBezTo>
                      <a:cubicBezTo>
                        <a:pt x="4589" y="737"/>
                        <a:pt x="5137" y="851"/>
                        <a:pt x="5639" y="1057"/>
                      </a:cubicBezTo>
                      <a:cubicBezTo>
                        <a:pt x="6666" y="1468"/>
                        <a:pt x="7488" y="2312"/>
                        <a:pt x="7898" y="3339"/>
                      </a:cubicBezTo>
                      <a:cubicBezTo>
                        <a:pt x="8309" y="4389"/>
                        <a:pt x="8264" y="5599"/>
                        <a:pt x="7716" y="6603"/>
                      </a:cubicBezTo>
                      <a:cubicBezTo>
                        <a:pt x="7670" y="6672"/>
                        <a:pt x="7693" y="6786"/>
                        <a:pt x="7761" y="6832"/>
                      </a:cubicBezTo>
                      <a:cubicBezTo>
                        <a:pt x="7786" y="6848"/>
                        <a:pt x="7816" y="6855"/>
                        <a:pt x="7847" y="6855"/>
                      </a:cubicBezTo>
                      <a:cubicBezTo>
                        <a:pt x="7905" y="6855"/>
                        <a:pt x="7968" y="6830"/>
                        <a:pt x="8013" y="6786"/>
                      </a:cubicBezTo>
                      <a:cubicBezTo>
                        <a:pt x="8743" y="5759"/>
                        <a:pt x="8903" y="4344"/>
                        <a:pt x="8492" y="3134"/>
                      </a:cubicBezTo>
                      <a:cubicBezTo>
                        <a:pt x="8081" y="1901"/>
                        <a:pt x="7100" y="897"/>
                        <a:pt x="5913" y="395"/>
                      </a:cubicBezTo>
                      <a:cubicBezTo>
                        <a:pt x="5354" y="132"/>
                        <a:pt x="4732" y="0"/>
                        <a:pt x="41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4288;p56">
                  <a:extLst>
                    <a:ext uri="{FF2B5EF4-FFF2-40B4-BE49-F238E27FC236}">
                      <a16:creationId xmlns:a16="http://schemas.microsoft.com/office/drawing/2014/main" xmlns="" id="{1C166F52-922B-ED15-1DAD-5CBF60F5371A}"/>
                    </a:ext>
                  </a:extLst>
                </p:cNvPr>
                <p:cNvSpPr/>
                <p:nvPr/>
              </p:nvSpPr>
              <p:spPr>
                <a:xfrm>
                  <a:off x="1522406" y="2793699"/>
                  <a:ext cx="27419" cy="17454"/>
                </a:xfrm>
                <a:custGeom>
                  <a:avLst/>
                  <a:gdLst/>
                  <a:ahLst/>
                  <a:cxnLst/>
                  <a:rect l="l" t="t" r="r" b="b"/>
                  <a:pathLst>
                    <a:path w="2283" h="1453" extrusionOk="0">
                      <a:moveTo>
                        <a:pt x="230" y="1"/>
                      </a:moveTo>
                      <a:cubicBezTo>
                        <a:pt x="158" y="1"/>
                        <a:pt x="92" y="41"/>
                        <a:pt x="46" y="102"/>
                      </a:cubicBezTo>
                      <a:cubicBezTo>
                        <a:pt x="0" y="216"/>
                        <a:pt x="23" y="331"/>
                        <a:pt x="137" y="399"/>
                      </a:cubicBezTo>
                      <a:lnTo>
                        <a:pt x="1758" y="1403"/>
                      </a:lnTo>
                      <a:cubicBezTo>
                        <a:pt x="1781" y="1403"/>
                        <a:pt x="1781" y="1403"/>
                        <a:pt x="1803" y="1426"/>
                      </a:cubicBezTo>
                      <a:cubicBezTo>
                        <a:pt x="1845" y="1444"/>
                        <a:pt x="1889" y="1453"/>
                        <a:pt x="1931" y="1453"/>
                      </a:cubicBezTo>
                      <a:cubicBezTo>
                        <a:pt x="2051" y="1453"/>
                        <a:pt x="2164" y="1384"/>
                        <a:pt x="2214" y="1266"/>
                      </a:cubicBezTo>
                      <a:cubicBezTo>
                        <a:pt x="2283" y="1107"/>
                        <a:pt x="2214" y="924"/>
                        <a:pt x="2055" y="855"/>
                      </a:cubicBezTo>
                      <a:lnTo>
                        <a:pt x="343" y="34"/>
                      </a:lnTo>
                      <a:cubicBezTo>
                        <a:pt x="305" y="11"/>
                        <a:pt x="267" y="1"/>
                        <a:pt x="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4289;p56">
                  <a:extLst>
                    <a:ext uri="{FF2B5EF4-FFF2-40B4-BE49-F238E27FC236}">
                      <a16:creationId xmlns:a16="http://schemas.microsoft.com/office/drawing/2014/main" xmlns="" id="{16D1483E-622D-769E-17D6-6DB8144675D9}"/>
                    </a:ext>
                  </a:extLst>
                </p:cNvPr>
                <p:cNvSpPr/>
                <p:nvPr/>
              </p:nvSpPr>
              <p:spPr>
                <a:xfrm>
                  <a:off x="1530898" y="2782204"/>
                  <a:ext cx="24416" cy="21562"/>
                </a:xfrm>
                <a:custGeom>
                  <a:avLst/>
                  <a:gdLst/>
                  <a:ahLst/>
                  <a:cxnLst/>
                  <a:rect l="l" t="t" r="r" b="b"/>
                  <a:pathLst>
                    <a:path w="2033" h="1795" extrusionOk="0">
                      <a:moveTo>
                        <a:pt x="233" y="0"/>
                      </a:moveTo>
                      <a:cubicBezTo>
                        <a:pt x="177" y="0"/>
                        <a:pt x="120" y="17"/>
                        <a:pt x="69" y="55"/>
                      </a:cubicBezTo>
                      <a:cubicBezTo>
                        <a:pt x="1" y="146"/>
                        <a:pt x="1" y="283"/>
                        <a:pt x="92" y="375"/>
                      </a:cubicBezTo>
                      <a:lnTo>
                        <a:pt x="1462" y="1698"/>
                      </a:lnTo>
                      <a:cubicBezTo>
                        <a:pt x="1462" y="1698"/>
                        <a:pt x="1484" y="1721"/>
                        <a:pt x="1484" y="1721"/>
                      </a:cubicBezTo>
                      <a:cubicBezTo>
                        <a:pt x="1544" y="1771"/>
                        <a:pt x="1616" y="1794"/>
                        <a:pt x="1688" y="1794"/>
                      </a:cubicBezTo>
                      <a:cubicBezTo>
                        <a:pt x="1782" y="1794"/>
                        <a:pt x="1876" y="1753"/>
                        <a:pt x="1941" y="1676"/>
                      </a:cubicBezTo>
                      <a:cubicBezTo>
                        <a:pt x="2032" y="1516"/>
                        <a:pt x="2009" y="1333"/>
                        <a:pt x="1873" y="1219"/>
                      </a:cubicBezTo>
                      <a:lnTo>
                        <a:pt x="366" y="32"/>
                      </a:lnTo>
                      <a:cubicBezTo>
                        <a:pt x="325" y="12"/>
                        <a:pt x="279" y="0"/>
                        <a:pt x="2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4290;p56">
                  <a:extLst>
                    <a:ext uri="{FF2B5EF4-FFF2-40B4-BE49-F238E27FC236}">
                      <a16:creationId xmlns:a16="http://schemas.microsoft.com/office/drawing/2014/main" xmlns="" id="{4E4F9118-2F25-87DA-6F06-85DE64BAA270}"/>
                    </a:ext>
                  </a:extLst>
                </p:cNvPr>
                <p:cNvSpPr/>
                <p:nvPr/>
              </p:nvSpPr>
              <p:spPr>
                <a:xfrm>
                  <a:off x="1541048" y="2769339"/>
                  <a:ext cx="20849" cy="25106"/>
                </a:xfrm>
                <a:custGeom>
                  <a:avLst/>
                  <a:gdLst/>
                  <a:ahLst/>
                  <a:cxnLst/>
                  <a:rect l="l" t="t" r="r" b="b"/>
                  <a:pathLst>
                    <a:path w="1736" h="2090" extrusionOk="0">
                      <a:moveTo>
                        <a:pt x="258" y="0"/>
                      </a:moveTo>
                      <a:cubicBezTo>
                        <a:pt x="217" y="0"/>
                        <a:pt x="175" y="11"/>
                        <a:pt x="137" y="30"/>
                      </a:cubicBezTo>
                      <a:cubicBezTo>
                        <a:pt x="46" y="99"/>
                        <a:pt x="0" y="236"/>
                        <a:pt x="69" y="327"/>
                      </a:cubicBezTo>
                      <a:lnTo>
                        <a:pt x="1119" y="1948"/>
                      </a:lnTo>
                      <a:cubicBezTo>
                        <a:pt x="1119" y="1948"/>
                        <a:pt x="1142" y="1948"/>
                        <a:pt x="1142" y="1970"/>
                      </a:cubicBezTo>
                      <a:cubicBezTo>
                        <a:pt x="1206" y="2048"/>
                        <a:pt x="1293" y="2089"/>
                        <a:pt x="1381" y="2089"/>
                      </a:cubicBezTo>
                      <a:cubicBezTo>
                        <a:pt x="1448" y="2089"/>
                        <a:pt x="1516" y="2065"/>
                        <a:pt x="1575" y="2016"/>
                      </a:cubicBezTo>
                      <a:cubicBezTo>
                        <a:pt x="1712" y="1902"/>
                        <a:pt x="1735" y="1697"/>
                        <a:pt x="1621" y="1560"/>
                      </a:cubicBezTo>
                      <a:lnTo>
                        <a:pt x="411" y="76"/>
                      </a:lnTo>
                      <a:cubicBezTo>
                        <a:pt x="371" y="23"/>
                        <a:pt x="315"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4291;p56">
                  <a:extLst>
                    <a:ext uri="{FF2B5EF4-FFF2-40B4-BE49-F238E27FC236}">
                      <a16:creationId xmlns:a16="http://schemas.microsoft.com/office/drawing/2014/main" xmlns="" id="{63FA0853-EA36-9AE7-0392-1E0DB050F7F8}"/>
                    </a:ext>
                  </a:extLst>
                </p:cNvPr>
                <p:cNvSpPr/>
                <p:nvPr/>
              </p:nvSpPr>
              <p:spPr>
                <a:xfrm>
                  <a:off x="1889520" y="2477149"/>
                  <a:ext cx="163120" cy="841151"/>
                </a:xfrm>
                <a:custGeom>
                  <a:avLst/>
                  <a:gdLst/>
                  <a:ahLst/>
                  <a:cxnLst/>
                  <a:rect l="l" t="t" r="r" b="b"/>
                  <a:pathLst>
                    <a:path w="13582" h="70023" extrusionOk="0">
                      <a:moveTo>
                        <a:pt x="92" y="1"/>
                      </a:moveTo>
                      <a:cubicBezTo>
                        <a:pt x="69" y="1"/>
                        <a:pt x="23" y="24"/>
                        <a:pt x="23" y="46"/>
                      </a:cubicBezTo>
                      <a:cubicBezTo>
                        <a:pt x="0" y="69"/>
                        <a:pt x="23" y="92"/>
                        <a:pt x="46" y="115"/>
                      </a:cubicBezTo>
                      <a:cubicBezTo>
                        <a:pt x="6049" y="2557"/>
                        <a:pt x="10842" y="7875"/>
                        <a:pt x="12440" y="14175"/>
                      </a:cubicBezTo>
                      <a:cubicBezTo>
                        <a:pt x="13262" y="17302"/>
                        <a:pt x="13353" y="20635"/>
                        <a:pt x="12691" y="23808"/>
                      </a:cubicBezTo>
                      <a:cubicBezTo>
                        <a:pt x="12372" y="25382"/>
                        <a:pt x="11847" y="26935"/>
                        <a:pt x="11390" y="28487"/>
                      </a:cubicBezTo>
                      <a:cubicBezTo>
                        <a:pt x="10934" y="30062"/>
                        <a:pt x="10546" y="31659"/>
                        <a:pt x="10454" y="33280"/>
                      </a:cubicBezTo>
                      <a:cubicBezTo>
                        <a:pt x="10363" y="34923"/>
                        <a:pt x="10591" y="36613"/>
                        <a:pt x="11322" y="38096"/>
                      </a:cubicBezTo>
                      <a:cubicBezTo>
                        <a:pt x="11687" y="38827"/>
                        <a:pt x="12098" y="39534"/>
                        <a:pt x="12463" y="40242"/>
                      </a:cubicBezTo>
                      <a:cubicBezTo>
                        <a:pt x="12828" y="40972"/>
                        <a:pt x="13102" y="41725"/>
                        <a:pt x="13125" y="42524"/>
                      </a:cubicBezTo>
                      <a:cubicBezTo>
                        <a:pt x="13148" y="42935"/>
                        <a:pt x="13079" y="43323"/>
                        <a:pt x="12965" y="43711"/>
                      </a:cubicBezTo>
                      <a:cubicBezTo>
                        <a:pt x="12851" y="44076"/>
                        <a:pt x="12714" y="44464"/>
                        <a:pt x="12509" y="44807"/>
                      </a:cubicBezTo>
                      <a:cubicBezTo>
                        <a:pt x="12098" y="45514"/>
                        <a:pt x="11596" y="46131"/>
                        <a:pt x="11116" y="46793"/>
                      </a:cubicBezTo>
                      <a:cubicBezTo>
                        <a:pt x="10637" y="47454"/>
                        <a:pt x="10180" y="48139"/>
                        <a:pt x="9884" y="48915"/>
                      </a:cubicBezTo>
                      <a:cubicBezTo>
                        <a:pt x="9587" y="49691"/>
                        <a:pt x="9496" y="50536"/>
                        <a:pt x="9610" y="51358"/>
                      </a:cubicBezTo>
                      <a:cubicBezTo>
                        <a:pt x="9815" y="53001"/>
                        <a:pt x="10591" y="54462"/>
                        <a:pt x="11230" y="55968"/>
                      </a:cubicBezTo>
                      <a:cubicBezTo>
                        <a:pt x="11550" y="56699"/>
                        <a:pt x="11824" y="57452"/>
                        <a:pt x="12029" y="58251"/>
                      </a:cubicBezTo>
                      <a:cubicBezTo>
                        <a:pt x="12212" y="59027"/>
                        <a:pt x="12372" y="59826"/>
                        <a:pt x="12440" y="60625"/>
                      </a:cubicBezTo>
                      <a:cubicBezTo>
                        <a:pt x="12737" y="63866"/>
                        <a:pt x="12006" y="67176"/>
                        <a:pt x="10295" y="69937"/>
                      </a:cubicBezTo>
                      <a:cubicBezTo>
                        <a:pt x="10295" y="69960"/>
                        <a:pt x="10295" y="70006"/>
                        <a:pt x="10317" y="70006"/>
                      </a:cubicBezTo>
                      <a:cubicBezTo>
                        <a:pt x="10329" y="70017"/>
                        <a:pt x="10346" y="70023"/>
                        <a:pt x="10363" y="70023"/>
                      </a:cubicBezTo>
                      <a:cubicBezTo>
                        <a:pt x="10380" y="70023"/>
                        <a:pt x="10397" y="70017"/>
                        <a:pt x="10409" y="70006"/>
                      </a:cubicBezTo>
                      <a:cubicBezTo>
                        <a:pt x="12121" y="67221"/>
                        <a:pt x="12874" y="63866"/>
                        <a:pt x="12577" y="60625"/>
                      </a:cubicBezTo>
                      <a:cubicBezTo>
                        <a:pt x="12531" y="59803"/>
                        <a:pt x="12349" y="59004"/>
                        <a:pt x="12166" y="58205"/>
                      </a:cubicBezTo>
                      <a:cubicBezTo>
                        <a:pt x="11961" y="57429"/>
                        <a:pt x="11687" y="56653"/>
                        <a:pt x="11367" y="55900"/>
                      </a:cubicBezTo>
                      <a:cubicBezTo>
                        <a:pt x="10728" y="54393"/>
                        <a:pt x="9975" y="52933"/>
                        <a:pt x="9770" y="51335"/>
                      </a:cubicBezTo>
                      <a:cubicBezTo>
                        <a:pt x="9678" y="50536"/>
                        <a:pt x="9747" y="49714"/>
                        <a:pt x="10043" y="48984"/>
                      </a:cubicBezTo>
                      <a:cubicBezTo>
                        <a:pt x="10340" y="48231"/>
                        <a:pt x="10774" y="47546"/>
                        <a:pt x="11276" y="46907"/>
                      </a:cubicBezTo>
                      <a:cubicBezTo>
                        <a:pt x="11755" y="46245"/>
                        <a:pt x="12258" y="45606"/>
                        <a:pt x="12668" y="44898"/>
                      </a:cubicBezTo>
                      <a:cubicBezTo>
                        <a:pt x="12874" y="44533"/>
                        <a:pt x="13034" y="44145"/>
                        <a:pt x="13148" y="43757"/>
                      </a:cubicBezTo>
                      <a:cubicBezTo>
                        <a:pt x="13262" y="43369"/>
                        <a:pt x="13330" y="42935"/>
                        <a:pt x="13330" y="42524"/>
                      </a:cubicBezTo>
                      <a:cubicBezTo>
                        <a:pt x="13285" y="41680"/>
                        <a:pt x="13011" y="40881"/>
                        <a:pt x="12646" y="40150"/>
                      </a:cubicBezTo>
                      <a:cubicBezTo>
                        <a:pt x="12280" y="39420"/>
                        <a:pt x="11870" y="38735"/>
                        <a:pt x="11527" y="38005"/>
                      </a:cubicBezTo>
                      <a:cubicBezTo>
                        <a:pt x="10797" y="36544"/>
                        <a:pt x="10568" y="34901"/>
                        <a:pt x="10683" y="33303"/>
                      </a:cubicBezTo>
                      <a:cubicBezTo>
                        <a:pt x="10865" y="30062"/>
                        <a:pt x="12258" y="27049"/>
                        <a:pt x="12919" y="23853"/>
                      </a:cubicBezTo>
                      <a:cubicBezTo>
                        <a:pt x="13581" y="20635"/>
                        <a:pt x="13490" y="17280"/>
                        <a:pt x="12623" y="14130"/>
                      </a:cubicBezTo>
                      <a:cubicBezTo>
                        <a:pt x="12235" y="12555"/>
                        <a:pt x="11618" y="11025"/>
                        <a:pt x="10842" y="9587"/>
                      </a:cubicBezTo>
                      <a:cubicBezTo>
                        <a:pt x="10066" y="8149"/>
                        <a:pt x="9130" y="6803"/>
                        <a:pt x="8035" y="5570"/>
                      </a:cubicBezTo>
                      <a:cubicBezTo>
                        <a:pt x="5866" y="3128"/>
                        <a:pt x="3105" y="1233"/>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4292;p56">
                  <a:extLst>
                    <a:ext uri="{FF2B5EF4-FFF2-40B4-BE49-F238E27FC236}">
                      <a16:creationId xmlns:a16="http://schemas.microsoft.com/office/drawing/2014/main" xmlns="" id="{A8A2B314-A85B-6E64-F764-DAA420123EAC}"/>
                    </a:ext>
                  </a:extLst>
                </p:cNvPr>
                <p:cNvSpPr/>
                <p:nvPr/>
              </p:nvSpPr>
              <p:spPr>
                <a:xfrm>
                  <a:off x="1425615" y="2913158"/>
                  <a:ext cx="42503" cy="321226"/>
                </a:xfrm>
                <a:custGeom>
                  <a:avLst/>
                  <a:gdLst/>
                  <a:ahLst/>
                  <a:cxnLst/>
                  <a:rect l="l" t="t" r="r" b="b"/>
                  <a:pathLst>
                    <a:path w="3539" h="26741" extrusionOk="0">
                      <a:moveTo>
                        <a:pt x="2238" y="1"/>
                      </a:moveTo>
                      <a:cubicBezTo>
                        <a:pt x="2221" y="1"/>
                        <a:pt x="2204" y="6"/>
                        <a:pt x="2192" y="18"/>
                      </a:cubicBezTo>
                      <a:cubicBezTo>
                        <a:pt x="1211" y="725"/>
                        <a:pt x="594" y="1844"/>
                        <a:pt x="298" y="3008"/>
                      </a:cubicBezTo>
                      <a:cubicBezTo>
                        <a:pt x="1" y="4172"/>
                        <a:pt x="1" y="5405"/>
                        <a:pt x="229" y="6569"/>
                      </a:cubicBezTo>
                      <a:cubicBezTo>
                        <a:pt x="686" y="8942"/>
                        <a:pt x="1850" y="11065"/>
                        <a:pt x="2603" y="13302"/>
                      </a:cubicBezTo>
                      <a:cubicBezTo>
                        <a:pt x="2991" y="14421"/>
                        <a:pt x="3265" y="15562"/>
                        <a:pt x="3288" y="16749"/>
                      </a:cubicBezTo>
                      <a:cubicBezTo>
                        <a:pt x="3333" y="17913"/>
                        <a:pt x="3105" y="19100"/>
                        <a:pt x="2535" y="20127"/>
                      </a:cubicBezTo>
                      <a:cubicBezTo>
                        <a:pt x="2010" y="21177"/>
                        <a:pt x="1256" y="22135"/>
                        <a:pt x="823" y="23277"/>
                      </a:cubicBezTo>
                      <a:cubicBezTo>
                        <a:pt x="640" y="23825"/>
                        <a:pt x="503" y="24441"/>
                        <a:pt x="549" y="25034"/>
                      </a:cubicBezTo>
                      <a:cubicBezTo>
                        <a:pt x="572" y="25651"/>
                        <a:pt x="754" y="26267"/>
                        <a:pt x="1165" y="26723"/>
                      </a:cubicBezTo>
                      <a:cubicBezTo>
                        <a:pt x="1176" y="26735"/>
                        <a:pt x="1188" y="26740"/>
                        <a:pt x="1199" y="26740"/>
                      </a:cubicBezTo>
                      <a:cubicBezTo>
                        <a:pt x="1211" y="26740"/>
                        <a:pt x="1222" y="26735"/>
                        <a:pt x="1233" y="26723"/>
                      </a:cubicBezTo>
                      <a:cubicBezTo>
                        <a:pt x="1256" y="26701"/>
                        <a:pt x="1279" y="26678"/>
                        <a:pt x="1256" y="26655"/>
                      </a:cubicBezTo>
                      <a:cubicBezTo>
                        <a:pt x="868" y="26198"/>
                        <a:pt x="686" y="25628"/>
                        <a:pt x="686" y="25034"/>
                      </a:cubicBezTo>
                      <a:cubicBezTo>
                        <a:pt x="663" y="24464"/>
                        <a:pt x="777" y="23870"/>
                        <a:pt x="982" y="23322"/>
                      </a:cubicBezTo>
                      <a:cubicBezTo>
                        <a:pt x="1416" y="22227"/>
                        <a:pt x="2147" y="21291"/>
                        <a:pt x="2717" y="20218"/>
                      </a:cubicBezTo>
                      <a:cubicBezTo>
                        <a:pt x="3288" y="19168"/>
                        <a:pt x="3539" y="17936"/>
                        <a:pt x="3493" y="16749"/>
                      </a:cubicBezTo>
                      <a:cubicBezTo>
                        <a:pt x="3470" y="15539"/>
                        <a:pt x="3196" y="14352"/>
                        <a:pt x="2831" y="13234"/>
                      </a:cubicBezTo>
                      <a:cubicBezTo>
                        <a:pt x="2078" y="10951"/>
                        <a:pt x="891" y="8851"/>
                        <a:pt x="435" y="6523"/>
                      </a:cubicBezTo>
                      <a:cubicBezTo>
                        <a:pt x="206" y="5382"/>
                        <a:pt x="206" y="4172"/>
                        <a:pt x="480" y="3031"/>
                      </a:cubicBezTo>
                      <a:cubicBezTo>
                        <a:pt x="754" y="1912"/>
                        <a:pt x="1325" y="817"/>
                        <a:pt x="2261" y="109"/>
                      </a:cubicBezTo>
                      <a:cubicBezTo>
                        <a:pt x="2283" y="86"/>
                        <a:pt x="2283" y="41"/>
                        <a:pt x="2283" y="18"/>
                      </a:cubicBezTo>
                      <a:cubicBezTo>
                        <a:pt x="2272" y="6"/>
                        <a:pt x="2255" y="1"/>
                        <a:pt x="22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4293;p56">
                  <a:extLst>
                    <a:ext uri="{FF2B5EF4-FFF2-40B4-BE49-F238E27FC236}">
                      <a16:creationId xmlns:a16="http://schemas.microsoft.com/office/drawing/2014/main" xmlns="" id="{1C97481D-AD54-E66E-85FD-BEF58471B2FF}"/>
                    </a:ext>
                  </a:extLst>
                </p:cNvPr>
                <p:cNvSpPr/>
                <p:nvPr/>
              </p:nvSpPr>
              <p:spPr>
                <a:xfrm>
                  <a:off x="1703350" y="2541305"/>
                  <a:ext cx="251670" cy="291868"/>
                </a:xfrm>
                <a:custGeom>
                  <a:avLst/>
                  <a:gdLst/>
                  <a:ahLst/>
                  <a:cxnLst/>
                  <a:rect l="l" t="t" r="r" b="b"/>
                  <a:pathLst>
                    <a:path w="20955" h="24297" extrusionOk="0">
                      <a:moveTo>
                        <a:pt x="47" y="1"/>
                      </a:moveTo>
                      <a:cubicBezTo>
                        <a:pt x="24" y="24"/>
                        <a:pt x="1" y="47"/>
                        <a:pt x="24" y="69"/>
                      </a:cubicBezTo>
                      <a:cubicBezTo>
                        <a:pt x="1005" y="2603"/>
                        <a:pt x="2215" y="5045"/>
                        <a:pt x="3630" y="7351"/>
                      </a:cubicBezTo>
                      <a:cubicBezTo>
                        <a:pt x="5045" y="9679"/>
                        <a:pt x="6643" y="11870"/>
                        <a:pt x="8424" y="13924"/>
                      </a:cubicBezTo>
                      <a:cubicBezTo>
                        <a:pt x="11984" y="18033"/>
                        <a:pt x="16184" y="21571"/>
                        <a:pt x="20863" y="24287"/>
                      </a:cubicBezTo>
                      <a:cubicBezTo>
                        <a:pt x="20877" y="24294"/>
                        <a:pt x="20888" y="24296"/>
                        <a:pt x="20898" y="24296"/>
                      </a:cubicBezTo>
                      <a:cubicBezTo>
                        <a:pt x="20922" y="24296"/>
                        <a:pt x="20938" y="24280"/>
                        <a:pt x="20955" y="24264"/>
                      </a:cubicBezTo>
                      <a:cubicBezTo>
                        <a:pt x="20955" y="24241"/>
                        <a:pt x="20955" y="24196"/>
                        <a:pt x="20932" y="24196"/>
                      </a:cubicBezTo>
                      <a:cubicBezTo>
                        <a:pt x="16298" y="21411"/>
                        <a:pt x="12098" y="17873"/>
                        <a:pt x="8583" y="13787"/>
                      </a:cubicBezTo>
                      <a:cubicBezTo>
                        <a:pt x="6849" y="11733"/>
                        <a:pt x="5228" y="9542"/>
                        <a:pt x="3813" y="7237"/>
                      </a:cubicBezTo>
                      <a:cubicBezTo>
                        <a:pt x="2398" y="4954"/>
                        <a:pt x="1165" y="2534"/>
                        <a:pt x="115" y="47"/>
                      </a:cubicBezTo>
                      <a:cubicBezTo>
                        <a:pt x="115" y="1"/>
                        <a:pt x="69" y="1"/>
                        <a:pt x="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4294;p56">
                  <a:extLst>
                    <a:ext uri="{FF2B5EF4-FFF2-40B4-BE49-F238E27FC236}">
                      <a16:creationId xmlns:a16="http://schemas.microsoft.com/office/drawing/2014/main" xmlns="" id="{6B0C093C-6D29-1247-7462-2B2CEB6EA356}"/>
                    </a:ext>
                  </a:extLst>
                </p:cNvPr>
                <p:cNvSpPr/>
                <p:nvPr/>
              </p:nvSpPr>
              <p:spPr>
                <a:xfrm>
                  <a:off x="1789714" y="2561485"/>
                  <a:ext cx="190262" cy="191960"/>
                </a:xfrm>
                <a:custGeom>
                  <a:avLst/>
                  <a:gdLst/>
                  <a:ahLst/>
                  <a:cxnLst/>
                  <a:rect l="l" t="t" r="r" b="b"/>
                  <a:pathLst>
                    <a:path w="15842" h="15980" extrusionOk="0">
                      <a:moveTo>
                        <a:pt x="67" y="1"/>
                      </a:moveTo>
                      <a:cubicBezTo>
                        <a:pt x="60" y="1"/>
                        <a:pt x="53" y="3"/>
                        <a:pt x="47" y="10"/>
                      </a:cubicBezTo>
                      <a:cubicBezTo>
                        <a:pt x="1" y="33"/>
                        <a:pt x="1" y="56"/>
                        <a:pt x="24" y="78"/>
                      </a:cubicBezTo>
                      <a:cubicBezTo>
                        <a:pt x="868" y="1768"/>
                        <a:pt x="1895" y="3365"/>
                        <a:pt x="3014" y="4895"/>
                      </a:cubicBezTo>
                      <a:cubicBezTo>
                        <a:pt x="4132" y="6424"/>
                        <a:pt x="5342" y="7862"/>
                        <a:pt x="6689" y="9209"/>
                      </a:cubicBezTo>
                      <a:cubicBezTo>
                        <a:pt x="9359" y="11879"/>
                        <a:pt x="12418" y="14184"/>
                        <a:pt x="15750" y="15965"/>
                      </a:cubicBezTo>
                      <a:cubicBezTo>
                        <a:pt x="15760" y="15974"/>
                        <a:pt x="15769" y="15980"/>
                        <a:pt x="15779" y="15980"/>
                      </a:cubicBezTo>
                      <a:cubicBezTo>
                        <a:pt x="15792" y="15980"/>
                        <a:pt x="15806" y="15969"/>
                        <a:pt x="15819" y="15942"/>
                      </a:cubicBezTo>
                      <a:cubicBezTo>
                        <a:pt x="15842" y="15919"/>
                        <a:pt x="15819" y="15896"/>
                        <a:pt x="15796" y="15874"/>
                      </a:cubicBezTo>
                      <a:cubicBezTo>
                        <a:pt x="12509" y="14025"/>
                        <a:pt x="9496" y="11719"/>
                        <a:pt x="6849" y="9049"/>
                      </a:cubicBezTo>
                      <a:cubicBezTo>
                        <a:pt x="5547" y="7702"/>
                        <a:pt x="4292" y="6287"/>
                        <a:pt x="3174" y="4780"/>
                      </a:cubicBezTo>
                      <a:cubicBezTo>
                        <a:pt x="2055" y="3274"/>
                        <a:pt x="1028" y="1676"/>
                        <a:pt x="115" y="33"/>
                      </a:cubicBezTo>
                      <a:cubicBezTo>
                        <a:pt x="99" y="17"/>
                        <a:pt x="83"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4295;p56">
                  <a:extLst>
                    <a:ext uri="{FF2B5EF4-FFF2-40B4-BE49-F238E27FC236}">
                      <a16:creationId xmlns:a16="http://schemas.microsoft.com/office/drawing/2014/main" xmlns="" id="{CB3370D4-E5A9-EF17-D358-5358243653C6}"/>
                    </a:ext>
                  </a:extLst>
                </p:cNvPr>
                <p:cNvSpPr/>
                <p:nvPr/>
              </p:nvSpPr>
              <p:spPr>
                <a:xfrm>
                  <a:off x="1833317" y="2510495"/>
                  <a:ext cx="176823" cy="242773"/>
                </a:xfrm>
                <a:custGeom>
                  <a:avLst/>
                  <a:gdLst/>
                  <a:ahLst/>
                  <a:cxnLst/>
                  <a:rect l="l" t="t" r="r" b="b"/>
                  <a:pathLst>
                    <a:path w="14723" h="20210" extrusionOk="0">
                      <a:moveTo>
                        <a:pt x="71" y="0"/>
                      </a:moveTo>
                      <a:cubicBezTo>
                        <a:pt x="55" y="0"/>
                        <a:pt x="39" y="16"/>
                        <a:pt x="23" y="32"/>
                      </a:cubicBezTo>
                      <a:cubicBezTo>
                        <a:pt x="0" y="55"/>
                        <a:pt x="23" y="101"/>
                        <a:pt x="46" y="101"/>
                      </a:cubicBezTo>
                      <a:cubicBezTo>
                        <a:pt x="2032" y="968"/>
                        <a:pt x="3903" y="2109"/>
                        <a:pt x="5570" y="3479"/>
                      </a:cubicBezTo>
                      <a:cubicBezTo>
                        <a:pt x="7259" y="4848"/>
                        <a:pt x="8742" y="6446"/>
                        <a:pt x="10020" y="8181"/>
                      </a:cubicBezTo>
                      <a:cubicBezTo>
                        <a:pt x="12577" y="11673"/>
                        <a:pt x="14197" y="15850"/>
                        <a:pt x="14608" y="20164"/>
                      </a:cubicBezTo>
                      <a:cubicBezTo>
                        <a:pt x="14608" y="20187"/>
                        <a:pt x="14631" y="20210"/>
                        <a:pt x="14654" y="20210"/>
                      </a:cubicBezTo>
                      <a:cubicBezTo>
                        <a:pt x="14700" y="20210"/>
                        <a:pt x="14722" y="20187"/>
                        <a:pt x="14700" y="20141"/>
                      </a:cubicBezTo>
                      <a:cubicBezTo>
                        <a:pt x="14563" y="17973"/>
                        <a:pt x="14083" y="15827"/>
                        <a:pt x="13307" y="13796"/>
                      </a:cubicBezTo>
                      <a:cubicBezTo>
                        <a:pt x="12531" y="11742"/>
                        <a:pt x="11481" y="9824"/>
                        <a:pt x="10203" y="8044"/>
                      </a:cubicBezTo>
                      <a:cubicBezTo>
                        <a:pt x="8925" y="6264"/>
                        <a:pt x="7418" y="4689"/>
                        <a:pt x="5706" y="3319"/>
                      </a:cubicBezTo>
                      <a:cubicBezTo>
                        <a:pt x="4017" y="1950"/>
                        <a:pt x="2123" y="808"/>
                        <a:pt x="91" y="9"/>
                      </a:cubicBezTo>
                      <a:cubicBezTo>
                        <a:pt x="85" y="3"/>
                        <a:pt x="78" y="0"/>
                        <a:pt x="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4296;p56">
                  <a:extLst>
                    <a:ext uri="{FF2B5EF4-FFF2-40B4-BE49-F238E27FC236}">
                      <a16:creationId xmlns:a16="http://schemas.microsoft.com/office/drawing/2014/main" xmlns="" id="{1CD51323-3221-EBDA-4B0C-47324CCDB5D4}"/>
                    </a:ext>
                  </a:extLst>
                </p:cNvPr>
                <p:cNvSpPr/>
                <p:nvPr/>
              </p:nvSpPr>
              <p:spPr>
                <a:xfrm>
                  <a:off x="1430011" y="2511419"/>
                  <a:ext cx="245905" cy="178518"/>
                </a:xfrm>
                <a:custGeom>
                  <a:avLst/>
                  <a:gdLst/>
                  <a:ahLst/>
                  <a:cxnLst/>
                  <a:rect l="l" t="t" r="r" b="b"/>
                  <a:pathLst>
                    <a:path w="20475" h="14861" extrusionOk="0">
                      <a:moveTo>
                        <a:pt x="20452" y="1"/>
                      </a:moveTo>
                      <a:cubicBezTo>
                        <a:pt x="20406" y="1"/>
                        <a:pt x="20383" y="1"/>
                        <a:pt x="20360" y="24"/>
                      </a:cubicBezTo>
                      <a:cubicBezTo>
                        <a:pt x="18717" y="4109"/>
                        <a:pt x="15841" y="7670"/>
                        <a:pt x="12280" y="10227"/>
                      </a:cubicBezTo>
                      <a:cubicBezTo>
                        <a:pt x="10500" y="11505"/>
                        <a:pt x="8537" y="12578"/>
                        <a:pt x="6483" y="13354"/>
                      </a:cubicBezTo>
                      <a:cubicBezTo>
                        <a:pt x="4428" y="14107"/>
                        <a:pt x="2260" y="14586"/>
                        <a:pt x="69" y="14746"/>
                      </a:cubicBezTo>
                      <a:cubicBezTo>
                        <a:pt x="23" y="14746"/>
                        <a:pt x="0" y="14769"/>
                        <a:pt x="23" y="14815"/>
                      </a:cubicBezTo>
                      <a:cubicBezTo>
                        <a:pt x="23" y="14837"/>
                        <a:pt x="46" y="14860"/>
                        <a:pt x="69" y="14860"/>
                      </a:cubicBezTo>
                      <a:cubicBezTo>
                        <a:pt x="2283" y="14769"/>
                        <a:pt x="4474" y="14290"/>
                        <a:pt x="6551" y="13536"/>
                      </a:cubicBezTo>
                      <a:cubicBezTo>
                        <a:pt x="8651" y="12783"/>
                        <a:pt x="10614" y="11733"/>
                        <a:pt x="12417" y="10409"/>
                      </a:cubicBezTo>
                      <a:cubicBezTo>
                        <a:pt x="14197" y="9108"/>
                        <a:pt x="15818" y="7556"/>
                        <a:pt x="17188" y="5821"/>
                      </a:cubicBezTo>
                      <a:cubicBezTo>
                        <a:pt x="18557" y="4087"/>
                        <a:pt x="19676" y="2147"/>
                        <a:pt x="20474" y="69"/>
                      </a:cubicBezTo>
                      <a:cubicBezTo>
                        <a:pt x="20474" y="47"/>
                        <a:pt x="20474" y="24"/>
                        <a:pt x="204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297;p56">
                  <a:extLst>
                    <a:ext uri="{FF2B5EF4-FFF2-40B4-BE49-F238E27FC236}">
                      <a16:creationId xmlns:a16="http://schemas.microsoft.com/office/drawing/2014/main" xmlns="" id="{6C63D009-C8D1-D0BA-6329-3A73101B11EA}"/>
                    </a:ext>
                  </a:extLst>
                </p:cNvPr>
                <p:cNvSpPr/>
                <p:nvPr/>
              </p:nvSpPr>
              <p:spPr>
                <a:xfrm>
                  <a:off x="1474419" y="2538458"/>
                  <a:ext cx="155445" cy="101229"/>
                </a:xfrm>
                <a:custGeom>
                  <a:avLst/>
                  <a:gdLst/>
                  <a:ahLst/>
                  <a:cxnLst/>
                  <a:rect l="l" t="t" r="r" b="b"/>
                  <a:pathLst>
                    <a:path w="12943" h="8427" extrusionOk="0">
                      <a:moveTo>
                        <a:pt x="12886" y="0"/>
                      </a:moveTo>
                      <a:cubicBezTo>
                        <a:pt x="12876" y="0"/>
                        <a:pt x="12865" y="3"/>
                        <a:pt x="12851" y="10"/>
                      </a:cubicBezTo>
                      <a:cubicBezTo>
                        <a:pt x="10478" y="945"/>
                        <a:pt x="8195" y="2155"/>
                        <a:pt x="6027" y="3548"/>
                      </a:cubicBezTo>
                      <a:cubicBezTo>
                        <a:pt x="4954" y="4232"/>
                        <a:pt x="3927" y="4986"/>
                        <a:pt x="2922" y="5784"/>
                      </a:cubicBezTo>
                      <a:cubicBezTo>
                        <a:pt x="1918" y="6583"/>
                        <a:pt x="937" y="7428"/>
                        <a:pt x="24" y="8341"/>
                      </a:cubicBezTo>
                      <a:cubicBezTo>
                        <a:pt x="1" y="8364"/>
                        <a:pt x="1" y="8387"/>
                        <a:pt x="24" y="8409"/>
                      </a:cubicBezTo>
                      <a:cubicBezTo>
                        <a:pt x="35" y="8421"/>
                        <a:pt x="52" y="8426"/>
                        <a:pt x="69" y="8426"/>
                      </a:cubicBezTo>
                      <a:cubicBezTo>
                        <a:pt x="86" y="8426"/>
                        <a:pt x="104" y="8421"/>
                        <a:pt x="115" y="8409"/>
                      </a:cubicBezTo>
                      <a:cubicBezTo>
                        <a:pt x="1051" y="7565"/>
                        <a:pt x="2032" y="6743"/>
                        <a:pt x="3037" y="5944"/>
                      </a:cubicBezTo>
                      <a:cubicBezTo>
                        <a:pt x="4041" y="5168"/>
                        <a:pt x="5091" y="4438"/>
                        <a:pt x="6164" y="3730"/>
                      </a:cubicBezTo>
                      <a:cubicBezTo>
                        <a:pt x="8286" y="2315"/>
                        <a:pt x="10569" y="1128"/>
                        <a:pt x="12897" y="101"/>
                      </a:cubicBezTo>
                      <a:cubicBezTo>
                        <a:pt x="12920" y="101"/>
                        <a:pt x="12943" y="55"/>
                        <a:pt x="12920" y="32"/>
                      </a:cubicBezTo>
                      <a:cubicBezTo>
                        <a:pt x="12920" y="16"/>
                        <a:pt x="12909" y="0"/>
                        <a:pt x="128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298;p56">
                  <a:extLst>
                    <a:ext uri="{FF2B5EF4-FFF2-40B4-BE49-F238E27FC236}">
                      <a16:creationId xmlns:a16="http://schemas.microsoft.com/office/drawing/2014/main" xmlns="" id="{87FDBC4C-98C2-0519-1AB5-284113291948}"/>
                    </a:ext>
                  </a:extLst>
                </p:cNvPr>
                <p:cNvSpPr/>
                <p:nvPr/>
              </p:nvSpPr>
              <p:spPr>
                <a:xfrm>
                  <a:off x="968029" y="2746673"/>
                  <a:ext cx="358030" cy="610355"/>
                </a:xfrm>
                <a:custGeom>
                  <a:avLst/>
                  <a:gdLst/>
                  <a:ahLst/>
                  <a:cxnLst/>
                  <a:rect l="l" t="t" r="r" b="b"/>
                  <a:pathLst>
                    <a:path w="29811" h="50810" extrusionOk="0">
                      <a:moveTo>
                        <a:pt x="0" y="0"/>
                      </a:moveTo>
                      <a:lnTo>
                        <a:pt x="6529" y="42387"/>
                      </a:lnTo>
                      <a:lnTo>
                        <a:pt x="29810" y="50809"/>
                      </a:lnTo>
                      <a:cubicBezTo>
                        <a:pt x="29810" y="50809"/>
                        <a:pt x="22986" y="10157"/>
                        <a:pt x="23008" y="10066"/>
                      </a:cubicBezTo>
                      <a:cubicBezTo>
                        <a:pt x="13673" y="3698"/>
                        <a:pt x="1"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299;p56">
                  <a:extLst>
                    <a:ext uri="{FF2B5EF4-FFF2-40B4-BE49-F238E27FC236}">
                      <a16:creationId xmlns:a16="http://schemas.microsoft.com/office/drawing/2014/main" xmlns="" id="{6F30E400-F7E6-EEFB-8098-BFC80CECB428}"/>
                    </a:ext>
                  </a:extLst>
                </p:cNvPr>
                <p:cNvSpPr/>
                <p:nvPr/>
              </p:nvSpPr>
              <p:spPr>
                <a:xfrm>
                  <a:off x="958155" y="2760654"/>
                  <a:ext cx="368995" cy="604049"/>
                </a:xfrm>
                <a:custGeom>
                  <a:avLst/>
                  <a:gdLst/>
                  <a:ahLst/>
                  <a:cxnLst/>
                  <a:rect l="l" t="t" r="r" b="b"/>
                  <a:pathLst>
                    <a:path w="30724" h="50285" extrusionOk="0">
                      <a:moveTo>
                        <a:pt x="1" y="0"/>
                      </a:moveTo>
                      <a:lnTo>
                        <a:pt x="5913" y="41702"/>
                      </a:lnTo>
                      <a:lnTo>
                        <a:pt x="30724" y="50284"/>
                      </a:lnTo>
                      <a:cubicBezTo>
                        <a:pt x="30724" y="50284"/>
                        <a:pt x="23922" y="9632"/>
                        <a:pt x="23945" y="9564"/>
                      </a:cubicBezTo>
                      <a:cubicBezTo>
                        <a:pt x="14038" y="3104"/>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300;p56">
                  <a:extLst>
                    <a:ext uri="{FF2B5EF4-FFF2-40B4-BE49-F238E27FC236}">
                      <a16:creationId xmlns:a16="http://schemas.microsoft.com/office/drawing/2014/main" xmlns="" id="{B0C3E0EB-6C50-0CAC-45A8-E270785B3C28}"/>
                    </a:ext>
                  </a:extLst>
                </p:cNvPr>
                <p:cNvSpPr/>
                <p:nvPr/>
              </p:nvSpPr>
              <p:spPr>
                <a:xfrm>
                  <a:off x="940342" y="2773807"/>
                  <a:ext cx="387899" cy="598295"/>
                </a:xfrm>
                <a:custGeom>
                  <a:avLst/>
                  <a:gdLst/>
                  <a:ahLst/>
                  <a:cxnLst/>
                  <a:rect l="l" t="t" r="r" b="b"/>
                  <a:pathLst>
                    <a:path w="32298" h="49806" extrusionOk="0">
                      <a:moveTo>
                        <a:pt x="0" y="1"/>
                      </a:moveTo>
                      <a:lnTo>
                        <a:pt x="7464" y="41200"/>
                      </a:lnTo>
                      <a:lnTo>
                        <a:pt x="32298" y="49805"/>
                      </a:lnTo>
                      <a:cubicBezTo>
                        <a:pt x="32298" y="49805"/>
                        <a:pt x="25473" y="9154"/>
                        <a:pt x="25496" y="9085"/>
                      </a:cubicBezTo>
                      <a:cubicBezTo>
                        <a:pt x="16731" y="3470"/>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301;p56">
                  <a:extLst>
                    <a:ext uri="{FF2B5EF4-FFF2-40B4-BE49-F238E27FC236}">
                      <a16:creationId xmlns:a16="http://schemas.microsoft.com/office/drawing/2014/main" xmlns="" id="{A2F9479B-A5F4-6424-5888-1CFC9611CA67}"/>
                    </a:ext>
                  </a:extLst>
                </p:cNvPr>
                <p:cNvSpPr/>
                <p:nvPr/>
              </p:nvSpPr>
              <p:spPr>
                <a:xfrm>
                  <a:off x="1245487" y="2659202"/>
                  <a:ext cx="335007" cy="696449"/>
                </a:xfrm>
                <a:custGeom>
                  <a:avLst/>
                  <a:gdLst/>
                  <a:ahLst/>
                  <a:cxnLst/>
                  <a:rect l="l" t="t" r="r" b="b"/>
                  <a:pathLst>
                    <a:path w="27894" h="57977" extrusionOk="0">
                      <a:moveTo>
                        <a:pt x="19105" y="1"/>
                      </a:moveTo>
                      <a:cubicBezTo>
                        <a:pt x="19105" y="1"/>
                        <a:pt x="7099" y="8583"/>
                        <a:pt x="1" y="17348"/>
                      </a:cubicBezTo>
                      <a:cubicBezTo>
                        <a:pt x="46" y="17416"/>
                        <a:pt x="7510" y="57977"/>
                        <a:pt x="7510" y="57977"/>
                      </a:cubicBezTo>
                      <a:lnTo>
                        <a:pt x="27893" y="43232"/>
                      </a:lnTo>
                      <a:lnTo>
                        <a:pt x="191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302;p56">
                  <a:extLst>
                    <a:ext uri="{FF2B5EF4-FFF2-40B4-BE49-F238E27FC236}">
                      <a16:creationId xmlns:a16="http://schemas.microsoft.com/office/drawing/2014/main" xmlns="" id="{38C6E19F-B462-3860-5109-55DD4431022B}"/>
                    </a:ext>
                  </a:extLst>
                </p:cNvPr>
                <p:cNvSpPr/>
                <p:nvPr/>
              </p:nvSpPr>
              <p:spPr>
                <a:xfrm>
                  <a:off x="1246857" y="2673184"/>
                  <a:ext cx="353094" cy="690154"/>
                </a:xfrm>
                <a:custGeom>
                  <a:avLst/>
                  <a:gdLst/>
                  <a:ahLst/>
                  <a:cxnLst/>
                  <a:rect l="l" t="t" r="r" b="b"/>
                  <a:pathLst>
                    <a:path w="29400" h="57453" extrusionOk="0">
                      <a:moveTo>
                        <a:pt x="20954" y="1"/>
                      </a:moveTo>
                      <a:cubicBezTo>
                        <a:pt x="20954" y="1"/>
                        <a:pt x="7670" y="7830"/>
                        <a:pt x="1" y="16823"/>
                      </a:cubicBezTo>
                      <a:cubicBezTo>
                        <a:pt x="46" y="16892"/>
                        <a:pt x="7533" y="57452"/>
                        <a:pt x="7533" y="57452"/>
                      </a:cubicBezTo>
                      <a:lnTo>
                        <a:pt x="29400" y="42091"/>
                      </a:lnTo>
                      <a:lnTo>
                        <a:pt x="209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303;p56">
                  <a:extLst>
                    <a:ext uri="{FF2B5EF4-FFF2-40B4-BE49-F238E27FC236}">
                      <a16:creationId xmlns:a16="http://schemas.microsoft.com/office/drawing/2014/main" xmlns="" id="{80D46D08-D509-0B72-A8AB-E20808619487}"/>
                    </a:ext>
                  </a:extLst>
                </p:cNvPr>
                <p:cNvSpPr/>
                <p:nvPr/>
              </p:nvSpPr>
              <p:spPr>
                <a:xfrm>
                  <a:off x="1248502" y="2684427"/>
                  <a:ext cx="353094" cy="686310"/>
                </a:xfrm>
                <a:custGeom>
                  <a:avLst/>
                  <a:gdLst/>
                  <a:ahLst/>
                  <a:cxnLst/>
                  <a:rect l="l" t="t" r="r" b="b"/>
                  <a:pathLst>
                    <a:path w="29400" h="57133" extrusionOk="0">
                      <a:moveTo>
                        <a:pt x="22461" y="1"/>
                      </a:moveTo>
                      <a:cubicBezTo>
                        <a:pt x="22461" y="1"/>
                        <a:pt x="6826" y="8629"/>
                        <a:pt x="1" y="16503"/>
                      </a:cubicBezTo>
                      <a:cubicBezTo>
                        <a:pt x="46" y="16572"/>
                        <a:pt x="7533" y="57132"/>
                        <a:pt x="7533" y="57132"/>
                      </a:cubicBezTo>
                      <a:lnTo>
                        <a:pt x="29400" y="41771"/>
                      </a:lnTo>
                      <a:lnTo>
                        <a:pt x="224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304;p56">
                  <a:extLst>
                    <a:ext uri="{FF2B5EF4-FFF2-40B4-BE49-F238E27FC236}">
                      <a16:creationId xmlns:a16="http://schemas.microsoft.com/office/drawing/2014/main" xmlns="" id="{46B343FF-5260-9DD5-E7CB-5262C09DCE98}"/>
                    </a:ext>
                  </a:extLst>
                </p:cNvPr>
                <p:cNvSpPr/>
                <p:nvPr/>
              </p:nvSpPr>
              <p:spPr>
                <a:xfrm>
                  <a:off x="917856" y="2795105"/>
                  <a:ext cx="405734" cy="618764"/>
                </a:xfrm>
                <a:custGeom>
                  <a:avLst/>
                  <a:gdLst/>
                  <a:ahLst/>
                  <a:cxnLst/>
                  <a:rect l="l" t="t" r="r" b="b"/>
                  <a:pathLst>
                    <a:path w="33783" h="51510" extrusionOk="0">
                      <a:moveTo>
                        <a:pt x="951" y="1"/>
                      </a:moveTo>
                      <a:cubicBezTo>
                        <a:pt x="332" y="1"/>
                        <a:pt x="0" y="819"/>
                        <a:pt x="206" y="1971"/>
                      </a:cubicBezTo>
                      <a:lnTo>
                        <a:pt x="7327" y="42395"/>
                      </a:lnTo>
                      <a:cubicBezTo>
                        <a:pt x="7556" y="43673"/>
                        <a:pt x="8355" y="44860"/>
                        <a:pt x="9108" y="45065"/>
                      </a:cubicBezTo>
                      <a:lnTo>
                        <a:pt x="32618" y="51479"/>
                      </a:lnTo>
                      <a:cubicBezTo>
                        <a:pt x="32692" y="51499"/>
                        <a:pt x="32763" y="51509"/>
                        <a:pt x="32831" y="51509"/>
                      </a:cubicBezTo>
                      <a:cubicBezTo>
                        <a:pt x="33450" y="51509"/>
                        <a:pt x="33782" y="50691"/>
                        <a:pt x="33576" y="49539"/>
                      </a:cubicBezTo>
                      <a:lnTo>
                        <a:pt x="26478" y="9115"/>
                      </a:lnTo>
                      <a:cubicBezTo>
                        <a:pt x="26250" y="7837"/>
                        <a:pt x="25451" y="6650"/>
                        <a:pt x="24697" y="6445"/>
                      </a:cubicBezTo>
                      <a:lnTo>
                        <a:pt x="1165" y="31"/>
                      </a:lnTo>
                      <a:cubicBezTo>
                        <a:pt x="1090" y="11"/>
                        <a:pt x="1019" y="1"/>
                        <a:pt x="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305;p56">
                  <a:extLst>
                    <a:ext uri="{FF2B5EF4-FFF2-40B4-BE49-F238E27FC236}">
                      <a16:creationId xmlns:a16="http://schemas.microsoft.com/office/drawing/2014/main" xmlns="" id="{A0663192-8B33-F791-0DAF-1FE17FEE3140}"/>
                    </a:ext>
                  </a:extLst>
                </p:cNvPr>
                <p:cNvSpPr/>
                <p:nvPr/>
              </p:nvSpPr>
              <p:spPr>
                <a:xfrm>
                  <a:off x="1264406" y="2700955"/>
                  <a:ext cx="373103" cy="704521"/>
                </a:xfrm>
                <a:custGeom>
                  <a:avLst/>
                  <a:gdLst/>
                  <a:ahLst/>
                  <a:cxnLst/>
                  <a:rect l="l" t="t" r="r" b="b"/>
                  <a:pathLst>
                    <a:path w="31066" h="58649" extrusionOk="0">
                      <a:moveTo>
                        <a:pt x="22538" y="1"/>
                      </a:moveTo>
                      <a:cubicBezTo>
                        <a:pt x="22399" y="1"/>
                        <a:pt x="22258" y="43"/>
                        <a:pt x="22118" y="131"/>
                      </a:cubicBezTo>
                      <a:lnTo>
                        <a:pt x="1028" y="13484"/>
                      </a:lnTo>
                      <a:cubicBezTo>
                        <a:pt x="366" y="13895"/>
                        <a:pt x="1" y="15287"/>
                        <a:pt x="206" y="16565"/>
                      </a:cubicBezTo>
                      <a:lnTo>
                        <a:pt x="7305" y="56989"/>
                      </a:lnTo>
                      <a:cubicBezTo>
                        <a:pt x="7468" y="58007"/>
                        <a:pt x="7965" y="58648"/>
                        <a:pt x="8506" y="58648"/>
                      </a:cubicBezTo>
                      <a:cubicBezTo>
                        <a:pt x="8645" y="58648"/>
                        <a:pt x="8786" y="58606"/>
                        <a:pt x="8925" y="58518"/>
                      </a:cubicBezTo>
                      <a:lnTo>
                        <a:pt x="30016" y="45188"/>
                      </a:lnTo>
                      <a:cubicBezTo>
                        <a:pt x="30678" y="44755"/>
                        <a:pt x="31066" y="43362"/>
                        <a:pt x="30838" y="42084"/>
                      </a:cubicBezTo>
                      <a:lnTo>
                        <a:pt x="23762" y="1660"/>
                      </a:lnTo>
                      <a:cubicBezTo>
                        <a:pt x="23580" y="642"/>
                        <a:pt x="23080" y="1"/>
                        <a:pt x="225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306;p56">
                  <a:extLst>
                    <a:ext uri="{FF2B5EF4-FFF2-40B4-BE49-F238E27FC236}">
                      <a16:creationId xmlns:a16="http://schemas.microsoft.com/office/drawing/2014/main" xmlns="" id="{6C54CCB8-8BB4-8C78-ACC2-6450F4599419}"/>
                    </a:ext>
                  </a:extLst>
                </p:cNvPr>
                <p:cNvSpPr/>
                <p:nvPr/>
              </p:nvSpPr>
              <p:spPr>
                <a:xfrm>
                  <a:off x="1203266" y="2850539"/>
                  <a:ext cx="181759" cy="571230"/>
                </a:xfrm>
                <a:custGeom>
                  <a:avLst/>
                  <a:gdLst/>
                  <a:ahLst/>
                  <a:cxnLst/>
                  <a:rect l="l" t="t" r="r" b="b"/>
                  <a:pathLst>
                    <a:path w="15134" h="47553" extrusionOk="0">
                      <a:moveTo>
                        <a:pt x="6292" y="0"/>
                      </a:moveTo>
                      <a:cubicBezTo>
                        <a:pt x="6220" y="0"/>
                        <a:pt x="6146" y="9"/>
                        <a:pt x="6072" y="27"/>
                      </a:cubicBezTo>
                      <a:lnTo>
                        <a:pt x="959" y="1259"/>
                      </a:lnTo>
                      <a:cubicBezTo>
                        <a:pt x="389" y="1396"/>
                        <a:pt x="1" y="2035"/>
                        <a:pt x="115" y="2697"/>
                      </a:cubicBezTo>
                      <a:lnTo>
                        <a:pt x="7830" y="46590"/>
                      </a:lnTo>
                      <a:cubicBezTo>
                        <a:pt x="7929" y="47166"/>
                        <a:pt x="8374" y="47552"/>
                        <a:pt x="8864" y="47552"/>
                      </a:cubicBezTo>
                      <a:cubicBezTo>
                        <a:pt x="8937" y="47552"/>
                        <a:pt x="9011" y="47544"/>
                        <a:pt x="9085" y="47526"/>
                      </a:cubicBezTo>
                      <a:lnTo>
                        <a:pt x="14198" y="46293"/>
                      </a:lnTo>
                      <a:cubicBezTo>
                        <a:pt x="14769" y="46156"/>
                        <a:pt x="15134" y="45517"/>
                        <a:pt x="15020" y="44855"/>
                      </a:cubicBezTo>
                      <a:lnTo>
                        <a:pt x="7305" y="962"/>
                      </a:lnTo>
                      <a:cubicBezTo>
                        <a:pt x="7205" y="386"/>
                        <a:pt x="6777" y="0"/>
                        <a:pt x="62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307;p56">
                  <a:extLst>
                    <a:ext uri="{FF2B5EF4-FFF2-40B4-BE49-F238E27FC236}">
                      <a16:creationId xmlns:a16="http://schemas.microsoft.com/office/drawing/2014/main" xmlns="" id="{EF04F5EA-3372-DBB2-4933-CCA62E842DA2}"/>
                    </a:ext>
                  </a:extLst>
                </p:cNvPr>
                <p:cNvSpPr/>
                <p:nvPr/>
              </p:nvSpPr>
              <p:spPr>
                <a:xfrm>
                  <a:off x="896475" y="2942959"/>
                  <a:ext cx="108474" cy="148186"/>
                </a:xfrm>
                <a:custGeom>
                  <a:avLst/>
                  <a:gdLst/>
                  <a:ahLst/>
                  <a:cxnLst/>
                  <a:rect l="l" t="t" r="r" b="b"/>
                  <a:pathLst>
                    <a:path w="9032" h="12336" extrusionOk="0">
                      <a:moveTo>
                        <a:pt x="2863" y="1"/>
                      </a:moveTo>
                      <a:cubicBezTo>
                        <a:pt x="1751" y="1"/>
                        <a:pt x="411" y="3083"/>
                        <a:pt x="411" y="3083"/>
                      </a:cubicBezTo>
                      <a:cubicBezTo>
                        <a:pt x="411" y="3083"/>
                        <a:pt x="0" y="9064"/>
                        <a:pt x="1644" y="11209"/>
                      </a:cubicBezTo>
                      <a:cubicBezTo>
                        <a:pt x="2272" y="12027"/>
                        <a:pt x="3395" y="12335"/>
                        <a:pt x="4565" y="12335"/>
                      </a:cubicBezTo>
                      <a:cubicBezTo>
                        <a:pt x="6494" y="12335"/>
                        <a:pt x="8549" y="11497"/>
                        <a:pt x="8719" y="10730"/>
                      </a:cubicBezTo>
                      <a:cubicBezTo>
                        <a:pt x="8877" y="9956"/>
                        <a:pt x="7010" y="9812"/>
                        <a:pt x="5598" y="9812"/>
                      </a:cubicBezTo>
                      <a:cubicBezTo>
                        <a:pt x="4943" y="9812"/>
                        <a:pt x="4386" y="9843"/>
                        <a:pt x="4175" y="9856"/>
                      </a:cubicBezTo>
                      <a:lnTo>
                        <a:pt x="4175" y="9856"/>
                      </a:lnTo>
                      <a:cubicBezTo>
                        <a:pt x="4845" y="9808"/>
                        <a:pt x="9032" y="9456"/>
                        <a:pt x="8948" y="8196"/>
                      </a:cubicBezTo>
                      <a:cubicBezTo>
                        <a:pt x="8896" y="7439"/>
                        <a:pt x="7202" y="7274"/>
                        <a:pt x="5727" y="7274"/>
                      </a:cubicBezTo>
                      <a:cubicBezTo>
                        <a:pt x="4577" y="7274"/>
                        <a:pt x="3561" y="7374"/>
                        <a:pt x="3561" y="7374"/>
                      </a:cubicBezTo>
                      <a:cubicBezTo>
                        <a:pt x="3561" y="7374"/>
                        <a:pt x="8445" y="6781"/>
                        <a:pt x="8194" y="5183"/>
                      </a:cubicBezTo>
                      <a:cubicBezTo>
                        <a:pt x="8093" y="4540"/>
                        <a:pt x="7198" y="4348"/>
                        <a:pt x="6164" y="4348"/>
                      </a:cubicBezTo>
                      <a:cubicBezTo>
                        <a:pt x="5246" y="4348"/>
                        <a:pt x="4218" y="4500"/>
                        <a:pt x="3540" y="4622"/>
                      </a:cubicBezTo>
                      <a:lnTo>
                        <a:pt x="3540" y="4622"/>
                      </a:lnTo>
                      <a:cubicBezTo>
                        <a:pt x="5088" y="4294"/>
                        <a:pt x="8437" y="3479"/>
                        <a:pt x="7943" y="2650"/>
                      </a:cubicBezTo>
                      <a:cubicBezTo>
                        <a:pt x="7738" y="2292"/>
                        <a:pt x="7101" y="2173"/>
                        <a:pt x="6344" y="2173"/>
                      </a:cubicBezTo>
                      <a:cubicBezTo>
                        <a:pt x="4829" y="2173"/>
                        <a:pt x="2830" y="2650"/>
                        <a:pt x="2830" y="2650"/>
                      </a:cubicBezTo>
                      <a:cubicBezTo>
                        <a:pt x="2830" y="2650"/>
                        <a:pt x="4017" y="93"/>
                        <a:pt x="2899" y="2"/>
                      </a:cubicBezTo>
                      <a:cubicBezTo>
                        <a:pt x="2887" y="1"/>
                        <a:pt x="2875" y="1"/>
                        <a:pt x="28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308;p56">
                  <a:extLst>
                    <a:ext uri="{FF2B5EF4-FFF2-40B4-BE49-F238E27FC236}">
                      <a16:creationId xmlns:a16="http://schemas.microsoft.com/office/drawing/2014/main" xmlns="" id="{DA7EB47C-962E-9644-4C9E-E357A780111C}"/>
                    </a:ext>
                  </a:extLst>
                </p:cNvPr>
                <p:cNvSpPr/>
                <p:nvPr/>
              </p:nvSpPr>
              <p:spPr>
                <a:xfrm>
                  <a:off x="1560507" y="3117384"/>
                  <a:ext cx="147495" cy="145567"/>
                </a:xfrm>
                <a:custGeom>
                  <a:avLst/>
                  <a:gdLst/>
                  <a:ahLst/>
                  <a:cxnLst/>
                  <a:rect l="l" t="t" r="r" b="b"/>
                  <a:pathLst>
                    <a:path w="12281" h="12118" extrusionOk="0">
                      <a:moveTo>
                        <a:pt x="6217" y="0"/>
                      </a:moveTo>
                      <a:cubicBezTo>
                        <a:pt x="4980" y="0"/>
                        <a:pt x="3738" y="412"/>
                        <a:pt x="2717" y="1253"/>
                      </a:cubicBezTo>
                      <a:cubicBezTo>
                        <a:pt x="343" y="3193"/>
                        <a:pt x="1" y="6686"/>
                        <a:pt x="1941" y="9059"/>
                      </a:cubicBezTo>
                      <a:lnTo>
                        <a:pt x="4452" y="12118"/>
                      </a:lnTo>
                      <a:cubicBezTo>
                        <a:pt x="6780" y="10794"/>
                        <a:pt x="10386" y="8101"/>
                        <a:pt x="12281" y="3399"/>
                      </a:cubicBezTo>
                      <a:lnTo>
                        <a:pt x="9793" y="1299"/>
                      </a:lnTo>
                      <a:cubicBezTo>
                        <a:pt x="8772" y="440"/>
                        <a:pt x="7497" y="0"/>
                        <a:pt x="62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309;p56">
                  <a:extLst>
                    <a:ext uri="{FF2B5EF4-FFF2-40B4-BE49-F238E27FC236}">
                      <a16:creationId xmlns:a16="http://schemas.microsoft.com/office/drawing/2014/main" xmlns="" id="{6815DCC1-E52E-41A1-C8E7-5B696305D2C9}"/>
                    </a:ext>
                  </a:extLst>
                </p:cNvPr>
                <p:cNvSpPr/>
                <p:nvPr/>
              </p:nvSpPr>
              <p:spPr>
                <a:xfrm>
                  <a:off x="1613971" y="3158200"/>
                  <a:ext cx="303757" cy="299219"/>
                </a:xfrm>
                <a:custGeom>
                  <a:avLst/>
                  <a:gdLst/>
                  <a:ahLst/>
                  <a:cxnLst/>
                  <a:rect l="l" t="t" r="r" b="b"/>
                  <a:pathLst>
                    <a:path w="25292" h="24909" extrusionOk="0">
                      <a:moveTo>
                        <a:pt x="7830" y="1"/>
                      </a:moveTo>
                      <a:cubicBezTo>
                        <a:pt x="5935" y="4703"/>
                        <a:pt x="2329" y="7396"/>
                        <a:pt x="1" y="8720"/>
                      </a:cubicBezTo>
                      <a:lnTo>
                        <a:pt x="11048" y="22164"/>
                      </a:lnTo>
                      <a:cubicBezTo>
                        <a:pt x="11322" y="22506"/>
                        <a:pt x="11665" y="22849"/>
                        <a:pt x="12030" y="23146"/>
                      </a:cubicBezTo>
                      <a:cubicBezTo>
                        <a:pt x="13437" y="24330"/>
                        <a:pt x="15154" y="24908"/>
                        <a:pt x="16862" y="24908"/>
                      </a:cubicBezTo>
                      <a:cubicBezTo>
                        <a:pt x="19005" y="24908"/>
                        <a:pt x="21135" y="23998"/>
                        <a:pt x="22621" y="22233"/>
                      </a:cubicBezTo>
                      <a:cubicBezTo>
                        <a:pt x="25291" y="19037"/>
                        <a:pt x="24880" y="14312"/>
                        <a:pt x="21685" y="11642"/>
                      </a:cubicBezTo>
                      <a:lnTo>
                        <a:pt x="7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310;p56">
                  <a:extLst>
                    <a:ext uri="{FF2B5EF4-FFF2-40B4-BE49-F238E27FC236}">
                      <a16:creationId xmlns:a16="http://schemas.microsoft.com/office/drawing/2014/main" xmlns="" id="{D8198E66-399B-460F-6275-D65BEF8804C7}"/>
                    </a:ext>
                  </a:extLst>
                </p:cNvPr>
                <p:cNvSpPr/>
                <p:nvPr/>
              </p:nvSpPr>
              <p:spPr>
                <a:xfrm>
                  <a:off x="1707194" y="3157384"/>
                  <a:ext cx="168056" cy="141495"/>
                </a:xfrm>
                <a:custGeom>
                  <a:avLst/>
                  <a:gdLst/>
                  <a:ahLst/>
                  <a:cxnLst/>
                  <a:rect l="l" t="t" r="r" b="b"/>
                  <a:pathLst>
                    <a:path w="13993" h="11779" extrusionOk="0">
                      <a:moveTo>
                        <a:pt x="115" y="0"/>
                      </a:moveTo>
                      <a:lnTo>
                        <a:pt x="1" y="137"/>
                      </a:lnTo>
                      <a:cubicBezTo>
                        <a:pt x="2283" y="2123"/>
                        <a:pt x="4566" y="4086"/>
                        <a:pt x="6871" y="6026"/>
                      </a:cubicBezTo>
                      <a:cubicBezTo>
                        <a:pt x="8035" y="7008"/>
                        <a:pt x="9199" y="7966"/>
                        <a:pt x="10363" y="8925"/>
                      </a:cubicBezTo>
                      <a:cubicBezTo>
                        <a:pt x="11527" y="9884"/>
                        <a:pt x="12691" y="10842"/>
                        <a:pt x="13878" y="11778"/>
                      </a:cubicBezTo>
                      <a:lnTo>
                        <a:pt x="13992" y="11641"/>
                      </a:lnTo>
                      <a:cubicBezTo>
                        <a:pt x="12851" y="10637"/>
                        <a:pt x="11733" y="9633"/>
                        <a:pt x="10569" y="8651"/>
                      </a:cubicBezTo>
                      <a:cubicBezTo>
                        <a:pt x="9427" y="7670"/>
                        <a:pt x="8286" y="6711"/>
                        <a:pt x="7122" y="5729"/>
                      </a:cubicBezTo>
                      <a:cubicBezTo>
                        <a:pt x="4794" y="3812"/>
                        <a:pt x="2466" y="1872"/>
                        <a:pt x="1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311;p56">
                  <a:extLst>
                    <a:ext uri="{FF2B5EF4-FFF2-40B4-BE49-F238E27FC236}">
                      <a16:creationId xmlns:a16="http://schemas.microsoft.com/office/drawing/2014/main" xmlns="" id="{724DC517-AA71-EAE4-D426-01064C322253}"/>
                    </a:ext>
                  </a:extLst>
                </p:cNvPr>
                <p:cNvSpPr/>
                <p:nvPr/>
              </p:nvSpPr>
              <p:spPr>
                <a:xfrm>
                  <a:off x="1613154" y="3262115"/>
                  <a:ext cx="264820" cy="196945"/>
                </a:xfrm>
                <a:custGeom>
                  <a:avLst/>
                  <a:gdLst/>
                  <a:ahLst/>
                  <a:cxnLst/>
                  <a:rect l="l" t="t" r="r" b="b"/>
                  <a:pathLst>
                    <a:path w="22050" h="16395" extrusionOk="0">
                      <a:moveTo>
                        <a:pt x="137" y="1"/>
                      </a:moveTo>
                      <a:lnTo>
                        <a:pt x="0" y="115"/>
                      </a:lnTo>
                      <a:cubicBezTo>
                        <a:pt x="1530" y="2055"/>
                        <a:pt x="3082" y="3972"/>
                        <a:pt x="4634" y="5889"/>
                      </a:cubicBezTo>
                      <a:cubicBezTo>
                        <a:pt x="6186" y="7807"/>
                        <a:pt x="7738" y="9724"/>
                        <a:pt x="9313" y="11619"/>
                      </a:cubicBezTo>
                      <a:lnTo>
                        <a:pt x="10500" y="13034"/>
                      </a:lnTo>
                      <a:cubicBezTo>
                        <a:pt x="10888" y="13513"/>
                        <a:pt x="11276" y="14015"/>
                        <a:pt x="11755" y="14426"/>
                      </a:cubicBezTo>
                      <a:cubicBezTo>
                        <a:pt x="12691" y="15271"/>
                        <a:pt x="13833" y="15864"/>
                        <a:pt x="15065" y="16184"/>
                      </a:cubicBezTo>
                      <a:cubicBezTo>
                        <a:pt x="15670" y="16321"/>
                        <a:pt x="16298" y="16395"/>
                        <a:pt x="16925" y="16395"/>
                      </a:cubicBezTo>
                      <a:cubicBezTo>
                        <a:pt x="17553" y="16395"/>
                        <a:pt x="18181" y="16321"/>
                        <a:pt x="18786" y="16161"/>
                      </a:cubicBezTo>
                      <a:cubicBezTo>
                        <a:pt x="20018" y="15841"/>
                        <a:pt x="21114" y="15202"/>
                        <a:pt x="22050" y="14358"/>
                      </a:cubicBezTo>
                      <a:lnTo>
                        <a:pt x="21936" y="14243"/>
                      </a:lnTo>
                      <a:cubicBezTo>
                        <a:pt x="20567" y="15458"/>
                        <a:pt x="18750" y="16108"/>
                        <a:pt x="16936" y="16108"/>
                      </a:cubicBezTo>
                      <a:cubicBezTo>
                        <a:pt x="16329" y="16108"/>
                        <a:pt x="15723" y="16036"/>
                        <a:pt x="15134" y="15887"/>
                      </a:cubicBezTo>
                      <a:cubicBezTo>
                        <a:pt x="13970" y="15590"/>
                        <a:pt x="12874" y="14997"/>
                        <a:pt x="11984" y="14175"/>
                      </a:cubicBezTo>
                      <a:cubicBezTo>
                        <a:pt x="11527" y="13787"/>
                        <a:pt x="11162" y="13308"/>
                        <a:pt x="10774" y="12828"/>
                      </a:cubicBezTo>
                      <a:lnTo>
                        <a:pt x="9610" y="11390"/>
                      </a:lnTo>
                      <a:cubicBezTo>
                        <a:pt x="8058" y="9473"/>
                        <a:pt x="6460" y="7578"/>
                        <a:pt x="4908" y="5661"/>
                      </a:cubicBezTo>
                      <a:cubicBezTo>
                        <a:pt x="3333" y="3767"/>
                        <a:pt x="1735" y="1895"/>
                        <a:pt x="1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312;p56">
                  <a:extLst>
                    <a:ext uri="{FF2B5EF4-FFF2-40B4-BE49-F238E27FC236}">
                      <a16:creationId xmlns:a16="http://schemas.microsoft.com/office/drawing/2014/main" xmlns="" id="{DD97B534-B60B-A925-4F8F-E4755FBAD98D}"/>
                    </a:ext>
                  </a:extLst>
                </p:cNvPr>
                <p:cNvSpPr/>
                <p:nvPr/>
              </p:nvSpPr>
              <p:spPr>
                <a:xfrm>
                  <a:off x="1510070" y="3058201"/>
                  <a:ext cx="159277" cy="163622"/>
                </a:xfrm>
                <a:custGeom>
                  <a:avLst/>
                  <a:gdLst/>
                  <a:ahLst/>
                  <a:cxnLst/>
                  <a:rect l="l" t="t" r="r" b="b"/>
                  <a:pathLst>
                    <a:path w="13262" h="13621" extrusionOk="0">
                      <a:moveTo>
                        <a:pt x="8561" y="0"/>
                      </a:moveTo>
                      <a:cubicBezTo>
                        <a:pt x="8509" y="0"/>
                        <a:pt x="8462" y="13"/>
                        <a:pt x="8423" y="40"/>
                      </a:cubicBezTo>
                      <a:cubicBezTo>
                        <a:pt x="7555" y="634"/>
                        <a:pt x="8149" y="3259"/>
                        <a:pt x="8149" y="3259"/>
                      </a:cubicBezTo>
                      <a:cubicBezTo>
                        <a:pt x="8149" y="3259"/>
                        <a:pt x="2123" y="3487"/>
                        <a:pt x="1096" y="4833"/>
                      </a:cubicBezTo>
                      <a:cubicBezTo>
                        <a:pt x="0" y="6271"/>
                        <a:pt x="1370" y="7230"/>
                        <a:pt x="1370" y="7230"/>
                      </a:cubicBezTo>
                      <a:cubicBezTo>
                        <a:pt x="1370" y="7230"/>
                        <a:pt x="91" y="8440"/>
                        <a:pt x="1712" y="9992"/>
                      </a:cubicBezTo>
                      <a:cubicBezTo>
                        <a:pt x="1712" y="9992"/>
                        <a:pt x="708" y="11704"/>
                        <a:pt x="2442" y="12594"/>
                      </a:cubicBezTo>
                      <a:cubicBezTo>
                        <a:pt x="3939" y="13383"/>
                        <a:pt x="5190" y="13621"/>
                        <a:pt x="6155" y="13621"/>
                      </a:cubicBezTo>
                      <a:cubicBezTo>
                        <a:pt x="7618" y="13621"/>
                        <a:pt x="8423" y="13073"/>
                        <a:pt x="8423" y="13073"/>
                      </a:cubicBezTo>
                      <a:lnTo>
                        <a:pt x="13262" y="5632"/>
                      </a:lnTo>
                      <a:cubicBezTo>
                        <a:pt x="13262" y="5632"/>
                        <a:pt x="9645" y="0"/>
                        <a:pt x="8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313;p56">
                  <a:extLst>
                    <a:ext uri="{FF2B5EF4-FFF2-40B4-BE49-F238E27FC236}">
                      <a16:creationId xmlns:a16="http://schemas.microsoft.com/office/drawing/2014/main" xmlns="" id="{7017901C-F6A6-BEF0-53B0-A8590B26B31F}"/>
                    </a:ext>
                  </a:extLst>
                </p:cNvPr>
                <p:cNvSpPr/>
                <p:nvPr/>
              </p:nvSpPr>
              <p:spPr>
                <a:xfrm>
                  <a:off x="1389700" y="2854876"/>
                  <a:ext cx="116797" cy="131513"/>
                </a:xfrm>
                <a:custGeom>
                  <a:avLst/>
                  <a:gdLst/>
                  <a:ahLst/>
                  <a:cxnLst/>
                  <a:rect l="l" t="t" r="r" b="b"/>
                  <a:pathLst>
                    <a:path w="9725" h="10948" extrusionOk="0">
                      <a:moveTo>
                        <a:pt x="8062" y="1"/>
                      </a:moveTo>
                      <a:cubicBezTo>
                        <a:pt x="7828" y="1"/>
                        <a:pt x="7569" y="76"/>
                        <a:pt x="7305" y="236"/>
                      </a:cubicBezTo>
                      <a:lnTo>
                        <a:pt x="1416" y="3888"/>
                      </a:lnTo>
                      <a:cubicBezTo>
                        <a:pt x="571" y="4413"/>
                        <a:pt x="1" y="5623"/>
                        <a:pt x="138" y="6604"/>
                      </a:cubicBezTo>
                      <a:lnTo>
                        <a:pt x="617" y="9869"/>
                      </a:lnTo>
                      <a:cubicBezTo>
                        <a:pt x="712" y="10552"/>
                        <a:pt x="1129" y="10948"/>
                        <a:pt x="1658" y="10948"/>
                      </a:cubicBezTo>
                      <a:cubicBezTo>
                        <a:pt x="1889" y="10948"/>
                        <a:pt x="2141" y="10872"/>
                        <a:pt x="2397" y="10713"/>
                      </a:cubicBezTo>
                      <a:lnTo>
                        <a:pt x="8309" y="7061"/>
                      </a:lnTo>
                      <a:cubicBezTo>
                        <a:pt x="9154" y="6536"/>
                        <a:pt x="9724" y="5326"/>
                        <a:pt x="9587" y="4345"/>
                      </a:cubicBezTo>
                      <a:lnTo>
                        <a:pt x="9108" y="1058"/>
                      </a:lnTo>
                      <a:cubicBezTo>
                        <a:pt x="9013" y="392"/>
                        <a:pt x="8598" y="1"/>
                        <a:pt x="80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314;p56">
                  <a:extLst>
                    <a:ext uri="{FF2B5EF4-FFF2-40B4-BE49-F238E27FC236}">
                      <a16:creationId xmlns:a16="http://schemas.microsoft.com/office/drawing/2014/main" xmlns="" id="{CE4EB259-A4BD-116A-1648-3B3DC15C3EBA}"/>
                    </a:ext>
                  </a:extLst>
                </p:cNvPr>
                <p:cNvSpPr/>
                <p:nvPr/>
              </p:nvSpPr>
              <p:spPr>
                <a:xfrm>
                  <a:off x="1515823" y="3056147"/>
                  <a:ext cx="154617" cy="167058"/>
                </a:xfrm>
                <a:custGeom>
                  <a:avLst/>
                  <a:gdLst/>
                  <a:ahLst/>
                  <a:cxnLst/>
                  <a:rect l="l" t="t" r="r" b="b"/>
                  <a:pathLst>
                    <a:path w="12874" h="13907" extrusionOk="0">
                      <a:moveTo>
                        <a:pt x="8098" y="0"/>
                      </a:moveTo>
                      <a:cubicBezTo>
                        <a:pt x="8049" y="0"/>
                        <a:pt x="7997" y="9"/>
                        <a:pt x="7944" y="29"/>
                      </a:cubicBezTo>
                      <a:cubicBezTo>
                        <a:pt x="7830" y="74"/>
                        <a:pt x="7807" y="120"/>
                        <a:pt x="7738" y="166"/>
                      </a:cubicBezTo>
                      <a:cubicBezTo>
                        <a:pt x="7693" y="211"/>
                        <a:pt x="7647" y="257"/>
                        <a:pt x="7601" y="325"/>
                      </a:cubicBezTo>
                      <a:cubicBezTo>
                        <a:pt x="7533" y="439"/>
                        <a:pt x="7487" y="554"/>
                        <a:pt x="7442" y="668"/>
                      </a:cubicBezTo>
                      <a:cubicBezTo>
                        <a:pt x="7282" y="1147"/>
                        <a:pt x="7282" y="1626"/>
                        <a:pt x="7305" y="2083"/>
                      </a:cubicBezTo>
                      <a:cubicBezTo>
                        <a:pt x="7324" y="2487"/>
                        <a:pt x="7375" y="2874"/>
                        <a:pt x="7446" y="3259"/>
                      </a:cubicBezTo>
                      <a:lnTo>
                        <a:pt x="7446" y="3259"/>
                      </a:lnTo>
                      <a:cubicBezTo>
                        <a:pt x="6660" y="3305"/>
                        <a:pt x="5908" y="3369"/>
                        <a:pt x="5136" y="3452"/>
                      </a:cubicBezTo>
                      <a:cubicBezTo>
                        <a:pt x="4292" y="3544"/>
                        <a:pt x="3470" y="3681"/>
                        <a:pt x="2648" y="3863"/>
                      </a:cubicBezTo>
                      <a:cubicBezTo>
                        <a:pt x="2215" y="3977"/>
                        <a:pt x="1804" y="4091"/>
                        <a:pt x="1416" y="4274"/>
                      </a:cubicBezTo>
                      <a:cubicBezTo>
                        <a:pt x="1210" y="4343"/>
                        <a:pt x="1005" y="4434"/>
                        <a:pt x="822" y="4571"/>
                      </a:cubicBezTo>
                      <a:cubicBezTo>
                        <a:pt x="640" y="4708"/>
                        <a:pt x="457" y="4890"/>
                        <a:pt x="343" y="5073"/>
                      </a:cubicBezTo>
                      <a:cubicBezTo>
                        <a:pt x="229" y="5256"/>
                        <a:pt x="137" y="5484"/>
                        <a:pt x="69" y="5689"/>
                      </a:cubicBezTo>
                      <a:cubicBezTo>
                        <a:pt x="23" y="5917"/>
                        <a:pt x="0" y="6169"/>
                        <a:pt x="46" y="6397"/>
                      </a:cubicBezTo>
                      <a:cubicBezTo>
                        <a:pt x="145" y="6813"/>
                        <a:pt x="365" y="7144"/>
                        <a:pt x="660" y="7403"/>
                      </a:cubicBezTo>
                      <a:lnTo>
                        <a:pt x="660" y="7403"/>
                      </a:lnTo>
                      <a:cubicBezTo>
                        <a:pt x="518" y="7587"/>
                        <a:pt x="416" y="7780"/>
                        <a:pt x="343" y="8017"/>
                      </a:cubicBezTo>
                      <a:cubicBezTo>
                        <a:pt x="252" y="8291"/>
                        <a:pt x="229" y="8565"/>
                        <a:pt x="274" y="8862"/>
                      </a:cubicBezTo>
                      <a:cubicBezTo>
                        <a:pt x="343" y="9136"/>
                        <a:pt x="434" y="9410"/>
                        <a:pt x="594" y="9638"/>
                      </a:cubicBezTo>
                      <a:cubicBezTo>
                        <a:pt x="662" y="9752"/>
                        <a:pt x="754" y="9866"/>
                        <a:pt x="845" y="9980"/>
                      </a:cubicBezTo>
                      <a:lnTo>
                        <a:pt x="1043" y="10195"/>
                      </a:lnTo>
                      <a:lnTo>
                        <a:pt x="1043" y="10195"/>
                      </a:lnTo>
                      <a:cubicBezTo>
                        <a:pt x="871" y="10534"/>
                        <a:pt x="779" y="10908"/>
                        <a:pt x="799" y="11281"/>
                      </a:cubicBezTo>
                      <a:cubicBezTo>
                        <a:pt x="799" y="11692"/>
                        <a:pt x="982" y="12126"/>
                        <a:pt x="1256" y="12423"/>
                      </a:cubicBezTo>
                      <a:cubicBezTo>
                        <a:pt x="1553" y="12742"/>
                        <a:pt x="1941" y="12925"/>
                        <a:pt x="2283" y="13085"/>
                      </a:cubicBezTo>
                      <a:cubicBezTo>
                        <a:pt x="2625" y="13267"/>
                        <a:pt x="3013" y="13404"/>
                        <a:pt x="3379" y="13518"/>
                      </a:cubicBezTo>
                      <a:cubicBezTo>
                        <a:pt x="4132" y="13769"/>
                        <a:pt x="4908" y="13906"/>
                        <a:pt x="5707" y="13906"/>
                      </a:cubicBezTo>
                      <a:cubicBezTo>
                        <a:pt x="6483" y="13883"/>
                        <a:pt x="7282" y="13724"/>
                        <a:pt x="7989" y="13313"/>
                      </a:cubicBezTo>
                      <a:cubicBezTo>
                        <a:pt x="8035" y="13290"/>
                        <a:pt x="8035" y="13244"/>
                        <a:pt x="8012" y="13199"/>
                      </a:cubicBezTo>
                      <a:cubicBezTo>
                        <a:pt x="7995" y="13165"/>
                        <a:pt x="7966" y="13144"/>
                        <a:pt x="7934" y="13144"/>
                      </a:cubicBezTo>
                      <a:cubicBezTo>
                        <a:pt x="7922" y="13144"/>
                        <a:pt x="7910" y="13147"/>
                        <a:pt x="7898" y="13153"/>
                      </a:cubicBezTo>
                      <a:lnTo>
                        <a:pt x="7875" y="13176"/>
                      </a:lnTo>
                      <a:cubicBezTo>
                        <a:pt x="7236" y="13541"/>
                        <a:pt x="6460" y="13678"/>
                        <a:pt x="5707" y="13678"/>
                      </a:cubicBezTo>
                      <a:cubicBezTo>
                        <a:pt x="4931" y="13678"/>
                        <a:pt x="4177" y="13518"/>
                        <a:pt x="3470" y="13267"/>
                      </a:cubicBezTo>
                      <a:cubicBezTo>
                        <a:pt x="3105" y="13130"/>
                        <a:pt x="2739" y="12993"/>
                        <a:pt x="2397" y="12834"/>
                      </a:cubicBezTo>
                      <a:cubicBezTo>
                        <a:pt x="2055" y="12674"/>
                        <a:pt x="1712" y="12491"/>
                        <a:pt x="1484" y="12240"/>
                      </a:cubicBezTo>
                      <a:cubicBezTo>
                        <a:pt x="1233" y="11966"/>
                        <a:pt x="1096" y="11624"/>
                        <a:pt x="1096" y="11281"/>
                      </a:cubicBezTo>
                      <a:cubicBezTo>
                        <a:pt x="1096" y="10916"/>
                        <a:pt x="1187" y="10551"/>
                        <a:pt x="1347" y="10231"/>
                      </a:cubicBezTo>
                      <a:cubicBezTo>
                        <a:pt x="1393" y="10186"/>
                        <a:pt x="1370" y="10117"/>
                        <a:pt x="1324" y="10049"/>
                      </a:cubicBezTo>
                      <a:lnTo>
                        <a:pt x="1073" y="9775"/>
                      </a:lnTo>
                      <a:cubicBezTo>
                        <a:pt x="1005" y="9684"/>
                        <a:pt x="913" y="9570"/>
                        <a:pt x="868" y="9478"/>
                      </a:cubicBezTo>
                      <a:cubicBezTo>
                        <a:pt x="731" y="9273"/>
                        <a:pt x="640" y="9045"/>
                        <a:pt x="594" y="8816"/>
                      </a:cubicBezTo>
                      <a:cubicBezTo>
                        <a:pt x="548" y="8565"/>
                        <a:pt x="571" y="8337"/>
                        <a:pt x="662" y="8109"/>
                      </a:cubicBezTo>
                      <a:cubicBezTo>
                        <a:pt x="731" y="7880"/>
                        <a:pt x="868" y="7675"/>
                        <a:pt x="1005" y="7515"/>
                      </a:cubicBezTo>
                      <a:lnTo>
                        <a:pt x="1028" y="7492"/>
                      </a:lnTo>
                      <a:cubicBezTo>
                        <a:pt x="1073" y="7424"/>
                        <a:pt x="1073" y="7310"/>
                        <a:pt x="982" y="7264"/>
                      </a:cubicBezTo>
                      <a:cubicBezTo>
                        <a:pt x="708" y="7036"/>
                        <a:pt x="457" y="6694"/>
                        <a:pt x="388" y="6328"/>
                      </a:cubicBezTo>
                      <a:cubicBezTo>
                        <a:pt x="320" y="5963"/>
                        <a:pt x="434" y="5598"/>
                        <a:pt x="640" y="5278"/>
                      </a:cubicBezTo>
                      <a:cubicBezTo>
                        <a:pt x="845" y="4936"/>
                        <a:pt x="1187" y="4753"/>
                        <a:pt x="1553" y="4594"/>
                      </a:cubicBezTo>
                      <a:cubicBezTo>
                        <a:pt x="1918" y="4434"/>
                        <a:pt x="2329" y="4320"/>
                        <a:pt x="2717" y="4228"/>
                      </a:cubicBezTo>
                      <a:cubicBezTo>
                        <a:pt x="3538" y="4046"/>
                        <a:pt x="4360" y="3932"/>
                        <a:pt x="5182" y="3818"/>
                      </a:cubicBezTo>
                      <a:cubicBezTo>
                        <a:pt x="6004" y="3726"/>
                        <a:pt x="6848" y="3658"/>
                        <a:pt x="7670" y="3612"/>
                      </a:cubicBezTo>
                      <a:lnTo>
                        <a:pt x="7693" y="3612"/>
                      </a:lnTo>
                      <a:cubicBezTo>
                        <a:pt x="7807" y="3589"/>
                        <a:pt x="7875" y="3498"/>
                        <a:pt x="7852" y="3384"/>
                      </a:cubicBezTo>
                      <a:cubicBezTo>
                        <a:pt x="7761" y="2950"/>
                        <a:pt x="7693" y="2517"/>
                        <a:pt x="7670" y="2060"/>
                      </a:cubicBezTo>
                      <a:cubicBezTo>
                        <a:pt x="7647" y="1626"/>
                        <a:pt x="7647" y="1170"/>
                        <a:pt x="7761" y="782"/>
                      </a:cubicBezTo>
                      <a:cubicBezTo>
                        <a:pt x="7807" y="690"/>
                        <a:pt x="7830" y="599"/>
                        <a:pt x="7898" y="508"/>
                      </a:cubicBezTo>
                      <a:cubicBezTo>
                        <a:pt x="7921" y="485"/>
                        <a:pt x="7944" y="439"/>
                        <a:pt x="7989" y="417"/>
                      </a:cubicBezTo>
                      <a:cubicBezTo>
                        <a:pt x="8012" y="394"/>
                        <a:pt x="8058" y="348"/>
                        <a:pt x="8058" y="348"/>
                      </a:cubicBezTo>
                      <a:cubicBezTo>
                        <a:pt x="8081" y="348"/>
                        <a:pt x="8172" y="348"/>
                        <a:pt x="8240" y="394"/>
                      </a:cubicBezTo>
                      <a:cubicBezTo>
                        <a:pt x="8332" y="439"/>
                        <a:pt x="8423" y="485"/>
                        <a:pt x="8514" y="554"/>
                      </a:cubicBezTo>
                      <a:cubicBezTo>
                        <a:pt x="8857" y="827"/>
                        <a:pt x="9153" y="1147"/>
                        <a:pt x="9450" y="1489"/>
                      </a:cubicBezTo>
                      <a:cubicBezTo>
                        <a:pt x="10044" y="2174"/>
                        <a:pt x="10591" y="2905"/>
                        <a:pt x="11139" y="3635"/>
                      </a:cubicBezTo>
                      <a:cubicBezTo>
                        <a:pt x="11687" y="4365"/>
                        <a:pt x="12212" y="5096"/>
                        <a:pt x="12714" y="5849"/>
                      </a:cubicBezTo>
                      <a:cubicBezTo>
                        <a:pt x="12728" y="5876"/>
                        <a:pt x="12749" y="5887"/>
                        <a:pt x="12773" y="5887"/>
                      </a:cubicBezTo>
                      <a:cubicBezTo>
                        <a:pt x="12790" y="5887"/>
                        <a:pt x="12809" y="5881"/>
                        <a:pt x="12828" y="5872"/>
                      </a:cubicBezTo>
                      <a:cubicBezTo>
                        <a:pt x="12874" y="5849"/>
                        <a:pt x="12874" y="5803"/>
                        <a:pt x="12851" y="5758"/>
                      </a:cubicBezTo>
                      <a:cubicBezTo>
                        <a:pt x="12372" y="4982"/>
                        <a:pt x="11870" y="4228"/>
                        <a:pt x="11345" y="3475"/>
                      </a:cubicBezTo>
                      <a:cubicBezTo>
                        <a:pt x="10820" y="2722"/>
                        <a:pt x="10295" y="1992"/>
                        <a:pt x="9701" y="1284"/>
                      </a:cubicBezTo>
                      <a:cubicBezTo>
                        <a:pt x="9382" y="942"/>
                        <a:pt x="9085" y="599"/>
                        <a:pt x="8720" y="302"/>
                      </a:cubicBezTo>
                      <a:cubicBezTo>
                        <a:pt x="8606" y="211"/>
                        <a:pt x="8514" y="143"/>
                        <a:pt x="8400" y="97"/>
                      </a:cubicBezTo>
                      <a:cubicBezTo>
                        <a:pt x="8319" y="49"/>
                        <a:pt x="8216" y="0"/>
                        <a:pt x="80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 name="Google Shape;4315;p56">
              <a:extLst>
                <a:ext uri="{FF2B5EF4-FFF2-40B4-BE49-F238E27FC236}">
                  <a16:creationId xmlns:a16="http://schemas.microsoft.com/office/drawing/2014/main" xmlns="" id="{80A61899-71F1-3ED5-E8E7-8DD42DFE30D0}"/>
                </a:ext>
              </a:extLst>
            </p:cNvPr>
            <p:cNvGrpSpPr/>
            <p:nvPr/>
          </p:nvGrpSpPr>
          <p:grpSpPr>
            <a:xfrm>
              <a:off x="714368" y="1784927"/>
              <a:ext cx="1674216" cy="2486473"/>
              <a:chOff x="719997" y="1783698"/>
              <a:chExt cx="1664727" cy="2472380"/>
            </a:xfrm>
          </p:grpSpPr>
          <p:sp>
            <p:nvSpPr>
              <p:cNvPr id="19" name="Google Shape;4316;p56">
                <a:extLst>
                  <a:ext uri="{FF2B5EF4-FFF2-40B4-BE49-F238E27FC236}">
                    <a16:creationId xmlns:a16="http://schemas.microsoft.com/office/drawing/2014/main" xmlns="" id="{DF235248-9EFC-5D5E-5EA4-10E267893ED0}"/>
                  </a:ext>
                </a:extLst>
              </p:cNvPr>
              <p:cNvSpPr/>
              <p:nvPr/>
            </p:nvSpPr>
            <p:spPr>
              <a:xfrm>
                <a:off x="1827366" y="4215889"/>
                <a:ext cx="323916" cy="40188"/>
              </a:xfrm>
              <a:custGeom>
                <a:avLst/>
                <a:gdLst/>
                <a:ahLst/>
                <a:cxnLst/>
                <a:rect l="l" t="t" r="r" b="b"/>
                <a:pathLst>
                  <a:path w="19863" h="2464" extrusionOk="0">
                    <a:moveTo>
                      <a:pt x="19540" y="1"/>
                    </a:moveTo>
                    <a:cubicBezTo>
                      <a:pt x="19533" y="1"/>
                      <a:pt x="19525" y="1"/>
                      <a:pt x="19517" y="3"/>
                    </a:cubicBezTo>
                    <a:cubicBezTo>
                      <a:pt x="15131" y="713"/>
                      <a:pt x="10732" y="908"/>
                      <a:pt x="7224" y="908"/>
                    </a:cubicBezTo>
                    <a:cubicBezTo>
                      <a:pt x="2952" y="908"/>
                      <a:pt x="1" y="619"/>
                      <a:pt x="1" y="619"/>
                    </a:cubicBezTo>
                    <a:lnTo>
                      <a:pt x="1" y="1852"/>
                    </a:lnTo>
                    <a:cubicBezTo>
                      <a:pt x="1" y="1852"/>
                      <a:pt x="4233" y="2464"/>
                      <a:pt x="9368" y="2464"/>
                    </a:cubicBezTo>
                    <a:cubicBezTo>
                      <a:pt x="12649" y="2464"/>
                      <a:pt x="16298" y="2214"/>
                      <a:pt x="19448" y="1395"/>
                    </a:cubicBezTo>
                    <a:cubicBezTo>
                      <a:pt x="19448" y="1395"/>
                      <a:pt x="19862" y="1"/>
                      <a:pt x="195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4317;p56">
                <a:extLst>
                  <a:ext uri="{FF2B5EF4-FFF2-40B4-BE49-F238E27FC236}">
                    <a16:creationId xmlns:a16="http://schemas.microsoft.com/office/drawing/2014/main" xmlns="" id="{1E0CD98D-178A-AC93-5EC3-4E38F495FBBD}"/>
                  </a:ext>
                </a:extLst>
              </p:cNvPr>
              <p:cNvGrpSpPr/>
              <p:nvPr/>
            </p:nvGrpSpPr>
            <p:grpSpPr>
              <a:xfrm>
                <a:off x="719997" y="1783698"/>
                <a:ext cx="1664727" cy="2472380"/>
                <a:chOff x="896475" y="2435300"/>
                <a:chExt cx="1226048" cy="1820872"/>
              </a:xfrm>
            </p:grpSpPr>
            <p:sp>
              <p:nvSpPr>
                <p:cNvPr id="21" name="Google Shape;4318;p56">
                  <a:extLst>
                    <a:ext uri="{FF2B5EF4-FFF2-40B4-BE49-F238E27FC236}">
                      <a16:creationId xmlns:a16="http://schemas.microsoft.com/office/drawing/2014/main" xmlns="" id="{6C0643DE-F932-DA45-3F69-1739F525800F}"/>
                    </a:ext>
                  </a:extLst>
                </p:cNvPr>
                <p:cNvSpPr/>
                <p:nvPr/>
              </p:nvSpPr>
              <p:spPr>
                <a:xfrm>
                  <a:off x="1242473" y="2441810"/>
                  <a:ext cx="854487" cy="909190"/>
                </a:xfrm>
                <a:custGeom>
                  <a:avLst/>
                  <a:gdLst/>
                  <a:ahLst/>
                  <a:cxnLst/>
                  <a:rect l="l" t="t" r="r" b="b"/>
                  <a:pathLst>
                    <a:path w="71148" h="75687" extrusionOk="0">
                      <a:moveTo>
                        <a:pt x="41831" y="0"/>
                      </a:moveTo>
                      <a:cubicBezTo>
                        <a:pt x="35673" y="0"/>
                        <a:pt x="30094" y="1516"/>
                        <a:pt x="27026" y="4107"/>
                      </a:cubicBezTo>
                      <a:cubicBezTo>
                        <a:pt x="23191" y="4746"/>
                        <a:pt x="9861" y="7553"/>
                        <a:pt x="7419" y="16706"/>
                      </a:cubicBezTo>
                      <a:cubicBezTo>
                        <a:pt x="6027" y="21956"/>
                        <a:pt x="7853" y="25312"/>
                        <a:pt x="6871" y="32091"/>
                      </a:cubicBezTo>
                      <a:cubicBezTo>
                        <a:pt x="6506" y="34693"/>
                        <a:pt x="3105" y="37432"/>
                        <a:pt x="2694" y="40171"/>
                      </a:cubicBezTo>
                      <a:cubicBezTo>
                        <a:pt x="2192" y="43617"/>
                        <a:pt x="4703" y="47064"/>
                        <a:pt x="4269" y="50351"/>
                      </a:cubicBezTo>
                      <a:cubicBezTo>
                        <a:pt x="3904" y="52930"/>
                        <a:pt x="891" y="57723"/>
                        <a:pt x="617" y="59983"/>
                      </a:cubicBezTo>
                      <a:cubicBezTo>
                        <a:pt x="1" y="65210"/>
                        <a:pt x="1781" y="67447"/>
                        <a:pt x="2603" y="68999"/>
                      </a:cubicBezTo>
                      <a:cubicBezTo>
                        <a:pt x="2603" y="68999"/>
                        <a:pt x="3881" y="69250"/>
                        <a:pt x="5981" y="69638"/>
                      </a:cubicBezTo>
                      <a:cubicBezTo>
                        <a:pt x="5985" y="69639"/>
                        <a:pt x="5989" y="69639"/>
                        <a:pt x="5993" y="69639"/>
                      </a:cubicBezTo>
                      <a:cubicBezTo>
                        <a:pt x="6492" y="69639"/>
                        <a:pt x="7336" y="65688"/>
                        <a:pt x="7924" y="65688"/>
                      </a:cubicBezTo>
                      <a:cubicBezTo>
                        <a:pt x="7931" y="65688"/>
                        <a:pt x="7937" y="65688"/>
                        <a:pt x="7944" y="65689"/>
                      </a:cubicBezTo>
                      <a:cubicBezTo>
                        <a:pt x="8651" y="65804"/>
                        <a:pt x="9085" y="70163"/>
                        <a:pt x="9907" y="70277"/>
                      </a:cubicBezTo>
                      <a:cubicBezTo>
                        <a:pt x="15564" y="71176"/>
                        <a:pt x="23602" y="72223"/>
                        <a:pt x="30438" y="72223"/>
                      </a:cubicBezTo>
                      <a:cubicBezTo>
                        <a:pt x="30718" y="72223"/>
                        <a:pt x="30996" y="72221"/>
                        <a:pt x="31271" y="72217"/>
                      </a:cubicBezTo>
                      <a:cubicBezTo>
                        <a:pt x="31294" y="72332"/>
                        <a:pt x="31317" y="72400"/>
                        <a:pt x="31317" y="72400"/>
                      </a:cubicBezTo>
                      <a:cubicBezTo>
                        <a:pt x="38438" y="74979"/>
                        <a:pt x="50947" y="75573"/>
                        <a:pt x="58936" y="75664"/>
                      </a:cubicBezTo>
                      <a:cubicBezTo>
                        <a:pt x="58938" y="75664"/>
                        <a:pt x="58940" y="75664"/>
                        <a:pt x="58942" y="75664"/>
                      </a:cubicBezTo>
                      <a:cubicBezTo>
                        <a:pt x="59764" y="75664"/>
                        <a:pt x="60923" y="71464"/>
                        <a:pt x="61652" y="71464"/>
                      </a:cubicBezTo>
                      <a:cubicBezTo>
                        <a:pt x="62245" y="71464"/>
                        <a:pt x="62405" y="75687"/>
                        <a:pt x="62907" y="75687"/>
                      </a:cubicBezTo>
                      <a:cubicBezTo>
                        <a:pt x="65053" y="75664"/>
                        <a:pt x="66354" y="75618"/>
                        <a:pt x="66354" y="75618"/>
                      </a:cubicBezTo>
                      <a:cubicBezTo>
                        <a:pt x="67427" y="74226"/>
                        <a:pt x="69549" y="72332"/>
                        <a:pt x="69823" y="67059"/>
                      </a:cubicBezTo>
                      <a:cubicBezTo>
                        <a:pt x="69937" y="64776"/>
                        <a:pt x="67746" y="59549"/>
                        <a:pt x="67837" y="56970"/>
                      </a:cubicBezTo>
                      <a:cubicBezTo>
                        <a:pt x="67952" y="53638"/>
                        <a:pt x="70987" y="50670"/>
                        <a:pt x="71079" y="47201"/>
                      </a:cubicBezTo>
                      <a:cubicBezTo>
                        <a:pt x="71147" y="44416"/>
                        <a:pt x="68248" y="41152"/>
                        <a:pt x="68317" y="38505"/>
                      </a:cubicBezTo>
                      <a:cubicBezTo>
                        <a:pt x="68477" y="31680"/>
                        <a:pt x="70554" y="28690"/>
                        <a:pt x="70348" y="23257"/>
                      </a:cubicBezTo>
                      <a:cubicBezTo>
                        <a:pt x="69733" y="6463"/>
                        <a:pt x="54549" y="0"/>
                        <a:pt x="418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319;p56">
                  <a:extLst>
                    <a:ext uri="{FF2B5EF4-FFF2-40B4-BE49-F238E27FC236}">
                      <a16:creationId xmlns:a16="http://schemas.microsoft.com/office/drawing/2014/main" xmlns="" id="{20BF3743-15F4-C9A6-6E01-99765A66784B}"/>
                    </a:ext>
                  </a:extLst>
                </p:cNvPr>
                <p:cNvSpPr/>
                <p:nvPr/>
              </p:nvSpPr>
              <p:spPr>
                <a:xfrm>
                  <a:off x="1502394" y="2435300"/>
                  <a:ext cx="74294" cy="97529"/>
                </a:xfrm>
                <a:custGeom>
                  <a:avLst/>
                  <a:gdLst/>
                  <a:ahLst/>
                  <a:cxnLst/>
                  <a:rect l="l" t="t" r="r" b="b"/>
                  <a:pathLst>
                    <a:path w="6186" h="8119" extrusionOk="0">
                      <a:moveTo>
                        <a:pt x="4288" y="1"/>
                      </a:moveTo>
                      <a:cubicBezTo>
                        <a:pt x="4164" y="1"/>
                        <a:pt x="4041" y="27"/>
                        <a:pt x="3926" y="84"/>
                      </a:cubicBezTo>
                      <a:cubicBezTo>
                        <a:pt x="3447" y="358"/>
                        <a:pt x="3401" y="1020"/>
                        <a:pt x="3424" y="1567"/>
                      </a:cubicBezTo>
                      <a:cubicBezTo>
                        <a:pt x="3515" y="3234"/>
                        <a:pt x="3584" y="4900"/>
                        <a:pt x="3652" y="6566"/>
                      </a:cubicBezTo>
                      <a:cubicBezTo>
                        <a:pt x="3081" y="5105"/>
                        <a:pt x="2511" y="3645"/>
                        <a:pt x="1940" y="2161"/>
                      </a:cubicBezTo>
                      <a:cubicBezTo>
                        <a:pt x="1745" y="1662"/>
                        <a:pt x="1406" y="1060"/>
                        <a:pt x="883" y="1060"/>
                      </a:cubicBezTo>
                      <a:cubicBezTo>
                        <a:pt x="855" y="1060"/>
                        <a:pt x="827" y="1062"/>
                        <a:pt x="799" y="1065"/>
                      </a:cubicBezTo>
                      <a:cubicBezTo>
                        <a:pt x="160" y="1134"/>
                        <a:pt x="0" y="2001"/>
                        <a:pt x="91" y="2640"/>
                      </a:cubicBezTo>
                      <a:cubicBezTo>
                        <a:pt x="388" y="4809"/>
                        <a:pt x="1621" y="6817"/>
                        <a:pt x="3378" y="8118"/>
                      </a:cubicBezTo>
                      <a:lnTo>
                        <a:pt x="5181" y="7160"/>
                      </a:lnTo>
                      <a:cubicBezTo>
                        <a:pt x="6026" y="5356"/>
                        <a:pt x="6186" y="3257"/>
                        <a:pt x="5592" y="1339"/>
                      </a:cubicBezTo>
                      <a:cubicBezTo>
                        <a:pt x="5478" y="974"/>
                        <a:pt x="5318" y="586"/>
                        <a:pt x="5022" y="312"/>
                      </a:cubicBezTo>
                      <a:cubicBezTo>
                        <a:pt x="4834" y="124"/>
                        <a:pt x="4560" y="1"/>
                        <a:pt x="42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320;p56">
                  <a:extLst>
                    <a:ext uri="{FF2B5EF4-FFF2-40B4-BE49-F238E27FC236}">
                      <a16:creationId xmlns:a16="http://schemas.microsoft.com/office/drawing/2014/main" xmlns="" id="{39659E60-CE38-F94C-D7FC-E9EC26C20A67}"/>
                    </a:ext>
                  </a:extLst>
                </p:cNvPr>
                <p:cNvSpPr/>
                <p:nvPr/>
              </p:nvSpPr>
              <p:spPr>
                <a:xfrm>
                  <a:off x="1229320" y="2504200"/>
                  <a:ext cx="321292" cy="777437"/>
                </a:xfrm>
                <a:custGeom>
                  <a:avLst/>
                  <a:gdLst/>
                  <a:ahLst/>
                  <a:cxnLst/>
                  <a:rect l="l" t="t" r="r" b="b"/>
                  <a:pathLst>
                    <a:path w="26752" h="64719" extrusionOk="0">
                      <a:moveTo>
                        <a:pt x="24508" y="1"/>
                      </a:moveTo>
                      <a:cubicBezTo>
                        <a:pt x="21817" y="1"/>
                        <a:pt x="16082" y="1202"/>
                        <a:pt x="12873" y="3843"/>
                      </a:cubicBezTo>
                      <a:cubicBezTo>
                        <a:pt x="9244" y="6856"/>
                        <a:pt x="7030" y="11010"/>
                        <a:pt x="6825" y="15256"/>
                      </a:cubicBezTo>
                      <a:cubicBezTo>
                        <a:pt x="6756" y="16899"/>
                        <a:pt x="6939" y="18565"/>
                        <a:pt x="7122" y="20186"/>
                      </a:cubicBezTo>
                      <a:cubicBezTo>
                        <a:pt x="7441" y="23290"/>
                        <a:pt x="7761" y="26212"/>
                        <a:pt x="6482" y="28882"/>
                      </a:cubicBezTo>
                      <a:cubicBezTo>
                        <a:pt x="6117" y="29658"/>
                        <a:pt x="5592" y="30389"/>
                        <a:pt x="5113" y="31096"/>
                      </a:cubicBezTo>
                      <a:cubicBezTo>
                        <a:pt x="4360" y="32169"/>
                        <a:pt x="3606" y="33265"/>
                        <a:pt x="3287" y="34543"/>
                      </a:cubicBezTo>
                      <a:cubicBezTo>
                        <a:pt x="2739" y="36689"/>
                        <a:pt x="3538" y="38857"/>
                        <a:pt x="4291" y="40934"/>
                      </a:cubicBezTo>
                      <a:cubicBezTo>
                        <a:pt x="5044" y="42988"/>
                        <a:pt x="5820" y="45088"/>
                        <a:pt x="5318" y="47165"/>
                      </a:cubicBezTo>
                      <a:cubicBezTo>
                        <a:pt x="4999" y="48467"/>
                        <a:pt x="4177" y="49608"/>
                        <a:pt x="3401" y="50726"/>
                      </a:cubicBezTo>
                      <a:cubicBezTo>
                        <a:pt x="2967" y="51320"/>
                        <a:pt x="2511" y="51936"/>
                        <a:pt x="2146" y="52598"/>
                      </a:cubicBezTo>
                      <a:cubicBezTo>
                        <a:pt x="0" y="56410"/>
                        <a:pt x="662" y="61523"/>
                        <a:pt x="3698" y="64718"/>
                      </a:cubicBezTo>
                      <a:lnTo>
                        <a:pt x="3880" y="64558"/>
                      </a:lnTo>
                      <a:cubicBezTo>
                        <a:pt x="890" y="61431"/>
                        <a:pt x="274" y="56455"/>
                        <a:pt x="2374" y="52712"/>
                      </a:cubicBezTo>
                      <a:cubicBezTo>
                        <a:pt x="2716" y="52073"/>
                        <a:pt x="3150" y="51457"/>
                        <a:pt x="3584" y="50863"/>
                      </a:cubicBezTo>
                      <a:cubicBezTo>
                        <a:pt x="4382" y="49722"/>
                        <a:pt x="5204" y="48581"/>
                        <a:pt x="5547" y="47211"/>
                      </a:cubicBezTo>
                      <a:cubicBezTo>
                        <a:pt x="6049" y="45088"/>
                        <a:pt x="5273" y="42943"/>
                        <a:pt x="4519" y="40866"/>
                      </a:cubicBezTo>
                      <a:cubicBezTo>
                        <a:pt x="3766" y="38789"/>
                        <a:pt x="2990" y="36666"/>
                        <a:pt x="3515" y="34612"/>
                      </a:cubicBezTo>
                      <a:cubicBezTo>
                        <a:pt x="3812" y="33379"/>
                        <a:pt x="4565" y="32283"/>
                        <a:pt x="5295" y="31233"/>
                      </a:cubicBezTo>
                      <a:cubicBezTo>
                        <a:pt x="5798" y="30526"/>
                        <a:pt x="6323" y="29773"/>
                        <a:pt x="6711" y="28997"/>
                      </a:cubicBezTo>
                      <a:cubicBezTo>
                        <a:pt x="8012" y="26258"/>
                        <a:pt x="7669" y="23153"/>
                        <a:pt x="7350" y="20163"/>
                      </a:cubicBezTo>
                      <a:cubicBezTo>
                        <a:pt x="7190" y="18543"/>
                        <a:pt x="7007" y="16876"/>
                        <a:pt x="7076" y="15279"/>
                      </a:cubicBezTo>
                      <a:cubicBezTo>
                        <a:pt x="7281" y="11102"/>
                        <a:pt x="9450" y="6993"/>
                        <a:pt x="13033" y="4026"/>
                      </a:cubicBezTo>
                      <a:cubicBezTo>
                        <a:pt x="16196" y="1430"/>
                        <a:pt x="21839" y="252"/>
                        <a:pt x="24485" y="252"/>
                      </a:cubicBezTo>
                      <a:cubicBezTo>
                        <a:pt x="24608" y="252"/>
                        <a:pt x="24724" y="254"/>
                        <a:pt x="24834" y="260"/>
                      </a:cubicBezTo>
                      <a:cubicBezTo>
                        <a:pt x="25336" y="282"/>
                        <a:pt x="25678" y="397"/>
                        <a:pt x="25884" y="625"/>
                      </a:cubicBezTo>
                      <a:cubicBezTo>
                        <a:pt x="26249" y="1013"/>
                        <a:pt x="26203" y="1698"/>
                        <a:pt x="26158" y="2496"/>
                      </a:cubicBezTo>
                      <a:cubicBezTo>
                        <a:pt x="26112" y="3409"/>
                        <a:pt x="26067" y="4437"/>
                        <a:pt x="26523" y="5418"/>
                      </a:cubicBezTo>
                      <a:lnTo>
                        <a:pt x="26751" y="5304"/>
                      </a:lnTo>
                      <a:cubicBezTo>
                        <a:pt x="26295" y="4391"/>
                        <a:pt x="26363" y="3387"/>
                        <a:pt x="26409" y="2519"/>
                      </a:cubicBezTo>
                      <a:cubicBezTo>
                        <a:pt x="26455" y="1652"/>
                        <a:pt x="26477" y="921"/>
                        <a:pt x="26067" y="465"/>
                      </a:cubicBezTo>
                      <a:cubicBezTo>
                        <a:pt x="25815" y="191"/>
                        <a:pt x="25427" y="31"/>
                        <a:pt x="24857" y="8"/>
                      </a:cubicBezTo>
                      <a:cubicBezTo>
                        <a:pt x="24747" y="3"/>
                        <a:pt x="24631" y="1"/>
                        <a:pt x="245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321;p56">
                  <a:extLst>
                    <a:ext uri="{FF2B5EF4-FFF2-40B4-BE49-F238E27FC236}">
                      <a16:creationId xmlns:a16="http://schemas.microsoft.com/office/drawing/2014/main" xmlns="" id="{022C3269-0A2B-ED01-CF7B-D50CBF3A7ADC}"/>
                    </a:ext>
                  </a:extLst>
                </p:cNvPr>
                <p:cNvSpPr/>
                <p:nvPr/>
              </p:nvSpPr>
              <p:spPr>
                <a:xfrm>
                  <a:off x="1784789" y="2466735"/>
                  <a:ext cx="337733" cy="893862"/>
                </a:xfrm>
                <a:custGeom>
                  <a:avLst/>
                  <a:gdLst/>
                  <a:ahLst/>
                  <a:cxnLst/>
                  <a:rect l="l" t="t" r="r" b="b"/>
                  <a:pathLst>
                    <a:path w="28121" h="74411" extrusionOk="0">
                      <a:moveTo>
                        <a:pt x="23" y="0"/>
                      </a:moveTo>
                      <a:lnTo>
                        <a:pt x="0" y="229"/>
                      </a:lnTo>
                      <a:cubicBezTo>
                        <a:pt x="5090" y="594"/>
                        <a:pt x="11641" y="1438"/>
                        <a:pt x="17165" y="4702"/>
                      </a:cubicBezTo>
                      <a:cubicBezTo>
                        <a:pt x="22711" y="7989"/>
                        <a:pt x="26295" y="13627"/>
                        <a:pt x="26295" y="19060"/>
                      </a:cubicBezTo>
                      <a:cubicBezTo>
                        <a:pt x="26295" y="21593"/>
                        <a:pt x="25564" y="24081"/>
                        <a:pt x="24880" y="26478"/>
                      </a:cubicBezTo>
                      <a:cubicBezTo>
                        <a:pt x="24674" y="27140"/>
                        <a:pt x="24469" y="27847"/>
                        <a:pt x="24286" y="28532"/>
                      </a:cubicBezTo>
                      <a:cubicBezTo>
                        <a:pt x="23601" y="31111"/>
                        <a:pt x="22848" y="34923"/>
                        <a:pt x="24241" y="38187"/>
                      </a:cubicBezTo>
                      <a:cubicBezTo>
                        <a:pt x="24629" y="39077"/>
                        <a:pt x="25176" y="39945"/>
                        <a:pt x="25724" y="40789"/>
                      </a:cubicBezTo>
                      <a:cubicBezTo>
                        <a:pt x="26820" y="42547"/>
                        <a:pt x="27870" y="44190"/>
                        <a:pt x="27596" y="46107"/>
                      </a:cubicBezTo>
                      <a:cubicBezTo>
                        <a:pt x="27413" y="47500"/>
                        <a:pt x="26546" y="48618"/>
                        <a:pt x="25656" y="49805"/>
                      </a:cubicBezTo>
                      <a:cubicBezTo>
                        <a:pt x="24948" y="50741"/>
                        <a:pt x="24195" y="51722"/>
                        <a:pt x="23830" y="52841"/>
                      </a:cubicBezTo>
                      <a:cubicBezTo>
                        <a:pt x="23099" y="55009"/>
                        <a:pt x="23853" y="57292"/>
                        <a:pt x="24583" y="59483"/>
                      </a:cubicBezTo>
                      <a:cubicBezTo>
                        <a:pt x="24857" y="60282"/>
                        <a:pt x="25131" y="61126"/>
                        <a:pt x="25313" y="61925"/>
                      </a:cubicBezTo>
                      <a:cubicBezTo>
                        <a:pt x="26340" y="66217"/>
                        <a:pt x="25176" y="70941"/>
                        <a:pt x="22255" y="74251"/>
                      </a:cubicBezTo>
                      <a:lnTo>
                        <a:pt x="22437" y="74411"/>
                      </a:lnTo>
                      <a:cubicBezTo>
                        <a:pt x="25405" y="71033"/>
                        <a:pt x="26592" y="66239"/>
                        <a:pt x="25542" y="61880"/>
                      </a:cubicBezTo>
                      <a:cubicBezTo>
                        <a:pt x="25359" y="61058"/>
                        <a:pt x="25085" y="60213"/>
                        <a:pt x="24811" y="59392"/>
                      </a:cubicBezTo>
                      <a:cubicBezTo>
                        <a:pt x="24104" y="57246"/>
                        <a:pt x="23350" y="55009"/>
                        <a:pt x="24058" y="52909"/>
                      </a:cubicBezTo>
                      <a:cubicBezTo>
                        <a:pt x="24423" y="51814"/>
                        <a:pt x="25154" y="50878"/>
                        <a:pt x="25861" y="49942"/>
                      </a:cubicBezTo>
                      <a:cubicBezTo>
                        <a:pt x="26729" y="48801"/>
                        <a:pt x="27642" y="47591"/>
                        <a:pt x="27824" y="46153"/>
                      </a:cubicBezTo>
                      <a:cubicBezTo>
                        <a:pt x="28121" y="44144"/>
                        <a:pt x="27002" y="42387"/>
                        <a:pt x="25907" y="40675"/>
                      </a:cubicBezTo>
                      <a:cubicBezTo>
                        <a:pt x="25382" y="39831"/>
                        <a:pt x="24857" y="38963"/>
                        <a:pt x="24469" y="38073"/>
                      </a:cubicBezTo>
                      <a:cubicBezTo>
                        <a:pt x="23099" y="34900"/>
                        <a:pt x="23830" y="31157"/>
                        <a:pt x="24514" y="28600"/>
                      </a:cubicBezTo>
                      <a:cubicBezTo>
                        <a:pt x="24697" y="27916"/>
                        <a:pt x="24902" y="27208"/>
                        <a:pt x="25108" y="26546"/>
                      </a:cubicBezTo>
                      <a:cubicBezTo>
                        <a:pt x="25793" y="24127"/>
                        <a:pt x="26523" y="21616"/>
                        <a:pt x="26523" y="19082"/>
                      </a:cubicBezTo>
                      <a:cubicBezTo>
                        <a:pt x="26546" y="13467"/>
                        <a:pt x="23008" y="7875"/>
                        <a:pt x="17279" y="4497"/>
                      </a:cubicBezTo>
                      <a:cubicBezTo>
                        <a:pt x="11732" y="1210"/>
                        <a:pt x="5136" y="366"/>
                        <a:pt x="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322;p56">
                  <a:extLst>
                    <a:ext uri="{FF2B5EF4-FFF2-40B4-BE49-F238E27FC236}">
                      <a16:creationId xmlns:a16="http://schemas.microsoft.com/office/drawing/2014/main" xmlns="" id="{AAA9D042-FE49-7493-7DED-AA399B433DF1}"/>
                    </a:ext>
                  </a:extLst>
                </p:cNvPr>
                <p:cNvSpPr/>
                <p:nvPr/>
              </p:nvSpPr>
              <p:spPr>
                <a:xfrm>
                  <a:off x="1296765" y="2537197"/>
                  <a:ext cx="200123" cy="712017"/>
                </a:xfrm>
                <a:custGeom>
                  <a:avLst/>
                  <a:gdLst/>
                  <a:ahLst/>
                  <a:cxnLst/>
                  <a:rect l="l" t="t" r="r" b="b"/>
                  <a:pathLst>
                    <a:path w="16663" h="59273" extrusionOk="0">
                      <a:moveTo>
                        <a:pt x="16571" y="1"/>
                      </a:moveTo>
                      <a:cubicBezTo>
                        <a:pt x="14060" y="1279"/>
                        <a:pt x="11846" y="3105"/>
                        <a:pt x="10112" y="5342"/>
                      </a:cubicBezTo>
                      <a:cubicBezTo>
                        <a:pt x="8400" y="7579"/>
                        <a:pt x="7167" y="10181"/>
                        <a:pt x="6597" y="12942"/>
                      </a:cubicBezTo>
                      <a:cubicBezTo>
                        <a:pt x="6003" y="15704"/>
                        <a:pt x="6049" y="18580"/>
                        <a:pt x="6688" y="21319"/>
                      </a:cubicBezTo>
                      <a:cubicBezTo>
                        <a:pt x="6848" y="22004"/>
                        <a:pt x="7030" y="22689"/>
                        <a:pt x="7281" y="23351"/>
                      </a:cubicBezTo>
                      <a:cubicBezTo>
                        <a:pt x="7510" y="24013"/>
                        <a:pt x="7806" y="24675"/>
                        <a:pt x="8057" y="25314"/>
                      </a:cubicBezTo>
                      <a:cubicBezTo>
                        <a:pt x="8308" y="25976"/>
                        <a:pt x="8537" y="26615"/>
                        <a:pt x="8674" y="27300"/>
                      </a:cubicBezTo>
                      <a:cubicBezTo>
                        <a:pt x="8811" y="27961"/>
                        <a:pt x="8879" y="28669"/>
                        <a:pt x="8719" y="29331"/>
                      </a:cubicBezTo>
                      <a:cubicBezTo>
                        <a:pt x="8582" y="29993"/>
                        <a:pt x="8263" y="30609"/>
                        <a:pt x="7806" y="31134"/>
                      </a:cubicBezTo>
                      <a:cubicBezTo>
                        <a:pt x="7327" y="31636"/>
                        <a:pt x="6779" y="32070"/>
                        <a:pt x="6231" y="32481"/>
                      </a:cubicBezTo>
                      <a:cubicBezTo>
                        <a:pt x="5661" y="32892"/>
                        <a:pt x="5067" y="33280"/>
                        <a:pt x="4542" y="33759"/>
                      </a:cubicBezTo>
                      <a:cubicBezTo>
                        <a:pt x="3994" y="34216"/>
                        <a:pt x="3492" y="34741"/>
                        <a:pt x="3173" y="35380"/>
                      </a:cubicBezTo>
                      <a:cubicBezTo>
                        <a:pt x="2830" y="36019"/>
                        <a:pt x="2671" y="36726"/>
                        <a:pt x="2648" y="37434"/>
                      </a:cubicBezTo>
                      <a:cubicBezTo>
                        <a:pt x="2625" y="38142"/>
                        <a:pt x="2716" y="38849"/>
                        <a:pt x="2853" y="39534"/>
                      </a:cubicBezTo>
                      <a:cubicBezTo>
                        <a:pt x="3173" y="40926"/>
                        <a:pt x="3721" y="42227"/>
                        <a:pt x="4063" y="43574"/>
                      </a:cubicBezTo>
                      <a:cubicBezTo>
                        <a:pt x="4223" y="44236"/>
                        <a:pt x="4337" y="44943"/>
                        <a:pt x="4337" y="45628"/>
                      </a:cubicBezTo>
                      <a:cubicBezTo>
                        <a:pt x="4337" y="46313"/>
                        <a:pt x="4200" y="46998"/>
                        <a:pt x="3972" y="47660"/>
                      </a:cubicBezTo>
                      <a:cubicBezTo>
                        <a:pt x="3538" y="48984"/>
                        <a:pt x="2762" y="50170"/>
                        <a:pt x="2031" y="51357"/>
                      </a:cubicBezTo>
                      <a:cubicBezTo>
                        <a:pt x="1666" y="51951"/>
                        <a:pt x="1278" y="52544"/>
                        <a:pt x="982" y="53183"/>
                      </a:cubicBezTo>
                      <a:cubicBezTo>
                        <a:pt x="662" y="53822"/>
                        <a:pt x="411" y="54484"/>
                        <a:pt x="251" y="55169"/>
                      </a:cubicBezTo>
                      <a:cubicBezTo>
                        <a:pt x="91" y="55854"/>
                        <a:pt x="0" y="56562"/>
                        <a:pt x="91" y="57269"/>
                      </a:cubicBezTo>
                      <a:cubicBezTo>
                        <a:pt x="160" y="57977"/>
                        <a:pt x="411" y="58661"/>
                        <a:pt x="845" y="59255"/>
                      </a:cubicBezTo>
                      <a:cubicBezTo>
                        <a:pt x="845" y="59266"/>
                        <a:pt x="856" y="59272"/>
                        <a:pt x="870" y="59272"/>
                      </a:cubicBezTo>
                      <a:cubicBezTo>
                        <a:pt x="885" y="59272"/>
                        <a:pt x="902" y="59266"/>
                        <a:pt x="913" y="59255"/>
                      </a:cubicBezTo>
                      <a:cubicBezTo>
                        <a:pt x="936" y="59232"/>
                        <a:pt x="936" y="59209"/>
                        <a:pt x="936" y="59186"/>
                      </a:cubicBezTo>
                      <a:cubicBezTo>
                        <a:pt x="525" y="58616"/>
                        <a:pt x="274" y="57954"/>
                        <a:pt x="205" y="57269"/>
                      </a:cubicBezTo>
                      <a:cubicBezTo>
                        <a:pt x="137" y="56562"/>
                        <a:pt x="205" y="55877"/>
                        <a:pt x="388" y="55192"/>
                      </a:cubicBezTo>
                      <a:cubicBezTo>
                        <a:pt x="548" y="54530"/>
                        <a:pt x="799" y="53868"/>
                        <a:pt x="1096" y="53252"/>
                      </a:cubicBezTo>
                      <a:cubicBezTo>
                        <a:pt x="1392" y="52613"/>
                        <a:pt x="1780" y="52019"/>
                        <a:pt x="2146" y="51426"/>
                      </a:cubicBezTo>
                      <a:cubicBezTo>
                        <a:pt x="2876" y="50239"/>
                        <a:pt x="3652" y="49052"/>
                        <a:pt x="4131" y="47705"/>
                      </a:cubicBezTo>
                      <a:cubicBezTo>
                        <a:pt x="4360" y="47043"/>
                        <a:pt x="4497" y="46336"/>
                        <a:pt x="4497" y="45628"/>
                      </a:cubicBezTo>
                      <a:cubicBezTo>
                        <a:pt x="4497" y="44921"/>
                        <a:pt x="4382" y="44213"/>
                        <a:pt x="4223" y="43528"/>
                      </a:cubicBezTo>
                      <a:cubicBezTo>
                        <a:pt x="3880" y="42159"/>
                        <a:pt x="3333" y="40858"/>
                        <a:pt x="3036" y="39511"/>
                      </a:cubicBezTo>
                      <a:cubicBezTo>
                        <a:pt x="2899" y="38826"/>
                        <a:pt x="2808" y="38119"/>
                        <a:pt x="2830" y="37434"/>
                      </a:cubicBezTo>
                      <a:cubicBezTo>
                        <a:pt x="2853" y="36749"/>
                        <a:pt x="3013" y="36064"/>
                        <a:pt x="3333" y="35471"/>
                      </a:cubicBezTo>
                      <a:cubicBezTo>
                        <a:pt x="3652" y="34855"/>
                        <a:pt x="4131" y="34353"/>
                        <a:pt x="4656" y="33896"/>
                      </a:cubicBezTo>
                      <a:cubicBezTo>
                        <a:pt x="5204" y="33462"/>
                        <a:pt x="5775" y="33051"/>
                        <a:pt x="6345" y="32641"/>
                      </a:cubicBezTo>
                      <a:cubicBezTo>
                        <a:pt x="6916" y="32230"/>
                        <a:pt x="7487" y="31796"/>
                        <a:pt x="7966" y="31271"/>
                      </a:cubicBezTo>
                      <a:cubicBezTo>
                        <a:pt x="8445" y="30746"/>
                        <a:pt x="8788" y="30084"/>
                        <a:pt x="8948" y="29377"/>
                      </a:cubicBezTo>
                      <a:cubicBezTo>
                        <a:pt x="9107" y="28669"/>
                        <a:pt x="9039" y="27939"/>
                        <a:pt x="8902" y="27254"/>
                      </a:cubicBezTo>
                      <a:cubicBezTo>
                        <a:pt x="8765" y="26546"/>
                        <a:pt x="8514" y="25884"/>
                        <a:pt x="8263" y="25222"/>
                      </a:cubicBezTo>
                      <a:cubicBezTo>
                        <a:pt x="7738" y="23921"/>
                        <a:pt x="7213" y="22643"/>
                        <a:pt x="6916" y="21274"/>
                      </a:cubicBezTo>
                      <a:cubicBezTo>
                        <a:pt x="6277" y="18557"/>
                        <a:pt x="6231" y="15704"/>
                        <a:pt x="6802" y="12988"/>
                      </a:cubicBezTo>
                      <a:cubicBezTo>
                        <a:pt x="7920" y="7510"/>
                        <a:pt x="11664" y="2671"/>
                        <a:pt x="16617" y="115"/>
                      </a:cubicBezTo>
                      <a:cubicBezTo>
                        <a:pt x="16640" y="92"/>
                        <a:pt x="16663" y="69"/>
                        <a:pt x="16640" y="23"/>
                      </a:cubicBezTo>
                      <a:cubicBezTo>
                        <a:pt x="16640" y="1"/>
                        <a:pt x="16594" y="1"/>
                        <a:pt x="16571" y="1"/>
                      </a:cubicBezTo>
                      <a:close/>
                    </a:path>
                  </a:pathLst>
                </a:custGeom>
                <a:solidFill>
                  <a:schemeClr val="accent5">
                    <a:alpha val="324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323;p56">
                  <a:extLst>
                    <a:ext uri="{FF2B5EF4-FFF2-40B4-BE49-F238E27FC236}">
                      <a16:creationId xmlns:a16="http://schemas.microsoft.com/office/drawing/2014/main" xmlns="" id="{A03FE0FA-E56C-F4EE-803E-970B1670EF9F}"/>
                    </a:ext>
                  </a:extLst>
                </p:cNvPr>
                <p:cNvSpPr/>
                <p:nvPr/>
              </p:nvSpPr>
              <p:spPr>
                <a:xfrm>
                  <a:off x="1301967" y="3565728"/>
                  <a:ext cx="548281" cy="600877"/>
                </a:xfrm>
                <a:custGeom>
                  <a:avLst/>
                  <a:gdLst/>
                  <a:ahLst/>
                  <a:cxnLst/>
                  <a:rect l="l" t="t" r="r" b="b"/>
                  <a:pathLst>
                    <a:path w="45652" h="50021" extrusionOk="0">
                      <a:moveTo>
                        <a:pt x="21546" y="1"/>
                      </a:moveTo>
                      <a:cubicBezTo>
                        <a:pt x="12496" y="1"/>
                        <a:pt x="3131" y="2379"/>
                        <a:pt x="1210" y="6931"/>
                      </a:cubicBezTo>
                      <a:cubicBezTo>
                        <a:pt x="1" y="9807"/>
                        <a:pt x="297" y="47263"/>
                        <a:pt x="297" y="47263"/>
                      </a:cubicBezTo>
                      <a:cubicBezTo>
                        <a:pt x="3503" y="49427"/>
                        <a:pt x="6230" y="49977"/>
                        <a:pt x="8176" y="49977"/>
                      </a:cubicBezTo>
                      <a:cubicBezTo>
                        <a:pt x="10191" y="49977"/>
                        <a:pt x="11368" y="49386"/>
                        <a:pt x="11368" y="49386"/>
                      </a:cubicBezTo>
                      <a:lnTo>
                        <a:pt x="19516" y="22635"/>
                      </a:lnTo>
                      <a:lnTo>
                        <a:pt x="25017" y="21630"/>
                      </a:lnTo>
                      <a:lnTo>
                        <a:pt x="34421" y="49842"/>
                      </a:lnTo>
                      <a:cubicBezTo>
                        <a:pt x="35185" y="49967"/>
                        <a:pt x="35949" y="50020"/>
                        <a:pt x="36699" y="50020"/>
                      </a:cubicBezTo>
                      <a:cubicBezTo>
                        <a:pt x="41460" y="50020"/>
                        <a:pt x="45651" y="47857"/>
                        <a:pt x="45651" y="47857"/>
                      </a:cubicBezTo>
                      <a:cubicBezTo>
                        <a:pt x="45651" y="47857"/>
                        <a:pt x="42456" y="16335"/>
                        <a:pt x="39877" y="6771"/>
                      </a:cubicBezTo>
                      <a:cubicBezTo>
                        <a:pt x="38646" y="2197"/>
                        <a:pt x="30242" y="1"/>
                        <a:pt x="215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324;p56">
                  <a:extLst>
                    <a:ext uri="{FF2B5EF4-FFF2-40B4-BE49-F238E27FC236}">
                      <a16:creationId xmlns:a16="http://schemas.microsoft.com/office/drawing/2014/main" xmlns="" id="{3AF87F9A-45BF-3F4F-5A9B-9C7F0680B452}"/>
                    </a:ext>
                  </a:extLst>
                </p:cNvPr>
                <p:cNvSpPr/>
                <p:nvPr/>
              </p:nvSpPr>
              <p:spPr>
                <a:xfrm>
                  <a:off x="1307456" y="3565728"/>
                  <a:ext cx="493719" cy="220357"/>
                </a:xfrm>
                <a:custGeom>
                  <a:avLst/>
                  <a:gdLst/>
                  <a:ahLst/>
                  <a:cxnLst/>
                  <a:rect l="l" t="t" r="r" b="b"/>
                  <a:pathLst>
                    <a:path w="41109" h="18344" extrusionOk="0">
                      <a:moveTo>
                        <a:pt x="21089" y="1"/>
                      </a:moveTo>
                      <a:cubicBezTo>
                        <a:pt x="12039" y="1"/>
                        <a:pt x="2674" y="2379"/>
                        <a:pt x="753" y="6931"/>
                      </a:cubicBezTo>
                      <a:cubicBezTo>
                        <a:pt x="365" y="7867"/>
                        <a:pt x="137" y="12523"/>
                        <a:pt x="0" y="18344"/>
                      </a:cubicBezTo>
                      <a:cubicBezTo>
                        <a:pt x="10021" y="17294"/>
                        <a:pt x="20018" y="17431"/>
                        <a:pt x="29650" y="16244"/>
                      </a:cubicBezTo>
                      <a:cubicBezTo>
                        <a:pt x="33439" y="15947"/>
                        <a:pt x="37251" y="15605"/>
                        <a:pt x="41109" y="15262"/>
                      </a:cubicBezTo>
                      <a:cubicBezTo>
                        <a:pt x="40538" y="11793"/>
                        <a:pt x="39967" y="8780"/>
                        <a:pt x="39420" y="6771"/>
                      </a:cubicBezTo>
                      <a:cubicBezTo>
                        <a:pt x="38189" y="2197"/>
                        <a:pt x="29785" y="1"/>
                        <a:pt x="210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325;p56">
                  <a:extLst>
                    <a:ext uri="{FF2B5EF4-FFF2-40B4-BE49-F238E27FC236}">
                      <a16:creationId xmlns:a16="http://schemas.microsoft.com/office/drawing/2014/main" xmlns="" id="{D9BADD1C-12AA-E9A4-039B-F93B4557EFD4}"/>
                    </a:ext>
                  </a:extLst>
                </p:cNvPr>
                <p:cNvSpPr/>
                <p:nvPr/>
              </p:nvSpPr>
              <p:spPr>
                <a:xfrm>
                  <a:off x="1481554" y="3818963"/>
                  <a:ext cx="181207" cy="24962"/>
                </a:xfrm>
                <a:custGeom>
                  <a:avLst/>
                  <a:gdLst/>
                  <a:ahLst/>
                  <a:cxnLst/>
                  <a:rect l="l" t="t" r="r" b="b"/>
                  <a:pathLst>
                    <a:path w="15088" h="2078" extrusionOk="0">
                      <a:moveTo>
                        <a:pt x="15065" y="1"/>
                      </a:moveTo>
                      <a:cubicBezTo>
                        <a:pt x="12531" y="252"/>
                        <a:pt x="10021" y="548"/>
                        <a:pt x="7510" y="845"/>
                      </a:cubicBezTo>
                      <a:cubicBezTo>
                        <a:pt x="6254" y="1005"/>
                        <a:pt x="4999" y="1188"/>
                        <a:pt x="3744" y="1347"/>
                      </a:cubicBezTo>
                      <a:cubicBezTo>
                        <a:pt x="2511" y="1530"/>
                        <a:pt x="1256" y="1713"/>
                        <a:pt x="0" y="1918"/>
                      </a:cubicBezTo>
                      <a:lnTo>
                        <a:pt x="23" y="2078"/>
                      </a:lnTo>
                      <a:cubicBezTo>
                        <a:pt x="1279" y="1964"/>
                        <a:pt x="2534" y="1849"/>
                        <a:pt x="3789" y="1690"/>
                      </a:cubicBezTo>
                      <a:cubicBezTo>
                        <a:pt x="5045" y="1530"/>
                        <a:pt x="6300" y="1393"/>
                        <a:pt x="7555" y="1210"/>
                      </a:cubicBezTo>
                      <a:cubicBezTo>
                        <a:pt x="10066" y="891"/>
                        <a:pt x="12577" y="548"/>
                        <a:pt x="15088" y="160"/>
                      </a:cubicBezTo>
                      <a:lnTo>
                        <a:pt x="150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326;p56">
                  <a:extLst>
                    <a:ext uri="{FF2B5EF4-FFF2-40B4-BE49-F238E27FC236}">
                      <a16:creationId xmlns:a16="http://schemas.microsoft.com/office/drawing/2014/main" xmlns="" id="{8C410917-119F-5016-DFE3-1FD08BF0EC89}"/>
                    </a:ext>
                  </a:extLst>
                </p:cNvPr>
                <p:cNvSpPr/>
                <p:nvPr/>
              </p:nvSpPr>
              <p:spPr>
                <a:xfrm>
                  <a:off x="1559137" y="3636634"/>
                  <a:ext cx="5224" cy="160968"/>
                </a:xfrm>
                <a:custGeom>
                  <a:avLst/>
                  <a:gdLst/>
                  <a:ahLst/>
                  <a:cxnLst/>
                  <a:rect l="l" t="t" r="r" b="b"/>
                  <a:pathLst>
                    <a:path w="435" h="13400" extrusionOk="0">
                      <a:moveTo>
                        <a:pt x="24" y="1"/>
                      </a:moveTo>
                      <a:cubicBezTo>
                        <a:pt x="1" y="2238"/>
                        <a:pt x="1" y="4475"/>
                        <a:pt x="24" y="6689"/>
                      </a:cubicBezTo>
                      <a:cubicBezTo>
                        <a:pt x="24" y="7807"/>
                        <a:pt x="69" y="8925"/>
                        <a:pt x="69" y="10044"/>
                      </a:cubicBezTo>
                      <a:cubicBezTo>
                        <a:pt x="115" y="11162"/>
                        <a:pt x="161" y="12281"/>
                        <a:pt x="206" y="13399"/>
                      </a:cubicBezTo>
                      <a:lnTo>
                        <a:pt x="389" y="13399"/>
                      </a:lnTo>
                      <a:cubicBezTo>
                        <a:pt x="412" y="12281"/>
                        <a:pt x="435" y="11162"/>
                        <a:pt x="435" y="10044"/>
                      </a:cubicBezTo>
                      <a:cubicBezTo>
                        <a:pt x="412" y="8925"/>
                        <a:pt x="412" y="7807"/>
                        <a:pt x="389" y="6689"/>
                      </a:cubicBezTo>
                      <a:cubicBezTo>
                        <a:pt x="366" y="4452"/>
                        <a:pt x="298" y="2238"/>
                        <a:pt x="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327;p56">
                  <a:extLst>
                    <a:ext uri="{FF2B5EF4-FFF2-40B4-BE49-F238E27FC236}">
                      <a16:creationId xmlns:a16="http://schemas.microsoft.com/office/drawing/2014/main" xmlns="" id="{27BB4676-979B-9BFC-EF89-2A2B36A850D1}"/>
                    </a:ext>
                  </a:extLst>
                </p:cNvPr>
                <p:cNvSpPr/>
                <p:nvPr/>
              </p:nvSpPr>
              <p:spPr>
                <a:xfrm>
                  <a:off x="1563534" y="3654736"/>
                  <a:ext cx="30986" cy="132714"/>
                </a:xfrm>
                <a:custGeom>
                  <a:avLst/>
                  <a:gdLst/>
                  <a:ahLst/>
                  <a:cxnLst/>
                  <a:rect l="l" t="t" r="r" b="b"/>
                  <a:pathLst>
                    <a:path w="2580" h="11048" fill="none" extrusionOk="0">
                      <a:moveTo>
                        <a:pt x="0" y="11048"/>
                      </a:moveTo>
                      <a:cubicBezTo>
                        <a:pt x="0" y="11048"/>
                        <a:pt x="1735" y="10865"/>
                        <a:pt x="2146" y="9245"/>
                      </a:cubicBezTo>
                      <a:cubicBezTo>
                        <a:pt x="2579" y="7624"/>
                        <a:pt x="2511" y="0"/>
                        <a:pt x="2511" y="0"/>
                      </a:cubicBezTo>
                    </a:path>
                  </a:pathLst>
                </a:custGeom>
                <a:solidFill>
                  <a:schemeClr val="dk1"/>
                </a:solidFill>
                <a:ln w="9700"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328;p56">
                  <a:extLst>
                    <a:ext uri="{FF2B5EF4-FFF2-40B4-BE49-F238E27FC236}">
                      <a16:creationId xmlns:a16="http://schemas.microsoft.com/office/drawing/2014/main" xmlns="" id="{478FE6F3-BF91-E672-C14D-7CD5D2CF7F89}"/>
                    </a:ext>
                  </a:extLst>
                </p:cNvPr>
                <p:cNvSpPr/>
                <p:nvPr/>
              </p:nvSpPr>
              <p:spPr>
                <a:xfrm>
                  <a:off x="1722268" y="3689006"/>
                  <a:ext cx="70739" cy="90766"/>
                </a:xfrm>
                <a:custGeom>
                  <a:avLst/>
                  <a:gdLst/>
                  <a:ahLst/>
                  <a:cxnLst/>
                  <a:rect l="l" t="t" r="r" b="b"/>
                  <a:pathLst>
                    <a:path w="5890" h="7556" extrusionOk="0">
                      <a:moveTo>
                        <a:pt x="161" y="0"/>
                      </a:moveTo>
                      <a:lnTo>
                        <a:pt x="1" y="46"/>
                      </a:lnTo>
                      <a:cubicBezTo>
                        <a:pt x="138" y="845"/>
                        <a:pt x="389" y="1621"/>
                        <a:pt x="731" y="2374"/>
                      </a:cubicBezTo>
                      <a:cubicBezTo>
                        <a:pt x="1097" y="3127"/>
                        <a:pt x="1507" y="3835"/>
                        <a:pt x="2010" y="4474"/>
                      </a:cubicBezTo>
                      <a:cubicBezTo>
                        <a:pt x="3037" y="5775"/>
                        <a:pt x="4315" y="6848"/>
                        <a:pt x="5799" y="7556"/>
                      </a:cubicBezTo>
                      <a:lnTo>
                        <a:pt x="5890" y="7419"/>
                      </a:lnTo>
                      <a:cubicBezTo>
                        <a:pt x="4497" y="6597"/>
                        <a:pt x="3288" y="5524"/>
                        <a:pt x="2306" y="4246"/>
                      </a:cubicBezTo>
                      <a:cubicBezTo>
                        <a:pt x="1827" y="3607"/>
                        <a:pt x="1393" y="2945"/>
                        <a:pt x="1051" y="2237"/>
                      </a:cubicBezTo>
                      <a:cubicBezTo>
                        <a:pt x="686" y="1507"/>
                        <a:pt x="389" y="776"/>
                        <a:pt x="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329;p56">
                  <a:extLst>
                    <a:ext uri="{FF2B5EF4-FFF2-40B4-BE49-F238E27FC236}">
                      <a16:creationId xmlns:a16="http://schemas.microsoft.com/office/drawing/2014/main" xmlns="" id="{AF366B6F-E2FB-F6C4-27A3-CB560C9F3FD6}"/>
                    </a:ext>
                  </a:extLst>
                </p:cNvPr>
                <p:cNvSpPr/>
                <p:nvPr/>
              </p:nvSpPr>
              <p:spPr>
                <a:xfrm>
                  <a:off x="1309642" y="3639926"/>
                  <a:ext cx="92669" cy="152186"/>
                </a:xfrm>
                <a:custGeom>
                  <a:avLst/>
                  <a:gdLst/>
                  <a:ahLst/>
                  <a:cxnLst/>
                  <a:rect l="l" t="t" r="r" b="b"/>
                  <a:pathLst>
                    <a:path w="7716" h="12669" extrusionOk="0">
                      <a:moveTo>
                        <a:pt x="7533" y="1"/>
                      </a:moveTo>
                      <a:cubicBezTo>
                        <a:pt x="7191" y="2489"/>
                        <a:pt x="6323" y="4885"/>
                        <a:pt x="5022" y="7031"/>
                      </a:cubicBezTo>
                      <a:cubicBezTo>
                        <a:pt x="4360" y="8081"/>
                        <a:pt x="3630" y="9085"/>
                        <a:pt x="2763" y="10021"/>
                      </a:cubicBezTo>
                      <a:cubicBezTo>
                        <a:pt x="1941" y="10934"/>
                        <a:pt x="1005" y="11779"/>
                        <a:pt x="1" y="12532"/>
                      </a:cubicBezTo>
                      <a:lnTo>
                        <a:pt x="92" y="12669"/>
                      </a:lnTo>
                      <a:cubicBezTo>
                        <a:pt x="1165" y="11984"/>
                        <a:pt x="2146" y="11162"/>
                        <a:pt x="3037" y="10249"/>
                      </a:cubicBezTo>
                      <a:cubicBezTo>
                        <a:pt x="3904" y="9313"/>
                        <a:pt x="4680" y="8309"/>
                        <a:pt x="5342" y="7213"/>
                      </a:cubicBezTo>
                      <a:cubicBezTo>
                        <a:pt x="6643" y="5022"/>
                        <a:pt x="7488" y="2557"/>
                        <a:pt x="7716" y="24"/>
                      </a:cubicBezTo>
                      <a:lnTo>
                        <a:pt x="75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330;p56">
                  <a:extLst>
                    <a:ext uri="{FF2B5EF4-FFF2-40B4-BE49-F238E27FC236}">
                      <a16:creationId xmlns:a16="http://schemas.microsoft.com/office/drawing/2014/main" xmlns="" id="{D59E8D19-F97E-63F8-4CC8-E56041B530B8}"/>
                    </a:ext>
                  </a:extLst>
                </p:cNvPr>
                <p:cNvSpPr/>
                <p:nvPr/>
              </p:nvSpPr>
              <p:spPr>
                <a:xfrm>
                  <a:off x="1227122" y="3100399"/>
                  <a:ext cx="639833" cy="613322"/>
                </a:xfrm>
                <a:custGeom>
                  <a:avLst/>
                  <a:gdLst/>
                  <a:ahLst/>
                  <a:cxnLst/>
                  <a:rect l="l" t="t" r="r" b="b"/>
                  <a:pathLst>
                    <a:path w="53275" h="51057" extrusionOk="0">
                      <a:moveTo>
                        <a:pt x="13925" y="0"/>
                      </a:moveTo>
                      <a:cubicBezTo>
                        <a:pt x="12361" y="0"/>
                        <a:pt x="10956" y="358"/>
                        <a:pt x="9884" y="1320"/>
                      </a:cubicBezTo>
                      <a:cubicBezTo>
                        <a:pt x="7761" y="3192"/>
                        <a:pt x="0" y="44985"/>
                        <a:pt x="4565" y="47907"/>
                      </a:cubicBezTo>
                      <a:cubicBezTo>
                        <a:pt x="8172" y="50235"/>
                        <a:pt x="17051" y="51057"/>
                        <a:pt x="26158" y="51057"/>
                      </a:cubicBezTo>
                      <a:cubicBezTo>
                        <a:pt x="37731" y="51057"/>
                        <a:pt x="45103" y="50235"/>
                        <a:pt x="48710" y="47907"/>
                      </a:cubicBezTo>
                      <a:cubicBezTo>
                        <a:pt x="53275" y="44985"/>
                        <a:pt x="45172" y="2599"/>
                        <a:pt x="42775" y="1001"/>
                      </a:cubicBezTo>
                      <a:cubicBezTo>
                        <a:pt x="41731" y="309"/>
                        <a:pt x="40510" y="42"/>
                        <a:pt x="39198" y="42"/>
                      </a:cubicBezTo>
                      <a:cubicBezTo>
                        <a:pt x="35061" y="42"/>
                        <a:pt x="30026" y="2692"/>
                        <a:pt x="26820" y="2987"/>
                      </a:cubicBezTo>
                      <a:cubicBezTo>
                        <a:pt x="23724" y="2702"/>
                        <a:pt x="18223" y="0"/>
                        <a:pt x="139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331;p56">
                  <a:extLst>
                    <a:ext uri="{FF2B5EF4-FFF2-40B4-BE49-F238E27FC236}">
                      <a16:creationId xmlns:a16="http://schemas.microsoft.com/office/drawing/2014/main" xmlns="" id="{E99B2DA8-FCA8-6221-3EC5-F8FF394593CC}"/>
                    </a:ext>
                  </a:extLst>
                </p:cNvPr>
                <p:cNvSpPr/>
                <p:nvPr/>
              </p:nvSpPr>
              <p:spPr>
                <a:xfrm>
                  <a:off x="1633718" y="3105144"/>
                  <a:ext cx="248103" cy="268035"/>
                </a:xfrm>
                <a:custGeom>
                  <a:avLst/>
                  <a:gdLst/>
                  <a:ahLst/>
                  <a:cxnLst/>
                  <a:rect l="l" t="t" r="r" b="b"/>
                  <a:pathLst>
                    <a:path w="20658" h="22313" extrusionOk="0">
                      <a:moveTo>
                        <a:pt x="4908" y="1"/>
                      </a:moveTo>
                      <a:cubicBezTo>
                        <a:pt x="1945" y="1"/>
                        <a:pt x="334" y="2413"/>
                        <a:pt x="114" y="5354"/>
                      </a:cubicBezTo>
                      <a:lnTo>
                        <a:pt x="69" y="5947"/>
                      </a:lnTo>
                      <a:cubicBezTo>
                        <a:pt x="0" y="6929"/>
                        <a:pt x="320" y="7727"/>
                        <a:pt x="708" y="8435"/>
                      </a:cubicBezTo>
                      <a:cubicBezTo>
                        <a:pt x="1142" y="9120"/>
                        <a:pt x="1598" y="9804"/>
                        <a:pt x="2032" y="10489"/>
                      </a:cubicBezTo>
                      <a:cubicBezTo>
                        <a:pt x="2899" y="11836"/>
                        <a:pt x="3767" y="13205"/>
                        <a:pt x="4543" y="14575"/>
                      </a:cubicBezTo>
                      <a:cubicBezTo>
                        <a:pt x="5341" y="15922"/>
                        <a:pt x="6118" y="17291"/>
                        <a:pt x="6757" y="18569"/>
                      </a:cubicBezTo>
                      <a:cubicBezTo>
                        <a:pt x="7053" y="19231"/>
                        <a:pt x="7350" y="19848"/>
                        <a:pt x="7556" y="20418"/>
                      </a:cubicBezTo>
                      <a:cubicBezTo>
                        <a:pt x="7624" y="20555"/>
                        <a:pt x="7670" y="20692"/>
                        <a:pt x="7715" y="20806"/>
                      </a:cubicBezTo>
                      <a:cubicBezTo>
                        <a:pt x="7852" y="20989"/>
                        <a:pt x="7852" y="20829"/>
                        <a:pt x="7852" y="20989"/>
                      </a:cubicBezTo>
                      <a:cubicBezTo>
                        <a:pt x="12098" y="21582"/>
                        <a:pt x="16343" y="21993"/>
                        <a:pt x="20589" y="22313"/>
                      </a:cubicBezTo>
                      <a:cubicBezTo>
                        <a:pt x="20634" y="21833"/>
                        <a:pt x="20657" y="21286"/>
                        <a:pt x="20657" y="20898"/>
                      </a:cubicBezTo>
                      <a:cubicBezTo>
                        <a:pt x="20612" y="20327"/>
                        <a:pt x="20543" y="19825"/>
                        <a:pt x="20475" y="19437"/>
                      </a:cubicBezTo>
                      <a:cubicBezTo>
                        <a:pt x="20315" y="18592"/>
                        <a:pt x="18329" y="11608"/>
                        <a:pt x="13307" y="3938"/>
                      </a:cubicBezTo>
                      <a:cubicBezTo>
                        <a:pt x="10728" y="766"/>
                        <a:pt x="5798" y="35"/>
                        <a:pt x="5273" y="12"/>
                      </a:cubicBezTo>
                      <a:cubicBezTo>
                        <a:pt x="5149" y="4"/>
                        <a:pt x="5028" y="1"/>
                        <a:pt x="49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332;p56">
                  <a:extLst>
                    <a:ext uri="{FF2B5EF4-FFF2-40B4-BE49-F238E27FC236}">
                      <a16:creationId xmlns:a16="http://schemas.microsoft.com/office/drawing/2014/main" xmlns="" id="{06474AE1-0268-1112-8568-C798DAF442C0}"/>
                    </a:ext>
                  </a:extLst>
                </p:cNvPr>
                <p:cNvSpPr/>
                <p:nvPr/>
              </p:nvSpPr>
              <p:spPr>
                <a:xfrm>
                  <a:off x="1197513" y="4181699"/>
                  <a:ext cx="73753" cy="61432"/>
                </a:xfrm>
                <a:custGeom>
                  <a:avLst/>
                  <a:gdLst/>
                  <a:ahLst/>
                  <a:cxnLst/>
                  <a:rect l="l" t="t" r="r" b="b"/>
                  <a:pathLst>
                    <a:path w="6141" h="5114" extrusionOk="0">
                      <a:moveTo>
                        <a:pt x="5341" y="0"/>
                      </a:moveTo>
                      <a:lnTo>
                        <a:pt x="5341" y="0"/>
                      </a:lnTo>
                      <a:cubicBezTo>
                        <a:pt x="0" y="1050"/>
                        <a:pt x="936" y="4406"/>
                        <a:pt x="936" y="4406"/>
                      </a:cubicBezTo>
                      <a:cubicBezTo>
                        <a:pt x="2488" y="4725"/>
                        <a:pt x="3287" y="4954"/>
                        <a:pt x="5136" y="5113"/>
                      </a:cubicBezTo>
                      <a:cubicBezTo>
                        <a:pt x="5912" y="3470"/>
                        <a:pt x="6140" y="1735"/>
                        <a:pt x="53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333;p56">
                  <a:extLst>
                    <a:ext uri="{FF2B5EF4-FFF2-40B4-BE49-F238E27FC236}">
                      <a16:creationId xmlns:a16="http://schemas.microsoft.com/office/drawing/2014/main" xmlns="" id="{69431170-FE05-B18C-A30E-844DE21B0BD3}"/>
                    </a:ext>
                  </a:extLst>
                </p:cNvPr>
                <p:cNvSpPr/>
                <p:nvPr/>
              </p:nvSpPr>
              <p:spPr>
                <a:xfrm>
                  <a:off x="1258100" y="4121999"/>
                  <a:ext cx="187740" cy="122876"/>
                </a:xfrm>
                <a:custGeom>
                  <a:avLst/>
                  <a:gdLst/>
                  <a:ahLst/>
                  <a:cxnLst/>
                  <a:rect l="l" t="t" r="r" b="b"/>
                  <a:pathLst>
                    <a:path w="15632" h="10229" extrusionOk="0">
                      <a:moveTo>
                        <a:pt x="5650" y="0"/>
                      </a:moveTo>
                      <a:cubicBezTo>
                        <a:pt x="1563" y="0"/>
                        <a:pt x="2032" y="4582"/>
                        <a:pt x="2032" y="4582"/>
                      </a:cubicBezTo>
                      <a:cubicBezTo>
                        <a:pt x="1507" y="4605"/>
                        <a:pt x="1461" y="4628"/>
                        <a:pt x="229" y="4856"/>
                      </a:cubicBezTo>
                      <a:cubicBezTo>
                        <a:pt x="1005" y="6591"/>
                        <a:pt x="800" y="8326"/>
                        <a:pt x="1" y="9969"/>
                      </a:cubicBezTo>
                      <a:cubicBezTo>
                        <a:pt x="2328" y="10159"/>
                        <a:pt x="4561" y="10228"/>
                        <a:pt x="6574" y="10228"/>
                      </a:cubicBezTo>
                      <a:cubicBezTo>
                        <a:pt x="11806" y="10228"/>
                        <a:pt x="15545" y="9764"/>
                        <a:pt x="15545" y="9764"/>
                      </a:cubicBezTo>
                      <a:lnTo>
                        <a:pt x="15613" y="4263"/>
                      </a:lnTo>
                      <a:cubicBezTo>
                        <a:pt x="15632" y="2521"/>
                        <a:pt x="14206" y="1235"/>
                        <a:pt x="12615" y="1235"/>
                      </a:cubicBezTo>
                      <a:cubicBezTo>
                        <a:pt x="12226" y="1235"/>
                        <a:pt x="11826" y="1312"/>
                        <a:pt x="11436" y="1478"/>
                      </a:cubicBezTo>
                      <a:cubicBezTo>
                        <a:pt x="10156" y="2040"/>
                        <a:pt x="9760" y="2734"/>
                        <a:pt x="9573" y="3256"/>
                      </a:cubicBezTo>
                      <a:lnTo>
                        <a:pt x="9573" y="3256"/>
                      </a:lnTo>
                      <a:cubicBezTo>
                        <a:pt x="9573" y="3255"/>
                        <a:pt x="9572" y="3255"/>
                        <a:pt x="9572" y="3255"/>
                      </a:cubicBezTo>
                      <a:cubicBezTo>
                        <a:pt x="9570" y="3255"/>
                        <a:pt x="9568" y="3257"/>
                        <a:pt x="9566" y="3263"/>
                      </a:cubicBezTo>
                      <a:lnTo>
                        <a:pt x="9566" y="3263"/>
                      </a:lnTo>
                      <a:cubicBezTo>
                        <a:pt x="9664" y="2230"/>
                        <a:pt x="8500" y="222"/>
                        <a:pt x="6095" y="17"/>
                      </a:cubicBezTo>
                      <a:cubicBezTo>
                        <a:pt x="5941" y="6"/>
                        <a:pt x="5793" y="0"/>
                        <a:pt x="5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334;p56">
                  <a:extLst>
                    <a:ext uri="{FF2B5EF4-FFF2-40B4-BE49-F238E27FC236}">
                      <a16:creationId xmlns:a16="http://schemas.microsoft.com/office/drawing/2014/main" xmlns="" id="{B90FF26F-7C3C-CF21-5F4E-4C6488D96733}"/>
                    </a:ext>
                  </a:extLst>
                </p:cNvPr>
                <p:cNvSpPr/>
                <p:nvPr/>
              </p:nvSpPr>
              <p:spPr>
                <a:xfrm>
                  <a:off x="1384499" y="4178960"/>
                  <a:ext cx="34000" cy="34007"/>
                </a:xfrm>
                <a:custGeom>
                  <a:avLst/>
                  <a:gdLst/>
                  <a:ahLst/>
                  <a:cxnLst/>
                  <a:rect l="l" t="t" r="r" b="b"/>
                  <a:pathLst>
                    <a:path w="2831" h="2831" extrusionOk="0">
                      <a:moveTo>
                        <a:pt x="1438" y="0"/>
                      </a:moveTo>
                      <a:cubicBezTo>
                        <a:pt x="662" y="0"/>
                        <a:pt x="23" y="639"/>
                        <a:pt x="23" y="1415"/>
                      </a:cubicBezTo>
                      <a:cubicBezTo>
                        <a:pt x="0" y="2191"/>
                        <a:pt x="639" y="2831"/>
                        <a:pt x="1415" y="2831"/>
                      </a:cubicBezTo>
                      <a:cubicBezTo>
                        <a:pt x="2191" y="2831"/>
                        <a:pt x="2830" y="2214"/>
                        <a:pt x="2830" y="1415"/>
                      </a:cubicBezTo>
                      <a:cubicBezTo>
                        <a:pt x="2830" y="639"/>
                        <a:pt x="2214" y="23"/>
                        <a:pt x="14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335;p56">
                  <a:extLst>
                    <a:ext uri="{FF2B5EF4-FFF2-40B4-BE49-F238E27FC236}">
                      <a16:creationId xmlns:a16="http://schemas.microsoft.com/office/drawing/2014/main" xmlns="" id="{C30321D5-494B-5FE6-0C1D-146FEBAEC951}"/>
                    </a:ext>
                  </a:extLst>
                </p:cNvPr>
                <p:cNvSpPr/>
                <p:nvPr/>
              </p:nvSpPr>
              <p:spPr>
                <a:xfrm>
                  <a:off x="1280033" y="4175080"/>
                  <a:ext cx="65262" cy="10463"/>
                </a:xfrm>
                <a:custGeom>
                  <a:avLst/>
                  <a:gdLst/>
                  <a:ahLst/>
                  <a:cxnLst/>
                  <a:rect l="l" t="t" r="r" b="b"/>
                  <a:pathLst>
                    <a:path w="5434" h="871" extrusionOk="0">
                      <a:moveTo>
                        <a:pt x="257" y="1"/>
                      </a:moveTo>
                      <a:cubicBezTo>
                        <a:pt x="119" y="1"/>
                        <a:pt x="22" y="109"/>
                        <a:pt x="1" y="255"/>
                      </a:cubicBezTo>
                      <a:cubicBezTo>
                        <a:pt x="1" y="414"/>
                        <a:pt x="115" y="529"/>
                        <a:pt x="275" y="551"/>
                      </a:cubicBezTo>
                      <a:lnTo>
                        <a:pt x="5136" y="871"/>
                      </a:lnTo>
                      <a:cubicBezTo>
                        <a:pt x="5296" y="871"/>
                        <a:pt x="5410" y="757"/>
                        <a:pt x="5433" y="620"/>
                      </a:cubicBezTo>
                      <a:cubicBezTo>
                        <a:pt x="5433" y="460"/>
                        <a:pt x="5319" y="323"/>
                        <a:pt x="5159" y="323"/>
                      </a:cubicBezTo>
                      <a:lnTo>
                        <a:pt x="297" y="4"/>
                      </a:lnTo>
                      <a:cubicBezTo>
                        <a:pt x="284" y="2"/>
                        <a:pt x="270" y="1"/>
                        <a:pt x="2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336;p56">
                  <a:extLst>
                    <a:ext uri="{FF2B5EF4-FFF2-40B4-BE49-F238E27FC236}">
                      <a16:creationId xmlns:a16="http://schemas.microsoft.com/office/drawing/2014/main" xmlns="" id="{89203BCC-FE77-2E55-8532-BB42604E7835}"/>
                    </a:ext>
                  </a:extLst>
                </p:cNvPr>
                <p:cNvSpPr/>
                <p:nvPr/>
              </p:nvSpPr>
              <p:spPr>
                <a:xfrm>
                  <a:off x="1253992" y="4116570"/>
                  <a:ext cx="95684" cy="56375"/>
                </a:xfrm>
                <a:custGeom>
                  <a:avLst/>
                  <a:gdLst/>
                  <a:ahLst/>
                  <a:cxnLst/>
                  <a:rect l="l" t="t" r="r" b="b"/>
                  <a:pathLst>
                    <a:path w="7967" h="4693" extrusionOk="0">
                      <a:moveTo>
                        <a:pt x="2580" y="561"/>
                      </a:moveTo>
                      <a:cubicBezTo>
                        <a:pt x="2602" y="561"/>
                        <a:pt x="2671" y="583"/>
                        <a:pt x="2716" y="606"/>
                      </a:cubicBezTo>
                      <a:cubicBezTo>
                        <a:pt x="2831" y="675"/>
                        <a:pt x="2922" y="812"/>
                        <a:pt x="2990" y="926"/>
                      </a:cubicBezTo>
                      <a:cubicBezTo>
                        <a:pt x="3287" y="1451"/>
                        <a:pt x="3424" y="1999"/>
                        <a:pt x="3561" y="2592"/>
                      </a:cubicBezTo>
                      <a:cubicBezTo>
                        <a:pt x="3607" y="2798"/>
                        <a:pt x="3652" y="2980"/>
                        <a:pt x="3698" y="3186"/>
                      </a:cubicBezTo>
                      <a:cubicBezTo>
                        <a:pt x="3675" y="3163"/>
                        <a:pt x="3630" y="3117"/>
                        <a:pt x="3607" y="3094"/>
                      </a:cubicBezTo>
                      <a:cubicBezTo>
                        <a:pt x="3127" y="2478"/>
                        <a:pt x="2762" y="1770"/>
                        <a:pt x="2511" y="1040"/>
                      </a:cubicBezTo>
                      <a:cubicBezTo>
                        <a:pt x="2443" y="812"/>
                        <a:pt x="2420" y="629"/>
                        <a:pt x="2488" y="583"/>
                      </a:cubicBezTo>
                      <a:cubicBezTo>
                        <a:pt x="2511" y="561"/>
                        <a:pt x="2534" y="561"/>
                        <a:pt x="2580" y="561"/>
                      </a:cubicBezTo>
                      <a:close/>
                      <a:moveTo>
                        <a:pt x="890" y="1885"/>
                      </a:moveTo>
                      <a:cubicBezTo>
                        <a:pt x="1073" y="1885"/>
                        <a:pt x="1279" y="1999"/>
                        <a:pt x="1461" y="2113"/>
                      </a:cubicBezTo>
                      <a:cubicBezTo>
                        <a:pt x="2077" y="2501"/>
                        <a:pt x="2671" y="2957"/>
                        <a:pt x="3196" y="3459"/>
                      </a:cubicBezTo>
                      <a:cubicBezTo>
                        <a:pt x="3219" y="3505"/>
                        <a:pt x="3264" y="3551"/>
                        <a:pt x="3310" y="3596"/>
                      </a:cubicBezTo>
                      <a:cubicBezTo>
                        <a:pt x="2465" y="3437"/>
                        <a:pt x="1598" y="3026"/>
                        <a:pt x="868" y="2432"/>
                      </a:cubicBezTo>
                      <a:cubicBezTo>
                        <a:pt x="639" y="2250"/>
                        <a:pt x="594" y="2136"/>
                        <a:pt x="617" y="2067"/>
                      </a:cubicBezTo>
                      <a:cubicBezTo>
                        <a:pt x="617" y="1976"/>
                        <a:pt x="754" y="1885"/>
                        <a:pt x="890" y="1885"/>
                      </a:cubicBezTo>
                      <a:close/>
                      <a:moveTo>
                        <a:pt x="2582" y="1"/>
                      </a:moveTo>
                      <a:cubicBezTo>
                        <a:pt x="2421" y="1"/>
                        <a:pt x="2267" y="53"/>
                        <a:pt x="2146" y="150"/>
                      </a:cubicBezTo>
                      <a:cubicBezTo>
                        <a:pt x="1963" y="287"/>
                        <a:pt x="1781" y="606"/>
                        <a:pt x="1986" y="1200"/>
                      </a:cubicBezTo>
                      <a:cubicBezTo>
                        <a:pt x="2077" y="1474"/>
                        <a:pt x="2169" y="1748"/>
                        <a:pt x="2283" y="1999"/>
                      </a:cubicBezTo>
                      <a:cubicBezTo>
                        <a:pt x="2123" y="1862"/>
                        <a:pt x="1940" y="1748"/>
                        <a:pt x="1758" y="1633"/>
                      </a:cubicBezTo>
                      <a:cubicBezTo>
                        <a:pt x="1507" y="1496"/>
                        <a:pt x="1233" y="1337"/>
                        <a:pt x="890" y="1337"/>
                      </a:cubicBezTo>
                      <a:cubicBezTo>
                        <a:pt x="502" y="1337"/>
                        <a:pt x="92" y="1588"/>
                        <a:pt x="46" y="1999"/>
                      </a:cubicBezTo>
                      <a:cubicBezTo>
                        <a:pt x="0" y="2432"/>
                        <a:pt x="388" y="2752"/>
                        <a:pt x="525" y="2866"/>
                      </a:cubicBezTo>
                      <a:cubicBezTo>
                        <a:pt x="982" y="3231"/>
                        <a:pt x="1598" y="3619"/>
                        <a:pt x="2306" y="3893"/>
                      </a:cubicBezTo>
                      <a:cubicBezTo>
                        <a:pt x="2283" y="4030"/>
                        <a:pt x="2397" y="4167"/>
                        <a:pt x="2557" y="4190"/>
                      </a:cubicBezTo>
                      <a:lnTo>
                        <a:pt x="4018" y="4327"/>
                      </a:lnTo>
                      <a:cubicBezTo>
                        <a:pt x="4063" y="4350"/>
                        <a:pt x="4109" y="4372"/>
                        <a:pt x="4154" y="4372"/>
                      </a:cubicBezTo>
                      <a:cubicBezTo>
                        <a:pt x="4177" y="4372"/>
                        <a:pt x="4223" y="4372"/>
                        <a:pt x="4246" y="4350"/>
                      </a:cubicBezTo>
                      <a:lnTo>
                        <a:pt x="7647" y="4692"/>
                      </a:lnTo>
                      <a:lnTo>
                        <a:pt x="7670" y="4692"/>
                      </a:lnTo>
                      <a:cubicBezTo>
                        <a:pt x="7807" y="4692"/>
                        <a:pt x="7943" y="4578"/>
                        <a:pt x="7943" y="4441"/>
                      </a:cubicBezTo>
                      <a:cubicBezTo>
                        <a:pt x="7966" y="4281"/>
                        <a:pt x="7852" y="4144"/>
                        <a:pt x="7692" y="4144"/>
                      </a:cubicBezTo>
                      <a:lnTo>
                        <a:pt x="4520" y="3825"/>
                      </a:lnTo>
                      <a:cubicBezTo>
                        <a:pt x="4314" y="3414"/>
                        <a:pt x="4200" y="2957"/>
                        <a:pt x="4109" y="2478"/>
                      </a:cubicBezTo>
                      <a:cubicBezTo>
                        <a:pt x="3972" y="1862"/>
                        <a:pt x="3812" y="1245"/>
                        <a:pt x="3470" y="652"/>
                      </a:cubicBezTo>
                      <a:cubicBezTo>
                        <a:pt x="3356" y="447"/>
                        <a:pt x="3219" y="264"/>
                        <a:pt x="3013" y="127"/>
                      </a:cubicBezTo>
                      <a:cubicBezTo>
                        <a:pt x="2874" y="41"/>
                        <a:pt x="2725" y="1"/>
                        <a:pt x="2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337;p56">
                  <a:extLst>
                    <a:ext uri="{FF2B5EF4-FFF2-40B4-BE49-F238E27FC236}">
                      <a16:creationId xmlns:a16="http://schemas.microsoft.com/office/drawing/2014/main" xmlns="" id="{E859FFEC-595F-BFFA-04E9-45CD3F635A18}"/>
                    </a:ext>
                  </a:extLst>
                </p:cNvPr>
                <p:cNvSpPr/>
                <p:nvPr/>
              </p:nvSpPr>
              <p:spPr>
                <a:xfrm>
                  <a:off x="1884030" y="4178131"/>
                  <a:ext cx="73753" cy="61432"/>
                </a:xfrm>
                <a:custGeom>
                  <a:avLst/>
                  <a:gdLst/>
                  <a:ahLst/>
                  <a:cxnLst/>
                  <a:rect l="l" t="t" r="r" b="b"/>
                  <a:pathLst>
                    <a:path w="6141" h="5114" extrusionOk="0">
                      <a:moveTo>
                        <a:pt x="800" y="1"/>
                      </a:moveTo>
                      <a:lnTo>
                        <a:pt x="800" y="1"/>
                      </a:lnTo>
                      <a:cubicBezTo>
                        <a:pt x="1" y="1735"/>
                        <a:pt x="229" y="3470"/>
                        <a:pt x="1005" y="5114"/>
                      </a:cubicBezTo>
                      <a:cubicBezTo>
                        <a:pt x="2854" y="4954"/>
                        <a:pt x="3653" y="4726"/>
                        <a:pt x="5205" y="4406"/>
                      </a:cubicBezTo>
                      <a:cubicBezTo>
                        <a:pt x="5205" y="4406"/>
                        <a:pt x="6141" y="1051"/>
                        <a:pt x="8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338;p56">
                  <a:extLst>
                    <a:ext uri="{FF2B5EF4-FFF2-40B4-BE49-F238E27FC236}">
                      <a16:creationId xmlns:a16="http://schemas.microsoft.com/office/drawing/2014/main" xmlns="" id="{A4670FCB-2AD2-2793-6795-F481BCB1BEC7}"/>
                    </a:ext>
                  </a:extLst>
                </p:cNvPr>
                <p:cNvSpPr/>
                <p:nvPr/>
              </p:nvSpPr>
              <p:spPr>
                <a:xfrm>
                  <a:off x="1709440" y="4118408"/>
                  <a:ext cx="187464" cy="122780"/>
                </a:xfrm>
                <a:custGeom>
                  <a:avLst/>
                  <a:gdLst/>
                  <a:ahLst/>
                  <a:cxnLst/>
                  <a:rect l="l" t="t" r="r" b="b"/>
                  <a:pathLst>
                    <a:path w="15609" h="10221" extrusionOk="0">
                      <a:moveTo>
                        <a:pt x="9989" y="0"/>
                      </a:moveTo>
                      <a:cubicBezTo>
                        <a:pt x="9837" y="0"/>
                        <a:pt x="9679" y="7"/>
                        <a:pt x="9514" y="20"/>
                      </a:cubicBezTo>
                      <a:cubicBezTo>
                        <a:pt x="7145" y="223"/>
                        <a:pt x="5980" y="2189"/>
                        <a:pt x="6064" y="3248"/>
                      </a:cubicBezTo>
                      <a:lnTo>
                        <a:pt x="6064" y="3248"/>
                      </a:lnTo>
                      <a:cubicBezTo>
                        <a:pt x="6063" y="3243"/>
                        <a:pt x="6061" y="3240"/>
                        <a:pt x="6060" y="3240"/>
                      </a:cubicBezTo>
                      <a:cubicBezTo>
                        <a:pt x="6058" y="3240"/>
                        <a:pt x="6056" y="3247"/>
                        <a:pt x="6059" y="3258"/>
                      </a:cubicBezTo>
                      <a:lnTo>
                        <a:pt x="6059" y="3258"/>
                      </a:lnTo>
                      <a:cubicBezTo>
                        <a:pt x="5872" y="2736"/>
                        <a:pt x="5476" y="2042"/>
                        <a:pt x="4196" y="1480"/>
                      </a:cubicBezTo>
                      <a:cubicBezTo>
                        <a:pt x="3802" y="1308"/>
                        <a:pt x="3399" y="1229"/>
                        <a:pt x="3006" y="1229"/>
                      </a:cubicBezTo>
                      <a:cubicBezTo>
                        <a:pt x="1420" y="1229"/>
                        <a:pt x="1" y="2527"/>
                        <a:pt x="19" y="4265"/>
                      </a:cubicBezTo>
                      <a:lnTo>
                        <a:pt x="87" y="9766"/>
                      </a:lnTo>
                      <a:cubicBezTo>
                        <a:pt x="87" y="9766"/>
                        <a:pt x="3842" y="10220"/>
                        <a:pt x="9084" y="10220"/>
                      </a:cubicBezTo>
                      <a:cubicBezTo>
                        <a:pt x="11085" y="10220"/>
                        <a:pt x="13301" y="10154"/>
                        <a:pt x="15609" y="9971"/>
                      </a:cubicBezTo>
                      <a:cubicBezTo>
                        <a:pt x="14833" y="8328"/>
                        <a:pt x="14627" y="6593"/>
                        <a:pt x="15403" y="4859"/>
                      </a:cubicBezTo>
                      <a:cubicBezTo>
                        <a:pt x="14148" y="4607"/>
                        <a:pt x="14125" y="4607"/>
                        <a:pt x="13600" y="4562"/>
                      </a:cubicBezTo>
                      <a:cubicBezTo>
                        <a:pt x="13600" y="4562"/>
                        <a:pt x="14067" y="0"/>
                        <a:pt x="99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339;p56">
                  <a:extLst>
                    <a:ext uri="{FF2B5EF4-FFF2-40B4-BE49-F238E27FC236}">
                      <a16:creationId xmlns:a16="http://schemas.microsoft.com/office/drawing/2014/main" xmlns="" id="{943749D9-ED56-2952-4D0F-416F11F1BB40}"/>
                    </a:ext>
                  </a:extLst>
                </p:cNvPr>
                <p:cNvSpPr/>
                <p:nvPr/>
              </p:nvSpPr>
              <p:spPr>
                <a:xfrm>
                  <a:off x="1731866" y="4175392"/>
                  <a:ext cx="34012" cy="33743"/>
                </a:xfrm>
                <a:custGeom>
                  <a:avLst/>
                  <a:gdLst/>
                  <a:ahLst/>
                  <a:cxnLst/>
                  <a:rect l="l" t="t" r="r" b="b"/>
                  <a:pathLst>
                    <a:path w="2832" h="2809" extrusionOk="0">
                      <a:moveTo>
                        <a:pt x="1416" y="0"/>
                      </a:moveTo>
                      <a:cubicBezTo>
                        <a:pt x="640" y="0"/>
                        <a:pt x="24" y="617"/>
                        <a:pt x="1" y="1393"/>
                      </a:cubicBezTo>
                      <a:cubicBezTo>
                        <a:pt x="1" y="2169"/>
                        <a:pt x="640" y="2808"/>
                        <a:pt x="1416" y="2808"/>
                      </a:cubicBezTo>
                      <a:cubicBezTo>
                        <a:pt x="1429" y="2808"/>
                        <a:pt x="1443" y="2809"/>
                        <a:pt x="1456" y="2809"/>
                      </a:cubicBezTo>
                      <a:cubicBezTo>
                        <a:pt x="2213" y="2809"/>
                        <a:pt x="2809" y="2178"/>
                        <a:pt x="2831" y="1416"/>
                      </a:cubicBezTo>
                      <a:cubicBezTo>
                        <a:pt x="2831" y="640"/>
                        <a:pt x="2192" y="0"/>
                        <a:pt x="14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40;p56">
                  <a:extLst>
                    <a:ext uri="{FF2B5EF4-FFF2-40B4-BE49-F238E27FC236}">
                      <a16:creationId xmlns:a16="http://schemas.microsoft.com/office/drawing/2014/main" xmlns="" id="{E3B140A3-0D53-D24A-45E0-85F53A4D5BD9}"/>
                    </a:ext>
                  </a:extLst>
                </p:cNvPr>
                <p:cNvSpPr/>
                <p:nvPr/>
              </p:nvSpPr>
              <p:spPr>
                <a:xfrm>
                  <a:off x="1209041" y="4226573"/>
                  <a:ext cx="238555" cy="29599"/>
                </a:xfrm>
                <a:custGeom>
                  <a:avLst/>
                  <a:gdLst/>
                  <a:ahLst/>
                  <a:cxnLst/>
                  <a:rect l="l" t="t" r="r" b="b"/>
                  <a:pathLst>
                    <a:path w="19863" h="2464" extrusionOk="0">
                      <a:moveTo>
                        <a:pt x="19540" y="1"/>
                      </a:moveTo>
                      <a:cubicBezTo>
                        <a:pt x="19533" y="1"/>
                        <a:pt x="19525" y="1"/>
                        <a:pt x="19517" y="3"/>
                      </a:cubicBezTo>
                      <a:cubicBezTo>
                        <a:pt x="15131" y="713"/>
                        <a:pt x="10732" y="908"/>
                        <a:pt x="7224" y="908"/>
                      </a:cubicBezTo>
                      <a:cubicBezTo>
                        <a:pt x="2952" y="908"/>
                        <a:pt x="1" y="619"/>
                        <a:pt x="1" y="619"/>
                      </a:cubicBezTo>
                      <a:lnTo>
                        <a:pt x="1" y="1852"/>
                      </a:lnTo>
                      <a:cubicBezTo>
                        <a:pt x="1" y="1852"/>
                        <a:pt x="4233" y="2464"/>
                        <a:pt x="9368" y="2464"/>
                      </a:cubicBezTo>
                      <a:cubicBezTo>
                        <a:pt x="12649" y="2464"/>
                        <a:pt x="16298" y="2214"/>
                        <a:pt x="19448" y="1395"/>
                      </a:cubicBezTo>
                      <a:cubicBezTo>
                        <a:pt x="19448" y="1395"/>
                        <a:pt x="19862" y="1"/>
                        <a:pt x="195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341;p56">
                  <a:extLst>
                    <a:ext uri="{FF2B5EF4-FFF2-40B4-BE49-F238E27FC236}">
                      <a16:creationId xmlns:a16="http://schemas.microsoft.com/office/drawing/2014/main" xmlns="" id="{BD3FEB3B-60C8-5201-BEC4-DB83A8187300}"/>
                    </a:ext>
                  </a:extLst>
                </p:cNvPr>
                <p:cNvSpPr/>
                <p:nvPr/>
              </p:nvSpPr>
              <p:spPr>
                <a:xfrm>
                  <a:off x="1810014" y="4171284"/>
                  <a:ext cx="65250" cy="10703"/>
                </a:xfrm>
                <a:custGeom>
                  <a:avLst/>
                  <a:gdLst/>
                  <a:ahLst/>
                  <a:cxnLst/>
                  <a:rect l="l" t="t" r="r" b="b"/>
                  <a:pathLst>
                    <a:path w="5433" h="891" extrusionOk="0">
                      <a:moveTo>
                        <a:pt x="5136" y="0"/>
                      </a:moveTo>
                      <a:lnTo>
                        <a:pt x="274" y="320"/>
                      </a:lnTo>
                      <a:cubicBezTo>
                        <a:pt x="114" y="342"/>
                        <a:pt x="0" y="479"/>
                        <a:pt x="0" y="616"/>
                      </a:cubicBezTo>
                      <a:cubicBezTo>
                        <a:pt x="23" y="776"/>
                        <a:pt x="137" y="890"/>
                        <a:pt x="274" y="890"/>
                      </a:cubicBezTo>
                      <a:lnTo>
                        <a:pt x="297" y="890"/>
                      </a:lnTo>
                      <a:lnTo>
                        <a:pt x="5159" y="571"/>
                      </a:lnTo>
                      <a:cubicBezTo>
                        <a:pt x="5318" y="548"/>
                        <a:pt x="5432" y="411"/>
                        <a:pt x="5432" y="274"/>
                      </a:cubicBezTo>
                      <a:cubicBezTo>
                        <a:pt x="5410" y="114"/>
                        <a:pt x="5273" y="0"/>
                        <a:pt x="5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342;p56">
                  <a:extLst>
                    <a:ext uri="{FF2B5EF4-FFF2-40B4-BE49-F238E27FC236}">
                      <a16:creationId xmlns:a16="http://schemas.microsoft.com/office/drawing/2014/main" xmlns="" id="{B59BA914-BECB-A3E5-C3F8-4403B51C653D}"/>
                    </a:ext>
                  </a:extLst>
                </p:cNvPr>
                <p:cNvSpPr/>
                <p:nvPr/>
              </p:nvSpPr>
              <p:spPr>
                <a:xfrm>
                  <a:off x="1805618" y="4112882"/>
                  <a:ext cx="95684" cy="56495"/>
                </a:xfrm>
                <a:custGeom>
                  <a:avLst/>
                  <a:gdLst/>
                  <a:ahLst/>
                  <a:cxnLst/>
                  <a:rect l="l" t="t" r="r" b="b"/>
                  <a:pathLst>
                    <a:path w="7967" h="4703" extrusionOk="0">
                      <a:moveTo>
                        <a:pt x="5456" y="571"/>
                      </a:moveTo>
                      <a:cubicBezTo>
                        <a:pt x="5525" y="639"/>
                        <a:pt x="5525" y="822"/>
                        <a:pt x="5456" y="1027"/>
                      </a:cubicBezTo>
                      <a:cubicBezTo>
                        <a:pt x="5205" y="1781"/>
                        <a:pt x="4840" y="2488"/>
                        <a:pt x="4360" y="3105"/>
                      </a:cubicBezTo>
                      <a:cubicBezTo>
                        <a:pt x="4315" y="3127"/>
                        <a:pt x="4292" y="3150"/>
                        <a:pt x="4269" y="3196"/>
                      </a:cubicBezTo>
                      <a:cubicBezTo>
                        <a:pt x="4315" y="2990"/>
                        <a:pt x="4360" y="2785"/>
                        <a:pt x="4406" y="2602"/>
                      </a:cubicBezTo>
                      <a:cubicBezTo>
                        <a:pt x="4543" y="2009"/>
                        <a:pt x="4657" y="1461"/>
                        <a:pt x="4977" y="936"/>
                      </a:cubicBezTo>
                      <a:cubicBezTo>
                        <a:pt x="5045" y="822"/>
                        <a:pt x="5136" y="685"/>
                        <a:pt x="5251" y="594"/>
                      </a:cubicBezTo>
                      <a:cubicBezTo>
                        <a:pt x="5296" y="571"/>
                        <a:pt x="5342" y="571"/>
                        <a:pt x="5388" y="571"/>
                      </a:cubicBezTo>
                      <a:close/>
                      <a:moveTo>
                        <a:pt x="7077" y="1895"/>
                      </a:moveTo>
                      <a:cubicBezTo>
                        <a:pt x="7214" y="1895"/>
                        <a:pt x="7351" y="1986"/>
                        <a:pt x="7351" y="2077"/>
                      </a:cubicBezTo>
                      <a:cubicBezTo>
                        <a:pt x="7373" y="2123"/>
                        <a:pt x="7328" y="2237"/>
                        <a:pt x="7099" y="2420"/>
                      </a:cubicBezTo>
                      <a:cubicBezTo>
                        <a:pt x="6369" y="3013"/>
                        <a:pt x="5479" y="3447"/>
                        <a:pt x="4657" y="3607"/>
                      </a:cubicBezTo>
                      <a:cubicBezTo>
                        <a:pt x="4703" y="3561"/>
                        <a:pt x="4726" y="3515"/>
                        <a:pt x="4771" y="3470"/>
                      </a:cubicBezTo>
                      <a:cubicBezTo>
                        <a:pt x="5296" y="2945"/>
                        <a:pt x="5867" y="2511"/>
                        <a:pt x="6506" y="2123"/>
                      </a:cubicBezTo>
                      <a:cubicBezTo>
                        <a:pt x="6689" y="2009"/>
                        <a:pt x="6894" y="1895"/>
                        <a:pt x="7077" y="1895"/>
                      </a:cubicBezTo>
                      <a:close/>
                      <a:moveTo>
                        <a:pt x="5405" y="0"/>
                      </a:moveTo>
                      <a:cubicBezTo>
                        <a:pt x="5251" y="0"/>
                        <a:pt x="5091" y="46"/>
                        <a:pt x="4954" y="137"/>
                      </a:cubicBezTo>
                      <a:cubicBezTo>
                        <a:pt x="4748" y="251"/>
                        <a:pt x="4612" y="457"/>
                        <a:pt x="4497" y="662"/>
                      </a:cubicBezTo>
                      <a:cubicBezTo>
                        <a:pt x="4155" y="1233"/>
                        <a:pt x="3995" y="1872"/>
                        <a:pt x="3858" y="2465"/>
                      </a:cubicBezTo>
                      <a:cubicBezTo>
                        <a:pt x="3744" y="2945"/>
                        <a:pt x="3653" y="3401"/>
                        <a:pt x="3447" y="3835"/>
                      </a:cubicBezTo>
                      <a:lnTo>
                        <a:pt x="275" y="4132"/>
                      </a:lnTo>
                      <a:cubicBezTo>
                        <a:pt x="115" y="4154"/>
                        <a:pt x="1" y="4291"/>
                        <a:pt x="24" y="4451"/>
                      </a:cubicBezTo>
                      <a:cubicBezTo>
                        <a:pt x="24" y="4588"/>
                        <a:pt x="161" y="4702"/>
                        <a:pt x="298" y="4702"/>
                      </a:cubicBezTo>
                      <a:lnTo>
                        <a:pt x="320" y="4702"/>
                      </a:lnTo>
                      <a:lnTo>
                        <a:pt x="3721" y="4360"/>
                      </a:lnTo>
                      <a:cubicBezTo>
                        <a:pt x="3744" y="4383"/>
                        <a:pt x="3790" y="4383"/>
                        <a:pt x="3813" y="4383"/>
                      </a:cubicBezTo>
                      <a:cubicBezTo>
                        <a:pt x="3858" y="4383"/>
                        <a:pt x="3904" y="4360"/>
                        <a:pt x="3950" y="4337"/>
                      </a:cubicBezTo>
                      <a:lnTo>
                        <a:pt x="5410" y="4200"/>
                      </a:lnTo>
                      <a:cubicBezTo>
                        <a:pt x="5570" y="4177"/>
                        <a:pt x="5684" y="4040"/>
                        <a:pt x="5661" y="3881"/>
                      </a:cubicBezTo>
                      <a:cubicBezTo>
                        <a:pt x="6369" y="3630"/>
                        <a:pt x="6985" y="3241"/>
                        <a:pt x="7442" y="2853"/>
                      </a:cubicBezTo>
                      <a:cubicBezTo>
                        <a:pt x="7579" y="2762"/>
                        <a:pt x="7967" y="2443"/>
                        <a:pt x="7921" y="2009"/>
                      </a:cubicBezTo>
                      <a:cubicBezTo>
                        <a:pt x="7876" y="1575"/>
                        <a:pt x="7442" y="1324"/>
                        <a:pt x="7077" y="1324"/>
                      </a:cubicBezTo>
                      <a:cubicBezTo>
                        <a:pt x="6734" y="1347"/>
                        <a:pt x="6460" y="1507"/>
                        <a:pt x="6209" y="1644"/>
                      </a:cubicBezTo>
                      <a:cubicBezTo>
                        <a:pt x="6027" y="1758"/>
                        <a:pt x="5844" y="1872"/>
                        <a:pt x="5661" y="2009"/>
                      </a:cubicBezTo>
                      <a:cubicBezTo>
                        <a:pt x="5798" y="1735"/>
                        <a:pt x="5890" y="1484"/>
                        <a:pt x="5981" y="1210"/>
                      </a:cubicBezTo>
                      <a:cubicBezTo>
                        <a:pt x="6186" y="594"/>
                        <a:pt x="6004" y="297"/>
                        <a:pt x="5821" y="137"/>
                      </a:cubicBezTo>
                      <a:cubicBezTo>
                        <a:pt x="5707" y="46"/>
                        <a:pt x="5559" y="0"/>
                        <a:pt x="54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343;p56">
                  <a:extLst>
                    <a:ext uri="{FF2B5EF4-FFF2-40B4-BE49-F238E27FC236}">
                      <a16:creationId xmlns:a16="http://schemas.microsoft.com/office/drawing/2014/main" xmlns="" id="{73E7EECB-35CF-B63B-D21C-4020CAE18D2A}"/>
                    </a:ext>
                  </a:extLst>
                </p:cNvPr>
                <p:cNvSpPr/>
                <p:nvPr/>
              </p:nvSpPr>
              <p:spPr>
                <a:xfrm>
                  <a:off x="1180780" y="3105144"/>
                  <a:ext cx="248103" cy="268035"/>
                </a:xfrm>
                <a:custGeom>
                  <a:avLst/>
                  <a:gdLst/>
                  <a:ahLst/>
                  <a:cxnLst/>
                  <a:rect l="l" t="t" r="r" b="b"/>
                  <a:pathLst>
                    <a:path w="20658" h="22313" extrusionOk="0">
                      <a:moveTo>
                        <a:pt x="15750" y="1"/>
                      </a:moveTo>
                      <a:cubicBezTo>
                        <a:pt x="15631" y="1"/>
                        <a:pt x="15509" y="4"/>
                        <a:pt x="15385" y="12"/>
                      </a:cubicBezTo>
                      <a:cubicBezTo>
                        <a:pt x="14883" y="35"/>
                        <a:pt x="9930" y="766"/>
                        <a:pt x="7351" y="3938"/>
                      </a:cubicBezTo>
                      <a:cubicBezTo>
                        <a:pt x="2352" y="11608"/>
                        <a:pt x="343" y="18592"/>
                        <a:pt x="206" y="19437"/>
                      </a:cubicBezTo>
                      <a:cubicBezTo>
                        <a:pt x="115" y="19825"/>
                        <a:pt x="47" y="20327"/>
                        <a:pt x="24" y="20898"/>
                      </a:cubicBezTo>
                      <a:cubicBezTo>
                        <a:pt x="1" y="21286"/>
                        <a:pt x="24" y="21833"/>
                        <a:pt x="92" y="22313"/>
                      </a:cubicBezTo>
                      <a:cubicBezTo>
                        <a:pt x="4315" y="21993"/>
                        <a:pt x="8560" y="21582"/>
                        <a:pt x="12806" y="20989"/>
                      </a:cubicBezTo>
                      <a:cubicBezTo>
                        <a:pt x="12806" y="20829"/>
                        <a:pt x="12829" y="20989"/>
                        <a:pt x="12966" y="20806"/>
                      </a:cubicBezTo>
                      <a:cubicBezTo>
                        <a:pt x="13011" y="20692"/>
                        <a:pt x="13057" y="20555"/>
                        <a:pt x="13103" y="20418"/>
                      </a:cubicBezTo>
                      <a:cubicBezTo>
                        <a:pt x="13331" y="19848"/>
                        <a:pt x="13605" y="19231"/>
                        <a:pt x="13924" y="18569"/>
                      </a:cubicBezTo>
                      <a:cubicBezTo>
                        <a:pt x="14563" y="17291"/>
                        <a:pt x="15317" y="15922"/>
                        <a:pt x="16116" y="14575"/>
                      </a:cubicBezTo>
                      <a:cubicBezTo>
                        <a:pt x="16914" y="13205"/>
                        <a:pt x="17759" y="11836"/>
                        <a:pt x="18649" y="10489"/>
                      </a:cubicBezTo>
                      <a:cubicBezTo>
                        <a:pt x="19083" y="9804"/>
                        <a:pt x="19539" y="9120"/>
                        <a:pt x="19973" y="8435"/>
                      </a:cubicBezTo>
                      <a:cubicBezTo>
                        <a:pt x="20361" y="7727"/>
                        <a:pt x="20658" y="6929"/>
                        <a:pt x="20589" y="5947"/>
                      </a:cubicBezTo>
                      <a:lnTo>
                        <a:pt x="20544" y="5354"/>
                      </a:lnTo>
                      <a:cubicBezTo>
                        <a:pt x="20346" y="2413"/>
                        <a:pt x="18715" y="1"/>
                        <a:pt x="15750"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344;p56">
                  <a:extLst>
                    <a:ext uri="{FF2B5EF4-FFF2-40B4-BE49-F238E27FC236}">
                      <a16:creationId xmlns:a16="http://schemas.microsoft.com/office/drawing/2014/main" xmlns="" id="{7E64AC66-61CA-798A-600C-6580E0DFC817}"/>
                    </a:ext>
                  </a:extLst>
                </p:cNvPr>
                <p:cNvSpPr/>
                <p:nvPr/>
              </p:nvSpPr>
              <p:spPr>
                <a:xfrm>
                  <a:off x="1541600" y="2935680"/>
                  <a:ext cx="192172" cy="238016"/>
                </a:xfrm>
                <a:custGeom>
                  <a:avLst/>
                  <a:gdLst/>
                  <a:ahLst/>
                  <a:cxnLst/>
                  <a:rect l="l" t="t" r="r" b="b"/>
                  <a:pathLst>
                    <a:path w="16001" h="19814" extrusionOk="0">
                      <a:moveTo>
                        <a:pt x="9205" y="1"/>
                      </a:moveTo>
                      <a:cubicBezTo>
                        <a:pt x="6659" y="1"/>
                        <a:pt x="4321" y="1664"/>
                        <a:pt x="3584" y="4237"/>
                      </a:cubicBezTo>
                      <a:lnTo>
                        <a:pt x="890" y="13595"/>
                      </a:lnTo>
                      <a:cubicBezTo>
                        <a:pt x="0" y="16677"/>
                        <a:pt x="2237" y="18389"/>
                        <a:pt x="5341" y="19279"/>
                      </a:cubicBezTo>
                      <a:lnTo>
                        <a:pt x="5661" y="19370"/>
                      </a:lnTo>
                      <a:cubicBezTo>
                        <a:pt x="6626" y="19649"/>
                        <a:pt x="7564" y="19814"/>
                        <a:pt x="8424" y="19814"/>
                      </a:cubicBezTo>
                      <a:cubicBezTo>
                        <a:pt x="10312" y="19814"/>
                        <a:pt x="11828" y="19022"/>
                        <a:pt x="12440" y="16905"/>
                      </a:cubicBezTo>
                      <a:lnTo>
                        <a:pt x="15110" y="7547"/>
                      </a:lnTo>
                      <a:cubicBezTo>
                        <a:pt x="16001" y="4443"/>
                        <a:pt x="14220" y="1201"/>
                        <a:pt x="11116" y="311"/>
                      </a:cubicBezTo>
                      <a:lnTo>
                        <a:pt x="10796" y="220"/>
                      </a:lnTo>
                      <a:cubicBezTo>
                        <a:pt x="10265" y="71"/>
                        <a:pt x="9731" y="1"/>
                        <a:pt x="9205" y="1"/>
                      </a:cubicBezTo>
                      <a:close/>
                    </a:path>
                  </a:pathLst>
                </a:custGeom>
                <a:solidFill>
                  <a:srgbClr val="F7D2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345;p56">
                  <a:extLst>
                    <a:ext uri="{FF2B5EF4-FFF2-40B4-BE49-F238E27FC236}">
                      <a16:creationId xmlns:a16="http://schemas.microsoft.com/office/drawing/2014/main" xmlns="" id="{8DE3807D-4132-7AB0-F226-FDE068086D7D}"/>
                    </a:ext>
                  </a:extLst>
                </p:cNvPr>
                <p:cNvSpPr/>
                <p:nvPr/>
              </p:nvSpPr>
              <p:spPr>
                <a:xfrm>
                  <a:off x="1551186" y="2965469"/>
                  <a:ext cx="174085" cy="165628"/>
                </a:xfrm>
                <a:custGeom>
                  <a:avLst/>
                  <a:gdLst/>
                  <a:ahLst/>
                  <a:cxnLst/>
                  <a:rect l="l" t="t" r="r" b="b"/>
                  <a:pathLst>
                    <a:path w="14495" h="13788" extrusionOk="0">
                      <a:moveTo>
                        <a:pt x="7681" y="0"/>
                      </a:moveTo>
                      <a:cubicBezTo>
                        <a:pt x="5142" y="0"/>
                        <a:pt x="2814" y="1674"/>
                        <a:pt x="2078" y="4222"/>
                      </a:cubicBezTo>
                      <a:lnTo>
                        <a:pt x="1" y="11412"/>
                      </a:lnTo>
                      <a:cubicBezTo>
                        <a:pt x="2335" y="12467"/>
                        <a:pt x="6259" y="13787"/>
                        <a:pt x="11556" y="13787"/>
                      </a:cubicBezTo>
                      <a:cubicBezTo>
                        <a:pt x="11645" y="13787"/>
                        <a:pt x="11734" y="13787"/>
                        <a:pt x="11824" y="13786"/>
                      </a:cubicBezTo>
                      <a:lnTo>
                        <a:pt x="13605" y="7532"/>
                      </a:lnTo>
                      <a:cubicBezTo>
                        <a:pt x="14495" y="4450"/>
                        <a:pt x="12715" y="1209"/>
                        <a:pt x="9610" y="319"/>
                      </a:cubicBezTo>
                      <a:lnTo>
                        <a:pt x="9291" y="228"/>
                      </a:lnTo>
                      <a:cubicBezTo>
                        <a:pt x="8753" y="74"/>
                        <a:pt x="8213" y="0"/>
                        <a:pt x="7681" y="0"/>
                      </a:cubicBezTo>
                      <a:close/>
                    </a:path>
                  </a:pathLst>
                </a:custGeom>
                <a:solidFill>
                  <a:srgbClr val="F89189">
                    <a:alpha val="3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346;p56">
                  <a:extLst>
                    <a:ext uri="{FF2B5EF4-FFF2-40B4-BE49-F238E27FC236}">
                      <a16:creationId xmlns:a16="http://schemas.microsoft.com/office/drawing/2014/main" xmlns="" id="{42E6A1E4-8BBA-DF74-F492-C90DDC5F4612}"/>
                    </a:ext>
                  </a:extLst>
                </p:cNvPr>
                <p:cNvSpPr/>
                <p:nvPr/>
              </p:nvSpPr>
              <p:spPr>
                <a:xfrm>
                  <a:off x="1309642" y="2739622"/>
                  <a:ext cx="196291" cy="172704"/>
                </a:xfrm>
                <a:custGeom>
                  <a:avLst/>
                  <a:gdLst/>
                  <a:ahLst/>
                  <a:cxnLst/>
                  <a:rect l="l" t="t" r="r" b="b"/>
                  <a:pathLst>
                    <a:path w="16344" h="14377" extrusionOk="0">
                      <a:moveTo>
                        <a:pt x="8218" y="0"/>
                      </a:moveTo>
                      <a:cubicBezTo>
                        <a:pt x="5812" y="0"/>
                        <a:pt x="3456" y="1213"/>
                        <a:pt x="2101" y="3417"/>
                      </a:cubicBezTo>
                      <a:cubicBezTo>
                        <a:pt x="1" y="6795"/>
                        <a:pt x="1028" y="11224"/>
                        <a:pt x="4383" y="13301"/>
                      </a:cubicBezTo>
                      <a:cubicBezTo>
                        <a:pt x="5549" y="14030"/>
                        <a:pt x="6844" y="14377"/>
                        <a:pt x="8125" y="14377"/>
                      </a:cubicBezTo>
                      <a:cubicBezTo>
                        <a:pt x="10532" y="14377"/>
                        <a:pt x="12888" y="13154"/>
                        <a:pt x="14244" y="10950"/>
                      </a:cubicBezTo>
                      <a:cubicBezTo>
                        <a:pt x="16344" y="7572"/>
                        <a:pt x="15317" y="3143"/>
                        <a:pt x="11961" y="1066"/>
                      </a:cubicBezTo>
                      <a:cubicBezTo>
                        <a:pt x="10795" y="344"/>
                        <a:pt x="9499" y="0"/>
                        <a:pt x="8218" y="0"/>
                      </a:cubicBezTo>
                      <a:close/>
                    </a:path>
                  </a:pathLst>
                </a:custGeom>
                <a:solidFill>
                  <a:srgbClr val="F4C4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347;p56">
                  <a:extLst>
                    <a:ext uri="{FF2B5EF4-FFF2-40B4-BE49-F238E27FC236}">
                      <a16:creationId xmlns:a16="http://schemas.microsoft.com/office/drawing/2014/main" xmlns="" id="{7CDD3B39-55E7-25D5-5EAE-DF2C6F6ABC9F}"/>
                    </a:ext>
                  </a:extLst>
                </p:cNvPr>
                <p:cNvSpPr/>
                <p:nvPr/>
              </p:nvSpPr>
              <p:spPr>
                <a:xfrm>
                  <a:off x="1324729" y="2792966"/>
                  <a:ext cx="146942" cy="119164"/>
                </a:xfrm>
                <a:custGeom>
                  <a:avLst/>
                  <a:gdLst/>
                  <a:ahLst/>
                  <a:cxnLst/>
                  <a:rect l="l" t="t" r="r" b="b"/>
                  <a:pathLst>
                    <a:path w="12235" h="9920" extrusionOk="0">
                      <a:moveTo>
                        <a:pt x="5313" y="1"/>
                      </a:moveTo>
                      <a:cubicBezTo>
                        <a:pt x="3683" y="1"/>
                        <a:pt x="2190" y="699"/>
                        <a:pt x="1370" y="2012"/>
                      </a:cubicBezTo>
                      <a:cubicBezTo>
                        <a:pt x="0" y="4226"/>
                        <a:pt x="1027" y="7330"/>
                        <a:pt x="3652" y="8951"/>
                      </a:cubicBezTo>
                      <a:cubicBezTo>
                        <a:pt x="4709" y="9603"/>
                        <a:pt x="5862" y="9919"/>
                        <a:pt x="6952" y="9919"/>
                      </a:cubicBezTo>
                      <a:cubicBezTo>
                        <a:pt x="8569" y="9919"/>
                        <a:pt x="10047" y="9224"/>
                        <a:pt x="10865" y="7901"/>
                      </a:cubicBezTo>
                      <a:cubicBezTo>
                        <a:pt x="12235" y="5687"/>
                        <a:pt x="11207" y="2583"/>
                        <a:pt x="8605" y="962"/>
                      </a:cubicBezTo>
                      <a:cubicBezTo>
                        <a:pt x="7554" y="313"/>
                        <a:pt x="6403" y="1"/>
                        <a:pt x="5313" y="1"/>
                      </a:cubicBezTo>
                      <a:close/>
                    </a:path>
                  </a:pathLst>
                </a:custGeom>
                <a:solidFill>
                  <a:srgbClr val="F4B1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348;p56">
                  <a:extLst>
                    <a:ext uri="{FF2B5EF4-FFF2-40B4-BE49-F238E27FC236}">
                      <a16:creationId xmlns:a16="http://schemas.microsoft.com/office/drawing/2014/main" xmlns="" id="{2E280DC4-53A4-97DC-A277-F817A78C9F5A}"/>
                    </a:ext>
                  </a:extLst>
                </p:cNvPr>
                <p:cNvSpPr/>
                <p:nvPr/>
              </p:nvSpPr>
              <p:spPr>
                <a:xfrm>
                  <a:off x="1338158" y="2793002"/>
                  <a:ext cx="138175" cy="68675"/>
                </a:xfrm>
                <a:custGeom>
                  <a:avLst/>
                  <a:gdLst/>
                  <a:ahLst/>
                  <a:cxnLst/>
                  <a:rect l="l" t="t" r="r" b="b"/>
                  <a:pathLst>
                    <a:path w="11505" h="5717" extrusionOk="0">
                      <a:moveTo>
                        <a:pt x="3493" y="0"/>
                      </a:moveTo>
                      <a:cubicBezTo>
                        <a:pt x="2922" y="0"/>
                        <a:pt x="2352" y="23"/>
                        <a:pt x="1804" y="115"/>
                      </a:cubicBezTo>
                      <a:cubicBezTo>
                        <a:pt x="1256" y="206"/>
                        <a:pt x="708" y="320"/>
                        <a:pt x="160" y="525"/>
                      </a:cubicBezTo>
                      <a:cubicBezTo>
                        <a:pt x="46" y="571"/>
                        <a:pt x="1" y="685"/>
                        <a:pt x="23" y="799"/>
                      </a:cubicBezTo>
                      <a:cubicBezTo>
                        <a:pt x="42" y="893"/>
                        <a:pt x="122" y="971"/>
                        <a:pt x="226" y="971"/>
                      </a:cubicBezTo>
                      <a:cubicBezTo>
                        <a:pt x="249" y="971"/>
                        <a:pt x="273" y="967"/>
                        <a:pt x="297" y="959"/>
                      </a:cubicBezTo>
                      <a:lnTo>
                        <a:pt x="320" y="959"/>
                      </a:lnTo>
                      <a:cubicBezTo>
                        <a:pt x="1225" y="753"/>
                        <a:pt x="2204" y="659"/>
                        <a:pt x="3157" y="659"/>
                      </a:cubicBezTo>
                      <a:cubicBezTo>
                        <a:pt x="3262" y="659"/>
                        <a:pt x="3366" y="660"/>
                        <a:pt x="3470" y="662"/>
                      </a:cubicBezTo>
                      <a:cubicBezTo>
                        <a:pt x="4520" y="708"/>
                        <a:pt x="5570" y="913"/>
                        <a:pt x="6552" y="1302"/>
                      </a:cubicBezTo>
                      <a:cubicBezTo>
                        <a:pt x="7533" y="1690"/>
                        <a:pt x="8423" y="2260"/>
                        <a:pt x="9154" y="3013"/>
                      </a:cubicBezTo>
                      <a:cubicBezTo>
                        <a:pt x="9564" y="3356"/>
                        <a:pt x="9861" y="3812"/>
                        <a:pt x="10204" y="4223"/>
                      </a:cubicBezTo>
                      <a:cubicBezTo>
                        <a:pt x="10363" y="4429"/>
                        <a:pt x="10477" y="4680"/>
                        <a:pt x="10637" y="4885"/>
                      </a:cubicBezTo>
                      <a:lnTo>
                        <a:pt x="11025" y="5593"/>
                      </a:lnTo>
                      <a:lnTo>
                        <a:pt x="11048" y="5615"/>
                      </a:lnTo>
                      <a:cubicBezTo>
                        <a:pt x="11094" y="5676"/>
                        <a:pt x="11170" y="5717"/>
                        <a:pt x="11249" y="5717"/>
                      </a:cubicBezTo>
                      <a:cubicBezTo>
                        <a:pt x="11289" y="5717"/>
                        <a:pt x="11330" y="5707"/>
                        <a:pt x="11368" y="5684"/>
                      </a:cubicBezTo>
                      <a:cubicBezTo>
                        <a:pt x="11482" y="5638"/>
                        <a:pt x="11505" y="5501"/>
                        <a:pt x="11459" y="5387"/>
                      </a:cubicBezTo>
                      <a:lnTo>
                        <a:pt x="11071" y="4634"/>
                      </a:lnTo>
                      <a:cubicBezTo>
                        <a:pt x="10934" y="4406"/>
                        <a:pt x="10820" y="4132"/>
                        <a:pt x="10637" y="3904"/>
                      </a:cubicBezTo>
                      <a:cubicBezTo>
                        <a:pt x="10318" y="3447"/>
                        <a:pt x="10021" y="2968"/>
                        <a:pt x="9587" y="2603"/>
                      </a:cubicBezTo>
                      <a:cubicBezTo>
                        <a:pt x="9382" y="2397"/>
                        <a:pt x="9222" y="2169"/>
                        <a:pt x="8971" y="2009"/>
                      </a:cubicBezTo>
                      <a:lnTo>
                        <a:pt x="8309" y="1484"/>
                      </a:lnTo>
                      <a:cubicBezTo>
                        <a:pt x="7830" y="1187"/>
                        <a:pt x="7328" y="868"/>
                        <a:pt x="6803" y="685"/>
                      </a:cubicBezTo>
                      <a:cubicBezTo>
                        <a:pt x="5753" y="252"/>
                        <a:pt x="4611" y="23"/>
                        <a:pt x="3493" y="0"/>
                      </a:cubicBezTo>
                      <a:close/>
                    </a:path>
                  </a:pathLst>
                </a:custGeom>
                <a:solidFill>
                  <a:srgbClr val="F4B1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349;p56">
                  <a:extLst>
                    <a:ext uri="{FF2B5EF4-FFF2-40B4-BE49-F238E27FC236}">
                      <a16:creationId xmlns:a16="http://schemas.microsoft.com/office/drawing/2014/main" xmlns="" id="{E143E348-D04D-4EC6-008E-495D07F95B30}"/>
                    </a:ext>
                  </a:extLst>
                </p:cNvPr>
                <p:cNvSpPr/>
                <p:nvPr/>
              </p:nvSpPr>
              <p:spPr>
                <a:xfrm>
                  <a:off x="1381748" y="2840161"/>
                  <a:ext cx="107201" cy="54309"/>
                </a:xfrm>
                <a:custGeom>
                  <a:avLst/>
                  <a:gdLst/>
                  <a:ahLst/>
                  <a:cxnLst/>
                  <a:rect l="l" t="t" r="r" b="b"/>
                  <a:pathLst>
                    <a:path w="8926" h="4521" extrusionOk="0">
                      <a:moveTo>
                        <a:pt x="2694" y="0"/>
                      </a:moveTo>
                      <a:cubicBezTo>
                        <a:pt x="1804" y="0"/>
                        <a:pt x="937" y="137"/>
                        <a:pt x="115" y="480"/>
                      </a:cubicBezTo>
                      <a:cubicBezTo>
                        <a:pt x="47" y="525"/>
                        <a:pt x="1" y="594"/>
                        <a:pt x="1" y="685"/>
                      </a:cubicBezTo>
                      <a:cubicBezTo>
                        <a:pt x="21" y="764"/>
                        <a:pt x="92" y="827"/>
                        <a:pt x="170" y="827"/>
                      </a:cubicBezTo>
                      <a:cubicBezTo>
                        <a:pt x="182" y="827"/>
                        <a:pt x="194" y="825"/>
                        <a:pt x="206" y="822"/>
                      </a:cubicBezTo>
                      <a:lnTo>
                        <a:pt x="229" y="822"/>
                      </a:lnTo>
                      <a:cubicBezTo>
                        <a:pt x="895" y="727"/>
                        <a:pt x="1592" y="679"/>
                        <a:pt x="2269" y="679"/>
                      </a:cubicBezTo>
                      <a:cubicBezTo>
                        <a:pt x="2404" y="679"/>
                        <a:pt x="2538" y="681"/>
                        <a:pt x="2671" y="685"/>
                      </a:cubicBezTo>
                      <a:cubicBezTo>
                        <a:pt x="3493" y="708"/>
                        <a:pt x="4292" y="845"/>
                        <a:pt x="5045" y="1142"/>
                      </a:cubicBezTo>
                      <a:cubicBezTo>
                        <a:pt x="5799" y="1438"/>
                        <a:pt x="6483" y="1872"/>
                        <a:pt x="7054" y="2466"/>
                      </a:cubicBezTo>
                      <a:cubicBezTo>
                        <a:pt x="7373" y="2717"/>
                        <a:pt x="7602" y="3059"/>
                        <a:pt x="7876" y="3379"/>
                      </a:cubicBezTo>
                      <a:cubicBezTo>
                        <a:pt x="8127" y="3698"/>
                        <a:pt x="8309" y="4063"/>
                        <a:pt x="8560" y="4406"/>
                      </a:cubicBezTo>
                      <a:lnTo>
                        <a:pt x="8560" y="4451"/>
                      </a:lnTo>
                      <a:cubicBezTo>
                        <a:pt x="8605" y="4496"/>
                        <a:pt x="8658" y="4521"/>
                        <a:pt x="8709" y="4521"/>
                      </a:cubicBezTo>
                      <a:cubicBezTo>
                        <a:pt x="8737" y="4521"/>
                        <a:pt x="8764" y="4513"/>
                        <a:pt x="8789" y="4497"/>
                      </a:cubicBezTo>
                      <a:cubicBezTo>
                        <a:pt x="8880" y="4451"/>
                        <a:pt x="8926" y="4337"/>
                        <a:pt x="8880" y="4269"/>
                      </a:cubicBezTo>
                      <a:cubicBezTo>
                        <a:pt x="8674" y="3881"/>
                        <a:pt x="8515" y="3470"/>
                        <a:pt x="8264" y="3105"/>
                      </a:cubicBezTo>
                      <a:cubicBezTo>
                        <a:pt x="8013" y="2739"/>
                        <a:pt x="7784" y="2374"/>
                        <a:pt x="7465" y="2055"/>
                      </a:cubicBezTo>
                      <a:cubicBezTo>
                        <a:pt x="7168" y="1712"/>
                        <a:pt x="6826" y="1461"/>
                        <a:pt x="6460" y="1187"/>
                      </a:cubicBezTo>
                      <a:cubicBezTo>
                        <a:pt x="6095" y="936"/>
                        <a:pt x="5707" y="708"/>
                        <a:pt x="5296" y="548"/>
                      </a:cubicBezTo>
                      <a:cubicBezTo>
                        <a:pt x="4475" y="206"/>
                        <a:pt x="3584" y="23"/>
                        <a:pt x="2694" y="0"/>
                      </a:cubicBezTo>
                      <a:close/>
                    </a:path>
                  </a:pathLst>
                </a:custGeom>
                <a:solidFill>
                  <a:srgbClr val="F4B1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350;p56">
                  <a:extLst>
                    <a:ext uri="{FF2B5EF4-FFF2-40B4-BE49-F238E27FC236}">
                      <a16:creationId xmlns:a16="http://schemas.microsoft.com/office/drawing/2014/main" xmlns="" id="{1DC84E2A-3537-AC01-F372-33F9462CABA9}"/>
                    </a:ext>
                  </a:extLst>
                </p:cNvPr>
                <p:cNvSpPr/>
                <p:nvPr/>
              </p:nvSpPr>
              <p:spPr>
                <a:xfrm>
                  <a:off x="1836608" y="2933914"/>
                  <a:ext cx="183405" cy="173052"/>
                </a:xfrm>
                <a:custGeom>
                  <a:avLst/>
                  <a:gdLst/>
                  <a:ahLst/>
                  <a:cxnLst/>
                  <a:rect l="l" t="t" r="r" b="b"/>
                  <a:pathLst>
                    <a:path w="15271" h="14406" extrusionOk="0">
                      <a:moveTo>
                        <a:pt x="7639" y="1"/>
                      </a:moveTo>
                      <a:cubicBezTo>
                        <a:pt x="4129" y="1"/>
                        <a:pt x="1049" y="2618"/>
                        <a:pt x="548" y="6210"/>
                      </a:cubicBezTo>
                      <a:cubicBezTo>
                        <a:pt x="0" y="10159"/>
                        <a:pt x="2716" y="13788"/>
                        <a:pt x="6642" y="14336"/>
                      </a:cubicBezTo>
                      <a:cubicBezTo>
                        <a:pt x="6977" y="14383"/>
                        <a:pt x="7309" y="14406"/>
                        <a:pt x="7637" y="14406"/>
                      </a:cubicBezTo>
                      <a:cubicBezTo>
                        <a:pt x="11141" y="14406"/>
                        <a:pt x="14201" y="11806"/>
                        <a:pt x="14722" y="8196"/>
                      </a:cubicBezTo>
                      <a:cubicBezTo>
                        <a:pt x="15270" y="4270"/>
                        <a:pt x="12531" y="618"/>
                        <a:pt x="8628" y="70"/>
                      </a:cubicBezTo>
                      <a:cubicBezTo>
                        <a:pt x="8296" y="24"/>
                        <a:pt x="7966" y="1"/>
                        <a:pt x="7639" y="1"/>
                      </a:cubicBezTo>
                      <a:close/>
                    </a:path>
                  </a:pathLst>
                </a:custGeom>
                <a:solidFill>
                  <a:srgbClr val="F4C4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351;p56">
                  <a:extLst>
                    <a:ext uri="{FF2B5EF4-FFF2-40B4-BE49-F238E27FC236}">
                      <a16:creationId xmlns:a16="http://schemas.microsoft.com/office/drawing/2014/main" xmlns="" id="{5D9EE03D-356C-9B8F-14BA-E92B68B787DD}"/>
                    </a:ext>
                  </a:extLst>
                </p:cNvPr>
                <p:cNvSpPr/>
                <p:nvPr/>
              </p:nvSpPr>
              <p:spPr>
                <a:xfrm>
                  <a:off x="1853605" y="2989253"/>
                  <a:ext cx="144480" cy="58213"/>
                </a:xfrm>
                <a:custGeom>
                  <a:avLst/>
                  <a:gdLst/>
                  <a:ahLst/>
                  <a:cxnLst/>
                  <a:rect l="l" t="t" r="r" b="b"/>
                  <a:pathLst>
                    <a:path w="12030" h="4846" extrusionOk="0">
                      <a:moveTo>
                        <a:pt x="4120" y="1"/>
                      </a:moveTo>
                      <a:cubicBezTo>
                        <a:pt x="3871" y="1"/>
                        <a:pt x="3636" y="51"/>
                        <a:pt x="3401" y="51"/>
                      </a:cubicBezTo>
                      <a:cubicBezTo>
                        <a:pt x="2831" y="97"/>
                        <a:pt x="2283" y="256"/>
                        <a:pt x="1735" y="393"/>
                      </a:cubicBezTo>
                      <a:cubicBezTo>
                        <a:pt x="1461" y="462"/>
                        <a:pt x="1210" y="599"/>
                        <a:pt x="959" y="690"/>
                      </a:cubicBezTo>
                      <a:lnTo>
                        <a:pt x="183" y="1010"/>
                      </a:lnTo>
                      <a:cubicBezTo>
                        <a:pt x="69" y="1055"/>
                        <a:pt x="0" y="1192"/>
                        <a:pt x="46" y="1306"/>
                      </a:cubicBezTo>
                      <a:cubicBezTo>
                        <a:pt x="80" y="1409"/>
                        <a:pt x="166" y="1460"/>
                        <a:pt x="255" y="1460"/>
                      </a:cubicBezTo>
                      <a:cubicBezTo>
                        <a:pt x="284" y="1460"/>
                        <a:pt x="314" y="1455"/>
                        <a:pt x="343" y="1443"/>
                      </a:cubicBezTo>
                      <a:lnTo>
                        <a:pt x="365" y="1443"/>
                      </a:lnTo>
                      <a:lnTo>
                        <a:pt x="1119" y="1169"/>
                      </a:lnTo>
                      <a:cubicBezTo>
                        <a:pt x="1393" y="1101"/>
                        <a:pt x="1621" y="964"/>
                        <a:pt x="1895" y="918"/>
                      </a:cubicBezTo>
                      <a:cubicBezTo>
                        <a:pt x="2420" y="827"/>
                        <a:pt x="2922" y="667"/>
                        <a:pt x="3447" y="667"/>
                      </a:cubicBezTo>
                      <a:cubicBezTo>
                        <a:pt x="3693" y="641"/>
                        <a:pt x="3941" y="628"/>
                        <a:pt x="4189" y="628"/>
                      </a:cubicBezTo>
                      <a:cubicBezTo>
                        <a:pt x="4996" y="628"/>
                        <a:pt x="5800" y="765"/>
                        <a:pt x="6551" y="1010"/>
                      </a:cubicBezTo>
                      <a:cubicBezTo>
                        <a:pt x="7555" y="1329"/>
                        <a:pt x="8491" y="1854"/>
                        <a:pt x="9336" y="2493"/>
                      </a:cubicBezTo>
                      <a:cubicBezTo>
                        <a:pt x="10157" y="3155"/>
                        <a:pt x="10934" y="3908"/>
                        <a:pt x="11573" y="4730"/>
                      </a:cubicBezTo>
                      <a:lnTo>
                        <a:pt x="11573" y="4753"/>
                      </a:lnTo>
                      <a:cubicBezTo>
                        <a:pt x="11624" y="4817"/>
                        <a:pt x="11690" y="4845"/>
                        <a:pt x="11758" y="4845"/>
                      </a:cubicBezTo>
                      <a:cubicBezTo>
                        <a:pt x="11811" y="4845"/>
                        <a:pt x="11865" y="4829"/>
                        <a:pt x="11915" y="4799"/>
                      </a:cubicBezTo>
                      <a:cubicBezTo>
                        <a:pt x="12006" y="4730"/>
                        <a:pt x="12029" y="4593"/>
                        <a:pt x="11961" y="4502"/>
                      </a:cubicBezTo>
                      <a:cubicBezTo>
                        <a:pt x="11664" y="4000"/>
                        <a:pt x="11344" y="3543"/>
                        <a:pt x="10956" y="3132"/>
                      </a:cubicBezTo>
                      <a:cubicBezTo>
                        <a:pt x="10591" y="2699"/>
                        <a:pt x="10180" y="2334"/>
                        <a:pt x="9747" y="1968"/>
                      </a:cubicBezTo>
                      <a:cubicBezTo>
                        <a:pt x="8856" y="1261"/>
                        <a:pt x="7852" y="713"/>
                        <a:pt x="6757" y="371"/>
                      </a:cubicBezTo>
                      <a:cubicBezTo>
                        <a:pt x="6232" y="188"/>
                        <a:pt x="5661" y="97"/>
                        <a:pt x="5090" y="28"/>
                      </a:cubicBezTo>
                      <a:lnTo>
                        <a:pt x="4246" y="5"/>
                      </a:lnTo>
                      <a:cubicBezTo>
                        <a:pt x="4203" y="2"/>
                        <a:pt x="4161" y="1"/>
                        <a:pt x="4120" y="1"/>
                      </a:cubicBezTo>
                      <a:close/>
                    </a:path>
                  </a:pathLst>
                </a:custGeom>
                <a:solidFill>
                  <a:srgbClr val="F4B1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352;p56">
                  <a:extLst>
                    <a:ext uri="{FF2B5EF4-FFF2-40B4-BE49-F238E27FC236}">
                      <a16:creationId xmlns:a16="http://schemas.microsoft.com/office/drawing/2014/main" xmlns="" id="{05838F5D-BDDD-741D-F37B-5CB1FE69E354}"/>
                    </a:ext>
                  </a:extLst>
                </p:cNvPr>
                <p:cNvSpPr/>
                <p:nvPr/>
              </p:nvSpPr>
              <p:spPr>
                <a:xfrm>
                  <a:off x="1822891" y="3009277"/>
                  <a:ext cx="111861" cy="45647"/>
                </a:xfrm>
                <a:custGeom>
                  <a:avLst/>
                  <a:gdLst/>
                  <a:ahLst/>
                  <a:cxnLst/>
                  <a:rect l="l" t="t" r="r" b="b"/>
                  <a:pathLst>
                    <a:path w="9314" h="3800" extrusionOk="0">
                      <a:moveTo>
                        <a:pt x="3421" y="1"/>
                      </a:moveTo>
                      <a:cubicBezTo>
                        <a:pt x="3154" y="1"/>
                        <a:pt x="2886" y="9"/>
                        <a:pt x="2626" y="50"/>
                      </a:cubicBezTo>
                      <a:cubicBezTo>
                        <a:pt x="2192" y="73"/>
                        <a:pt x="1758" y="210"/>
                        <a:pt x="1347" y="324"/>
                      </a:cubicBezTo>
                      <a:cubicBezTo>
                        <a:pt x="914" y="461"/>
                        <a:pt x="526" y="667"/>
                        <a:pt x="138" y="826"/>
                      </a:cubicBezTo>
                      <a:cubicBezTo>
                        <a:pt x="46" y="872"/>
                        <a:pt x="1" y="986"/>
                        <a:pt x="46" y="1077"/>
                      </a:cubicBezTo>
                      <a:cubicBezTo>
                        <a:pt x="65" y="1134"/>
                        <a:pt x="130" y="1175"/>
                        <a:pt x="204" y="1175"/>
                      </a:cubicBezTo>
                      <a:cubicBezTo>
                        <a:pt x="220" y="1175"/>
                        <a:pt x="236" y="1173"/>
                        <a:pt x="252" y="1169"/>
                      </a:cubicBezTo>
                      <a:lnTo>
                        <a:pt x="275" y="1169"/>
                      </a:lnTo>
                      <a:cubicBezTo>
                        <a:pt x="686" y="1055"/>
                        <a:pt x="1074" y="872"/>
                        <a:pt x="1462" y="781"/>
                      </a:cubicBezTo>
                      <a:cubicBezTo>
                        <a:pt x="1872" y="712"/>
                        <a:pt x="2283" y="598"/>
                        <a:pt x="2671" y="598"/>
                      </a:cubicBezTo>
                      <a:cubicBezTo>
                        <a:pt x="2829" y="585"/>
                        <a:pt x="2987" y="578"/>
                        <a:pt x="3144" y="578"/>
                      </a:cubicBezTo>
                      <a:cubicBezTo>
                        <a:pt x="3806" y="578"/>
                        <a:pt x="4459" y="692"/>
                        <a:pt x="5068" y="895"/>
                      </a:cubicBezTo>
                      <a:cubicBezTo>
                        <a:pt x="5844" y="1146"/>
                        <a:pt x="6552" y="1557"/>
                        <a:pt x="7191" y="2036"/>
                      </a:cubicBezTo>
                      <a:cubicBezTo>
                        <a:pt x="7830" y="2538"/>
                        <a:pt x="8446" y="3109"/>
                        <a:pt x="8971" y="3725"/>
                      </a:cubicBezTo>
                      <a:lnTo>
                        <a:pt x="8994" y="3748"/>
                      </a:lnTo>
                      <a:cubicBezTo>
                        <a:pt x="9028" y="3782"/>
                        <a:pt x="9074" y="3799"/>
                        <a:pt x="9120" y="3799"/>
                      </a:cubicBezTo>
                      <a:cubicBezTo>
                        <a:pt x="9165" y="3799"/>
                        <a:pt x="9211" y="3782"/>
                        <a:pt x="9245" y="3748"/>
                      </a:cubicBezTo>
                      <a:cubicBezTo>
                        <a:pt x="9314" y="3702"/>
                        <a:pt x="9314" y="3611"/>
                        <a:pt x="9291" y="3543"/>
                      </a:cubicBezTo>
                      <a:cubicBezTo>
                        <a:pt x="8880" y="2744"/>
                        <a:pt x="8286" y="2082"/>
                        <a:pt x="7602" y="1511"/>
                      </a:cubicBezTo>
                      <a:cubicBezTo>
                        <a:pt x="6917" y="963"/>
                        <a:pt x="6118" y="530"/>
                        <a:pt x="5273" y="279"/>
                      </a:cubicBezTo>
                      <a:cubicBezTo>
                        <a:pt x="4840" y="119"/>
                        <a:pt x="4406" y="73"/>
                        <a:pt x="3950" y="5"/>
                      </a:cubicBezTo>
                      <a:cubicBezTo>
                        <a:pt x="3776" y="5"/>
                        <a:pt x="3599" y="1"/>
                        <a:pt x="3421" y="1"/>
                      </a:cubicBezTo>
                      <a:close/>
                    </a:path>
                  </a:pathLst>
                </a:custGeom>
                <a:solidFill>
                  <a:srgbClr val="F4B1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353;p56">
                  <a:extLst>
                    <a:ext uri="{FF2B5EF4-FFF2-40B4-BE49-F238E27FC236}">
                      <a16:creationId xmlns:a16="http://schemas.microsoft.com/office/drawing/2014/main" xmlns="" id="{A10AB7C0-3A7F-2737-AE58-BC9CB32FE734}"/>
                    </a:ext>
                  </a:extLst>
                </p:cNvPr>
                <p:cNvSpPr/>
                <p:nvPr/>
              </p:nvSpPr>
              <p:spPr>
                <a:xfrm>
                  <a:off x="1405604" y="2521461"/>
                  <a:ext cx="634632" cy="575531"/>
                </a:xfrm>
                <a:custGeom>
                  <a:avLst/>
                  <a:gdLst/>
                  <a:ahLst/>
                  <a:cxnLst/>
                  <a:rect l="l" t="t" r="r" b="b"/>
                  <a:pathLst>
                    <a:path w="52842" h="47911" extrusionOk="0">
                      <a:moveTo>
                        <a:pt x="26627" y="0"/>
                      </a:moveTo>
                      <a:cubicBezTo>
                        <a:pt x="18373" y="0"/>
                        <a:pt x="10350" y="4457"/>
                        <a:pt x="6118" y="12289"/>
                      </a:cubicBezTo>
                      <a:cubicBezTo>
                        <a:pt x="1" y="23611"/>
                        <a:pt x="2078" y="37511"/>
                        <a:pt x="15180" y="44656"/>
                      </a:cubicBezTo>
                      <a:cubicBezTo>
                        <a:pt x="19298" y="46910"/>
                        <a:pt x="23198" y="47910"/>
                        <a:pt x="26807" y="47910"/>
                      </a:cubicBezTo>
                      <a:cubicBezTo>
                        <a:pt x="35440" y="47910"/>
                        <a:pt x="42410" y="42185"/>
                        <a:pt x="46724" y="34202"/>
                      </a:cubicBezTo>
                      <a:cubicBezTo>
                        <a:pt x="52841" y="22880"/>
                        <a:pt x="48710" y="8797"/>
                        <a:pt x="37480" y="2749"/>
                      </a:cubicBezTo>
                      <a:cubicBezTo>
                        <a:pt x="34026" y="885"/>
                        <a:pt x="30304" y="0"/>
                        <a:pt x="26627" y="0"/>
                      </a:cubicBezTo>
                      <a:close/>
                    </a:path>
                  </a:pathLst>
                </a:custGeom>
                <a:solidFill>
                  <a:srgbClr val="F7D2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354;p56">
                  <a:extLst>
                    <a:ext uri="{FF2B5EF4-FFF2-40B4-BE49-F238E27FC236}">
                      <a16:creationId xmlns:a16="http://schemas.microsoft.com/office/drawing/2014/main" xmlns="" id="{A5131411-BF27-82ED-FC9E-DBF893297C65}"/>
                    </a:ext>
                  </a:extLst>
                </p:cNvPr>
                <p:cNvSpPr/>
                <p:nvPr/>
              </p:nvSpPr>
              <p:spPr>
                <a:xfrm>
                  <a:off x="1429183" y="2472777"/>
                  <a:ext cx="664513" cy="440619"/>
                </a:xfrm>
                <a:custGeom>
                  <a:avLst/>
                  <a:gdLst/>
                  <a:ahLst/>
                  <a:cxnLst/>
                  <a:rect l="l" t="t" r="r" b="b"/>
                  <a:pathLst>
                    <a:path w="55330" h="36680" extrusionOk="0">
                      <a:moveTo>
                        <a:pt x="21613" y="0"/>
                      </a:moveTo>
                      <a:cubicBezTo>
                        <a:pt x="20032" y="0"/>
                        <a:pt x="18541" y="142"/>
                        <a:pt x="17188" y="433"/>
                      </a:cubicBezTo>
                      <a:cubicBezTo>
                        <a:pt x="8378" y="2305"/>
                        <a:pt x="1" y="8810"/>
                        <a:pt x="617" y="23053"/>
                      </a:cubicBezTo>
                      <a:cubicBezTo>
                        <a:pt x="617" y="23053"/>
                        <a:pt x="13194" y="20337"/>
                        <a:pt x="22004" y="10271"/>
                      </a:cubicBezTo>
                      <a:cubicBezTo>
                        <a:pt x="22004" y="10271"/>
                        <a:pt x="29970" y="28508"/>
                        <a:pt x="46747" y="36680"/>
                      </a:cubicBezTo>
                      <a:cubicBezTo>
                        <a:pt x="46747" y="36680"/>
                        <a:pt x="55329" y="20976"/>
                        <a:pt x="48002" y="11960"/>
                      </a:cubicBezTo>
                      <a:cubicBezTo>
                        <a:pt x="41800" y="4328"/>
                        <a:pt x="30332" y="0"/>
                        <a:pt x="216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355;p56">
                  <a:extLst>
                    <a:ext uri="{FF2B5EF4-FFF2-40B4-BE49-F238E27FC236}">
                      <a16:creationId xmlns:a16="http://schemas.microsoft.com/office/drawing/2014/main" xmlns="" id="{81F18F55-08B1-E1E2-C67C-1D91FE19ACB1}"/>
                    </a:ext>
                  </a:extLst>
                </p:cNvPr>
                <p:cNvSpPr/>
                <p:nvPr/>
              </p:nvSpPr>
              <p:spPr>
                <a:xfrm>
                  <a:off x="1455500" y="2809183"/>
                  <a:ext cx="186695" cy="146697"/>
                </a:xfrm>
                <a:custGeom>
                  <a:avLst/>
                  <a:gdLst/>
                  <a:ahLst/>
                  <a:cxnLst/>
                  <a:rect l="l" t="t" r="r" b="b"/>
                  <a:pathLst>
                    <a:path w="15545" h="12212" extrusionOk="0">
                      <a:moveTo>
                        <a:pt x="14244" y="10112"/>
                      </a:moveTo>
                      <a:cubicBezTo>
                        <a:pt x="12920" y="12212"/>
                        <a:pt x="8971" y="12143"/>
                        <a:pt x="5410" y="9929"/>
                      </a:cubicBezTo>
                      <a:cubicBezTo>
                        <a:pt x="1850" y="7715"/>
                        <a:pt x="1" y="4223"/>
                        <a:pt x="1302" y="2123"/>
                      </a:cubicBezTo>
                      <a:cubicBezTo>
                        <a:pt x="2626" y="0"/>
                        <a:pt x="6575" y="69"/>
                        <a:pt x="10135" y="2283"/>
                      </a:cubicBezTo>
                      <a:cubicBezTo>
                        <a:pt x="13719" y="4497"/>
                        <a:pt x="15545" y="7989"/>
                        <a:pt x="14244" y="10112"/>
                      </a:cubicBezTo>
                    </a:path>
                  </a:pathLst>
                </a:custGeom>
                <a:solidFill>
                  <a:srgbClr val="F89189">
                    <a:alpha val="3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356;p56">
                  <a:extLst>
                    <a:ext uri="{FF2B5EF4-FFF2-40B4-BE49-F238E27FC236}">
                      <a16:creationId xmlns:a16="http://schemas.microsoft.com/office/drawing/2014/main" xmlns="" id="{B782FF11-E6E1-F876-A04D-55121E200956}"/>
                    </a:ext>
                  </a:extLst>
                </p:cNvPr>
                <p:cNvSpPr/>
                <p:nvPr/>
              </p:nvSpPr>
              <p:spPr>
                <a:xfrm>
                  <a:off x="1703350" y="2922527"/>
                  <a:ext cx="192460" cy="119056"/>
                </a:xfrm>
                <a:custGeom>
                  <a:avLst/>
                  <a:gdLst/>
                  <a:ahLst/>
                  <a:cxnLst/>
                  <a:rect l="l" t="t" r="r" b="b"/>
                  <a:pathLst>
                    <a:path w="16025" h="9911" extrusionOk="0">
                      <a:moveTo>
                        <a:pt x="6281" y="0"/>
                      </a:moveTo>
                      <a:cubicBezTo>
                        <a:pt x="3437" y="0"/>
                        <a:pt x="1140" y="1159"/>
                        <a:pt x="640" y="3072"/>
                      </a:cubicBezTo>
                      <a:cubicBezTo>
                        <a:pt x="1" y="5583"/>
                        <a:pt x="2763" y="8482"/>
                        <a:pt x="6826" y="9532"/>
                      </a:cubicBezTo>
                      <a:cubicBezTo>
                        <a:pt x="7821" y="9789"/>
                        <a:pt x="8803" y="9911"/>
                        <a:pt x="9728" y="9911"/>
                      </a:cubicBezTo>
                      <a:cubicBezTo>
                        <a:pt x="12576" y="9911"/>
                        <a:pt x="14880" y="8757"/>
                        <a:pt x="15362" y="6861"/>
                      </a:cubicBezTo>
                      <a:cubicBezTo>
                        <a:pt x="16024" y="4328"/>
                        <a:pt x="13240" y="1429"/>
                        <a:pt x="9177" y="379"/>
                      </a:cubicBezTo>
                      <a:cubicBezTo>
                        <a:pt x="8182" y="122"/>
                        <a:pt x="7203" y="0"/>
                        <a:pt x="6281" y="0"/>
                      </a:cubicBezTo>
                      <a:close/>
                    </a:path>
                  </a:pathLst>
                </a:custGeom>
                <a:solidFill>
                  <a:srgbClr val="F89189">
                    <a:alpha val="3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357;p56">
                  <a:extLst>
                    <a:ext uri="{FF2B5EF4-FFF2-40B4-BE49-F238E27FC236}">
                      <a16:creationId xmlns:a16="http://schemas.microsoft.com/office/drawing/2014/main" xmlns="" id="{210F92A9-4EF2-DA01-1A87-952F77D339DF}"/>
                    </a:ext>
                  </a:extLst>
                </p:cNvPr>
                <p:cNvSpPr/>
                <p:nvPr/>
              </p:nvSpPr>
              <p:spPr>
                <a:xfrm>
                  <a:off x="1644961" y="2908161"/>
                  <a:ext cx="74294" cy="43389"/>
                </a:xfrm>
                <a:custGeom>
                  <a:avLst/>
                  <a:gdLst/>
                  <a:ahLst/>
                  <a:cxnLst/>
                  <a:rect l="l" t="t" r="r" b="b"/>
                  <a:pathLst>
                    <a:path w="6186" h="3612" extrusionOk="0">
                      <a:moveTo>
                        <a:pt x="183" y="0"/>
                      </a:moveTo>
                      <a:cubicBezTo>
                        <a:pt x="114" y="0"/>
                        <a:pt x="69" y="46"/>
                        <a:pt x="69" y="114"/>
                      </a:cubicBezTo>
                      <a:cubicBezTo>
                        <a:pt x="0" y="822"/>
                        <a:pt x="251" y="1507"/>
                        <a:pt x="662" y="2054"/>
                      </a:cubicBezTo>
                      <a:cubicBezTo>
                        <a:pt x="1096" y="2602"/>
                        <a:pt x="1689" y="3036"/>
                        <a:pt x="2328" y="3287"/>
                      </a:cubicBezTo>
                      <a:cubicBezTo>
                        <a:pt x="2789" y="3475"/>
                        <a:pt x="3300" y="3611"/>
                        <a:pt x="3815" y="3611"/>
                      </a:cubicBezTo>
                      <a:cubicBezTo>
                        <a:pt x="3989" y="3611"/>
                        <a:pt x="4164" y="3595"/>
                        <a:pt x="4337" y="3561"/>
                      </a:cubicBezTo>
                      <a:cubicBezTo>
                        <a:pt x="5045" y="3470"/>
                        <a:pt x="5661" y="3104"/>
                        <a:pt x="6140" y="2648"/>
                      </a:cubicBezTo>
                      <a:cubicBezTo>
                        <a:pt x="6186" y="2602"/>
                        <a:pt x="6186" y="2534"/>
                        <a:pt x="6163" y="2488"/>
                      </a:cubicBezTo>
                      <a:cubicBezTo>
                        <a:pt x="6135" y="2460"/>
                        <a:pt x="6098" y="2440"/>
                        <a:pt x="6058" y="2440"/>
                      </a:cubicBezTo>
                      <a:cubicBezTo>
                        <a:pt x="6033" y="2440"/>
                        <a:pt x="6007" y="2448"/>
                        <a:pt x="5980" y="2465"/>
                      </a:cubicBezTo>
                      <a:cubicBezTo>
                        <a:pt x="5478" y="2830"/>
                        <a:pt x="4908" y="3104"/>
                        <a:pt x="4291" y="3173"/>
                      </a:cubicBezTo>
                      <a:cubicBezTo>
                        <a:pt x="4185" y="3185"/>
                        <a:pt x="4078" y="3190"/>
                        <a:pt x="3971" y="3190"/>
                      </a:cubicBezTo>
                      <a:cubicBezTo>
                        <a:pt x="3463" y="3190"/>
                        <a:pt x="2960" y="3061"/>
                        <a:pt x="2488" y="2853"/>
                      </a:cubicBezTo>
                      <a:cubicBezTo>
                        <a:pt x="1917" y="2602"/>
                        <a:pt x="1393" y="2260"/>
                        <a:pt x="1004" y="1803"/>
                      </a:cubicBezTo>
                      <a:cubicBezTo>
                        <a:pt x="616" y="1324"/>
                        <a:pt x="365" y="731"/>
                        <a:pt x="297" y="137"/>
                      </a:cubicBezTo>
                      <a:lnTo>
                        <a:pt x="297" y="114"/>
                      </a:lnTo>
                      <a:cubicBezTo>
                        <a:pt x="297" y="69"/>
                        <a:pt x="251" y="23"/>
                        <a:pt x="183" y="0"/>
                      </a:cubicBezTo>
                      <a:close/>
                    </a:path>
                  </a:pathLst>
                </a:custGeom>
                <a:solidFill>
                  <a:srgbClr val="F891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358;p56">
                  <a:extLst>
                    <a:ext uri="{FF2B5EF4-FFF2-40B4-BE49-F238E27FC236}">
                      <a16:creationId xmlns:a16="http://schemas.microsoft.com/office/drawing/2014/main" xmlns="" id="{40C305FA-EA61-ACC7-E7D3-6E29E6FA7B32}"/>
                    </a:ext>
                  </a:extLst>
                </p:cNvPr>
                <p:cNvSpPr/>
                <p:nvPr/>
              </p:nvSpPr>
              <p:spPr>
                <a:xfrm>
                  <a:off x="1515823" y="2686769"/>
                  <a:ext cx="167780" cy="60279"/>
                </a:xfrm>
                <a:custGeom>
                  <a:avLst/>
                  <a:gdLst/>
                  <a:ahLst/>
                  <a:cxnLst/>
                  <a:rect l="l" t="t" r="r" b="b"/>
                  <a:pathLst>
                    <a:path w="13970" h="5018" extrusionOk="0">
                      <a:moveTo>
                        <a:pt x="10079" y="1"/>
                      </a:moveTo>
                      <a:cubicBezTo>
                        <a:pt x="7074" y="1"/>
                        <a:pt x="2397" y="2545"/>
                        <a:pt x="2397" y="2545"/>
                      </a:cubicBezTo>
                      <a:cubicBezTo>
                        <a:pt x="1" y="4559"/>
                        <a:pt x="3613" y="5017"/>
                        <a:pt x="5035" y="5017"/>
                      </a:cubicBezTo>
                      <a:cubicBezTo>
                        <a:pt x="5144" y="5017"/>
                        <a:pt x="5239" y="5015"/>
                        <a:pt x="5319" y="5010"/>
                      </a:cubicBezTo>
                      <a:cubicBezTo>
                        <a:pt x="6414" y="4941"/>
                        <a:pt x="13970" y="3640"/>
                        <a:pt x="12212" y="901"/>
                      </a:cubicBezTo>
                      <a:cubicBezTo>
                        <a:pt x="11794" y="249"/>
                        <a:pt x="11018" y="1"/>
                        <a:pt x="100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359;p56">
                  <a:extLst>
                    <a:ext uri="{FF2B5EF4-FFF2-40B4-BE49-F238E27FC236}">
                      <a16:creationId xmlns:a16="http://schemas.microsoft.com/office/drawing/2014/main" xmlns="" id="{7BF55439-34D9-8C5D-EA46-3235DEF9B439}"/>
                    </a:ext>
                  </a:extLst>
                </p:cNvPr>
                <p:cNvSpPr/>
                <p:nvPr/>
              </p:nvSpPr>
              <p:spPr>
                <a:xfrm>
                  <a:off x="1790267" y="2769435"/>
                  <a:ext cx="116101" cy="112893"/>
                </a:xfrm>
                <a:custGeom>
                  <a:avLst/>
                  <a:gdLst/>
                  <a:ahLst/>
                  <a:cxnLst/>
                  <a:rect l="l" t="t" r="r" b="b"/>
                  <a:pathLst>
                    <a:path w="9667" h="9398" extrusionOk="0">
                      <a:moveTo>
                        <a:pt x="3601" y="0"/>
                      </a:moveTo>
                      <a:cubicBezTo>
                        <a:pt x="3443" y="0"/>
                        <a:pt x="3285" y="22"/>
                        <a:pt x="3128" y="68"/>
                      </a:cubicBezTo>
                      <a:cubicBezTo>
                        <a:pt x="1" y="981"/>
                        <a:pt x="4862" y="6916"/>
                        <a:pt x="5661" y="7692"/>
                      </a:cubicBezTo>
                      <a:cubicBezTo>
                        <a:pt x="6151" y="8181"/>
                        <a:pt x="7749" y="9398"/>
                        <a:pt x="8730" y="9398"/>
                      </a:cubicBezTo>
                      <a:cubicBezTo>
                        <a:pt x="9304" y="9398"/>
                        <a:pt x="9667" y="8982"/>
                        <a:pt x="9473" y="7760"/>
                      </a:cubicBezTo>
                      <a:cubicBezTo>
                        <a:pt x="9473" y="7760"/>
                        <a:pt x="6571" y="0"/>
                        <a:pt x="36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360;p56">
                  <a:extLst>
                    <a:ext uri="{FF2B5EF4-FFF2-40B4-BE49-F238E27FC236}">
                      <a16:creationId xmlns:a16="http://schemas.microsoft.com/office/drawing/2014/main" xmlns="" id="{45D8B20F-9F62-4603-2125-98A4D19E1A6E}"/>
                    </a:ext>
                  </a:extLst>
                </p:cNvPr>
                <p:cNvSpPr/>
                <p:nvPr/>
              </p:nvSpPr>
              <p:spPr>
                <a:xfrm>
                  <a:off x="1685537" y="2766504"/>
                  <a:ext cx="57852" cy="146408"/>
                </a:xfrm>
                <a:custGeom>
                  <a:avLst/>
                  <a:gdLst/>
                  <a:ahLst/>
                  <a:cxnLst/>
                  <a:rect l="l" t="t" r="r" b="b"/>
                  <a:pathLst>
                    <a:path w="4817" h="12188" extrusionOk="0">
                      <a:moveTo>
                        <a:pt x="3155" y="0"/>
                      </a:moveTo>
                      <a:cubicBezTo>
                        <a:pt x="3124" y="0"/>
                        <a:pt x="3095" y="11"/>
                        <a:pt x="3082" y="38"/>
                      </a:cubicBezTo>
                      <a:cubicBezTo>
                        <a:pt x="2306" y="1408"/>
                        <a:pt x="1621" y="2823"/>
                        <a:pt x="1027" y="4306"/>
                      </a:cubicBezTo>
                      <a:cubicBezTo>
                        <a:pt x="731" y="5037"/>
                        <a:pt x="480" y="5790"/>
                        <a:pt x="343" y="6589"/>
                      </a:cubicBezTo>
                      <a:cubicBezTo>
                        <a:pt x="320" y="6794"/>
                        <a:pt x="297" y="7000"/>
                        <a:pt x="320" y="7228"/>
                      </a:cubicBezTo>
                      <a:cubicBezTo>
                        <a:pt x="343" y="7456"/>
                        <a:pt x="411" y="7730"/>
                        <a:pt x="685" y="7913"/>
                      </a:cubicBezTo>
                      <a:cubicBezTo>
                        <a:pt x="1096" y="8141"/>
                        <a:pt x="1530" y="8164"/>
                        <a:pt x="1918" y="8210"/>
                      </a:cubicBezTo>
                      <a:cubicBezTo>
                        <a:pt x="2123" y="8221"/>
                        <a:pt x="2323" y="8221"/>
                        <a:pt x="2517" y="8221"/>
                      </a:cubicBezTo>
                      <a:cubicBezTo>
                        <a:pt x="2711" y="8221"/>
                        <a:pt x="2899" y="8221"/>
                        <a:pt x="3082" y="8232"/>
                      </a:cubicBezTo>
                      <a:cubicBezTo>
                        <a:pt x="3470" y="8255"/>
                        <a:pt x="3835" y="8324"/>
                        <a:pt x="4086" y="8506"/>
                      </a:cubicBezTo>
                      <a:cubicBezTo>
                        <a:pt x="4314" y="8689"/>
                        <a:pt x="4383" y="9031"/>
                        <a:pt x="4383" y="9396"/>
                      </a:cubicBezTo>
                      <a:cubicBezTo>
                        <a:pt x="4360" y="9579"/>
                        <a:pt x="4337" y="9762"/>
                        <a:pt x="4291" y="9944"/>
                      </a:cubicBezTo>
                      <a:lnTo>
                        <a:pt x="4223" y="10195"/>
                      </a:lnTo>
                      <a:cubicBezTo>
                        <a:pt x="4177" y="10287"/>
                        <a:pt x="4132" y="10355"/>
                        <a:pt x="4109" y="10446"/>
                      </a:cubicBezTo>
                      <a:cubicBezTo>
                        <a:pt x="4040" y="10606"/>
                        <a:pt x="3903" y="10743"/>
                        <a:pt x="3812" y="10880"/>
                      </a:cubicBezTo>
                      <a:cubicBezTo>
                        <a:pt x="3675" y="10994"/>
                        <a:pt x="3561" y="11154"/>
                        <a:pt x="3401" y="11245"/>
                      </a:cubicBezTo>
                      <a:cubicBezTo>
                        <a:pt x="3105" y="11451"/>
                        <a:pt x="2739" y="11588"/>
                        <a:pt x="2374" y="11702"/>
                      </a:cubicBezTo>
                      <a:cubicBezTo>
                        <a:pt x="1772" y="11896"/>
                        <a:pt x="1103" y="11958"/>
                        <a:pt x="452" y="11958"/>
                      </a:cubicBezTo>
                      <a:cubicBezTo>
                        <a:pt x="339" y="11958"/>
                        <a:pt x="226" y="11956"/>
                        <a:pt x="114" y="11953"/>
                      </a:cubicBezTo>
                      <a:lnTo>
                        <a:pt x="92" y="11953"/>
                      </a:lnTo>
                      <a:cubicBezTo>
                        <a:pt x="46" y="11953"/>
                        <a:pt x="0" y="11976"/>
                        <a:pt x="0" y="12021"/>
                      </a:cubicBezTo>
                      <a:cubicBezTo>
                        <a:pt x="0" y="12090"/>
                        <a:pt x="23" y="12135"/>
                        <a:pt x="92" y="12135"/>
                      </a:cubicBezTo>
                      <a:cubicBezTo>
                        <a:pt x="381" y="12169"/>
                        <a:pt x="676" y="12188"/>
                        <a:pt x="973" y="12188"/>
                      </a:cubicBezTo>
                      <a:cubicBezTo>
                        <a:pt x="1473" y="12188"/>
                        <a:pt x="1978" y="12136"/>
                        <a:pt x="2465" y="12021"/>
                      </a:cubicBezTo>
                      <a:cubicBezTo>
                        <a:pt x="2853" y="11907"/>
                        <a:pt x="3264" y="11770"/>
                        <a:pt x="3607" y="11542"/>
                      </a:cubicBezTo>
                      <a:cubicBezTo>
                        <a:pt x="3789" y="11451"/>
                        <a:pt x="3926" y="11291"/>
                        <a:pt x="4086" y="11154"/>
                      </a:cubicBezTo>
                      <a:cubicBezTo>
                        <a:pt x="4223" y="10971"/>
                        <a:pt x="4383" y="10834"/>
                        <a:pt x="4451" y="10629"/>
                      </a:cubicBezTo>
                      <a:cubicBezTo>
                        <a:pt x="4520" y="10538"/>
                        <a:pt x="4565" y="10446"/>
                        <a:pt x="4611" y="10332"/>
                      </a:cubicBezTo>
                      <a:lnTo>
                        <a:pt x="4702" y="10036"/>
                      </a:lnTo>
                      <a:cubicBezTo>
                        <a:pt x="4771" y="9830"/>
                        <a:pt x="4794" y="9625"/>
                        <a:pt x="4794" y="9419"/>
                      </a:cubicBezTo>
                      <a:cubicBezTo>
                        <a:pt x="4816" y="9214"/>
                        <a:pt x="4816" y="8986"/>
                        <a:pt x="4748" y="8757"/>
                      </a:cubicBezTo>
                      <a:cubicBezTo>
                        <a:pt x="4680" y="8552"/>
                        <a:pt x="4543" y="8324"/>
                        <a:pt x="4360" y="8164"/>
                      </a:cubicBezTo>
                      <a:cubicBezTo>
                        <a:pt x="3972" y="7867"/>
                        <a:pt x="3515" y="7821"/>
                        <a:pt x="3127" y="7776"/>
                      </a:cubicBezTo>
                      <a:cubicBezTo>
                        <a:pt x="2717" y="7753"/>
                        <a:pt x="2328" y="7753"/>
                        <a:pt x="1940" y="7730"/>
                      </a:cubicBezTo>
                      <a:cubicBezTo>
                        <a:pt x="1575" y="7730"/>
                        <a:pt x="1187" y="7685"/>
                        <a:pt x="913" y="7525"/>
                      </a:cubicBezTo>
                      <a:cubicBezTo>
                        <a:pt x="845" y="7479"/>
                        <a:pt x="776" y="7365"/>
                        <a:pt x="754" y="7182"/>
                      </a:cubicBezTo>
                      <a:cubicBezTo>
                        <a:pt x="754" y="7023"/>
                        <a:pt x="754" y="6840"/>
                        <a:pt x="776" y="6657"/>
                      </a:cubicBezTo>
                      <a:cubicBezTo>
                        <a:pt x="891" y="5904"/>
                        <a:pt x="1142" y="5174"/>
                        <a:pt x="1393" y="4443"/>
                      </a:cubicBezTo>
                      <a:cubicBezTo>
                        <a:pt x="1940" y="2983"/>
                        <a:pt x="2580" y="1545"/>
                        <a:pt x="3264" y="129"/>
                      </a:cubicBezTo>
                      <a:cubicBezTo>
                        <a:pt x="3264" y="84"/>
                        <a:pt x="3264" y="38"/>
                        <a:pt x="3219" y="15"/>
                      </a:cubicBezTo>
                      <a:cubicBezTo>
                        <a:pt x="3200" y="6"/>
                        <a:pt x="3177" y="0"/>
                        <a:pt x="3155" y="0"/>
                      </a:cubicBezTo>
                      <a:close/>
                    </a:path>
                  </a:pathLst>
                </a:custGeom>
                <a:solidFill>
                  <a:srgbClr val="F891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361;p56">
                  <a:extLst>
                    <a:ext uri="{FF2B5EF4-FFF2-40B4-BE49-F238E27FC236}">
                      <a16:creationId xmlns:a16="http://schemas.microsoft.com/office/drawing/2014/main" xmlns="" id="{A96F7A08-F1F7-998E-4968-E8C8A4D7695F}"/>
                    </a:ext>
                  </a:extLst>
                </p:cNvPr>
                <p:cNvSpPr/>
                <p:nvPr/>
              </p:nvSpPr>
              <p:spPr>
                <a:xfrm>
                  <a:off x="1757919" y="2863044"/>
                  <a:ext cx="105820" cy="78934"/>
                </a:xfrm>
                <a:custGeom>
                  <a:avLst/>
                  <a:gdLst/>
                  <a:ahLst/>
                  <a:cxnLst/>
                  <a:rect l="l" t="t" r="r" b="b"/>
                  <a:pathLst>
                    <a:path w="8811" h="6571" extrusionOk="0">
                      <a:moveTo>
                        <a:pt x="4166" y="0"/>
                      </a:moveTo>
                      <a:cubicBezTo>
                        <a:pt x="3475" y="0"/>
                        <a:pt x="2784" y="155"/>
                        <a:pt x="2169" y="469"/>
                      </a:cubicBezTo>
                      <a:cubicBezTo>
                        <a:pt x="1027" y="1017"/>
                        <a:pt x="183" y="2135"/>
                        <a:pt x="0" y="3345"/>
                      </a:cubicBezTo>
                      <a:cubicBezTo>
                        <a:pt x="0" y="3414"/>
                        <a:pt x="46" y="3505"/>
                        <a:pt x="114" y="3528"/>
                      </a:cubicBezTo>
                      <a:cubicBezTo>
                        <a:pt x="130" y="3532"/>
                        <a:pt x="146" y="3534"/>
                        <a:pt x="163" y="3534"/>
                      </a:cubicBezTo>
                      <a:cubicBezTo>
                        <a:pt x="242" y="3534"/>
                        <a:pt x="324" y="3489"/>
                        <a:pt x="343" y="3414"/>
                      </a:cubicBezTo>
                      <a:cubicBezTo>
                        <a:pt x="639" y="2341"/>
                        <a:pt x="1438" y="1451"/>
                        <a:pt x="2420" y="1017"/>
                      </a:cubicBezTo>
                      <a:cubicBezTo>
                        <a:pt x="2942" y="791"/>
                        <a:pt x="3502" y="677"/>
                        <a:pt x="4060" y="677"/>
                      </a:cubicBezTo>
                      <a:cubicBezTo>
                        <a:pt x="4574" y="677"/>
                        <a:pt x="5088" y="774"/>
                        <a:pt x="5570" y="971"/>
                      </a:cubicBezTo>
                      <a:cubicBezTo>
                        <a:pt x="6072" y="1177"/>
                        <a:pt x="6505" y="1474"/>
                        <a:pt x="6893" y="1839"/>
                      </a:cubicBezTo>
                      <a:cubicBezTo>
                        <a:pt x="7259" y="2227"/>
                        <a:pt x="7578" y="2683"/>
                        <a:pt x="7761" y="3163"/>
                      </a:cubicBezTo>
                      <a:cubicBezTo>
                        <a:pt x="8172" y="4167"/>
                        <a:pt x="8080" y="5331"/>
                        <a:pt x="7533" y="6313"/>
                      </a:cubicBezTo>
                      <a:cubicBezTo>
                        <a:pt x="7510" y="6381"/>
                        <a:pt x="7510" y="6472"/>
                        <a:pt x="7578" y="6541"/>
                      </a:cubicBezTo>
                      <a:cubicBezTo>
                        <a:pt x="7616" y="6560"/>
                        <a:pt x="7654" y="6571"/>
                        <a:pt x="7690" y="6571"/>
                      </a:cubicBezTo>
                      <a:cubicBezTo>
                        <a:pt x="7741" y="6571"/>
                        <a:pt x="7789" y="6549"/>
                        <a:pt x="7829" y="6495"/>
                      </a:cubicBezTo>
                      <a:cubicBezTo>
                        <a:pt x="8583" y="5536"/>
                        <a:pt x="8811" y="4144"/>
                        <a:pt x="8400" y="2934"/>
                      </a:cubicBezTo>
                      <a:cubicBezTo>
                        <a:pt x="7989" y="1725"/>
                        <a:pt x="7008" y="743"/>
                        <a:pt x="5821" y="309"/>
                      </a:cubicBezTo>
                      <a:cubicBezTo>
                        <a:pt x="5297" y="104"/>
                        <a:pt x="4732" y="0"/>
                        <a:pt x="4166" y="0"/>
                      </a:cubicBezTo>
                      <a:close/>
                    </a:path>
                  </a:pathLst>
                </a:custGeom>
                <a:solidFill>
                  <a:srgbClr val="F891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362;p56">
                  <a:extLst>
                    <a:ext uri="{FF2B5EF4-FFF2-40B4-BE49-F238E27FC236}">
                      <a16:creationId xmlns:a16="http://schemas.microsoft.com/office/drawing/2014/main" xmlns="" id="{907872CC-3433-948A-E802-4A666FB19AB4}"/>
                    </a:ext>
                  </a:extLst>
                </p:cNvPr>
                <p:cNvSpPr/>
                <p:nvPr/>
              </p:nvSpPr>
              <p:spPr>
                <a:xfrm>
                  <a:off x="1853052" y="2927211"/>
                  <a:ext cx="28524" cy="12385"/>
                </a:xfrm>
                <a:custGeom>
                  <a:avLst/>
                  <a:gdLst/>
                  <a:ahLst/>
                  <a:cxnLst/>
                  <a:rect l="l" t="t" r="r" b="b"/>
                  <a:pathLst>
                    <a:path w="2375" h="1031" extrusionOk="0">
                      <a:moveTo>
                        <a:pt x="328" y="0"/>
                      </a:moveTo>
                      <a:cubicBezTo>
                        <a:pt x="194" y="0"/>
                        <a:pt x="65" y="89"/>
                        <a:pt x="46" y="240"/>
                      </a:cubicBezTo>
                      <a:cubicBezTo>
                        <a:pt x="1" y="400"/>
                        <a:pt x="115" y="560"/>
                        <a:pt x="274" y="605"/>
                      </a:cubicBezTo>
                      <a:lnTo>
                        <a:pt x="2101" y="1016"/>
                      </a:lnTo>
                      <a:cubicBezTo>
                        <a:pt x="2121" y="1026"/>
                        <a:pt x="2142" y="1031"/>
                        <a:pt x="2163" y="1031"/>
                      </a:cubicBezTo>
                      <a:cubicBezTo>
                        <a:pt x="2237" y="1031"/>
                        <a:pt x="2311" y="973"/>
                        <a:pt x="2329" y="902"/>
                      </a:cubicBezTo>
                      <a:cubicBezTo>
                        <a:pt x="2374" y="788"/>
                        <a:pt x="2329" y="651"/>
                        <a:pt x="2215" y="628"/>
                      </a:cubicBezTo>
                      <a:lnTo>
                        <a:pt x="434" y="12"/>
                      </a:lnTo>
                      <a:lnTo>
                        <a:pt x="411" y="12"/>
                      </a:lnTo>
                      <a:cubicBezTo>
                        <a:pt x="384" y="4"/>
                        <a:pt x="356" y="0"/>
                        <a:pt x="328" y="0"/>
                      </a:cubicBezTo>
                      <a:close/>
                    </a:path>
                  </a:pathLst>
                </a:custGeom>
                <a:solidFill>
                  <a:srgbClr val="F891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363;p56">
                  <a:extLst>
                    <a:ext uri="{FF2B5EF4-FFF2-40B4-BE49-F238E27FC236}">
                      <a16:creationId xmlns:a16="http://schemas.microsoft.com/office/drawing/2014/main" xmlns="" id="{DF4371F4-ED20-E085-4B1D-368F8D9C53DB}"/>
                    </a:ext>
                  </a:extLst>
                </p:cNvPr>
                <p:cNvSpPr/>
                <p:nvPr/>
              </p:nvSpPr>
              <p:spPr>
                <a:xfrm>
                  <a:off x="1854698" y="2918299"/>
                  <a:ext cx="28800" cy="7688"/>
                </a:xfrm>
                <a:custGeom>
                  <a:avLst/>
                  <a:gdLst/>
                  <a:ahLst/>
                  <a:cxnLst/>
                  <a:rect l="l" t="t" r="r" b="b"/>
                  <a:pathLst>
                    <a:path w="2398" h="640" extrusionOk="0">
                      <a:moveTo>
                        <a:pt x="297" y="1"/>
                      </a:moveTo>
                      <a:cubicBezTo>
                        <a:pt x="137" y="1"/>
                        <a:pt x="1" y="138"/>
                        <a:pt x="1" y="297"/>
                      </a:cubicBezTo>
                      <a:cubicBezTo>
                        <a:pt x="1" y="457"/>
                        <a:pt x="137" y="617"/>
                        <a:pt x="297" y="617"/>
                      </a:cubicBezTo>
                      <a:lnTo>
                        <a:pt x="2169" y="640"/>
                      </a:lnTo>
                      <a:cubicBezTo>
                        <a:pt x="2283" y="640"/>
                        <a:pt x="2374" y="548"/>
                        <a:pt x="2374" y="434"/>
                      </a:cubicBezTo>
                      <a:cubicBezTo>
                        <a:pt x="2397" y="320"/>
                        <a:pt x="2306" y="229"/>
                        <a:pt x="2192" y="206"/>
                      </a:cubicBezTo>
                      <a:lnTo>
                        <a:pt x="343" y="1"/>
                      </a:lnTo>
                      <a:close/>
                    </a:path>
                  </a:pathLst>
                </a:custGeom>
                <a:solidFill>
                  <a:srgbClr val="F891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364;p56">
                  <a:extLst>
                    <a:ext uri="{FF2B5EF4-FFF2-40B4-BE49-F238E27FC236}">
                      <a16:creationId xmlns:a16="http://schemas.microsoft.com/office/drawing/2014/main" xmlns="" id="{7C9929AD-2211-C4CF-73C4-441102E0E1AE}"/>
                    </a:ext>
                  </a:extLst>
                </p:cNvPr>
                <p:cNvSpPr/>
                <p:nvPr/>
              </p:nvSpPr>
              <p:spPr>
                <a:xfrm>
                  <a:off x="1856067" y="2904821"/>
                  <a:ext cx="28800" cy="9778"/>
                </a:xfrm>
                <a:custGeom>
                  <a:avLst/>
                  <a:gdLst/>
                  <a:ahLst/>
                  <a:cxnLst/>
                  <a:rect l="l" t="t" r="r" b="b"/>
                  <a:pathLst>
                    <a:path w="2398" h="814" extrusionOk="0">
                      <a:moveTo>
                        <a:pt x="2204" y="1"/>
                      </a:moveTo>
                      <a:cubicBezTo>
                        <a:pt x="2193" y="1"/>
                        <a:pt x="2181" y="2"/>
                        <a:pt x="2169" y="4"/>
                      </a:cubicBezTo>
                      <a:lnTo>
                        <a:pt x="297" y="210"/>
                      </a:lnTo>
                      <a:lnTo>
                        <a:pt x="275" y="210"/>
                      </a:lnTo>
                      <a:cubicBezTo>
                        <a:pt x="115" y="255"/>
                        <a:pt x="1" y="415"/>
                        <a:pt x="46" y="575"/>
                      </a:cubicBezTo>
                      <a:cubicBezTo>
                        <a:pt x="66" y="710"/>
                        <a:pt x="184" y="813"/>
                        <a:pt x="331" y="813"/>
                      </a:cubicBezTo>
                      <a:cubicBezTo>
                        <a:pt x="357" y="813"/>
                        <a:pt x="384" y="810"/>
                        <a:pt x="412" y="803"/>
                      </a:cubicBezTo>
                      <a:lnTo>
                        <a:pt x="2238" y="415"/>
                      </a:lnTo>
                      <a:cubicBezTo>
                        <a:pt x="2329" y="392"/>
                        <a:pt x="2397" y="278"/>
                        <a:pt x="2397" y="187"/>
                      </a:cubicBezTo>
                      <a:cubicBezTo>
                        <a:pt x="2377" y="85"/>
                        <a:pt x="2301" y="1"/>
                        <a:pt x="2204" y="1"/>
                      </a:cubicBezTo>
                      <a:close/>
                    </a:path>
                  </a:pathLst>
                </a:custGeom>
                <a:solidFill>
                  <a:srgbClr val="F891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365;p56">
                  <a:extLst>
                    <a:ext uri="{FF2B5EF4-FFF2-40B4-BE49-F238E27FC236}">
                      <a16:creationId xmlns:a16="http://schemas.microsoft.com/office/drawing/2014/main" xmlns="" id="{99BC91C5-1712-FF92-A562-AA4A83704238}"/>
                    </a:ext>
                  </a:extLst>
                </p:cNvPr>
                <p:cNvSpPr/>
                <p:nvPr/>
              </p:nvSpPr>
              <p:spPr>
                <a:xfrm>
                  <a:off x="1541865" y="2776750"/>
                  <a:ext cx="106925" cy="82358"/>
                </a:xfrm>
                <a:custGeom>
                  <a:avLst/>
                  <a:gdLst/>
                  <a:ahLst/>
                  <a:cxnLst/>
                  <a:rect l="l" t="t" r="r" b="b"/>
                  <a:pathLst>
                    <a:path w="8903" h="6856" extrusionOk="0">
                      <a:moveTo>
                        <a:pt x="4108" y="0"/>
                      </a:moveTo>
                      <a:cubicBezTo>
                        <a:pt x="3431" y="0"/>
                        <a:pt x="2752" y="155"/>
                        <a:pt x="2146" y="463"/>
                      </a:cubicBezTo>
                      <a:cubicBezTo>
                        <a:pt x="982" y="1057"/>
                        <a:pt x="138" y="2221"/>
                        <a:pt x="1" y="3476"/>
                      </a:cubicBezTo>
                      <a:cubicBezTo>
                        <a:pt x="1" y="3568"/>
                        <a:pt x="47" y="3636"/>
                        <a:pt x="138" y="3659"/>
                      </a:cubicBezTo>
                      <a:cubicBezTo>
                        <a:pt x="158" y="3669"/>
                        <a:pt x="178" y="3673"/>
                        <a:pt x="197" y="3673"/>
                      </a:cubicBezTo>
                      <a:cubicBezTo>
                        <a:pt x="266" y="3673"/>
                        <a:pt x="325" y="3616"/>
                        <a:pt x="343" y="3545"/>
                      </a:cubicBezTo>
                      <a:cubicBezTo>
                        <a:pt x="663" y="2449"/>
                        <a:pt x="1439" y="1513"/>
                        <a:pt x="2443" y="1080"/>
                      </a:cubicBezTo>
                      <a:cubicBezTo>
                        <a:pt x="2945" y="874"/>
                        <a:pt x="3493" y="760"/>
                        <a:pt x="4041" y="737"/>
                      </a:cubicBezTo>
                      <a:cubicBezTo>
                        <a:pt x="4589" y="737"/>
                        <a:pt x="5137" y="851"/>
                        <a:pt x="5639" y="1057"/>
                      </a:cubicBezTo>
                      <a:cubicBezTo>
                        <a:pt x="6666" y="1468"/>
                        <a:pt x="7488" y="2312"/>
                        <a:pt x="7898" y="3339"/>
                      </a:cubicBezTo>
                      <a:cubicBezTo>
                        <a:pt x="8309" y="4389"/>
                        <a:pt x="8264" y="5599"/>
                        <a:pt x="7716" y="6603"/>
                      </a:cubicBezTo>
                      <a:cubicBezTo>
                        <a:pt x="7670" y="6672"/>
                        <a:pt x="7693" y="6786"/>
                        <a:pt x="7761" y="6832"/>
                      </a:cubicBezTo>
                      <a:cubicBezTo>
                        <a:pt x="7786" y="6848"/>
                        <a:pt x="7816" y="6855"/>
                        <a:pt x="7847" y="6855"/>
                      </a:cubicBezTo>
                      <a:cubicBezTo>
                        <a:pt x="7905" y="6855"/>
                        <a:pt x="7968" y="6830"/>
                        <a:pt x="8013" y="6786"/>
                      </a:cubicBezTo>
                      <a:cubicBezTo>
                        <a:pt x="8743" y="5759"/>
                        <a:pt x="8903" y="4344"/>
                        <a:pt x="8492" y="3134"/>
                      </a:cubicBezTo>
                      <a:cubicBezTo>
                        <a:pt x="8081" y="1901"/>
                        <a:pt x="7100" y="897"/>
                        <a:pt x="5913" y="395"/>
                      </a:cubicBezTo>
                      <a:cubicBezTo>
                        <a:pt x="5354" y="132"/>
                        <a:pt x="4732" y="0"/>
                        <a:pt x="4108" y="0"/>
                      </a:cubicBezTo>
                      <a:close/>
                    </a:path>
                  </a:pathLst>
                </a:custGeom>
                <a:solidFill>
                  <a:srgbClr val="F891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366;p56">
                  <a:extLst>
                    <a:ext uri="{FF2B5EF4-FFF2-40B4-BE49-F238E27FC236}">
                      <a16:creationId xmlns:a16="http://schemas.microsoft.com/office/drawing/2014/main" xmlns="" id="{E0874F3A-0F4D-5A2C-9C47-D401C20213FC}"/>
                    </a:ext>
                  </a:extLst>
                </p:cNvPr>
                <p:cNvSpPr/>
                <p:nvPr/>
              </p:nvSpPr>
              <p:spPr>
                <a:xfrm>
                  <a:off x="1522406" y="2793699"/>
                  <a:ext cx="27419" cy="17454"/>
                </a:xfrm>
                <a:custGeom>
                  <a:avLst/>
                  <a:gdLst/>
                  <a:ahLst/>
                  <a:cxnLst/>
                  <a:rect l="l" t="t" r="r" b="b"/>
                  <a:pathLst>
                    <a:path w="2283" h="1453" extrusionOk="0">
                      <a:moveTo>
                        <a:pt x="230" y="1"/>
                      </a:moveTo>
                      <a:cubicBezTo>
                        <a:pt x="158" y="1"/>
                        <a:pt x="92" y="41"/>
                        <a:pt x="46" y="102"/>
                      </a:cubicBezTo>
                      <a:cubicBezTo>
                        <a:pt x="0" y="216"/>
                        <a:pt x="23" y="331"/>
                        <a:pt x="137" y="399"/>
                      </a:cubicBezTo>
                      <a:lnTo>
                        <a:pt x="1758" y="1403"/>
                      </a:lnTo>
                      <a:cubicBezTo>
                        <a:pt x="1781" y="1403"/>
                        <a:pt x="1781" y="1403"/>
                        <a:pt x="1803" y="1426"/>
                      </a:cubicBezTo>
                      <a:cubicBezTo>
                        <a:pt x="1845" y="1444"/>
                        <a:pt x="1889" y="1453"/>
                        <a:pt x="1931" y="1453"/>
                      </a:cubicBezTo>
                      <a:cubicBezTo>
                        <a:pt x="2051" y="1453"/>
                        <a:pt x="2164" y="1384"/>
                        <a:pt x="2214" y="1266"/>
                      </a:cubicBezTo>
                      <a:cubicBezTo>
                        <a:pt x="2283" y="1107"/>
                        <a:pt x="2214" y="924"/>
                        <a:pt x="2055" y="855"/>
                      </a:cubicBezTo>
                      <a:lnTo>
                        <a:pt x="343" y="34"/>
                      </a:lnTo>
                      <a:cubicBezTo>
                        <a:pt x="305" y="11"/>
                        <a:pt x="267" y="1"/>
                        <a:pt x="2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367;p56">
                  <a:extLst>
                    <a:ext uri="{FF2B5EF4-FFF2-40B4-BE49-F238E27FC236}">
                      <a16:creationId xmlns:a16="http://schemas.microsoft.com/office/drawing/2014/main" xmlns="" id="{87A4CD49-40F5-6046-7315-F340E8EFA04D}"/>
                    </a:ext>
                  </a:extLst>
                </p:cNvPr>
                <p:cNvSpPr/>
                <p:nvPr/>
              </p:nvSpPr>
              <p:spPr>
                <a:xfrm>
                  <a:off x="1530898" y="2782204"/>
                  <a:ext cx="24416" cy="21562"/>
                </a:xfrm>
                <a:custGeom>
                  <a:avLst/>
                  <a:gdLst/>
                  <a:ahLst/>
                  <a:cxnLst/>
                  <a:rect l="l" t="t" r="r" b="b"/>
                  <a:pathLst>
                    <a:path w="2033" h="1795" extrusionOk="0">
                      <a:moveTo>
                        <a:pt x="233" y="0"/>
                      </a:moveTo>
                      <a:cubicBezTo>
                        <a:pt x="177" y="0"/>
                        <a:pt x="120" y="17"/>
                        <a:pt x="69" y="55"/>
                      </a:cubicBezTo>
                      <a:cubicBezTo>
                        <a:pt x="1" y="146"/>
                        <a:pt x="1" y="283"/>
                        <a:pt x="92" y="375"/>
                      </a:cubicBezTo>
                      <a:lnTo>
                        <a:pt x="1462" y="1698"/>
                      </a:lnTo>
                      <a:cubicBezTo>
                        <a:pt x="1462" y="1698"/>
                        <a:pt x="1484" y="1721"/>
                        <a:pt x="1484" y="1721"/>
                      </a:cubicBezTo>
                      <a:cubicBezTo>
                        <a:pt x="1544" y="1771"/>
                        <a:pt x="1616" y="1794"/>
                        <a:pt x="1688" y="1794"/>
                      </a:cubicBezTo>
                      <a:cubicBezTo>
                        <a:pt x="1782" y="1794"/>
                        <a:pt x="1876" y="1753"/>
                        <a:pt x="1941" y="1676"/>
                      </a:cubicBezTo>
                      <a:cubicBezTo>
                        <a:pt x="2032" y="1516"/>
                        <a:pt x="2009" y="1333"/>
                        <a:pt x="1873" y="1219"/>
                      </a:cubicBezTo>
                      <a:lnTo>
                        <a:pt x="366" y="32"/>
                      </a:lnTo>
                      <a:cubicBezTo>
                        <a:pt x="325" y="12"/>
                        <a:pt x="279" y="0"/>
                        <a:pt x="2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368;p56">
                  <a:extLst>
                    <a:ext uri="{FF2B5EF4-FFF2-40B4-BE49-F238E27FC236}">
                      <a16:creationId xmlns:a16="http://schemas.microsoft.com/office/drawing/2014/main" xmlns="" id="{5878602C-3703-E0B0-ED32-6C8F8D181AB3}"/>
                    </a:ext>
                  </a:extLst>
                </p:cNvPr>
                <p:cNvSpPr/>
                <p:nvPr/>
              </p:nvSpPr>
              <p:spPr>
                <a:xfrm>
                  <a:off x="1541048" y="2769339"/>
                  <a:ext cx="20849" cy="25106"/>
                </a:xfrm>
                <a:custGeom>
                  <a:avLst/>
                  <a:gdLst/>
                  <a:ahLst/>
                  <a:cxnLst/>
                  <a:rect l="l" t="t" r="r" b="b"/>
                  <a:pathLst>
                    <a:path w="1736" h="2090" extrusionOk="0">
                      <a:moveTo>
                        <a:pt x="258" y="0"/>
                      </a:moveTo>
                      <a:cubicBezTo>
                        <a:pt x="217" y="0"/>
                        <a:pt x="175" y="11"/>
                        <a:pt x="137" y="30"/>
                      </a:cubicBezTo>
                      <a:cubicBezTo>
                        <a:pt x="46" y="99"/>
                        <a:pt x="0" y="236"/>
                        <a:pt x="69" y="327"/>
                      </a:cubicBezTo>
                      <a:lnTo>
                        <a:pt x="1119" y="1948"/>
                      </a:lnTo>
                      <a:cubicBezTo>
                        <a:pt x="1119" y="1948"/>
                        <a:pt x="1142" y="1948"/>
                        <a:pt x="1142" y="1970"/>
                      </a:cubicBezTo>
                      <a:cubicBezTo>
                        <a:pt x="1206" y="2048"/>
                        <a:pt x="1293" y="2089"/>
                        <a:pt x="1381" y="2089"/>
                      </a:cubicBezTo>
                      <a:cubicBezTo>
                        <a:pt x="1448" y="2089"/>
                        <a:pt x="1516" y="2065"/>
                        <a:pt x="1575" y="2016"/>
                      </a:cubicBezTo>
                      <a:cubicBezTo>
                        <a:pt x="1712" y="1902"/>
                        <a:pt x="1735" y="1697"/>
                        <a:pt x="1621" y="1560"/>
                      </a:cubicBezTo>
                      <a:lnTo>
                        <a:pt x="411" y="76"/>
                      </a:lnTo>
                      <a:cubicBezTo>
                        <a:pt x="371" y="23"/>
                        <a:pt x="315" y="0"/>
                        <a:pt x="2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369;p56">
                  <a:extLst>
                    <a:ext uri="{FF2B5EF4-FFF2-40B4-BE49-F238E27FC236}">
                      <a16:creationId xmlns:a16="http://schemas.microsoft.com/office/drawing/2014/main" xmlns="" id="{F6237CD9-2A49-F968-8697-92AC2191B732}"/>
                    </a:ext>
                  </a:extLst>
                </p:cNvPr>
                <p:cNvSpPr/>
                <p:nvPr/>
              </p:nvSpPr>
              <p:spPr>
                <a:xfrm>
                  <a:off x="1889520" y="2477149"/>
                  <a:ext cx="163120" cy="841151"/>
                </a:xfrm>
                <a:custGeom>
                  <a:avLst/>
                  <a:gdLst/>
                  <a:ahLst/>
                  <a:cxnLst/>
                  <a:rect l="l" t="t" r="r" b="b"/>
                  <a:pathLst>
                    <a:path w="13582" h="70023" extrusionOk="0">
                      <a:moveTo>
                        <a:pt x="92" y="1"/>
                      </a:moveTo>
                      <a:cubicBezTo>
                        <a:pt x="69" y="1"/>
                        <a:pt x="23" y="24"/>
                        <a:pt x="23" y="46"/>
                      </a:cubicBezTo>
                      <a:cubicBezTo>
                        <a:pt x="0" y="69"/>
                        <a:pt x="23" y="92"/>
                        <a:pt x="46" y="115"/>
                      </a:cubicBezTo>
                      <a:cubicBezTo>
                        <a:pt x="6049" y="2557"/>
                        <a:pt x="10842" y="7875"/>
                        <a:pt x="12440" y="14175"/>
                      </a:cubicBezTo>
                      <a:cubicBezTo>
                        <a:pt x="13262" y="17302"/>
                        <a:pt x="13353" y="20635"/>
                        <a:pt x="12691" y="23808"/>
                      </a:cubicBezTo>
                      <a:cubicBezTo>
                        <a:pt x="12372" y="25382"/>
                        <a:pt x="11847" y="26935"/>
                        <a:pt x="11390" y="28487"/>
                      </a:cubicBezTo>
                      <a:cubicBezTo>
                        <a:pt x="10934" y="30062"/>
                        <a:pt x="10546" y="31659"/>
                        <a:pt x="10454" y="33280"/>
                      </a:cubicBezTo>
                      <a:cubicBezTo>
                        <a:pt x="10363" y="34923"/>
                        <a:pt x="10591" y="36613"/>
                        <a:pt x="11322" y="38096"/>
                      </a:cubicBezTo>
                      <a:cubicBezTo>
                        <a:pt x="11687" y="38827"/>
                        <a:pt x="12098" y="39534"/>
                        <a:pt x="12463" y="40242"/>
                      </a:cubicBezTo>
                      <a:cubicBezTo>
                        <a:pt x="12828" y="40972"/>
                        <a:pt x="13102" y="41725"/>
                        <a:pt x="13125" y="42524"/>
                      </a:cubicBezTo>
                      <a:cubicBezTo>
                        <a:pt x="13148" y="42935"/>
                        <a:pt x="13079" y="43323"/>
                        <a:pt x="12965" y="43711"/>
                      </a:cubicBezTo>
                      <a:cubicBezTo>
                        <a:pt x="12851" y="44076"/>
                        <a:pt x="12714" y="44464"/>
                        <a:pt x="12509" y="44807"/>
                      </a:cubicBezTo>
                      <a:cubicBezTo>
                        <a:pt x="12098" y="45514"/>
                        <a:pt x="11596" y="46131"/>
                        <a:pt x="11116" y="46793"/>
                      </a:cubicBezTo>
                      <a:cubicBezTo>
                        <a:pt x="10637" y="47454"/>
                        <a:pt x="10180" y="48139"/>
                        <a:pt x="9884" y="48915"/>
                      </a:cubicBezTo>
                      <a:cubicBezTo>
                        <a:pt x="9587" y="49691"/>
                        <a:pt x="9496" y="50536"/>
                        <a:pt x="9610" y="51358"/>
                      </a:cubicBezTo>
                      <a:cubicBezTo>
                        <a:pt x="9815" y="53001"/>
                        <a:pt x="10591" y="54462"/>
                        <a:pt x="11230" y="55968"/>
                      </a:cubicBezTo>
                      <a:cubicBezTo>
                        <a:pt x="11550" y="56699"/>
                        <a:pt x="11824" y="57452"/>
                        <a:pt x="12029" y="58251"/>
                      </a:cubicBezTo>
                      <a:cubicBezTo>
                        <a:pt x="12212" y="59027"/>
                        <a:pt x="12372" y="59826"/>
                        <a:pt x="12440" y="60625"/>
                      </a:cubicBezTo>
                      <a:cubicBezTo>
                        <a:pt x="12737" y="63866"/>
                        <a:pt x="12006" y="67176"/>
                        <a:pt x="10295" y="69937"/>
                      </a:cubicBezTo>
                      <a:cubicBezTo>
                        <a:pt x="10295" y="69960"/>
                        <a:pt x="10295" y="70006"/>
                        <a:pt x="10317" y="70006"/>
                      </a:cubicBezTo>
                      <a:cubicBezTo>
                        <a:pt x="10329" y="70017"/>
                        <a:pt x="10346" y="70023"/>
                        <a:pt x="10363" y="70023"/>
                      </a:cubicBezTo>
                      <a:cubicBezTo>
                        <a:pt x="10380" y="70023"/>
                        <a:pt x="10397" y="70017"/>
                        <a:pt x="10409" y="70006"/>
                      </a:cubicBezTo>
                      <a:cubicBezTo>
                        <a:pt x="12121" y="67221"/>
                        <a:pt x="12874" y="63866"/>
                        <a:pt x="12577" y="60625"/>
                      </a:cubicBezTo>
                      <a:cubicBezTo>
                        <a:pt x="12531" y="59803"/>
                        <a:pt x="12349" y="59004"/>
                        <a:pt x="12166" y="58205"/>
                      </a:cubicBezTo>
                      <a:cubicBezTo>
                        <a:pt x="11961" y="57429"/>
                        <a:pt x="11687" y="56653"/>
                        <a:pt x="11367" y="55900"/>
                      </a:cubicBezTo>
                      <a:cubicBezTo>
                        <a:pt x="10728" y="54393"/>
                        <a:pt x="9975" y="52933"/>
                        <a:pt x="9770" y="51335"/>
                      </a:cubicBezTo>
                      <a:cubicBezTo>
                        <a:pt x="9678" y="50536"/>
                        <a:pt x="9747" y="49714"/>
                        <a:pt x="10043" y="48984"/>
                      </a:cubicBezTo>
                      <a:cubicBezTo>
                        <a:pt x="10340" y="48231"/>
                        <a:pt x="10774" y="47546"/>
                        <a:pt x="11276" y="46907"/>
                      </a:cubicBezTo>
                      <a:cubicBezTo>
                        <a:pt x="11755" y="46245"/>
                        <a:pt x="12258" y="45606"/>
                        <a:pt x="12668" y="44898"/>
                      </a:cubicBezTo>
                      <a:cubicBezTo>
                        <a:pt x="12874" y="44533"/>
                        <a:pt x="13034" y="44145"/>
                        <a:pt x="13148" y="43757"/>
                      </a:cubicBezTo>
                      <a:cubicBezTo>
                        <a:pt x="13262" y="43369"/>
                        <a:pt x="13330" y="42935"/>
                        <a:pt x="13330" y="42524"/>
                      </a:cubicBezTo>
                      <a:cubicBezTo>
                        <a:pt x="13285" y="41680"/>
                        <a:pt x="13011" y="40881"/>
                        <a:pt x="12646" y="40150"/>
                      </a:cubicBezTo>
                      <a:cubicBezTo>
                        <a:pt x="12280" y="39420"/>
                        <a:pt x="11870" y="38735"/>
                        <a:pt x="11527" y="38005"/>
                      </a:cubicBezTo>
                      <a:cubicBezTo>
                        <a:pt x="10797" y="36544"/>
                        <a:pt x="10568" y="34901"/>
                        <a:pt x="10683" y="33303"/>
                      </a:cubicBezTo>
                      <a:cubicBezTo>
                        <a:pt x="10865" y="30062"/>
                        <a:pt x="12258" y="27049"/>
                        <a:pt x="12919" y="23853"/>
                      </a:cubicBezTo>
                      <a:cubicBezTo>
                        <a:pt x="13581" y="20635"/>
                        <a:pt x="13490" y="17280"/>
                        <a:pt x="12623" y="14130"/>
                      </a:cubicBezTo>
                      <a:cubicBezTo>
                        <a:pt x="12235" y="12555"/>
                        <a:pt x="11618" y="11025"/>
                        <a:pt x="10842" y="9587"/>
                      </a:cubicBezTo>
                      <a:cubicBezTo>
                        <a:pt x="10066" y="8149"/>
                        <a:pt x="9130" y="6803"/>
                        <a:pt x="8035" y="5570"/>
                      </a:cubicBezTo>
                      <a:cubicBezTo>
                        <a:pt x="5866" y="3128"/>
                        <a:pt x="3105" y="1233"/>
                        <a:pt x="92" y="1"/>
                      </a:cubicBezTo>
                      <a:close/>
                    </a:path>
                  </a:pathLst>
                </a:custGeom>
                <a:solidFill>
                  <a:schemeClr val="accent5">
                    <a:alpha val="324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370;p56">
                  <a:extLst>
                    <a:ext uri="{FF2B5EF4-FFF2-40B4-BE49-F238E27FC236}">
                      <a16:creationId xmlns:a16="http://schemas.microsoft.com/office/drawing/2014/main" xmlns="" id="{E6338275-06A5-2186-BE76-8BE54FBF93BE}"/>
                    </a:ext>
                  </a:extLst>
                </p:cNvPr>
                <p:cNvSpPr/>
                <p:nvPr/>
              </p:nvSpPr>
              <p:spPr>
                <a:xfrm>
                  <a:off x="1425615" y="2913158"/>
                  <a:ext cx="42503" cy="321226"/>
                </a:xfrm>
                <a:custGeom>
                  <a:avLst/>
                  <a:gdLst/>
                  <a:ahLst/>
                  <a:cxnLst/>
                  <a:rect l="l" t="t" r="r" b="b"/>
                  <a:pathLst>
                    <a:path w="3539" h="26741" extrusionOk="0">
                      <a:moveTo>
                        <a:pt x="2238" y="1"/>
                      </a:moveTo>
                      <a:cubicBezTo>
                        <a:pt x="2221" y="1"/>
                        <a:pt x="2204" y="6"/>
                        <a:pt x="2192" y="18"/>
                      </a:cubicBezTo>
                      <a:cubicBezTo>
                        <a:pt x="1211" y="725"/>
                        <a:pt x="594" y="1844"/>
                        <a:pt x="298" y="3008"/>
                      </a:cubicBezTo>
                      <a:cubicBezTo>
                        <a:pt x="1" y="4172"/>
                        <a:pt x="1" y="5405"/>
                        <a:pt x="229" y="6569"/>
                      </a:cubicBezTo>
                      <a:cubicBezTo>
                        <a:pt x="686" y="8942"/>
                        <a:pt x="1850" y="11065"/>
                        <a:pt x="2603" y="13302"/>
                      </a:cubicBezTo>
                      <a:cubicBezTo>
                        <a:pt x="2991" y="14421"/>
                        <a:pt x="3265" y="15562"/>
                        <a:pt x="3288" y="16749"/>
                      </a:cubicBezTo>
                      <a:cubicBezTo>
                        <a:pt x="3333" y="17913"/>
                        <a:pt x="3105" y="19100"/>
                        <a:pt x="2535" y="20127"/>
                      </a:cubicBezTo>
                      <a:cubicBezTo>
                        <a:pt x="2010" y="21177"/>
                        <a:pt x="1256" y="22135"/>
                        <a:pt x="823" y="23277"/>
                      </a:cubicBezTo>
                      <a:cubicBezTo>
                        <a:pt x="640" y="23825"/>
                        <a:pt x="503" y="24441"/>
                        <a:pt x="549" y="25034"/>
                      </a:cubicBezTo>
                      <a:cubicBezTo>
                        <a:pt x="572" y="25651"/>
                        <a:pt x="754" y="26267"/>
                        <a:pt x="1165" y="26723"/>
                      </a:cubicBezTo>
                      <a:cubicBezTo>
                        <a:pt x="1176" y="26735"/>
                        <a:pt x="1188" y="26740"/>
                        <a:pt x="1199" y="26740"/>
                      </a:cubicBezTo>
                      <a:cubicBezTo>
                        <a:pt x="1211" y="26740"/>
                        <a:pt x="1222" y="26735"/>
                        <a:pt x="1233" y="26723"/>
                      </a:cubicBezTo>
                      <a:cubicBezTo>
                        <a:pt x="1256" y="26701"/>
                        <a:pt x="1279" y="26678"/>
                        <a:pt x="1256" y="26655"/>
                      </a:cubicBezTo>
                      <a:cubicBezTo>
                        <a:pt x="868" y="26198"/>
                        <a:pt x="686" y="25628"/>
                        <a:pt x="686" y="25034"/>
                      </a:cubicBezTo>
                      <a:cubicBezTo>
                        <a:pt x="663" y="24464"/>
                        <a:pt x="777" y="23870"/>
                        <a:pt x="982" y="23322"/>
                      </a:cubicBezTo>
                      <a:cubicBezTo>
                        <a:pt x="1416" y="22227"/>
                        <a:pt x="2147" y="21291"/>
                        <a:pt x="2717" y="20218"/>
                      </a:cubicBezTo>
                      <a:cubicBezTo>
                        <a:pt x="3288" y="19168"/>
                        <a:pt x="3539" y="17936"/>
                        <a:pt x="3493" y="16749"/>
                      </a:cubicBezTo>
                      <a:cubicBezTo>
                        <a:pt x="3470" y="15539"/>
                        <a:pt x="3196" y="14352"/>
                        <a:pt x="2831" y="13234"/>
                      </a:cubicBezTo>
                      <a:cubicBezTo>
                        <a:pt x="2078" y="10951"/>
                        <a:pt x="891" y="8851"/>
                        <a:pt x="435" y="6523"/>
                      </a:cubicBezTo>
                      <a:cubicBezTo>
                        <a:pt x="206" y="5382"/>
                        <a:pt x="206" y="4172"/>
                        <a:pt x="480" y="3031"/>
                      </a:cubicBezTo>
                      <a:cubicBezTo>
                        <a:pt x="754" y="1912"/>
                        <a:pt x="1325" y="817"/>
                        <a:pt x="2261" y="109"/>
                      </a:cubicBezTo>
                      <a:cubicBezTo>
                        <a:pt x="2283" y="86"/>
                        <a:pt x="2283" y="41"/>
                        <a:pt x="2283" y="18"/>
                      </a:cubicBezTo>
                      <a:cubicBezTo>
                        <a:pt x="2272" y="6"/>
                        <a:pt x="2255" y="1"/>
                        <a:pt x="2238" y="1"/>
                      </a:cubicBezTo>
                      <a:close/>
                    </a:path>
                  </a:pathLst>
                </a:custGeom>
                <a:solidFill>
                  <a:srgbClr val="F77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371;p56">
                  <a:extLst>
                    <a:ext uri="{FF2B5EF4-FFF2-40B4-BE49-F238E27FC236}">
                      <a16:creationId xmlns:a16="http://schemas.microsoft.com/office/drawing/2014/main" xmlns="" id="{301F2CB7-CA3A-71AF-F1EE-5261E0AC5A6D}"/>
                    </a:ext>
                  </a:extLst>
                </p:cNvPr>
                <p:cNvSpPr/>
                <p:nvPr/>
              </p:nvSpPr>
              <p:spPr>
                <a:xfrm>
                  <a:off x="1703350" y="2541305"/>
                  <a:ext cx="251670" cy="291868"/>
                </a:xfrm>
                <a:custGeom>
                  <a:avLst/>
                  <a:gdLst/>
                  <a:ahLst/>
                  <a:cxnLst/>
                  <a:rect l="l" t="t" r="r" b="b"/>
                  <a:pathLst>
                    <a:path w="20955" h="24297" extrusionOk="0">
                      <a:moveTo>
                        <a:pt x="47" y="1"/>
                      </a:moveTo>
                      <a:cubicBezTo>
                        <a:pt x="24" y="24"/>
                        <a:pt x="1" y="47"/>
                        <a:pt x="24" y="69"/>
                      </a:cubicBezTo>
                      <a:cubicBezTo>
                        <a:pt x="1005" y="2603"/>
                        <a:pt x="2215" y="5045"/>
                        <a:pt x="3630" y="7351"/>
                      </a:cubicBezTo>
                      <a:cubicBezTo>
                        <a:pt x="5045" y="9679"/>
                        <a:pt x="6643" y="11870"/>
                        <a:pt x="8424" y="13924"/>
                      </a:cubicBezTo>
                      <a:cubicBezTo>
                        <a:pt x="11984" y="18033"/>
                        <a:pt x="16184" y="21571"/>
                        <a:pt x="20863" y="24287"/>
                      </a:cubicBezTo>
                      <a:cubicBezTo>
                        <a:pt x="20877" y="24294"/>
                        <a:pt x="20888" y="24296"/>
                        <a:pt x="20898" y="24296"/>
                      </a:cubicBezTo>
                      <a:cubicBezTo>
                        <a:pt x="20922" y="24296"/>
                        <a:pt x="20938" y="24280"/>
                        <a:pt x="20955" y="24264"/>
                      </a:cubicBezTo>
                      <a:cubicBezTo>
                        <a:pt x="20955" y="24241"/>
                        <a:pt x="20955" y="24196"/>
                        <a:pt x="20932" y="24196"/>
                      </a:cubicBezTo>
                      <a:cubicBezTo>
                        <a:pt x="16298" y="21411"/>
                        <a:pt x="12098" y="17873"/>
                        <a:pt x="8583" y="13787"/>
                      </a:cubicBezTo>
                      <a:cubicBezTo>
                        <a:pt x="6849" y="11733"/>
                        <a:pt x="5228" y="9542"/>
                        <a:pt x="3813" y="7237"/>
                      </a:cubicBezTo>
                      <a:cubicBezTo>
                        <a:pt x="2398" y="4954"/>
                        <a:pt x="1165" y="2534"/>
                        <a:pt x="115" y="47"/>
                      </a:cubicBezTo>
                      <a:cubicBezTo>
                        <a:pt x="115" y="1"/>
                        <a:pt x="69" y="1"/>
                        <a:pt x="47" y="1"/>
                      </a:cubicBezTo>
                      <a:close/>
                    </a:path>
                  </a:pathLst>
                </a:custGeom>
                <a:solidFill>
                  <a:schemeClr val="accent5">
                    <a:alpha val="324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372;p56">
                  <a:extLst>
                    <a:ext uri="{FF2B5EF4-FFF2-40B4-BE49-F238E27FC236}">
                      <a16:creationId xmlns:a16="http://schemas.microsoft.com/office/drawing/2014/main" xmlns="" id="{4011F6F4-79F8-102A-FAFA-58A5702E39D6}"/>
                    </a:ext>
                  </a:extLst>
                </p:cNvPr>
                <p:cNvSpPr/>
                <p:nvPr/>
              </p:nvSpPr>
              <p:spPr>
                <a:xfrm>
                  <a:off x="1789714" y="2561485"/>
                  <a:ext cx="190262" cy="191960"/>
                </a:xfrm>
                <a:custGeom>
                  <a:avLst/>
                  <a:gdLst/>
                  <a:ahLst/>
                  <a:cxnLst/>
                  <a:rect l="l" t="t" r="r" b="b"/>
                  <a:pathLst>
                    <a:path w="15842" h="15980" extrusionOk="0">
                      <a:moveTo>
                        <a:pt x="67" y="1"/>
                      </a:moveTo>
                      <a:cubicBezTo>
                        <a:pt x="60" y="1"/>
                        <a:pt x="53" y="3"/>
                        <a:pt x="47" y="10"/>
                      </a:cubicBezTo>
                      <a:cubicBezTo>
                        <a:pt x="1" y="33"/>
                        <a:pt x="1" y="56"/>
                        <a:pt x="24" y="78"/>
                      </a:cubicBezTo>
                      <a:cubicBezTo>
                        <a:pt x="868" y="1768"/>
                        <a:pt x="1895" y="3365"/>
                        <a:pt x="3014" y="4895"/>
                      </a:cubicBezTo>
                      <a:cubicBezTo>
                        <a:pt x="4132" y="6424"/>
                        <a:pt x="5342" y="7862"/>
                        <a:pt x="6689" y="9209"/>
                      </a:cubicBezTo>
                      <a:cubicBezTo>
                        <a:pt x="9359" y="11879"/>
                        <a:pt x="12418" y="14184"/>
                        <a:pt x="15750" y="15965"/>
                      </a:cubicBezTo>
                      <a:cubicBezTo>
                        <a:pt x="15760" y="15974"/>
                        <a:pt x="15769" y="15980"/>
                        <a:pt x="15779" y="15980"/>
                      </a:cubicBezTo>
                      <a:cubicBezTo>
                        <a:pt x="15792" y="15980"/>
                        <a:pt x="15806" y="15969"/>
                        <a:pt x="15819" y="15942"/>
                      </a:cubicBezTo>
                      <a:cubicBezTo>
                        <a:pt x="15842" y="15919"/>
                        <a:pt x="15819" y="15896"/>
                        <a:pt x="15796" y="15874"/>
                      </a:cubicBezTo>
                      <a:cubicBezTo>
                        <a:pt x="12509" y="14025"/>
                        <a:pt x="9496" y="11719"/>
                        <a:pt x="6849" y="9049"/>
                      </a:cubicBezTo>
                      <a:cubicBezTo>
                        <a:pt x="5547" y="7702"/>
                        <a:pt x="4292" y="6287"/>
                        <a:pt x="3174" y="4780"/>
                      </a:cubicBezTo>
                      <a:cubicBezTo>
                        <a:pt x="2055" y="3274"/>
                        <a:pt x="1028" y="1676"/>
                        <a:pt x="115" y="33"/>
                      </a:cubicBezTo>
                      <a:cubicBezTo>
                        <a:pt x="99" y="17"/>
                        <a:pt x="83" y="1"/>
                        <a:pt x="67" y="1"/>
                      </a:cubicBezTo>
                      <a:close/>
                    </a:path>
                  </a:pathLst>
                </a:custGeom>
                <a:solidFill>
                  <a:schemeClr val="accent5">
                    <a:alpha val="324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373;p56">
                  <a:extLst>
                    <a:ext uri="{FF2B5EF4-FFF2-40B4-BE49-F238E27FC236}">
                      <a16:creationId xmlns:a16="http://schemas.microsoft.com/office/drawing/2014/main" xmlns="" id="{674301D9-93B4-D798-2895-9BDD6CFCEA92}"/>
                    </a:ext>
                  </a:extLst>
                </p:cNvPr>
                <p:cNvSpPr/>
                <p:nvPr/>
              </p:nvSpPr>
              <p:spPr>
                <a:xfrm>
                  <a:off x="1833317" y="2510495"/>
                  <a:ext cx="176823" cy="242773"/>
                </a:xfrm>
                <a:custGeom>
                  <a:avLst/>
                  <a:gdLst/>
                  <a:ahLst/>
                  <a:cxnLst/>
                  <a:rect l="l" t="t" r="r" b="b"/>
                  <a:pathLst>
                    <a:path w="14723" h="20210" extrusionOk="0">
                      <a:moveTo>
                        <a:pt x="71" y="0"/>
                      </a:moveTo>
                      <a:cubicBezTo>
                        <a:pt x="55" y="0"/>
                        <a:pt x="39" y="16"/>
                        <a:pt x="23" y="32"/>
                      </a:cubicBezTo>
                      <a:cubicBezTo>
                        <a:pt x="0" y="55"/>
                        <a:pt x="23" y="101"/>
                        <a:pt x="46" y="101"/>
                      </a:cubicBezTo>
                      <a:cubicBezTo>
                        <a:pt x="2032" y="968"/>
                        <a:pt x="3903" y="2109"/>
                        <a:pt x="5570" y="3479"/>
                      </a:cubicBezTo>
                      <a:cubicBezTo>
                        <a:pt x="7259" y="4848"/>
                        <a:pt x="8742" y="6446"/>
                        <a:pt x="10020" y="8181"/>
                      </a:cubicBezTo>
                      <a:cubicBezTo>
                        <a:pt x="12577" y="11673"/>
                        <a:pt x="14197" y="15850"/>
                        <a:pt x="14608" y="20164"/>
                      </a:cubicBezTo>
                      <a:cubicBezTo>
                        <a:pt x="14608" y="20187"/>
                        <a:pt x="14631" y="20210"/>
                        <a:pt x="14654" y="20210"/>
                      </a:cubicBezTo>
                      <a:cubicBezTo>
                        <a:pt x="14700" y="20210"/>
                        <a:pt x="14722" y="20187"/>
                        <a:pt x="14700" y="20141"/>
                      </a:cubicBezTo>
                      <a:cubicBezTo>
                        <a:pt x="14563" y="17973"/>
                        <a:pt x="14083" y="15827"/>
                        <a:pt x="13307" y="13796"/>
                      </a:cubicBezTo>
                      <a:cubicBezTo>
                        <a:pt x="12531" y="11742"/>
                        <a:pt x="11481" y="9824"/>
                        <a:pt x="10203" y="8044"/>
                      </a:cubicBezTo>
                      <a:cubicBezTo>
                        <a:pt x="8925" y="6264"/>
                        <a:pt x="7418" y="4689"/>
                        <a:pt x="5706" y="3319"/>
                      </a:cubicBezTo>
                      <a:cubicBezTo>
                        <a:pt x="4017" y="1950"/>
                        <a:pt x="2123" y="808"/>
                        <a:pt x="91" y="9"/>
                      </a:cubicBezTo>
                      <a:cubicBezTo>
                        <a:pt x="85" y="3"/>
                        <a:pt x="78" y="0"/>
                        <a:pt x="71" y="0"/>
                      </a:cubicBezTo>
                      <a:close/>
                    </a:path>
                  </a:pathLst>
                </a:custGeom>
                <a:solidFill>
                  <a:schemeClr val="accent5">
                    <a:alpha val="324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374;p56">
                  <a:extLst>
                    <a:ext uri="{FF2B5EF4-FFF2-40B4-BE49-F238E27FC236}">
                      <a16:creationId xmlns:a16="http://schemas.microsoft.com/office/drawing/2014/main" xmlns="" id="{FFAD5098-4C6B-02B6-F7B8-0782E7FEB1D7}"/>
                    </a:ext>
                  </a:extLst>
                </p:cNvPr>
                <p:cNvSpPr/>
                <p:nvPr/>
              </p:nvSpPr>
              <p:spPr>
                <a:xfrm>
                  <a:off x="1430011" y="2511419"/>
                  <a:ext cx="245905" cy="178518"/>
                </a:xfrm>
                <a:custGeom>
                  <a:avLst/>
                  <a:gdLst/>
                  <a:ahLst/>
                  <a:cxnLst/>
                  <a:rect l="l" t="t" r="r" b="b"/>
                  <a:pathLst>
                    <a:path w="20475" h="14861" extrusionOk="0">
                      <a:moveTo>
                        <a:pt x="20452" y="1"/>
                      </a:moveTo>
                      <a:cubicBezTo>
                        <a:pt x="20406" y="1"/>
                        <a:pt x="20383" y="1"/>
                        <a:pt x="20360" y="24"/>
                      </a:cubicBezTo>
                      <a:cubicBezTo>
                        <a:pt x="18717" y="4109"/>
                        <a:pt x="15841" y="7670"/>
                        <a:pt x="12280" y="10227"/>
                      </a:cubicBezTo>
                      <a:cubicBezTo>
                        <a:pt x="10500" y="11505"/>
                        <a:pt x="8537" y="12578"/>
                        <a:pt x="6483" y="13354"/>
                      </a:cubicBezTo>
                      <a:cubicBezTo>
                        <a:pt x="4428" y="14107"/>
                        <a:pt x="2260" y="14586"/>
                        <a:pt x="69" y="14746"/>
                      </a:cubicBezTo>
                      <a:cubicBezTo>
                        <a:pt x="23" y="14746"/>
                        <a:pt x="0" y="14769"/>
                        <a:pt x="23" y="14815"/>
                      </a:cubicBezTo>
                      <a:cubicBezTo>
                        <a:pt x="23" y="14837"/>
                        <a:pt x="46" y="14860"/>
                        <a:pt x="69" y="14860"/>
                      </a:cubicBezTo>
                      <a:cubicBezTo>
                        <a:pt x="2283" y="14769"/>
                        <a:pt x="4474" y="14290"/>
                        <a:pt x="6551" y="13536"/>
                      </a:cubicBezTo>
                      <a:cubicBezTo>
                        <a:pt x="8651" y="12783"/>
                        <a:pt x="10614" y="11733"/>
                        <a:pt x="12417" y="10409"/>
                      </a:cubicBezTo>
                      <a:cubicBezTo>
                        <a:pt x="14197" y="9108"/>
                        <a:pt x="15818" y="7556"/>
                        <a:pt x="17188" y="5821"/>
                      </a:cubicBezTo>
                      <a:cubicBezTo>
                        <a:pt x="18557" y="4087"/>
                        <a:pt x="19676" y="2147"/>
                        <a:pt x="20474" y="69"/>
                      </a:cubicBezTo>
                      <a:cubicBezTo>
                        <a:pt x="20474" y="47"/>
                        <a:pt x="20474" y="24"/>
                        <a:pt x="20452" y="1"/>
                      </a:cubicBezTo>
                      <a:close/>
                    </a:path>
                  </a:pathLst>
                </a:custGeom>
                <a:solidFill>
                  <a:schemeClr val="accent5">
                    <a:alpha val="324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375;p56">
                  <a:extLst>
                    <a:ext uri="{FF2B5EF4-FFF2-40B4-BE49-F238E27FC236}">
                      <a16:creationId xmlns:a16="http://schemas.microsoft.com/office/drawing/2014/main" xmlns="" id="{EA44DE4E-7CCC-D23D-6687-16077176E139}"/>
                    </a:ext>
                  </a:extLst>
                </p:cNvPr>
                <p:cNvSpPr/>
                <p:nvPr/>
              </p:nvSpPr>
              <p:spPr>
                <a:xfrm>
                  <a:off x="1474419" y="2538458"/>
                  <a:ext cx="155445" cy="101229"/>
                </a:xfrm>
                <a:custGeom>
                  <a:avLst/>
                  <a:gdLst/>
                  <a:ahLst/>
                  <a:cxnLst/>
                  <a:rect l="l" t="t" r="r" b="b"/>
                  <a:pathLst>
                    <a:path w="12943" h="8427" extrusionOk="0">
                      <a:moveTo>
                        <a:pt x="12886" y="0"/>
                      </a:moveTo>
                      <a:cubicBezTo>
                        <a:pt x="12876" y="0"/>
                        <a:pt x="12865" y="3"/>
                        <a:pt x="12851" y="10"/>
                      </a:cubicBezTo>
                      <a:cubicBezTo>
                        <a:pt x="10478" y="945"/>
                        <a:pt x="8195" y="2155"/>
                        <a:pt x="6027" y="3548"/>
                      </a:cubicBezTo>
                      <a:cubicBezTo>
                        <a:pt x="4954" y="4232"/>
                        <a:pt x="3927" y="4986"/>
                        <a:pt x="2922" y="5784"/>
                      </a:cubicBezTo>
                      <a:cubicBezTo>
                        <a:pt x="1918" y="6583"/>
                        <a:pt x="937" y="7428"/>
                        <a:pt x="24" y="8341"/>
                      </a:cubicBezTo>
                      <a:cubicBezTo>
                        <a:pt x="1" y="8364"/>
                        <a:pt x="1" y="8387"/>
                        <a:pt x="24" y="8409"/>
                      </a:cubicBezTo>
                      <a:cubicBezTo>
                        <a:pt x="35" y="8421"/>
                        <a:pt x="52" y="8426"/>
                        <a:pt x="69" y="8426"/>
                      </a:cubicBezTo>
                      <a:cubicBezTo>
                        <a:pt x="86" y="8426"/>
                        <a:pt x="104" y="8421"/>
                        <a:pt x="115" y="8409"/>
                      </a:cubicBezTo>
                      <a:cubicBezTo>
                        <a:pt x="1051" y="7565"/>
                        <a:pt x="2032" y="6743"/>
                        <a:pt x="3037" y="5944"/>
                      </a:cubicBezTo>
                      <a:cubicBezTo>
                        <a:pt x="4041" y="5168"/>
                        <a:pt x="5091" y="4438"/>
                        <a:pt x="6164" y="3730"/>
                      </a:cubicBezTo>
                      <a:cubicBezTo>
                        <a:pt x="8286" y="2315"/>
                        <a:pt x="10569" y="1128"/>
                        <a:pt x="12897" y="101"/>
                      </a:cubicBezTo>
                      <a:cubicBezTo>
                        <a:pt x="12920" y="101"/>
                        <a:pt x="12943" y="55"/>
                        <a:pt x="12920" y="32"/>
                      </a:cubicBezTo>
                      <a:cubicBezTo>
                        <a:pt x="12920" y="16"/>
                        <a:pt x="12909" y="0"/>
                        <a:pt x="12886" y="0"/>
                      </a:cubicBezTo>
                      <a:close/>
                    </a:path>
                  </a:pathLst>
                </a:custGeom>
                <a:solidFill>
                  <a:schemeClr val="accent5">
                    <a:alpha val="324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376;p56">
                  <a:extLst>
                    <a:ext uri="{FF2B5EF4-FFF2-40B4-BE49-F238E27FC236}">
                      <a16:creationId xmlns:a16="http://schemas.microsoft.com/office/drawing/2014/main" xmlns="" id="{8C7E91AF-13F2-D5CD-A0ED-BDD094DE9611}"/>
                    </a:ext>
                  </a:extLst>
                </p:cNvPr>
                <p:cNvSpPr/>
                <p:nvPr/>
              </p:nvSpPr>
              <p:spPr>
                <a:xfrm>
                  <a:off x="968029" y="2746673"/>
                  <a:ext cx="358030" cy="610355"/>
                </a:xfrm>
                <a:custGeom>
                  <a:avLst/>
                  <a:gdLst/>
                  <a:ahLst/>
                  <a:cxnLst/>
                  <a:rect l="l" t="t" r="r" b="b"/>
                  <a:pathLst>
                    <a:path w="29811" h="50810" extrusionOk="0">
                      <a:moveTo>
                        <a:pt x="0" y="0"/>
                      </a:moveTo>
                      <a:lnTo>
                        <a:pt x="6529" y="42387"/>
                      </a:lnTo>
                      <a:lnTo>
                        <a:pt x="29810" y="50809"/>
                      </a:lnTo>
                      <a:cubicBezTo>
                        <a:pt x="29810" y="50809"/>
                        <a:pt x="22986" y="10157"/>
                        <a:pt x="23008" y="10066"/>
                      </a:cubicBezTo>
                      <a:cubicBezTo>
                        <a:pt x="13673" y="3698"/>
                        <a:pt x="1"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377;p56">
                  <a:extLst>
                    <a:ext uri="{FF2B5EF4-FFF2-40B4-BE49-F238E27FC236}">
                      <a16:creationId xmlns:a16="http://schemas.microsoft.com/office/drawing/2014/main" xmlns="" id="{4A57290A-874C-1264-D5DA-5E3E53704285}"/>
                    </a:ext>
                  </a:extLst>
                </p:cNvPr>
                <p:cNvSpPr/>
                <p:nvPr/>
              </p:nvSpPr>
              <p:spPr>
                <a:xfrm>
                  <a:off x="958155" y="2760654"/>
                  <a:ext cx="368995" cy="604049"/>
                </a:xfrm>
                <a:custGeom>
                  <a:avLst/>
                  <a:gdLst/>
                  <a:ahLst/>
                  <a:cxnLst/>
                  <a:rect l="l" t="t" r="r" b="b"/>
                  <a:pathLst>
                    <a:path w="30724" h="50285" extrusionOk="0">
                      <a:moveTo>
                        <a:pt x="1" y="0"/>
                      </a:moveTo>
                      <a:lnTo>
                        <a:pt x="5913" y="41702"/>
                      </a:lnTo>
                      <a:lnTo>
                        <a:pt x="30724" y="50284"/>
                      </a:lnTo>
                      <a:cubicBezTo>
                        <a:pt x="30724" y="50284"/>
                        <a:pt x="23922" y="9632"/>
                        <a:pt x="23945" y="9564"/>
                      </a:cubicBezTo>
                      <a:cubicBezTo>
                        <a:pt x="14038" y="310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378;p56">
                  <a:extLst>
                    <a:ext uri="{FF2B5EF4-FFF2-40B4-BE49-F238E27FC236}">
                      <a16:creationId xmlns:a16="http://schemas.microsoft.com/office/drawing/2014/main" xmlns="" id="{C52DCA98-2B92-75FD-F4D0-7F95C8C8A602}"/>
                    </a:ext>
                  </a:extLst>
                </p:cNvPr>
                <p:cNvSpPr/>
                <p:nvPr/>
              </p:nvSpPr>
              <p:spPr>
                <a:xfrm>
                  <a:off x="940342" y="2773807"/>
                  <a:ext cx="387899" cy="598295"/>
                </a:xfrm>
                <a:custGeom>
                  <a:avLst/>
                  <a:gdLst/>
                  <a:ahLst/>
                  <a:cxnLst/>
                  <a:rect l="l" t="t" r="r" b="b"/>
                  <a:pathLst>
                    <a:path w="32298" h="49806" extrusionOk="0">
                      <a:moveTo>
                        <a:pt x="0" y="1"/>
                      </a:moveTo>
                      <a:lnTo>
                        <a:pt x="7464" y="41200"/>
                      </a:lnTo>
                      <a:lnTo>
                        <a:pt x="32298" y="49805"/>
                      </a:lnTo>
                      <a:cubicBezTo>
                        <a:pt x="32298" y="49805"/>
                        <a:pt x="25473" y="9154"/>
                        <a:pt x="25496" y="9085"/>
                      </a:cubicBezTo>
                      <a:cubicBezTo>
                        <a:pt x="16731" y="3470"/>
                        <a:pt x="0"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379;p56">
                  <a:extLst>
                    <a:ext uri="{FF2B5EF4-FFF2-40B4-BE49-F238E27FC236}">
                      <a16:creationId xmlns:a16="http://schemas.microsoft.com/office/drawing/2014/main" xmlns="" id="{662AFC9D-51B8-F87B-410D-B892D9CC1909}"/>
                    </a:ext>
                  </a:extLst>
                </p:cNvPr>
                <p:cNvSpPr/>
                <p:nvPr/>
              </p:nvSpPr>
              <p:spPr>
                <a:xfrm>
                  <a:off x="1245487" y="2659202"/>
                  <a:ext cx="335007" cy="696449"/>
                </a:xfrm>
                <a:custGeom>
                  <a:avLst/>
                  <a:gdLst/>
                  <a:ahLst/>
                  <a:cxnLst/>
                  <a:rect l="l" t="t" r="r" b="b"/>
                  <a:pathLst>
                    <a:path w="27894" h="57977" extrusionOk="0">
                      <a:moveTo>
                        <a:pt x="19105" y="1"/>
                      </a:moveTo>
                      <a:cubicBezTo>
                        <a:pt x="19105" y="1"/>
                        <a:pt x="7099" y="8583"/>
                        <a:pt x="1" y="17348"/>
                      </a:cubicBezTo>
                      <a:cubicBezTo>
                        <a:pt x="46" y="17416"/>
                        <a:pt x="7510" y="57977"/>
                        <a:pt x="7510" y="57977"/>
                      </a:cubicBezTo>
                      <a:lnTo>
                        <a:pt x="27893" y="43232"/>
                      </a:lnTo>
                      <a:lnTo>
                        <a:pt x="1910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380;p56">
                  <a:extLst>
                    <a:ext uri="{FF2B5EF4-FFF2-40B4-BE49-F238E27FC236}">
                      <a16:creationId xmlns:a16="http://schemas.microsoft.com/office/drawing/2014/main" xmlns="" id="{4D6B01C4-EBC3-7ED6-0FFE-4213607C2A29}"/>
                    </a:ext>
                  </a:extLst>
                </p:cNvPr>
                <p:cNvSpPr/>
                <p:nvPr/>
              </p:nvSpPr>
              <p:spPr>
                <a:xfrm>
                  <a:off x="1246857" y="2673184"/>
                  <a:ext cx="353094" cy="690154"/>
                </a:xfrm>
                <a:custGeom>
                  <a:avLst/>
                  <a:gdLst/>
                  <a:ahLst/>
                  <a:cxnLst/>
                  <a:rect l="l" t="t" r="r" b="b"/>
                  <a:pathLst>
                    <a:path w="29400" h="57453" extrusionOk="0">
                      <a:moveTo>
                        <a:pt x="20954" y="1"/>
                      </a:moveTo>
                      <a:cubicBezTo>
                        <a:pt x="20954" y="1"/>
                        <a:pt x="7670" y="7830"/>
                        <a:pt x="1" y="16823"/>
                      </a:cubicBezTo>
                      <a:cubicBezTo>
                        <a:pt x="46" y="16892"/>
                        <a:pt x="7533" y="57452"/>
                        <a:pt x="7533" y="57452"/>
                      </a:cubicBezTo>
                      <a:lnTo>
                        <a:pt x="29400" y="42091"/>
                      </a:lnTo>
                      <a:lnTo>
                        <a:pt x="209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381;p56">
                  <a:extLst>
                    <a:ext uri="{FF2B5EF4-FFF2-40B4-BE49-F238E27FC236}">
                      <a16:creationId xmlns:a16="http://schemas.microsoft.com/office/drawing/2014/main" xmlns="" id="{609933A4-5B89-C794-1D07-DA67A0B01F75}"/>
                    </a:ext>
                  </a:extLst>
                </p:cNvPr>
                <p:cNvSpPr/>
                <p:nvPr/>
              </p:nvSpPr>
              <p:spPr>
                <a:xfrm>
                  <a:off x="1248502" y="2684427"/>
                  <a:ext cx="353094" cy="686310"/>
                </a:xfrm>
                <a:custGeom>
                  <a:avLst/>
                  <a:gdLst/>
                  <a:ahLst/>
                  <a:cxnLst/>
                  <a:rect l="l" t="t" r="r" b="b"/>
                  <a:pathLst>
                    <a:path w="29400" h="57133" extrusionOk="0">
                      <a:moveTo>
                        <a:pt x="22461" y="1"/>
                      </a:moveTo>
                      <a:cubicBezTo>
                        <a:pt x="22461" y="1"/>
                        <a:pt x="6826" y="8629"/>
                        <a:pt x="1" y="16503"/>
                      </a:cubicBezTo>
                      <a:cubicBezTo>
                        <a:pt x="46" y="16572"/>
                        <a:pt x="7533" y="57132"/>
                        <a:pt x="7533" y="57132"/>
                      </a:cubicBezTo>
                      <a:lnTo>
                        <a:pt x="29400" y="41771"/>
                      </a:lnTo>
                      <a:lnTo>
                        <a:pt x="2246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382;p56">
                  <a:extLst>
                    <a:ext uri="{FF2B5EF4-FFF2-40B4-BE49-F238E27FC236}">
                      <a16:creationId xmlns:a16="http://schemas.microsoft.com/office/drawing/2014/main" xmlns="" id="{9FE169F2-6383-E327-6EEE-7226C55D38D1}"/>
                    </a:ext>
                  </a:extLst>
                </p:cNvPr>
                <p:cNvSpPr/>
                <p:nvPr/>
              </p:nvSpPr>
              <p:spPr>
                <a:xfrm>
                  <a:off x="917856" y="2795105"/>
                  <a:ext cx="405734" cy="618764"/>
                </a:xfrm>
                <a:custGeom>
                  <a:avLst/>
                  <a:gdLst/>
                  <a:ahLst/>
                  <a:cxnLst/>
                  <a:rect l="l" t="t" r="r" b="b"/>
                  <a:pathLst>
                    <a:path w="33783" h="51510" extrusionOk="0">
                      <a:moveTo>
                        <a:pt x="951" y="1"/>
                      </a:moveTo>
                      <a:cubicBezTo>
                        <a:pt x="332" y="1"/>
                        <a:pt x="0" y="819"/>
                        <a:pt x="206" y="1971"/>
                      </a:cubicBezTo>
                      <a:lnTo>
                        <a:pt x="7327" y="42395"/>
                      </a:lnTo>
                      <a:cubicBezTo>
                        <a:pt x="7556" y="43673"/>
                        <a:pt x="8355" y="44860"/>
                        <a:pt x="9108" y="45065"/>
                      </a:cubicBezTo>
                      <a:lnTo>
                        <a:pt x="32618" y="51479"/>
                      </a:lnTo>
                      <a:cubicBezTo>
                        <a:pt x="32692" y="51499"/>
                        <a:pt x="32763" y="51509"/>
                        <a:pt x="32831" y="51509"/>
                      </a:cubicBezTo>
                      <a:cubicBezTo>
                        <a:pt x="33450" y="51509"/>
                        <a:pt x="33782" y="50691"/>
                        <a:pt x="33576" y="49539"/>
                      </a:cubicBezTo>
                      <a:lnTo>
                        <a:pt x="26478" y="9115"/>
                      </a:lnTo>
                      <a:cubicBezTo>
                        <a:pt x="26250" y="7837"/>
                        <a:pt x="25451" y="6650"/>
                        <a:pt x="24697" y="6445"/>
                      </a:cubicBezTo>
                      <a:lnTo>
                        <a:pt x="1165" y="31"/>
                      </a:lnTo>
                      <a:cubicBezTo>
                        <a:pt x="1090" y="11"/>
                        <a:pt x="1019" y="1"/>
                        <a:pt x="9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383;p56">
                  <a:extLst>
                    <a:ext uri="{FF2B5EF4-FFF2-40B4-BE49-F238E27FC236}">
                      <a16:creationId xmlns:a16="http://schemas.microsoft.com/office/drawing/2014/main" xmlns="" id="{D3D526FE-AF8D-CA54-1462-C9F20B7D2450}"/>
                    </a:ext>
                  </a:extLst>
                </p:cNvPr>
                <p:cNvSpPr/>
                <p:nvPr/>
              </p:nvSpPr>
              <p:spPr>
                <a:xfrm>
                  <a:off x="1264406" y="2700955"/>
                  <a:ext cx="373103" cy="704521"/>
                </a:xfrm>
                <a:custGeom>
                  <a:avLst/>
                  <a:gdLst/>
                  <a:ahLst/>
                  <a:cxnLst/>
                  <a:rect l="l" t="t" r="r" b="b"/>
                  <a:pathLst>
                    <a:path w="31066" h="58649" extrusionOk="0">
                      <a:moveTo>
                        <a:pt x="22538" y="1"/>
                      </a:moveTo>
                      <a:cubicBezTo>
                        <a:pt x="22399" y="1"/>
                        <a:pt x="22258" y="43"/>
                        <a:pt x="22118" y="131"/>
                      </a:cubicBezTo>
                      <a:lnTo>
                        <a:pt x="1028" y="13484"/>
                      </a:lnTo>
                      <a:cubicBezTo>
                        <a:pt x="366" y="13895"/>
                        <a:pt x="1" y="15287"/>
                        <a:pt x="206" y="16565"/>
                      </a:cubicBezTo>
                      <a:lnTo>
                        <a:pt x="7305" y="56989"/>
                      </a:lnTo>
                      <a:cubicBezTo>
                        <a:pt x="7468" y="58007"/>
                        <a:pt x="7965" y="58648"/>
                        <a:pt x="8506" y="58648"/>
                      </a:cubicBezTo>
                      <a:cubicBezTo>
                        <a:pt x="8645" y="58648"/>
                        <a:pt x="8786" y="58606"/>
                        <a:pt x="8925" y="58518"/>
                      </a:cubicBezTo>
                      <a:lnTo>
                        <a:pt x="30016" y="45188"/>
                      </a:lnTo>
                      <a:cubicBezTo>
                        <a:pt x="30678" y="44755"/>
                        <a:pt x="31066" y="43362"/>
                        <a:pt x="30838" y="42084"/>
                      </a:cubicBezTo>
                      <a:lnTo>
                        <a:pt x="23762" y="1660"/>
                      </a:lnTo>
                      <a:cubicBezTo>
                        <a:pt x="23580" y="642"/>
                        <a:pt x="23080" y="1"/>
                        <a:pt x="225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384;p56">
                  <a:extLst>
                    <a:ext uri="{FF2B5EF4-FFF2-40B4-BE49-F238E27FC236}">
                      <a16:creationId xmlns:a16="http://schemas.microsoft.com/office/drawing/2014/main" xmlns="" id="{936B9889-63F3-C3C6-960E-26263AD37912}"/>
                    </a:ext>
                  </a:extLst>
                </p:cNvPr>
                <p:cNvSpPr/>
                <p:nvPr/>
              </p:nvSpPr>
              <p:spPr>
                <a:xfrm>
                  <a:off x="1203266" y="2850539"/>
                  <a:ext cx="181759" cy="571230"/>
                </a:xfrm>
                <a:custGeom>
                  <a:avLst/>
                  <a:gdLst/>
                  <a:ahLst/>
                  <a:cxnLst/>
                  <a:rect l="l" t="t" r="r" b="b"/>
                  <a:pathLst>
                    <a:path w="15134" h="47553" extrusionOk="0">
                      <a:moveTo>
                        <a:pt x="6292" y="0"/>
                      </a:moveTo>
                      <a:cubicBezTo>
                        <a:pt x="6220" y="0"/>
                        <a:pt x="6146" y="9"/>
                        <a:pt x="6072" y="27"/>
                      </a:cubicBezTo>
                      <a:lnTo>
                        <a:pt x="959" y="1259"/>
                      </a:lnTo>
                      <a:cubicBezTo>
                        <a:pt x="389" y="1396"/>
                        <a:pt x="1" y="2035"/>
                        <a:pt x="115" y="2697"/>
                      </a:cubicBezTo>
                      <a:lnTo>
                        <a:pt x="7830" y="46590"/>
                      </a:lnTo>
                      <a:cubicBezTo>
                        <a:pt x="7929" y="47166"/>
                        <a:pt x="8374" y="47552"/>
                        <a:pt x="8864" y="47552"/>
                      </a:cubicBezTo>
                      <a:cubicBezTo>
                        <a:pt x="8937" y="47552"/>
                        <a:pt x="9011" y="47544"/>
                        <a:pt x="9085" y="47526"/>
                      </a:cubicBezTo>
                      <a:lnTo>
                        <a:pt x="14198" y="46293"/>
                      </a:lnTo>
                      <a:cubicBezTo>
                        <a:pt x="14769" y="46156"/>
                        <a:pt x="15134" y="45517"/>
                        <a:pt x="15020" y="44855"/>
                      </a:cubicBezTo>
                      <a:lnTo>
                        <a:pt x="7305" y="962"/>
                      </a:lnTo>
                      <a:cubicBezTo>
                        <a:pt x="7205" y="386"/>
                        <a:pt x="6777" y="0"/>
                        <a:pt x="6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385;p56">
                  <a:extLst>
                    <a:ext uri="{FF2B5EF4-FFF2-40B4-BE49-F238E27FC236}">
                      <a16:creationId xmlns:a16="http://schemas.microsoft.com/office/drawing/2014/main" xmlns="" id="{686EFAEE-3B6B-6851-4E12-DCDE0A828948}"/>
                    </a:ext>
                  </a:extLst>
                </p:cNvPr>
                <p:cNvSpPr/>
                <p:nvPr/>
              </p:nvSpPr>
              <p:spPr>
                <a:xfrm>
                  <a:off x="896475" y="2942959"/>
                  <a:ext cx="108474" cy="148186"/>
                </a:xfrm>
                <a:custGeom>
                  <a:avLst/>
                  <a:gdLst/>
                  <a:ahLst/>
                  <a:cxnLst/>
                  <a:rect l="l" t="t" r="r" b="b"/>
                  <a:pathLst>
                    <a:path w="9032" h="12336" extrusionOk="0">
                      <a:moveTo>
                        <a:pt x="2863" y="1"/>
                      </a:moveTo>
                      <a:cubicBezTo>
                        <a:pt x="1751" y="1"/>
                        <a:pt x="411" y="3083"/>
                        <a:pt x="411" y="3083"/>
                      </a:cubicBezTo>
                      <a:cubicBezTo>
                        <a:pt x="411" y="3083"/>
                        <a:pt x="0" y="9064"/>
                        <a:pt x="1644" y="11209"/>
                      </a:cubicBezTo>
                      <a:cubicBezTo>
                        <a:pt x="2272" y="12027"/>
                        <a:pt x="3395" y="12335"/>
                        <a:pt x="4565" y="12335"/>
                      </a:cubicBezTo>
                      <a:cubicBezTo>
                        <a:pt x="6494" y="12335"/>
                        <a:pt x="8549" y="11497"/>
                        <a:pt x="8719" y="10730"/>
                      </a:cubicBezTo>
                      <a:cubicBezTo>
                        <a:pt x="8877" y="9956"/>
                        <a:pt x="7010" y="9812"/>
                        <a:pt x="5598" y="9812"/>
                      </a:cubicBezTo>
                      <a:cubicBezTo>
                        <a:pt x="4943" y="9812"/>
                        <a:pt x="4386" y="9843"/>
                        <a:pt x="4175" y="9856"/>
                      </a:cubicBezTo>
                      <a:lnTo>
                        <a:pt x="4175" y="9856"/>
                      </a:lnTo>
                      <a:cubicBezTo>
                        <a:pt x="4845" y="9808"/>
                        <a:pt x="9032" y="9456"/>
                        <a:pt x="8948" y="8196"/>
                      </a:cubicBezTo>
                      <a:cubicBezTo>
                        <a:pt x="8896" y="7439"/>
                        <a:pt x="7202" y="7274"/>
                        <a:pt x="5727" y="7274"/>
                      </a:cubicBezTo>
                      <a:cubicBezTo>
                        <a:pt x="4577" y="7274"/>
                        <a:pt x="3561" y="7374"/>
                        <a:pt x="3561" y="7374"/>
                      </a:cubicBezTo>
                      <a:cubicBezTo>
                        <a:pt x="3561" y="7374"/>
                        <a:pt x="8445" y="6781"/>
                        <a:pt x="8194" y="5183"/>
                      </a:cubicBezTo>
                      <a:cubicBezTo>
                        <a:pt x="8093" y="4540"/>
                        <a:pt x="7198" y="4348"/>
                        <a:pt x="6164" y="4348"/>
                      </a:cubicBezTo>
                      <a:cubicBezTo>
                        <a:pt x="5246" y="4348"/>
                        <a:pt x="4218" y="4500"/>
                        <a:pt x="3540" y="4622"/>
                      </a:cubicBezTo>
                      <a:lnTo>
                        <a:pt x="3540" y="4622"/>
                      </a:lnTo>
                      <a:cubicBezTo>
                        <a:pt x="5088" y="4294"/>
                        <a:pt x="8437" y="3479"/>
                        <a:pt x="7943" y="2650"/>
                      </a:cubicBezTo>
                      <a:cubicBezTo>
                        <a:pt x="7738" y="2292"/>
                        <a:pt x="7101" y="2173"/>
                        <a:pt x="6344" y="2173"/>
                      </a:cubicBezTo>
                      <a:cubicBezTo>
                        <a:pt x="4829" y="2173"/>
                        <a:pt x="2830" y="2650"/>
                        <a:pt x="2830" y="2650"/>
                      </a:cubicBezTo>
                      <a:cubicBezTo>
                        <a:pt x="2830" y="2650"/>
                        <a:pt x="4017" y="93"/>
                        <a:pt x="2899" y="2"/>
                      </a:cubicBezTo>
                      <a:cubicBezTo>
                        <a:pt x="2887" y="1"/>
                        <a:pt x="2875" y="1"/>
                        <a:pt x="2863" y="1"/>
                      </a:cubicBezTo>
                      <a:close/>
                    </a:path>
                  </a:pathLst>
                </a:custGeom>
                <a:solidFill>
                  <a:srgbClr val="F7D2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386;p56">
                  <a:extLst>
                    <a:ext uri="{FF2B5EF4-FFF2-40B4-BE49-F238E27FC236}">
                      <a16:creationId xmlns:a16="http://schemas.microsoft.com/office/drawing/2014/main" xmlns="" id="{AAB78252-D54D-EF76-1968-E4A713BF75A2}"/>
                    </a:ext>
                  </a:extLst>
                </p:cNvPr>
                <p:cNvSpPr/>
                <p:nvPr/>
              </p:nvSpPr>
              <p:spPr>
                <a:xfrm>
                  <a:off x="1560507" y="3117384"/>
                  <a:ext cx="147495" cy="145567"/>
                </a:xfrm>
                <a:custGeom>
                  <a:avLst/>
                  <a:gdLst/>
                  <a:ahLst/>
                  <a:cxnLst/>
                  <a:rect l="l" t="t" r="r" b="b"/>
                  <a:pathLst>
                    <a:path w="12281" h="12118" extrusionOk="0">
                      <a:moveTo>
                        <a:pt x="6217" y="0"/>
                      </a:moveTo>
                      <a:cubicBezTo>
                        <a:pt x="4980" y="0"/>
                        <a:pt x="3738" y="412"/>
                        <a:pt x="2717" y="1253"/>
                      </a:cubicBezTo>
                      <a:cubicBezTo>
                        <a:pt x="343" y="3193"/>
                        <a:pt x="1" y="6686"/>
                        <a:pt x="1941" y="9059"/>
                      </a:cubicBezTo>
                      <a:lnTo>
                        <a:pt x="4452" y="12118"/>
                      </a:lnTo>
                      <a:cubicBezTo>
                        <a:pt x="6780" y="10794"/>
                        <a:pt x="10386" y="8101"/>
                        <a:pt x="12281" y="3399"/>
                      </a:cubicBezTo>
                      <a:lnTo>
                        <a:pt x="9793" y="1299"/>
                      </a:lnTo>
                      <a:cubicBezTo>
                        <a:pt x="8772" y="440"/>
                        <a:pt x="7497" y="0"/>
                        <a:pt x="6217" y="0"/>
                      </a:cubicBezTo>
                      <a:close/>
                    </a:path>
                  </a:pathLst>
                </a:custGeom>
                <a:solidFill>
                  <a:srgbClr val="F7D2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387;p56">
                  <a:extLst>
                    <a:ext uri="{FF2B5EF4-FFF2-40B4-BE49-F238E27FC236}">
                      <a16:creationId xmlns:a16="http://schemas.microsoft.com/office/drawing/2014/main" xmlns="" id="{554AFF2D-671C-5852-1ED5-BB49AD6FB5ED}"/>
                    </a:ext>
                  </a:extLst>
                </p:cNvPr>
                <p:cNvSpPr/>
                <p:nvPr/>
              </p:nvSpPr>
              <p:spPr>
                <a:xfrm>
                  <a:off x="1613971" y="3158200"/>
                  <a:ext cx="303757" cy="299219"/>
                </a:xfrm>
                <a:custGeom>
                  <a:avLst/>
                  <a:gdLst/>
                  <a:ahLst/>
                  <a:cxnLst/>
                  <a:rect l="l" t="t" r="r" b="b"/>
                  <a:pathLst>
                    <a:path w="25292" h="24909" extrusionOk="0">
                      <a:moveTo>
                        <a:pt x="7830" y="1"/>
                      </a:moveTo>
                      <a:cubicBezTo>
                        <a:pt x="5935" y="4703"/>
                        <a:pt x="2329" y="7396"/>
                        <a:pt x="1" y="8720"/>
                      </a:cubicBezTo>
                      <a:lnTo>
                        <a:pt x="11048" y="22164"/>
                      </a:lnTo>
                      <a:cubicBezTo>
                        <a:pt x="11322" y="22506"/>
                        <a:pt x="11665" y="22849"/>
                        <a:pt x="12030" y="23146"/>
                      </a:cubicBezTo>
                      <a:cubicBezTo>
                        <a:pt x="13437" y="24330"/>
                        <a:pt x="15154" y="24908"/>
                        <a:pt x="16862" y="24908"/>
                      </a:cubicBezTo>
                      <a:cubicBezTo>
                        <a:pt x="19005" y="24908"/>
                        <a:pt x="21135" y="23998"/>
                        <a:pt x="22621" y="22233"/>
                      </a:cubicBezTo>
                      <a:cubicBezTo>
                        <a:pt x="25291" y="19037"/>
                        <a:pt x="24880" y="14312"/>
                        <a:pt x="21685" y="11642"/>
                      </a:cubicBezTo>
                      <a:lnTo>
                        <a:pt x="783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388;p56">
                  <a:extLst>
                    <a:ext uri="{FF2B5EF4-FFF2-40B4-BE49-F238E27FC236}">
                      <a16:creationId xmlns:a16="http://schemas.microsoft.com/office/drawing/2014/main" xmlns="" id="{7EB5B5E1-2287-01A8-CE77-D51A134EABC7}"/>
                    </a:ext>
                  </a:extLst>
                </p:cNvPr>
                <p:cNvSpPr/>
                <p:nvPr/>
              </p:nvSpPr>
              <p:spPr>
                <a:xfrm>
                  <a:off x="1707194" y="3157384"/>
                  <a:ext cx="168056" cy="141495"/>
                </a:xfrm>
                <a:custGeom>
                  <a:avLst/>
                  <a:gdLst/>
                  <a:ahLst/>
                  <a:cxnLst/>
                  <a:rect l="l" t="t" r="r" b="b"/>
                  <a:pathLst>
                    <a:path w="13993" h="11779" extrusionOk="0">
                      <a:moveTo>
                        <a:pt x="115" y="0"/>
                      </a:moveTo>
                      <a:lnTo>
                        <a:pt x="1" y="137"/>
                      </a:lnTo>
                      <a:cubicBezTo>
                        <a:pt x="2283" y="2123"/>
                        <a:pt x="4566" y="4086"/>
                        <a:pt x="6871" y="6026"/>
                      </a:cubicBezTo>
                      <a:cubicBezTo>
                        <a:pt x="8035" y="7008"/>
                        <a:pt x="9199" y="7966"/>
                        <a:pt x="10363" y="8925"/>
                      </a:cubicBezTo>
                      <a:cubicBezTo>
                        <a:pt x="11527" y="9884"/>
                        <a:pt x="12691" y="10842"/>
                        <a:pt x="13878" y="11778"/>
                      </a:cubicBezTo>
                      <a:lnTo>
                        <a:pt x="13992" y="11641"/>
                      </a:lnTo>
                      <a:cubicBezTo>
                        <a:pt x="12851" y="10637"/>
                        <a:pt x="11733" y="9633"/>
                        <a:pt x="10569" y="8651"/>
                      </a:cubicBezTo>
                      <a:cubicBezTo>
                        <a:pt x="9427" y="7670"/>
                        <a:pt x="8286" y="6711"/>
                        <a:pt x="7122" y="5729"/>
                      </a:cubicBezTo>
                      <a:cubicBezTo>
                        <a:pt x="4794" y="3812"/>
                        <a:pt x="2466" y="1872"/>
                        <a:pt x="1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389;p56">
                  <a:extLst>
                    <a:ext uri="{FF2B5EF4-FFF2-40B4-BE49-F238E27FC236}">
                      <a16:creationId xmlns:a16="http://schemas.microsoft.com/office/drawing/2014/main" xmlns="" id="{4D0EC0AF-5B87-637C-CED6-85ED19489CEA}"/>
                    </a:ext>
                  </a:extLst>
                </p:cNvPr>
                <p:cNvSpPr/>
                <p:nvPr/>
              </p:nvSpPr>
              <p:spPr>
                <a:xfrm>
                  <a:off x="1613154" y="3262115"/>
                  <a:ext cx="264820" cy="196945"/>
                </a:xfrm>
                <a:custGeom>
                  <a:avLst/>
                  <a:gdLst/>
                  <a:ahLst/>
                  <a:cxnLst/>
                  <a:rect l="l" t="t" r="r" b="b"/>
                  <a:pathLst>
                    <a:path w="22050" h="16395" extrusionOk="0">
                      <a:moveTo>
                        <a:pt x="137" y="1"/>
                      </a:moveTo>
                      <a:lnTo>
                        <a:pt x="0" y="115"/>
                      </a:lnTo>
                      <a:cubicBezTo>
                        <a:pt x="1530" y="2055"/>
                        <a:pt x="3082" y="3972"/>
                        <a:pt x="4634" y="5889"/>
                      </a:cubicBezTo>
                      <a:cubicBezTo>
                        <a:pt x="6186" y="7807"/>
                        <a:pt x="7738" y="9724"/>
                        <a:pt x="9313" y="11619"/>
                      </a:cubicBezTo>
                      <a:lnTo>
                        <a:pt x="10500" y="13034"/>
                      </a:lnTo>
                      <a:cubicBezTo>
                        <a:pt x="10888" y="13513"/>
                        <a:pt x="11276" y="14015"/>
                        <a:pt x="11755" y="14426"/>
                      </a:cubicBezTo>
                      <a:cubicBezTo>
                        <a:pt x="12691" y="15271"/>
                        <a:pt x="13833" y="15864"/>
                        <a:pt x="15065" y="16184"/>
                      </a:cubicBezTo>
                      <a:cubicBezTo>
                        <a:pt x="15670" y="16321"/>
                        <a:pt x="16298" y="16395"/>
                        <a:pt x="16925" y="16395"/>
                      </a:cubicBezTo>
                      <a:cubicBezTo>
                        <a:pt x="17553" y="16395"/>
                        <a:pt x="18181" y="16321"/>
                        <a:pt x="18786" y="16161"/>
                      </a:cubicBezTo>
                      <a:cubicBezTo>
                        <a:pt x="20018" y="15841"/>
                        <a:pt x="21114" y="15202"/>
                        <a:pt x="22050" y="14358"/>
                      </a:cubicBezTo>
                      <a:lnTo>
                        <a:pt x="21936" y="14243"/>
                      </a:lnTo>
                      <a:cubicBezTo>
                        <a:pt x="20567" y="15458"/>
                        <a:pt x="18750" y="16108"/>
                        <a:pt x="16936" y="16108"/>
                      </a:cubicBezTo>
                      <a:cubicBezTo>
                        <a:pt x="16329" y="16108"/>
                        <a:pt x="15723" y="16036"/>
                        <a:pt x="15134" y="15887"/>
                      </a:cubicBezTo>
                      <a:cubicBezTo>
                        <a:pt x="13970" y="15590"/>
                        <a:pt x="12874" y="14997"/>
                        <a:pt x="11984" y="14175"/>
                      </a:cubicBezTo>
                      <a:cubicBezTo>
                        <a:pt x="11527" y="13787"/>
                        <a:pt x="11162" y="13308"/>
                        <a:pt x="10774" y="12828"/>
                      </a:cubicBezTo>
                      <a:lnTo>
                        <a:pt x="9610" y="11390"/>
                      </a:lnTo>
                      <a:cubicBezTo>
                        <a:pt x="8058" y="9473"/>
                        <a:pt x="6460" y="7578"/>
                        <a:pt x="4908" y="5661"/>
                      </a:cubicBezTo>
                      <a:cubicBezTo>
                        <a:pt x="3333" y="3767"/>
                        <a:pt x="1735" y="1895"/>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390;p56">
                  <a:extLst>
                    <a:ext uri="{FF2B5EF4-FFF2-40B4-BE49-F238E27FC236}">
                      <a16:creationId xmlns:a16="http://schemas.microsoft.com/office/drawing/2014/main" xmlns="" id="{64413C4A-3237-A03C-BA25-417A202515F8}"/>
                    </a:ext>
                  </a:extLst>
                </p:cNvPr>
                <p:cNvSpPr/>
                <p:nvPr/>
              </p:nvSpPr>
              <p:spPr>
                <a:xfrm>
                  <a:off x="1510070" y="3058201"/>
                  <a:ext cx="159277" cy="163622"/>
                </a:xfrm>
                <a:custGeom>
                  <a:avLst/>
                  <a:gdLst/>
                  <a:ahLst/>
                  <a:cxnLst/>
                  <a:rect l="l" t="t" r="r" b="b"/>
                  <a:pathLst>
                    <a:path w="13262" h="13621" extrusionOk="0">
                      <a:moveTo>
                        <a:pt x="8561" y="0"/>
                      </a:moveTo>
                      <a:cubicBezTo>
                        <a:pt x="8509" y="0"/>
                        <a:pt x="8462" y="13"/>
                        <a:pt x="8423" y="40"/>
                      </a:cubicBezTo>
                      <a:cubicBezTo>
                        <a:pt x="7555" y="634"/>
                        <a:pt x="8149" y="3259"/>
                        <a:pt x="8149" y="3259"/>
                      </a:cubicBezTo>
                      <a:cubicBezTo>
                        <a:pt x="8149" y="3259"/>
                        <a:pt x="2123" y="3487"/>
                        <a:pt x="1096" y="4833"/>
                      </a:cubicBezTo>
                      <a:cubicBezTo>
                        <a:pt x="0" y="6271"/>
                        <a:pt x="1370" y="7230"/>
                        <a:pt x="1370" y="7230"/>
                      </a:cubicBezTo>
                      <a:cubicBezTo>
                        <a:pt x="1370" y="7230"/>
                        <a:pt x="91" y="8440"/>
                        <a:pt x="1712" y="9992"/>
                      </a:cubicBezTo>
                      <a:cubicBezTo>
                        <a:pt x="1712" y="9992"/>
                        <a:pt x="708" y="11704"/>
                        <a:pt x="2442" y="12594"/>
                      </a:cubicBezTo>
                      <a:cubicBezTo>
                        <a:pt x="3939" y="13383"/>
                        <a:pt x="5190" y="13621"/>
                        <a:pt x="6155" y="13621"/>
                      </a:cubicBezTo>
                      <a:cubicBezTo>
                        <a:pt x="7618" y="13621"/>
                        <a:pt x="8423" y="13073"/>
                        <a:pt x="8423" y="13073"/>
                      </a:cubicBezTo>
                      <a:lnTo>
                        <a:pt x="13262" y="5632"/>
                      </a:lnTo>
                      <a:cubicBezTo>
                        <a:pt x="13262" y="5632"/>
                        <a:pt x="9645" y="0"/>
                        <a:pt x="8561" y="0"/>
                      </a:cubicBezTo>
                      <a:close/>
                    </a:path>
                  </a:pathLst>
                </a:custGeom>
                <a:solidFill>
                  <a:srgbClr val="F7D2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391;p56">
                  <a:extLst>
                    <a:ext uri="{FF2B5EF4-FFF2-40B4-BE49-F238E27FC236}">
                      <a16:creationId xmlns:a16="http://schemas.microsoft.com/office/drawing/2014/main" xmlns="" id="{1A30FDA2-46EF-7CE6-DB0C-7943201B4A50}"/>
                    </a:ext>
                  </a:extLst>
                </p:cNvPr>
                <p:cNvSpPr/>
                <p:nvPr/>
              </p:nvSpPr>
              <p:spPr>
                <a:xfrm>
                  <a:off x="1389700" y="2854876"/>
                  <a:ext cx="116797" cy="131513"/>
                </a:xfrm>
                <a:custGeom>
                  <a:avLst/>
                  <a:gdLst/>
                  <a:ahLst/>
                  <a:cxnLst/>
                  <a:rect l="l" t="t" r="r" b="b"/>
                  <a:pathLst>
                    <a:path w="9725" h="10948" extrusionOk="0">
                      <a:moveTo>
                        <a:pt x="8062" y="1"/>
                      </a:moveTo>
                      <a:cubicBezTo>
                        <a:pt x="7828" y="1"/>
                        <a:pt x="7569" y="76"/>
                        <a:pt x="7305" y="236"/>
                      </a:cubicBezTo>
                      <a:lnTo>
                        <a:pt x="1416" y="3888"/>
                      </a:lnTo>
                      <a:cubicBezTo>
                        <a:pt x="571" y="4413"/>
                        <a:pt x="1" y="5623"/>
                        <a:pt x="138" y="6604"/>
                      </a:cubicBezTo>
                      <a:lnTo>
                        <a:pt x="617" y="9869"/>
                      </a:lnTo>
                      <a:cubicBezTo>
                        <a:pt x="712" y="10552"/>
                        <a:pt x="1129" y="10948"/>
                        <a:pt x="1658" y="10948"/>
                      </a:cubicBezTo>
                      <a:cubicBezTo>
                        <a:pt x="1889" y="10948"/>
                        <a:pt x="2141" y="10872"/>
                        <a:pt x="2397" y="10713"/>
                      </a:cubicBezTo>
                      <a:lnTo>
                        <a:pt x="8309" y="7061"/>
                      </a:lnTo>
                      <a:cubicBezTo>
                        <a:pt x="9154" y="6536"/>
                        <a:pt x="9724" y="5326"/>
                        <a:pt x="9587" y="4345"/>
                      </a:cubicBezTo>
                      <a:lnTo>
                        <a:pt x="9108" y="1058"/>
                      </a:lnTo>
                      <a:cubicBezTo>
                        <a:pt x="9013" y="392"/>
                        <a:pt x="8598" y="1"/>
                        <a:pt x="80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392;p56">
                  <a:extLst>
                    <a:ext uri="{FF2B5EF4-FFF2-40B4-BE49-F238E27FC236}">
                      <a16:creationId xmlns:a16="http://schemas.microsoft.com/office/drawing/2014/main" xmlns="" id="{B688C4F5-451A-55DF-A358-8B33232580EE}"/>
                    </a:ext>
                  </a:extLst>
                </p:cNvPr>
                <p:cNvSpPr/>
                <p:nvPr/>
              </p:nvSpPr>
              <p:spPr>
                <a:xfrm>
                  <a:off x="1515823" y="3056147"/>
                  <a:ext cx="154617" cy="167058"/>
                </a:xfrm>
                <a:custGeom>
                  <a:avLst/>
                  <a:gdLst/>
                  <a:ahLst/>
                  <a:cxnLst/>
                  <a:rect l="l" t="t" r="r" b="b"/>
                  <a:pathLst>
                    <a:path w="12874" h="13907" extrusionOk="0">
                      <a:moveTo>
                        <a:pt x="8098" y="0"/>
                      </a:moveTo>
                      <a:cubicBezTo>
                        <a:pt x="8049" y="0"/>
                        <a:pt x="7997" y="9"/>
                        <a:pt x="7944" y="29"/>
                      </a:cubicBezTo>
                      <a:cubicBezTo>
                        <a:pt x="7830" y="74"/>
                        <a:pt x="7807" y="120"/>
                        <a:pt x="7738" y="166"/>
                      </a:cubicBezTo>
                      <a:cubicBezTo>
                        <a:pt x="7693" y="211"/>
                        <a:pt x="7647" y="257"/>
                        <a:pt x="7601" y="325"/>
                      </a:cubicBezTo>
                      <a:cubicBezTo>
                        <a:pt x="7533" y="439"/>
                        <a:pt x="7487" y="554"/>
                        <a:pt x="7442" y="668"/>
                      </a:cubicBezTo>
                      <a:cubicBezTo>
                        <a:pt x="7282" y="1147"/>
                        <a:pt x="7282" y="1626"/>
                        <a:pt x="7305" y="2083"/>
                      </a:cubicBezTo>
                      <a:cubicBezTo>
                        <a:pt x="7324" y="2487"/>
                        <a:pt x="7375" y="2874"/>
                        <a:pt x="7446" y="3259"/>
                      </a:cubicBezTo>
                      <a:lnTo>
                        <a:pt x="7446" y="3259"/>
                      </a:lnTo>
                      <a:cubicBezTo>
                        <a:pt x="6660" y="3305"/>
                        <a:pt x="5908" y="3369"/>
                        <a:pt x="5136" y="3452"/>
                      </a:cubicBezTo>
                      <a:cubicBezTo>
                        <a:pt x="4292" y="3544"/>
                        <a:pt x="3470" y="3681"/>
                        <a:pt x="2648" y="3863"/>
                      </a:cubicBezTo>
                      <a:cubicBezTo>
                        <a:pt x="2215" y="3977"/>
                        <a:pt x="1804" y="4091"/>
                        <a:pt x="1416" y="4274"/>
                      </a:cubicBezTo>
                      <a:cubicBezTo>
                        <a:pt x="1210" y="4343"/>
                        <a:pt x="1005" y="4434"/>
                        <a:pt x="822" y="4571"/>
                      </a:cubicBezTo>
                      <a:cubicBezTo>
                        <a:pt x="640" y="4708"/>
                        <a:pt x="457" y="4890"/>
                        <a:pt x="343" y="5073"/>
                      </a:cubicBezTo>
                      <a:cubicBezTo>
                        <a:pt x="229" y="5256"/>
                        <a:pt x="137" y="5484"/>
                        <a:pt x="69" y="5689"/>
                      </a:cubicBezTo>
                      <a:cubicBezTo>
                        <a:pt x="23" y="5917"/>
                        <a:pt x="0" y="6169"/>
                        <a:pt x="46" y="6397"/>
                      </a:cubicBezTo>
                      <a:cubicBezTo>
                        <a:pt x="145" y="6813"/>
                        <a:pt x="365" y="7144"/>
                        <a:pt x="660" y="7403"/>
                      </a:cubicBezTo>
                      <a:lnTo>
                        <a:pt x="660" y="7403"/>
                      </a:lnTo>
                      <a:cubicBezTo>
                        <a:pt x="518" y="7587"/>
                        <a:pt x="416" y="7780"/>
                        <a:pt x="343" y="8017"/>
                      </a:cubicBezTo>
                      <a:cubicBezTo>
                        <a:pt x="252" y="8291"/>
                        <a:pt x="229" y="8565"/>
                        <a:pt x="274" y="8862"/>
                      </a:cubicBezTo>
                      <a:cubicBezTo>
                        <a:pt x="343" y="9136"/>
                        <a:pt x="434" y="9410"/>
                        <a:pt x="594" y="9638"/>
                      </a:cubicBezTo>
                      <a:cubicBezTo>
                        <a:pt x="662" y="9752"/>
                        <a:pt x="754" y="9866"/>
                        <a:pt x="845" y="9980"/>
                      </a:cubicBezTo>
                      <a:lnTo>
                        <a:pt x="1043" y="10195"/>
                      </a:lnTo>
                      <a:lnTo>
                        <a:pt x="1043" y="10195"/>
                      </a:lnTo>
                      <a:cubicBezTo>
                        <a:pt x="871" y="10534"/>
                        <a:pt x="779" y="10908"/>
                        <a:pt x="799" y="11281"/>
                      </a:cubicBezTo>
                      <a:cubicBezTo>
                        <a:pt x="799" y="11692"/>
                        <a:pt x="982" y="12126"/>
                        <a:pt x="1256" y="12423"/>
                      </a:cubicBezTo>
                      <a:cubicBezTo>
                        <a:pt x="1553" y="12742"/>
                        <a:pt x="1941" y="12925"/>
                        <a:pt x="2283" y="13085"/>
                      </a:cubicBezTo>
                      <a:cubicBezTo>
                        <a:pt x="2625" y="13267"/>
                        <a:pt x="3013" y="13404"/>
                        <a:pt x="3379" y="13518"/>
                      </a:cubicBezTo>
                      <a:cubicBezTo>
                        <a:pt x="4132" y="13769"/>
                        <a:pt x="4908" y="13906"/>
                        <a:pt x="5707" y="13906"/>
                      </a:cubicBezTo>
                      <a:cubicBezTo>
                        <a:pt x="6483" y="13883"/>
                        <a:pt x="7282" y="13724"/>
                        <a:pt x="7989" y="13313"/>
                      </a:cubicBezTo>
                      <a:cubicBezTo>
                        <a:pt x="8035" y="13290"/>
                        <a:pt x="8035" y="13244"/>
                        <a:pt x="8012" y="13199"/>
                      </a:cubicBezTo>
                      <a:cubicBezTo>
                        <a:pt x="7995" y="13165"/>
                        <a:pt x="7966" y="13144"/>
                        <a:pt x="7934" y="13144"/>
                      </a:cubicBezTo>
                      <a:cubicBezTo>
                        <a:pt x="7922" y="13144"/>
                        <a:pt x="7910" y="13147"/>
                        <a:pt x="7898" y="13153"/>
                      </a:cubicBezTo>
                      <a:lnTo>
                        <a:pt x="7875" y="13176"/>
                      </a:lnTo>
                      <a:cubicBezTo>
                        <a:pt x="7236" y="13541"/>
                        <a:pt x="6460" y="13678"/>
                        <a:pt x="5707" y="13678"/>
                      </a:cubicBezTo>
                      <a:cubicBezTo>
                        <a:pt x="4931" y="13678"/>
                        <a:pt x="4177" y="13518"/>
                        <a:pt x="3470" y="13267"/>
                      </a:cubicBezTo>
                      <a:cubicBezTo>
                        <a:pt x="3105" y="13130"/>
                        <a:pt x="2739" y="12993"/>
                        <a:pt x="2397" y="12834"/>
                      </a:cubicBezTo>
                      <a:cubicBezTo>
                        <a:pt x="2055" y="12674"/>
                        <a:pt x="1712" y="12491"/>
                        <a:pt x="1484" y="12240"/>
                      </a:cubicBezTo>
                      <a:cubicBezTo>
                        <a:pt x="1233" y="11966"/>
                        <a:pt x="1096" y="11624"/>
                        <a:pt x="1096" y="11281"/>
                      </a:cubicBezTo>
                      <a:cubicBezTo>
                        <a:pt x="1096" y="10916"/>
                        <a:pt x="1187" y="10551"/>
                        <a:pt x="1347" y="10231"/>
                      </a:cubicBezTo>
                      <a:cubicBezTo>
                        <a:pt x="1393" y="10186"/>
                        <a:pt x="1370" y="10117"/>
                        <a:pt x="1324" y="10049"/>
                      </a:cubicBezTo>
                      <a:lnTo>
                        <a:pt x="1073" y="9775"/>
                      </a:lnTo>
                      <a:cubicBezTo>
                        <a:pt x="1005" y="9684"/>
                        <a:pt x="913" y="9570"/>
                        <a:pt x="868" y="9478"/>
                      </a:cubicBezTo>
                      <a:cubicBezTo>
                        <a:pt x="731" y="9273"/>
                        <a:pt x="640" y="9045"/>
                        <a:pt x="594" y="8816"/>
                      </a:cubicBezTo>
                      <a:cubicBezTo>
                        <a:pt x="548" y="8565"/>
                        <a:pt x="571" y="8337"/>
                        <a:pt x="662" y="8109"/>
                      </a:cubicBezTo>
                      <a:cubicBezTo>
                        <a:pt x="731" y="7880"/>
                        <a:pt x="868" y="7675"/>
                        <a:pt x="1005" y="7515"/>
                      </a:cubicBezTo>
                      <a:lnTo>
                        <a:pt x="1028" y="7492"/>
                      </a:lnTo>
                      <a:cubicBezTo>
                        <a:pt x="1073" y="7424"/>
                        <a:pt x="1073" y="7310"/>
                        <a:pt x="982" y="7264"/>
                      </a:cubicBezTo>
                      <a:cubicBezTo>
                        <a:pt x="708" y="7036"/>
                        <a:pt x="457" y="6694"/>
                        <a:pt x="388" y="6328"/>
                      </a:cubicBezTo>
                      <a:cubicBezTo>
                        <a:pt x="320" y="5963"/>
                        <a:pt x="434" y="5598"/>
                        <a:pt x="640" y="5278"/>
                      </a:cubicBezTo>
                      <a:cubicBezTo>
                        <a:pt x="845" y="4936"/>
                        <a:pt x="1187" y="4753"/>
                        <a:pt x="1553" y="4594"/>
                      </a:cubicBezTo>
                      <a:cubicBezTo>
                        <a:pt x="1918" y="4434"/>
                        <a:pt x="2329" y="4320"/>
                        <a:pt x="2717" y="4228"/>
                      </a:cubicBezTo>
                      <a:cubicBezTo>
                        <a:pt x="3538" y="4046"/>
                        <a:pt x="4360" y="3932"/>
                        <a:pt x="5182" y="3818"/>
                      </a:cubicBezTo>
                      <a:cubicBezTo>
                        <a:pt x="6004" y="3726"/>
                        <a:pt x="6848" y="3658"/>
                        <a:pt x="7670" y="3612"/>
                      </a:cubicBezTo>
                      <a:lnTo>
                        <a:pt x="7693" y="3612"/>
                      </a:lnTo>
                      <a:cubicBezTo>
                        <a:pt x="7807" y="3589"/>
                        <a:pt x="7875" y="3498"/>
                        <a:pt x="7852" y="3384"/>
                      </a:cubicBezTo>
                      <a:cubicBezTo>
                        <a:pt x="7761" y="2950"/>
                        <a:pt x="7693" y="2517"/>
                        <a:pt x="7670" y="2060"/>
                      </a:cubicBezTo>
                      <a:cubicBezTo>
                        <a:pt x="7647" y="1626"/>
                        <a:pt x="7647" y="1170"/>
                        <a:pt x="7761" y="782"/>
                      </a:cubicBezTo>
                      <a:cubicBezTo>
                        <a:pt x="7807" y="690"/>
                        <a:pt x="7830" y="599"/>
                        <a:pt x="7898" y="508"/>
                      </a:cubicBezTo>
                      <a:cubicBezTo>
                        <a:pt x="7921" y="485"/>
                        <a:pt x="7944" y="439"/>
                        <a:pt x="7989" y="417"/>
                      </a:cubicBezTo>
                      <a:cubicBezTo>
                        <a:pt x="8012" y="394"/>
                        <a:pt x="8058" y="348"/>
                        <a:pt x="8058" y="348"/>
                      </a:cubicBezTo>
                      <a:cubicBezTo>
                        <a:pt x="8081" y="348"/>
                        <a:pt x="8172" y="348"/>
                        <a:pt x="8240" y="394"/>
                      </a:cubicBezTo>
                      <a:cubicBezTo>
                        <a:pt x="8332" y="439"/>
                        <a:pt x="8423" y="485"/>
                        <a:pt x="8514" y="554"/>
                      </a:cubicBezTo>
                      <a:cubicBezTo>
                        <a:pt x="8857" y="827"/>
                        <a:pt x="9153" y="1147"/>
                        <a:pt x="9450" y="1489"/>
                      </a:cubicBezTo>
                      <a:cubicBezTo>
                        <a:pt x="10044" y="2174"/>
                        <a:pt x="10591" y="2905"/>
                        <a:pt x="11139" y="3635"/>
                      </a:cubicBezTo>
                      <a:cubicBezTo>
                        <a:pt x="11687" y="4365"/>
                        <a:pt x="12212" y="5096"/>
                        <a:pt x="12714" y="5849"/>
                      </a:cubicBezTo>
                      <a:cubicBezTo>
                        <a:pt x="12728" y="5876"/>
                        <a:pt x="12749" y="5887"/>
                        <a:pt x="12773" y="5887"/>
                      </a:cubicBezTo>
                      <a:cubicBezTo>
                        <a:pt x="12790" y="5887"/>
                        <a:pt x="12809" y="5881"/>
                        <a:pt x="12828" y="5872"/>
                      </a:cubicBezTo>
                      <a:cubicBezTo>
                        <a:pt x="12874" y="5849"/>
                        <a:pt x="12874" y="5803"/>
                        <a:pt x="12851" y="5758"/>
                      </a:cubicBezTo>
                      <a:cubicBezTo>
                        <a:pt x="12372" y="4982"/>
                        <a:pt x="11870" y="4228"/>
                        <a:pt x="11345" y="3475"/>
                      </a:cubicBezTo>
                      <a:cubicBezTo>
                        <a:pt x="10820" y="2722"/>
                        <a:pt x="10295" y="1992"/>
                        <a:pt x="9701" y="1284"/>
                      </a:cubicBezTo>
                      <a:cubicBezTo>
                        <a:pt x="9382" y="942"/>
                        <a:pt x="9085" y="599"/>
                        <a:pt x="8720" y="302"/>
                      </a:cubicBezTo>
                      <a:cubicBezTo>
                        <a:pt x="8606" y="211"/>
                        <a:pt x="8514" y="143"/>
                        <a:pt x="8400" y="97"/>
                      </a:cubicBezTo>
                      <a:cubicBezTo>
                        <a:pt x="8319" y="49"/>
                        <a:pt x="8216" y="0"/>
                        <a:pt x="8098" y="0"/>
                      </a:cubicBezTo>
                      <a:close/>
                    </a:path>
                  </a:pathLst>
                </a:custGeom>
                <a:solidFill>
                  <a:srgbClr val="F891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75" name="TextBox 174">
            <a:extLst>
              <a:ext uri="{FF2B5EF4-FFF2-40B4-BE49-F238E27FC236}">
                <a16:creationId xmlns:a16="http://schemas.microsoft.com/office/drawing/2014/main" xmlns="" id="{303F9CE2-F4C3-8EB1-55C5-155A2E669DCB}"/>
              </a:ext>
            </a:extLst>
          </p:cNvPr>
          <p:cNvSpPr txBox="1"/>
          <p:nvPr/>
        </p:nvSpPr>
        <p:spPr>
          <a:xfrm>
            <a:off x="2909455" y="1840686"/>
            <a:ext cx="8226756" cy="2062103"/>
          </a:xfrm>
          <a:prstGeom prst="rect">
            <a:avLst/>
          </a:prstGeom>
          <a:noFill/>
        </p:spPr>
        <p:txBody>
          <a:bodyPr wrap="square">
            <a:spAutoFit/>
          </a:bodyPr>
          <a:lstStyle/>
          <a:p>
            <a:pPr algn="just"/>
            <a:r>
              <a:rPr lang="vi-VN" sz="3200" b="1" dirty="0">
                <a:solidFill>
                  <a:srgbClr val="FF0000"/>
                </a:solidFill>
                <a:effectLst/>
                <a:latin typeface="Times New Roman" panose="02020603050405020304" pitchFamily="18" charset="0"/>
                <a:ea typeface="Arial" panose="020B0604020202020204" pitchFamily="34" charset="0"/>
              </a:rPr>
              <a:t>Tóm tắt ý kiến, lí lẽ, bằng chứng, mục đích viết và nội dung chính của các văn bản nghị luận phân tích một tác phẩm văn học đã học trong bài </a:t>
            </a:r>
            <a:r>
              <a:rPr lang="en-US" sz="3200" b="1" dirty="0" smtClean="0">
                <a:solidFill>
                  <a:srgbClr val="FF0000"/>
                </a:solidFill>
                <a:effectLst/>
                <a:latin typeface="Times New Roman" panose="02020603050405020304" pitchFamily="18" charset="0"/>
                <a:ea typeface="Arial" panose="020B0604020202020204" pitchFamily="34" charset="0"/>
              </a:rPr>
              <a:t>3, </a:t>
            </a:r>
            <a:r>
              <a:rPr lang="vi-VN" sz="3200" b="1" dirty="0" smtClean="0">
                <a:solidFill>
                  <a:srgbClr val="FF0000"/>
                </a:solidFill>
                <a:effectLst/>
                <a:latin typeface="Times New Roman" panose="02020603050405020304" pitchFamily="18" charset="0"/>
                <a:ea typeface="Arial" panose="020B0604020202020204" pitchFamily="34" charset="0"/>
              </a:rPr>
              <a:t>dựa </a:t>
            </a:r>
            <a:r>
              <a:rPr lang="vi-VN" sz="3200" b="1" dirty="0">
                <a:solidFill>
                  <a:srgbClr val="FF0000"/>
                </a:solidFill>
                <a:effectLst/>
                <a:latin typeface="Times New Roman" panose="02020603050405020304" pitchFamily="18" charset="0"/>
                <a:ea typeface="Arial" panose="020B0604020202020204" pitchFamily="34" charset="0"/>
              </a:rPr>
              <a:t>vào bảng sau </a:t>
            </a:r>
            <a:r>
              <a:rPr lang="en-US" sz="3200" b="1" dirty="0" smtClean="0">
                <a:effectLst/>
                <a:latin typeface="Times New Roman" panose="02020603050405020304" pitchFamily="18" charset="0"/>
                <a:ea typeface="Arial" panose="020B0604020202020204" pitchFamily="34" charset="0"/>
              </a:rPr>
              <a:t>(</a:t>
            </a:r>
            <a:r>
              <a:rPr lang="en-US" sz="3200" b="1" dirty="0" err="1" smtClean="0">
                <a:effectLst/>
                <a:latin typeface="Times New Roman" panose="02020603050405020304" pitchFamily="18" charset="0"/>
                <a:ea typeface="Arial" panose="020B0604020202020204" pitchFamily="34" charset="0"/>
              </a:rPr>
              <a:t>làm</a:t>
            </a:r>
            <a:r>
              <a:rPr lang="en-US" sz="3200" b="1" dirty="0" smtClean="0">
                <a:effectLst/>
                <a:latin typeface="Times New Roman" panose="02020603050405020304" pitchFamily="18" charset="0"/>
                <a:ea typeface="Arial" panose="020B0604020202020204" pitchFamily="34" charset="0"/>
              </a:rPr>
              <a:t> </a:t>
            </a:r>
            <a:r>
              <a:rPr lang="en-US" sz="3200" b="1" dirty="0" err="1" smtClean="0">
                <a:effectLst/>
                <a:latin typeface="Times New Roman" panose="02020603050405020304" pitchFamily="18" charset="0"/>
                <a:ea typeface="Arial" panose="020B0604020202020204" pitchFamily="34" charset="0"/>
              </a:rPr>
              <a:t>vào</a:t>
            </a:r>
            <a:r>
              <a:rPr lang="en-US" sz="3200" b="1" dirty="0" smtClean="0">
                <a:effectLst/>
                <a:latin typeface="Times New Roman" panose="02020603050405020304" pitchFamily="18" charset="0"/>
                <a:ea typeface="Arial" panose="020B0604020202020204" pitchFamily="34" charset="0"/>
              </a:rPr>
              <a:t> </a:t>
            </a:r>
            <a:r>
              <a:rPr lang="en-US" sz="3200" b="1" dirty="0" err="1" smtClean="0">
                <a:effectLst/>
                <a:latin typeface="Times New Roman" panose="02020603050405020304" pitchFamily="18" charset="0"/>
                <a:ea typeface="Arial" panose="020B0604020202020204" pitchFamily="34" charset="0"/>
              </a:rPr>
              <a:t>vở</a:t>
            </a:r>
            <a:r>
              <a:rPr lang="en-US" sz="3200" b="1" dirty="0" smtClean="0">
                <a:effectLst/>
                <a:latin typeface="Times New Roman" panose="02020603050405020304" pitchFamily="18" charset="0"/>
                <a:ea typeface="Arial" panose="020B0604020202020204" pitchFamily="34" charset="0"/>
              </a:rPr>
              <a:t>)</a:t>
            </a:r>
            <a:endParaRPr lang="en-US" sz="3200" b="1" dirty="0"/>
          </a:p>
        </p:txBody>
      </p:sp>
    </p:spTree>
    <p:extLst>
      <p:ext uri="{BB962C8B-B14F-4D97-AF65-F5344CB8AC3E}">
        <p14:creationId xmlns:p14="http://schemas.microsoft.com/office/powerpoint/2010/main" val="4259311008"/>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75"/>
                                        </p:tgtEl>
                                        <p:attrNameLst>
                                          <p:attrName>style.visibility</p:attrName>
                                        </p:attrNameLst>
                                      </p:cBhvr>
                                      <p:to>
                                        <p:strVal val="visible"/>
                                      </p:to>
                                    </p:set>
                                    <p:animEffect transition="in" filter="wipe(down)">
                                      <p:cBhvr>
                                        <p:cTn id="14" dur="5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83">
            <a:extLst>
              <a:ext uri="{FF2B5EF4-FFF2-40B4-BE49-F238E27FC236}">
                <a16:creationId xmlns:a16="http://schemas.microsoft.com/office/drawing/2014/main" xmlns="" id="{256FFC25-FA2A-220E-22FC-B62B456212FF}"/>
              </a:ext>
            </a:extLst>
          </p:cNvPr>
          <p:cNvGrpSpPr/>
          <p:nvPr/>
        </p:nvGrpSpPr>
        <p:grpSpPr>
          <a:xfrm>
            <a:off x="-337" y="3690632"/>
            <a:ext cx="12192349" cy="3167380"/>
            <a:chOff x="-1" y="6744"/>
            <a:chExt cx="15613" cy="4056"/>
          </a:xfrm>
        </p:grpSpPr>
        <p:pic>
          <p:nvPicPr>
            <p:cNvPr id="14" name="图片 47">
              <a:extLst>
                <a:ext uri="{FF2B5EF4-FFF2-40B4-BE49-F238E27FC236}">
                  <a16:creationId xmlns:a16="http://schemas.microsoft.com/office/drawing/2014/main" xmlns="" id="{F489BEE4-6A8B-7564-5F72-2E8E4119C8EC}"/>
                </a:ext>
              </a:extLst>
            </p:cNvPr>
            <p:cNvPicPr>
              <a:picLocks noChangeAspect="1"/>
            </p:cNvPicPr>
            <p:nvPr/>
          </p:nvPicPr>
          <p:blipFill rotWithShape="1">
            <a:blip r:embed="rId3" cstate="screen"/>
            <a:srcRect r="23940"/>
            <a:stretch>
              <a:fillRect/>
            </a:stretch>
          </p:blipFill>
          <p:spPr>
            <a:xfrm>
              <a:off x="-1" y="6744"/>
              <a:ext cx="14261" cy="4056"/>
            </a:xfrm>
            <a:prstGeom prst="rect">
              <a:avLst/>
            </a:prstGeom>
          </p:spPr>
        </p:pic>
        <p:pic>
          <p:nvPicPr>
            <p:cNvPr id="15" name="图片 82">
              <a:extLst>
                <a:ext uri="{FF2B5EF4-FFF2-40B4-BE49-F238E27FC236}">
                  <a16:creationId xmlns:a16="http://schemas.microsoft.com/office/drawing/2014/main" xmlns="" id="{C1C6BC27-E2DB-BE15-EB2B-4D55160AE75C}"/>
                </a:ext>
              </a:extLst>
            </p:cNvPr>
            <p:cNvPicPr>
              <a:picLocks noChangeAspect="1"/>
            </p:cNvPicPr>
            <p:nvPr/>
          </p:nvPicPr>
          <p:blipFill rotWithShape="1">
            <a:blip r:embed="rId3" cstate="screen"/>
            <a:srcRect r="23940"/>
            <a:stretch>
              <a:fillRect/>
            </a:stretch>
          </p:blipFill>
          <p:spPr>
            <a:xfrm flipH="1">
              <a:off x="1351" y="6744"/>
              <a:ext cx="14261" cy="4056"/>
            </a:xfrm>
            <a:prstGeom prst="rect">
              <a:avLst/>
            </a:prstGeom>
          </p:spPr>
        </p:pic>
      </p:grpSp>
      <p:graphicFrame>
        <p:nvGraphicFramePr>
          <p:cNvPr id="7" name="Table 6">
            <a:extLst>
              <a:ext uri="{FF2B5EF4-FFF2-40B4-BE49-F238E27FC236}">
                <a16:creationId xmlns:a16="http://schemas.microsoft.com/office/drawing/2014/main" xmlns="" id="{A5044C10-2A9F-0D2F-F43D-8BFC700988BC}"/>
              </a:ext>
            </a:extLst>
          </p:cNvPr>
          <p:cNvGraphicFramePr>
            <a:graphicFrameLocks noGrp="1"/>
          </p:cNvGraphicFramePr>
          <p:nvPr>
            <p:extLst>
              <p:ext uri="{D42A27DB-BD31-4B8C-83A1-F6EECF244321}">
                <p14:modId xmlns:p14="http://schemas.microsoft.com/office/powerpoint/2010/main" val="3720599438"/>
              </p:ext>
            </p:extLst>
          </p:nvPr>
        </p:nvGraphicFramePr>
        <p:xfrm>
          <a:off x="653154" y="1092541"/>
          <a:ext cx="10592789" cy="5370011"/>
        </p:xfrm>
        <a:graphic>
          <a:graphicData uri="http://schemas.openxmlformats.org/drawingml/2006/table">
            <a:tbl>
              <a:tblPr firstRow="1" firstCol="1" bandRow="1"/>
              <a:tblGrid>
                <a:gridCol w="2101932">
                  <a:extLst>
                    <a:ext uri="{9D8B030D-6E8A-4147-A177-3AD203B41FA5}">
                      <a16:colId xmlns:a16="http://schemas.microsoft.com/office/drawing/2014/main" xmlns="" val="2138864508"/>
                    </a:ext>
                  </a:extLst>
                </a:gridCol>
                <a:gridCol w="2848665">
                  <a:extLst>
                    <a:ext uri="{9D8B030D-6E8A-4147-A177-3AD203B41FA5}">
                      <a16:colId xmlns:a16="http://schemas.microsoft.com/office/drawing/2014/main" xmlns="" val="3032273893"/>
                    </a:ext>
                  </a:extLst>
                </a:gridCol>
                <a:gridCol w="2993995">
                  <a:extLst>
                    <a:ext uri="{9D8B030D-6E8A-4147-A177-3AD203B41FA5}">
                      <a16:colId xmlns:a16="http://schemas.microsoft.com/office/drawing/2014/main" xmlns="" val="4125700659"/>
                    </a:ext>
                  </a:extLst>
                </a:gridCol>
                <a:gridCol w="2648197">
                  <a:extLst>
                    <a:ext uri="{9D8B030D-6E8A-4147-A177-3AD203B41FA5}">
                      <a16:colId xmlns:a16="http://schemas.microsoft.com/office/drawing/2014/main" xmlns="" val="2649617466"/>
                    </a:ext>
                  </a:extLst>
                </a:gridCol>
              </a:tblGrid>
              <a:tr h="1163771">
                <a:tc>
                  <a:txBody>
                    <a:bodyPr/>
                    <a:lstStyle/>
                    <a:p>
                      <a:pPr algn="just">
                        <a:lnSpc>
                          <a:spcPct val="150000"/>
                        </a:lnSpc>
                        <a:spcAft>
                          <a:spcPts val="800"/>
                        </a:spcAft>
                      </a:pPr>
                      <a:r>
                        <a:rPr lang="vi-VN" sz="20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1800" dirty="0">
                        <a:effectLst/>
                        <a:latin typeface=".VnTime"/>
                        <a:ea typeface="Times New Roman" panose="02020603050405020304" pitchFamily="18" charset="0"/>
                        <a:cs typeface="Times New Roman" panose="02020603050405020304" pitchFamily="18" charset="0"/>
                      </a:endParaRPr>
                    </a:p>
                  </a:txBody>
                  <a:tcPr marL="47625" marR="47625" marT="47625" marB="476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just">
                        <a:lnSpc>
                          <a:spcPct val="100000"/>
                        </a:lnSpc>
                        <a:spcAft>
                          <a:spcPts val="800"/>
                        </a:spcAft>
                      </a:pPr>
                      <a:r>
                        <a:rPr lang="vi-VN" sz="2000" b="1" dirty="0">
                          <a:effectLst/>
                          <a:latin typeface="Times New Roman" panose="02020603050405020304" pitchFamily="18" charset="0"/>
                          <a:ea typeface="Arial" panose="020B0604020202020204" pitchFamily="34" charset="0"/>
                          <a:cs typeface="Times New Roman" panose="02020603050405020304" pitchFamily="18" charset="0"/>
                        </a:rPr>
                        <a:t>Em bé thông minh - nhân vật kết tinh trí tuệ dân gian</a:t>
                      </a:r>
                      <a:endParaRPr lang="en-US" sz="1800" b="1" dirty="0">
                        <a:effectLst/>
                        <a:latin typeface=".VnTime"/>
                        <a:ea typeface="Times New Roman" panose="02020603050405020304" pitchFamily="18" charset="0"/>
                        <a:cs typeface="Times New Roman" panose="02020603050405020304" pitchFamily="18" charset="0"/>
                      </a:endParaRPr>
                    </a:p>
                  </a:txBody>
                  <a:tcPr marL="47625" marR="47625" marT="47625" marB="476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pPr algn="just">
                        <a:lnSpc>
                          <a:spcPct val="100000"/>
                        </a:lnSpc>
                        <a:spcAft>
                          <a:spcPts val="800"/>
                        </a:spcAft>
                      </a:pPr>
                      <a:r>
                        <a:rPr lang="vi-VN" sz="2000" b="1" dirty="0">
                          <a:effectLst/>
                          <a:latin typeface="Times New Roman" panose="02020603050405020304" pitchFamily="18" charset="0"/>
                          <a:ea typeface="Arial" panose="020B0604020202020204" pitchFamily="34" charset="0"/>
                          <a:cs typeface="Times New Roman" panose="02020603050405020304" pitchFamily="18" charset="0"/>
                        </a:rPr>
                        <a:t>Hình ảnh hoa sen trong bài ca dao “Trong đầm gì đẹp bằng sen”</a:t>
                      </a:r>
                      <a:endParaRPr lang="en-US" sz="1800" b="1" dirty="0">
                        <a:effectLst/>
                        <a:latin typeface=".VnTime"/>
                        <a:ea typeface="Times New Roman" panose="02020603050405020304" pitchFamily="18" charset="0"/>
                        <a:cs typeface="Times New Roman" panose="02020603050405020304" pitchFamily="18" charset="0"/>
                      </a:endParaRPr>
                    </a:p>
                  </a:txBody>
                  <a:tcPr marL="47625" marR="47625" marT="47625" marB="476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just">
                        <a:lnSpc>
                          <a:spcPct val="100000"/>
                        </a:lnSpc>
                        <a:spcAft>
                          <a:spcPts val="800"/>
                        </a:spcAft>
                      </a:pPr>
                      <a:r>
                        <a:rPr lang="vi-VN" sz="2000" b="1" dirty="0">
                          <a:effectLst/>
                          <a:latin typeface="Times New Roman" panose="02020603050405020304" pitchFamily="18" charset="0"/>
                          <a:ea typeface="Arial" panose="020B0604020202020204" pitchFamily="34" charset="0"/>
                          <a:cs typeface="Times New Roman" panose="02020603050405020304" pitchFamily="18" charset="0"/>
                        </a:rPr>
                        <a:t>Sức hấp dẫn của truyện ngắn “Chiếc lá cuối cùng”</a:t>
                      </a:r>
                      <a:endParaRPr lang="en-US" sz="1800" b="1" dirty="0">
                        <a:effectLst/>
                        <a:latin typeface=".VnTime"/>
                        <a:ea typeface="Times New Roman" panose="02020603050405020304" pitchFamily="18" charset="0"/>
                        <a:cs typeface="Times New Roman" panose="02020603050405020304" pitchFamily="18" charset="0"/>
                      </a:endParaRPr>
                    </a:p>
                  </a:txBody>
                  <a:tcPr marL="47625" marR="47625" marT="47625" marB="476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xmlns="" val="2894401582"/>
                  </a:ext>
                </a:extLst>
              </a:tr>
              <a:tr h="680036">
                <a:tc>
                  <a:txBody>
                    <a:bodyPr/>
                    <a:lstStyle/>
                    <a:p>
                      <a:pPr algn="just">
                        <a:lnSpc>
                          <a:spcPct val="150000"/>
                        </a:lnSpc>
                        <a:spcAft>
                          <a:spcPts val="800"/>
                        </a:spcAft>
                      </a:pPr>
                      <a:r>
                        <a:rPr lang="vi-VN" sz="20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Ý kiến</a:t>
                      </a:r>
                      <a:endParaRPr lang="en-US" sz="1800" b="1" dirty="0">
                        <a:solidFill>
                          <a:srgbClr val="FF0000"/>
                        </a:solidFill>
                        <a:effectLst/>
                        <a:latin typeface=".VnTime"/>
                        <a:ea typeface="Times New Roman" panose="02020603050405020304" pitchFamily="18" charset="0"/>
                        <a:cs typeface="Times New Roman" panose="02020603050405020304" pitchFamily="18" charset="0"/>
                      </a:endParaRPr>
                    </a:p>
                  </a:txBody>
                  <a:tcPr marL="47625" marR="47625" marT="47625" marB="476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50000"/>
                        </a:lnSpc>
                        <a:spcAft>
                          <a:spcPts val="800"/>
                        </a:spcAft>
                      </a:pPr>
                      <a:r>
                        <a:rPr lang="vi-VN" sz="20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2000" dirty="0" smtClean="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Aft>
                          <a:spcPts val="800"/>
                        </a:spcAft>
                      </a:pPr>
                      <a:endParaRPr lang="en-US" sz="1800" dirty="0">
                        <a:effectLst/>
                        <a:latin typeface=".VnTime"/>
                        <a:ea typeface="Times New Roman" panose="02020603050405020304" pitchFamily="18" charset="0"/>
                        <a:cs typeface="Times New Roman" panose="02020603050405020304" pitchFamily="18" charset="0"/>
                      </a:endParaRPr>
                    </a:p>
                  </a:txBody>
                  <a:tcPr marL="47625" marR="47625" marT="47625" marB="476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50000"/>
                        </a:lnSpc>
                        <a:spcAft>
                          <a:spcPts val="800"/>
                        </a:spcAft>
                      </a:pPr>
                      <a:r>
                        <a:rPr lang="vi-VN" sz="2000">
                          <a:effectLst/>
                          <a:latin typeface="Times New Roman" panose="02020603050405020304" pitchFamily="18" charset="0"/>
                          <a:ea typeface="Arial" panose="020B0604020202020204" pitchFamily="34" charset="0"/>
                          <a:cs typeface="Times New Roman" panose="02020603050405020304" pitchFamily="18" charset="0"/>
                        </a:rPr>
                        <a:t> </a:t>
                      </a:r>
                      <a:endParaRPr lang="en-US" sz="1800">
                        <a:effectLst/>
                        <a:latin typeface=".VnTime"/>
                        <a:ea typeface="Times New Roman" panose="02020603050405020304" pitchFamily="18" charset="0"/>
                        <a:cs typeface="Times New Roman" panose="02020603050405020304" pitchFamily="18" charset="0"/>
                      </a:endParaRPr>
                    </a:p>
                  </a:txBody>
                  <a:tcPr marL="47625" marR="47625" marT="47625" marB="476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50000"/>
                        </a:lnSpc>
                        <a:spcAft>
                          <a:spcPts val="800"/>
                        </a:spcAft>
                      </a:pPr>
                      <a:r>
                        <a:rPr lang="vi-VN" sz="20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1800" dirty="0">
                        <a:effectLst/>
                        <a:latin typeface=".VnTime"/>
                        <a:ea typeface="Times New Roman" panose="02020603050405020304" pitchFamily="18" charset="0"/>
                        <a:cs typeface="Times New Roman" panose="02020603050405020304" pitchFamily="18" charset="0"/>
                      </a:endParaRPr>
                    </a:p>
                  </a:txBody>
                  <a:tcPr marL="47625" marR="47625" marT="47625" marB="476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3587590593"/>
                  </a:ext>
                </a:extLst>
              </a:tr>
              <a:tr h="1009650">
                <a:tc>
                  <a:txBody>
                    <a:bodyPr/>
                    <a:lstStyle/>
                    <a:p>
                      <a:pPr algn="just">
                        <a:lnSpc>
                          <a:spcPct val="150000"/>
                        </a:lnSpc>
                        <a:spcAft>
                          <a:spcPts val="800"/>
                        </a:spcAft>
                      </a:pPr>
                      <a:r>
                        <a:rPr lang="vi-VN" sz="20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Lí lẽ và bằng chứng</a:t>
                      </a:r>
                      <a:endParaRPr lang="en-US" sz="1800" b="1" dirty="0">
                        <a:solidFill>
                          <a:srgbClr val="FF0000"/>
                        </a:solidFill>
                        <a:effectLst/>
                        <a:latin typeface=".VnTime"/>
                        <a:ea typeface="Times New Roman" panose="02020603050405020304" pitchFamily="18" charset="0"/>
                        <a:cs typeface="Times New Roman" panose="02020603050405020304" pitchFamily="18" charset="0"/>
                      </a:endParaRPr>
                    </a:p>
                  </a:txBody>
                  <a:tcPr marL="47625" marR="47625" marT="47625" marB="476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50000"/>
                        </a:lnSpc>
                        <a:spcAft>
                          <a:spcPts val="800"/>
                        </a:spcAft>
                      </a:pPr>
                      <a:r>
                        <a:rPr lang="vi-VN" sz="20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1800" dirty="0">
                        <a:effectLst/>
                        <a:latin typeface=".VnTime"/>
                        <a:ea typeface="Times New Roman" panose="02020603050405020304" pitchFamily="18" charset="0"/>
                        <a:cs typeface="Times New Roman" panose="02020603050405020304" pitchFamily="18" charset="0"/>
                      </a:endParaRPr>
                    </a:p>
                  </a:txBody>
                  <a:tcPr marL="47625" marR="47625" marT="47625" marB="476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50000"/>
                        </a:lnSpc>
                        <a:spcAft>
                          <a:spcPts val="800"/>
                        </a:spcAft>
                      </a:pPr>
                      <a:r>
                        <a:rPr lang="vi-VN" sz="2000">
                          <a:effectLst/>
                          <a:latin typeface="Times New Roman" panose="02020603050405020304" pitchFamily="18" charset="0"/>
                          <a:ea typeface="Arial" panose="020B0604020202020204" pitchFamily="34" charset="0"/>
                          <a:cs typeface="Times New Roman" panose="02020603050405020304" pitchFamily="18" charset="0"/>
                        </a:rPr>
                        <a:t> </a:t>
                      </a:r>
                      <a:endParaRPr lang="en-US" sz="1800">
                        <a:effectLst/>
                        <a:latin typeface=".VnTime"/>
                        <a:ea typeface="Times New Roman" panose="02020603050405020304" pitchFamily="18" charset="0"/>
                        <a:cs typeface="Times New Roman" panose="02020603050405020304" pitchFamily="18" charset="0"/>
                      </a:endParaRPr>
                    </a:p>
                  </a:txBody>
                  <a:tcPr marL="47625" marR="47625" marT="47625" marB="476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50000"/>
                        </a:lnSpc>
                        <a:spcAft>
                          <a:spcPts val="800"/>
                        </a:spcAft>
                      </a:pPr>
                      <a:r>
                        <a:rPr lang="vi-VN" sz="20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1800" dirty="0">
                        <a:effectLst/>
                        <a:latin typeface=".VnTime"/>
                        <a:ea typeface="Times New Roman" panose="02020603050405020304" pitchFamily="18" charset="0"/>
                        <a:cs typeface="Times New Roman" panose="02020603050405020304" pitchFamily="18" charset="0"/>
                      </a:endParaRPr>
                    </a:p>
                  </a:txBody>
                  <a:tcPr marL="47625" marR="47625" marT="47625" marB="476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2682972210"/>
                  </a:ext>
                </a:extLst>
              </a:tr>
              <a:tr h="680036">
                <a:tc>
                  <a:txBody>
                    <a:bodyPr/>
                    <a:lstStyle/>
                    <a:p>
                      <a:pPr algn="just">
                        <a:lnSpc>
                          <a:spcPct val="150000"/>
                        </a:lnSpc>
                        <a:spcAft>
                          <a:spcPts val="800"/>
                        </a:spcAft>
                      </a:pPr>
                      <a:r>
                        <a:rPr lang="vi-VN" sz="20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Mục đích viết</a:t>
                      </a:r>
                      <a:endParaRPr lang="en-US" sz="1800" b="1" dirty="0">
                        <a:solidFill>
                          <a:srgbClr val="FF0000"/>
                        </a:solidFill>
                        <a:effectLst/>
                        <a:latin typeface=".VnTime"/>
                        <a:ea typeface="Times New Roman" panose="02020603050405020304" pitchFamily="18" charset="0"/>
                        <a:cs typeface="Times New Roman" panose="02020603050405020304" pitchFamily="18" charset="0"/>
                      </a:endParaRPr>
                    </a:p>
                  </a:txBody>
                  <a:tcPr marL="47625" marR="47625" marT="47625" marB="476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50000"/>
                        </a:lnSpc>
                        <a:spcAft>
                          <a:spcPts val="800"/>
                        </a:spcAft>
                      </a:pPr>
                      <a:r>
                        <a:rPr lang="vi-VN" sz="20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2000" dirty="0" smtClean="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Aft>
                          <a:spcPts val="800"/>
                        </a:spcAft>
                      </a:pPr>
                      <a:endParaRPr lang="en-US" sz="1800" dirty="0">
                        <a:effectLst/>
                        <a:latin typeface=".VnTime"/>
                        <a:ea typeface="Times New Roman" panose="02020603050405020304" pitchFamily="18" charset="0"/>
                        <a:cs typeface="Times New Roman" panose="02020603050405020304" pitchFamily="18" charset="0"/>
                      </a:endParaRPr>
                    </a:p>
                  </a:txBody>
                  <a:tcPr marL="47625" marR="47625" marT="47625" marB="476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50000"/>
                        </a:lnSpc>
                        <a:spcAft>
                          <a:spcPts val="800"/>
                        </a:spcAft>
                      </a:pPr>
                      <a:r>
                        <a:rPr lang="vi-VN" sz="2000">
                          <a:effectLst/>
                          <a:latin typeface="Times New Roman" panose="02020603050405020304" pitchFamily="18" charset="0"/>
                          <a:ea typeface="Arial" panose="020B0604020202020204" pitchFamily="34" charset="0"/>
                          <a:cs typeface="Times New Roman" panose="02020603050405020304" pitchFamily="18" charset="0"/>
                        </a:rPr>
                        <a:t> </a:t>
                      </a:r>
                      <a:endParaRPr lang="en-US" sz="1800">
                        <a:effectLst/>
                        <a:latin typeface=".VnTime"/>
                        <a:ea typeface="Times New Roman" panose="02020603050405020304" pitchFamily="18" charset="0"/>
                        <a:cs typeface="Times New Roman" panose="02020603050405020304" pitchFamily="18" charset="0"/>
                      </a:endParaRPr>
                    </a:p>
                  </a:txBody>
                  <a:tcPr marL="47625" marR="47625" marT="47625" marB="476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50000"/>
                        </a:lnSpc>
                        <a:spcAft>
                          <a:spcPts val="800"/>
                        </a:spcAft>
                      </a:pPr>
                      <a:r>
                        <a:rPr lang="vi-VN" sz="20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1800" dirty="0">
                        <a:effectLst/>
                        <a:latin typeface=".VnTime"/>
                        <a:ea typeface="Times New Roman" panose="02020603050405020304" pitchFamily="18" charset="0"/>
                        <a:cs typeface="Times New Roman" panose="02020603050405020304" pitchFamily="18" charset="0"/>
                      </a:endParaRPr>
                    </a:p>
                  </a:txBody>
                  <a:tcPr marL="47625" marR="47625" marT="47625" marB="476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951882584"/>
                  </a:ext>
                </a:extLst>
              </a:tr>
              <a:tr h="680036">
                <a:tc>
                  <a:txBody>
                    <a:bodyPr/>
                    <a:lstStyle/>
                    <a:p>
                      <a:pPr algn="just">
                        <a:lnSpc>
                          <a:spcPct val="150000"/>
                        </a:lnSpc>
                        <a:spcAft>
                          <a:spcPts val="800"/>
                        </a:spcAft>
                      </a:pPr>
                      <a:r>
                        <a:rPr lang="vi-VN" sz="20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Nội dung chính</a:t>
                      </a:r>
                      <a:endParaRPr lang="en-US" sz="1800" b="1" dirty="0">
                        <a:solidFill>
                          <a:srgbClr val="FF0000"/>
                        </a:solidFill>
                        <a:effectLst/>
                        <a:latin typeface=".VnTime"/>
                        <a:ea typeface="Times New Roman" panose="02020603050405020304" pitchFamily="18" charset="0"/>
                        <a:cs typeface="Times New Roman" panose="02020603050405020304" pitchFamily="18" charset="0"/>
                      </a:endParaRPr>
                    </a:p>
                  </a:txBody>
                  <a:tcPr marL="47625" marR="47625" marT="47625" marB="476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50000"/>
                        </a:lnSpc>
                        <a:spcAft>
                          <a:spcPts val="800"/>
                        </a:spcAft>
                      </a:pPr>
                      <a:r>
                        <a:rPr lang="vi-VN" sz="20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2000" dirty="0" smtClean="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Aft>
                          <a:spcPts val="800"/>
                        </a:spcAft>
                      </a:pPr>
                      <a:endParaRPr lang="en-US" sz="1800" dirty="0">
                        <a:effectLst/>
                        <a:latin typeface=".VnTime"/>
                        <a:ea typeface="Times New Roman" panose="02020603050405020304" pitchFamily="18" charset="0"/>
                        <a:cs typeface="Times New Roman" panose="02020603050405020304" pitchFamily="18" charset="0"/>
                      </a:endParaRPr>
                    </a:p>
                  </a:txBody>
                  <a:tcPr marL="47625" marR="47625" marT="47625" marB="476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50000"/>
                        </a:lnSpc>
                        <a:spcAft>
                          <a:spcPts val="800"/>
                        </a:spcAft>
                      </a:pPr>
                      <a:r>
                        <a:rPr lang="vi-VN" sz="2000">
                          <a:effectLst/>
                          <a:latin typeface="Times New Roman" panose="02020603050405020304" pitchFamily="18" charset="0"/>
                          <a:ea typeface="Arial" panose="020B0604020202020204" pitchFamily="34" charset="0"/>
                          <a:cs typeface="Times New Roman" panose="02020603050405020304" pitchFamily="18" charset="0"/>
                        </a:rPr>
                        <a:t> </a:t>
                      </a:r>
                      <a:endParaRPr lang="en-US" sz="1800">
                        <a:effectLst/>
                        <a:latin typeface=".VnTime"/>
                        <a:ea typeface="Times New Roman" panose="02020603050405020304" pitchFamily="18" charset="0"/>
                        <a:cs typeface="Times New Roman" panose="02020603050405020304" pitchFamily="18" charset="0"/>
                      </a:endParaRPr>
                    </a:p>
                  </a:txBody>
                  <a:tcPr marL="47625" marR="47625" marT="47625" marB="476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50000"/>
                        </a:lnSpc>
                        <a:spcAft>
                          <a:spcPts val="800"/>
                        </a:spcAft>
                      </a:pPr>
                      <a:r>
                        <a:rPr lang="vi-VN" sz="20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1800" dirty="0">
                        <a:effectLst/>
                        <a:latin typeface=".VnTime"/>
                        <a:ea typeface="Times New Roman" panose="02020603050405020304" pitchFamily="18" charset="0"/>
                        <a:cs typeface="Times New Roman" panose="02020603050405020304" pitchFamily="18" charset="0"/>
                      </a:endParaRPr>
                    </a:p>
                  </a:txBody>
                  <a:tcPr marL="47625" marR="47625" marT="47625" marB="476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788610903"/>
                  </a:ext>
                </a:extLst>
              </a:tr>
            </a:tbl>
          </a:graphicData>
        </a:graphic>
      </p:graphicFrame>
    </p:spTree>
    <p:extLst>
      <p:ext uri="{BB962C8B-B14F-4D97-AF65-F5344CB8AC3E}">
        <p14:creationId xmlns:p14="http://schemas.microsoft.com/office/powerpoint/2010/main" val="93107092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83">
            <a:extLst>
              <a:ext uri="{FF2B5EF4-FFF2-40B4-BE49-F238E27FC236}">
                <a16:creationId xmlns:a16="http://schemas.microsoft.com/office/drawing/2014/main" xmlns="" id="{256FFC25-FA2A-220E-22FC-B62B456212FF}"/>
              </a:ext>
            </a:extLst>
          </p:cNvPr>
          <p:cNvGrpSpPr/>
          <p:nvPr/>
        </p:nvGrpSpPr>
        <p:grpSpPr>
          <a:xfrm>
            <a:off x="-337" y="3690632"/>
            <a:ext cx="12192349" cy="3167380"/>
            <a:chOff x="-1" y="6744"/>
            <a:chExt cx="15613" cy="4056"/>
          </a:xfrm>
        </p:grpSpPr>
        <p:pic>
          <p:nvPicPr>
            <p:cNvPr id="14" name="图片 47">
              <a:extLst>
                <a:ext uri="{FF2B5EF4-FFF2-40B4-BE49-F238E27FC236}">
                  <a16:creationId xmlns:a16="http://schemas.microsoft.com/office/drawing/2014/main" xmlns="" id="{F489BEE4-6A8B-7564-5F72-2E8E4119C8EC}"/>
                </a:ext>
              </a:extLst>
            </p:cNvPr>
            <p:cNvPicPr>
              <a:picLocks noChangeAspect="1"/>
            </p:cNvPicPr>
            <p:nvPr/>
          </p:nvPicPr>
          <p:blipFill rotWithShape="1">
            <a:blip r:embed="rId3" cstate="screen"/>
            <a:srcRect r="23940"/>
            <a:stretch>
              <a:fillRect/>
            </a:stretch>
          </p:blipFill>
          <p:spPr>
            <a:xfrm>
              <a:off x="-1" y="6744"/>
              <a:ext cx="14261" cy="4056"/>
            </a:xfrm>
            <a:prstGeom prst="rect">
              <a:avLst/>
            </a:prstGeom>
          </p:spPr>
        </p:pic>
        <p:pic>
          <p:nvPicPr>
            <p:cNvPr id="15" name="图片 82">
              <a:extLst>
                <a:ext uri="{FF2B5EF4-FFF2-40B4-BE49-F238E27FC236}">
                  <a16:creationId xmlns:a16="http://schemas.microsoft.com/office/drawing/2014/main" xmlns="" id="{C1C6BC27-E2DB-BE15-EB2B-4D55160AE75C}"/>
                </a:ext>
              </a:extLst>
            </p:cNvPr>
            <p:cNvPicPr>
              <a:picLocks noChangeAspect="1"/>
            </p:cNvPicPr>
            <p:nvPr/>
          </p:nvPicPr>
          <p:blipFill rotWithShape="1">
            <a:blip r:embed="rId3" cstate="screen"/>
            <a:srcRect r="23940"/>
            <a:stretch>
              <a:fillRect/>
            </a:stretch>
          </p:blipFill>
          <p:spPr>
            <a:xfrm flipH="1">
              <a:off x="1351" y="6744"/>
              <a:ext cx="14261" cy="4056"/>
            </a:xfrm>
            <a:prstGeom prst="rect">
              <a:avLst/>
            </a:prstGeom>
          </p:spPr>
        </p:pic>
      </p:grpSp>
      <p:graphicFrame>
        <p:nvGraphicFramePr>
          <p:cNvPr id="7" name="Table 6">
            <a:extLst>
              <a:ext uri="{FF2B5EF4-FFF2-40B4-BE49-F238E27FC236}">
                <a16:creationId xmlns:a16="http://schemas.microsoft.com/office/drawing/2014/main" xmlns="" id="{A5044C10-2A9F-0D2F-F43D-8BFC700988BC}"/>
              </a:ext>
            </a:extLst>
          </p:cNvPr>
          <p:cNvGraphicFramePr>
            <a:graphicFrameLocks noGrp="1"/>
          </p:cNvGraphicFramePr>
          <p:nvPr>
            <p:extLst>
              <p:ext uri="{D42A27DB-BD31-4B8C-83A1-F6EECF244321}">
                <p14:modId xmlns:p14="http://schemas.microsoft.com/office/powerpoint/2010/main" val="3459520931"/>
              </p:ext>
            </p:extLst>
          </p:nvPr>
        </p:nvGraphicFramePr>
        <p:xfrm>
          <a:off x="71252" y="237506"/>
          <a:ext cx="11281558" cy="5303580"/>
        </p:xfrm>
        <a:graphic>
          <a:graphicData uri="http://schemas.openxmlformats.org/drawingml/2006/table">
            <a:tbl>
              <a:tblPr firstRow="1" firstCol="1" bandRow="1"/>
              <a:tblGrid>
                <a:gridCol w="2101934">
                  <a:extLst>
                    <a:ext uri="{9D8B030D-6E8A-4147-A177-3AD203B41FA5}">
                      <a16:colId xmlns:a16="http://schemas.microsoft.com/office/drawing/2014/main" xmlns="" val="2138864508"/>
                    </a:ext>
                  </a:extLst>
                </a:gridCol>
                <a:gridCol w="2848668">
                  <a:extLst>
                    <a:ext uri="{9D8B030D-6E8A-4147-A177-3AD203B41FA5}">
                      <a16:colId xmlns:a16="http://schemas.microsoft.com/office/drawing/2014/main" xmlns="" val="3032273893"/>
                    </a:ext>
                  </a:extLst>
                </a:gridCol>
                <a:gridCol w="2993998">
                  <a:extLst>
                    <a:ext uri="{9D8B030D-6E8A-4147-A177-3AD203B41FA5}">
                      <a16:colId xmlns:a16="http://schemas.microsoft.com/office/drawing/2014/main" xmlns="" val="4125700659"/>
                    </a:ext>
                  </a:extLst>
                </a:gridCol>
                <a:gridCol w="3336958">
                  <a:extLst>
                    <a:ext uri="{9D8B030D-6E8A-4147-A177-3AD203B41FA5}">
                      <a16:colId xmlns:a16="http://schemas.microsoft.com/office/drawing/2014/main" xmlns="" val="2649617466"/>
                    </a:ext>
                  </a:extLst>
                </a:gridCol>
              </a:tblGrid>
              <a:tr h="1068719">
                <a:tc>
                  <a:txBody>
                    <a:bodyPr/>
                    <a:lstStyle/>
                    <a:p>
                      <a:pPr algn="just">
                        <a:lnSpc>
                          <a:spcPct val="150000"/>
                        </a:lnSpc>
                        <a:spcAft>
                          <a:spcPts val="800"/>
                        </a:spcAft>
                      </a:pPr>
                      <a:r>
                        <a:rPr lang="vi-VN"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000" b="1" dirty="0" smtClean="0">
                          <a:effectLst/>
                          <a:latin typeface="Times New Roman" panose="02020603050405020304" pitchFamily="18" charset="0"/>
                          <a:ea typeface="Arial" panose="020B0604020202020204" pitchFamily="34" charset="0"/>
                          <a:cs typeface="Times New Roman" panose="02020603050405020304" pitchFamily="18" charset="0"/>
                        </a:rPr>
                        <a:t>TÊN</a:t>
                      </a:r>
                      <a:r>
                        <a:rPr lang="en-US" sz="2000" b="1" baseline="0" dirty="0" smtClean="0">
                          <a:effectLst/>
                          <a:latin typeface="Times New Roman" panose="02020603050405020304" pitchFamily="18" charset="0"/>
                          <a:ea typeface="Arial" panose="020B0604020202020204" pitchFamily="34" charset="0"/>
                          <a:cs typeface="Times New Roman" panose="02020603050405020304" pitchFamily="18" charset="0"/>
                        </a:rPr>
                        <a:t> VB</a:t>
                      </a:r>
                    </a:p>
                    <a:p>
                      <a:pPr algn="just">
                        <a:lnSpc>
                          <a:spcPct val="150000"/>
                        </a:lnSpc>
                        <a:spcAft>
                          <a:spcPts val="800"/>
                        </a:spcAft>
                      </a:pPr>
                      <a:r>
                        <a:rPr lang="en-US" sz="2000" b="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ĐẶC ĐIỂM</a:t>
                      </a:r>
                      <a:endParaRPr lang="en-US" sz="1800" b="1" dirty="0">
                        <a:effectLst/>
                        <a:latin typeface=".VnTime"/>
                        <a:ea typeface="Times New Roman" panose="02020603050405020304" pitchFamily="18" charset="0"/>
                        <a:cs typeface="Times New Roman" panose="02020603050405020304" pitchFamily="18" charset="0"/>
                      </a:endParaRPr>
                    </a:p>
                  </a:txBody>
                  <a:tcPr marL="47625" marR="47625" marT="47625" marB="476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just">
                        <a:lnSpc>
                          <a:spcPct val="100000"/>
                        </a:lnSpc>
                        <a:spcAft>
                          <a:spcPts val="800"/>
                        </a:spcAft>
                      </a:pPr>
                      <a:r>
                        <a:rPr lang="vi-VN" sz="2000" b="1" dirty="0">
                          <a:effectLst/>
                          <a:latin typeface="Times New Roman" panose="02020603050405020304" pitchFamily="18" charset="0"/>
                          <a:ea typeface="Arial" panose="020B0604020202020204" pitchFamily="34" charset="0"/>
                          <a:cs typeface="Times New Roman" panose="02020603050405020304" pitchFamily="18" charset="0"/>
                        </a:rPr>
                        <a:t>Em bé thông minh - nhân vật kết tinh trí tuệ dân gian</a:t>
                      </a:r>
                      <a:endParaRPr lang="en-US" sz="1800" b="1" dirty="0">
                        <a:effectLst/>
                        <a:latin typeface=".VnTime"/>
                        <a:ea typeface="Times New Roman" panose="02020603050405020304" pitchFamily="18" charset="0"/>
                        <a:cs typeface="Times New Roman" panose="02020603050405020304" pitchFamily="18" charset="0"/>
                      </a:endParaRPr>
                    </a:p>
                  </a:txBody>
                  <a:tcPr marL="47625" marR="47625" marT="47625" marB="476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pPr algn="just">
                        <a:lnSpc>
                          <a:spcPct val="100000"/>
                        </a:lnSpc>
                        <a:spcAft>
                          <a:spcPts val="800"/>
                        </a:spcAft>
                      </a:pPr>
                      <a:r>
                        <a:rPr lang="vi-VN" sz="2000" b="1" dirty="0">
                          <a:effectLst/>
                          <a:latin typeface="Times New Roman" panose="02020603050405020304" pitchFamily="18" charset="0"/>
                          <a:ea typeface="Arial" panose="020B0604020202020204" pitchFamily="34" charset="0"/>
                          <a:cs typeface="Times New Roman" panose="02020603050405020304" pitchFamily="18" charset="0"/>
                        </a:rPr>
                        <a:t>Hình ảnh hoa sen trong bài ca dao “Trong đầm gì đẹp bằng sen”</a:t>
                      </a:r>
                      <a:endParaRPr lang="en-US" sz="1800" b="1" dirty="0">
                        <a:effectLst/>
                        <a:latin typeface=".VnTime"/>
                        <a:ea typeface="Times New Roman" panose="02020603050405020304" pitchFamily="18" charset="0"/>
                        <a:cs typeface="Times New Roman" panose="02020603050405020304" pitchFamily="18" charset="0"/>
                      </a:endParaRPr>
                    </a:p>
                  </a:txBody>
                  <a:tcPr marL="47625" marR="47625" marT="47625" marB="476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just">
                        <a:lnSpc>
                          <a:spcPct val="100000"/>
                        </a:lnSpc>
                        <a:spcAft>
                          <a:spcPts val="800"/>
                        </a:spcAft>
                      </a:pPr>
                      <a:r>
                        <a:rPr lang="vi-VN" sz="2000" b="1" dirty="0">
                          <a:effectLst/>
                          <a:latin typeface="Times New Roman" panose="02020603050405020304" pitchFamily="18" charset="0"/>
                          <a:ea typeface="Arial" panose="020B0604020202020204" pitchFamily="34" charset="0"/>
                          <a:cs typeface="Times New Roman" panose="02020603050405020304" pitchFamily="18" charset="0"/>
                        </a:rPr>
                        <a:t>Sức hấp dẫn của truyện ngắn “Chiếc lá cuối cùng”</a:t>
                      </a:r>
                      <a:endParaRPr lang="en-US" sz="1800" b="1" dirty="0">
                        <a:effectLst/>
                        <a:latin typeface=".VnTime"/>
                        <a:ea typeface="Times New Roman" panose="02020603050405020304" pitchFamily="18" charset="0"/>
                        <a:cs typeface="Times New Roman" panose="02020603050405020304" pitchFamily="18" charset="0"/>
                      </a:endParaRPr>
                    </a:p>
                  </a:txBody>
                  <a:tcPr marL="47625" marR="47625" marT="47625" marB="476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xmlns="" val="2894401582"/>
                  </a:ext>
                </a:extLst>
              </a:tr>
              <a:tr h="975893">
                <a:tc>
                  <a:txBody>
                    <a:bodyPr/>
                    <a:lstStyle/>
                    <a:p>
                      <a:pPr algn="just">
                        <a:lnSpc>
                          <a:spcPct val="150000"/>
                        </a:lnSpc>
                        <a:spcAft>
                          <a:spcPts val="800"/>
                        </a:spcAft>
                      </a:pPr>
                      <a:r>
                        <a:rPr lang="vi-VN" sz="20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Ý </a:t>
                      </a:r>
                      <a:r>
                        <a:rPr lang="vi-VN" sz="2000" b="1" dirty="0"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kiến</a:t>
                      </a:r>
                      <a:endParaRPr lang="en-US" sz="2000" b="1" dirty="0"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Aft>
                          <a:spcPts val="800"/>
                        </a:spcAft>
                      </a:pPr>
                      <a:endParaRPr lang="en-US" sz="1800" b="1" dirty="0">
                        <a:solidFill>
                          <a:srgbClr val="FF0000"/>
                        </a:solidFill>
                        <a:effectLst/>
                        <a:latin typeface=".VnTime"/>
                        <a:ea typeface="Times New Roman" panose="02020603050405020304" pitchFamily="18" charset="0"/>
                        <a:cs typeface="Times New Roman" panose="02020603050405020304" pitchFamily="18" charset="0"/>
                      </a:endParaRPr>
                    </a:p>
                  </a:txBody>
                  <a:tcPr marL="47625" marR="47625" marT="47625" marB="476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lang="vi-VN"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smtClean="0">
                          <a:effectLst/>
                          <a:latin typeface="Times New Roman" panose="02020603050405020304" pitchFamily="18" charset="0"/>
                          <a:ea typeface="Arial" panose="020B0604020202020204" pitchFamily="34" charset="0"/>
                          <a:cs typeface="Times New Roman" panose="02020603050405020304" pitchFamily="18" charset="0"/>
                        </a:rPr>
                        <a:t>Em</a:t>
                      </a:r>
                      <a:r>
                        <a:rPr lang="en-US" sz="20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smtClean="0">
                          <a:effectLst/>
                          <a:latin typeface="Times New Roman" panose="02020603050405020304" pitchFamily="18" charset="0"/>
                          <a:ea typeface="Arial" panose="020B0604020202020204" pitchFamily="34" charset="0"/>
                          <a:cs typeface="Times New Roman" panose="02020603050405020304" pitchFamily="18" charset="0"/>
                        </a:rPr>
                        <a:t>bé</a:t>
                      </a:r>
                      <a:r>
                        <a:rPr lang="en-US" sz="2000" baseline="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000" baseline="0" dirty="0" err="1" smtClean="0">
                          <a:effectLst/>
                          <a:latin typeface="Times New Roman" panose="02020603050405020304" pitchFamily="18" charset="0"/>
                          <a:ea typeface="Arial" panose="020B0604020202020204" pitchFamily="34" charset="0"/>
                          <a:cs typeface="Times New Roman" panose="02020603050405020304" pitchFamily="18" charset="0"/>
                        </a:rPr>
                        <a:t>thông</a:t>
                      </a:r>
                      <a:r>
                        <a:rPr lang="en-US" sz="2000" baseline="0" dirty="0" smtClean="0">
                          <a:effectLst/>
                          <a:latin typeface="Times New Roman" panose="02020603050405020304" pitchFamily="18" charset="0"/>
                          <a:ea typeface="Arial" panose="020B0604020202020204" pitchFamily="34" charset="0"/>
                          <a:cs typeface="Times New Roman" panose="02020603050405020304" pitchFamily="18" charset="0"/>
                        </a:rPr>
                        <a:t> minh - </a:t>
                      </a:r>
                      <a:r>
                        <a:rPr lang="en-US" sz="2000" baseline="0" dirty="0" err="1" smtClean="0">
                          <a:effectLst/>
                          <a:latin typeface="Times New Roman" panose="02020603050405020304" pitchFamily="18" charset="0"/>
                          <a:ea typeface="Arial" panose="020B0604020202020204" pitchFamily="34" charset="0"/>
                          <a:cs typeface="Times New Roman" panose="02020603050405020304" pitchFamily="18" charset="0"/>
                        </a:rPr>
                        <a:t>kết</a:t>
                      </a:r>
                      <a:r>
                        <a:rPr lang="en-US" sz="2000" baseline="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000" baseline="0" dirty="0" err="1" smtClean="0">
                          <a:effectLst/>
                          <a:latin typeface="Times New Roman" panose="02020603050405020304" pitchFamily="18" charset="0"/>
                          <a:ea typeface="Arial" panose="020B0604020202020204" pitchFamily="34" charset="0"/>
                          <a:cs typeface="Times New Roman" panose="02020603050405020304" pitchFamily="18" charset="0"/>
                        </a:rPr>
                        <a:t>tinh</a:t>
                      </a:r>
                      <a:r>
                        <a:rPr lang="en-US" sz="2000" baseline="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000" baseline="0" dirty="0" err="1" smtClean="0">
                          <a:effectLst/>
                          <a:latin typeface="Times New Roman" panose="02020603050405020304" pitchFamily="18" charset="0"/>
                          <a:ea typeface="Arial" panose="020B0604020202020204" pitchFamily="34" charset="0"/>
                          <a:cs typeface="Times New Roman" panose="02020603050405020304" pitchFamily="18" charset="0"/>
                        </a:rPr>
                        <a:t>trí</a:t>
                      </a:r>
                      <a:r>
                        <a:rPr lang="en-US" sz="2000" baseline="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000" baseline="0" dirty="0" err="1" smtClean="0">
                          <a:effectLst/>
                          <a:latin typeface="Times New Roman" panose="02020603050405020304" pitchFamily="18" charset="0"/>
                          <a:ea typeface="Arial" panose="020B0604020202020204" pitchFamily="34" charset="0"/>
                          <a:cs typeface="Times New Roman" panose="02020603050405020304" pitchFamily="18" charset="0"/>
                        </a:rPr>
                        <a:t>tuệ</a:t>
                      </a:r>
                      <a:r>
                        <a:rPr lang="en-US" sz="2000" baseline="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000" baseline="0" dirty="0" err="1" smtClean="0">
                          <a:effectLst/>
                          <a:latin typeface="Times New Roman" panose="02020603050405020304" pitchFamily="18" charset="0"/>
                          <a:ea typeface="Arial" panose="020B0604020202020204" pitchFamily="34" charset="0"/>
                          <a:cs typeface="Times New Roman" panose="02020603050405020304" pitchFamily="18" charset="0"/>
                        </a:rPr>
                        <a:t>dân</a:t>
                      </a:r>
                      <a:r>
                        <a:rPr lang="en-US" sz="2000" baseline="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000" baseline="0" dirty="0" err="1" smtClean="0">
                          <a:effectLst/>
                          <a:latin typeface="Times New Roman" panose="02020603050405020304" pitchFamily="18" charset="0"/>
                          <a:ea typeface="Arial" panose="020B0604020202020204" pitchFamily="34" charset="0"/>
                          <a:cs typeface="Times New Roman" panose="02020603050405020304" pitchFamily="18" charset="0"/>
                        </a:rPr>
                        <a:t>gian</a:t>
                      </a:r>
                      <a:r>
                        <a:rPr lang="en-US" sz="2000" baseline="0" dirty="0" smtClean="0">
                          <a:effectLst/>
                          <a:latin typeface="Times New Roman" panose="02020603050405020304" pitchFamily="18" charset="0"/>
                          <a:ea typeface="Arial" panose="020B0604020202020204" pitchFamily="34"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VnTime"/>
                        <a:ea typeface="Times New Roman" panose="02020603050405020304" pitchFamily="18" charset="0"/>
                        <a:cs typeface="Times New Roman" panose="02020603050405020304" pitchFamily="18" charset="0"/>
                      </a:endParaRPr>
                    </a:p>
                  </a:txBody>
                  <a:tcPr marL="47625" marR="47625" marT="47625" marB="476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lang="vi-VN" sz="2000" dirty="0">
                          <a:effectLst/>
                          <a:latin typeface="Times New Roman" panose="02020603050405020304" pitchFamily="18" charset="0"/>
                          <a:ea typeface="Arial" panose="020B0604020202020204" pitchFamily="34" charset="0"/>
                          <a:cs typeface="Times New Roman" panose="02020603050405020304" pitchFamily="18" charset="0"/>
                        </a:rPr>
                        <a:t> </a:t>
                      </a:r>
                      <a:r>
                        <a:rPr kumimoji="0" lang="vi-VN"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Vẻ đẹp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hoa</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sen</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được</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miêu</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tả</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khéo</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léo</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tài</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tình</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r>
                        <a:rPr kumimoji="0" lang="vi-VN"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endPar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a:txBody>
                  <a:tcPr marL="47625" marR="47625" marT="47625" marB="476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lang="vi-VN"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smtClean="0">
                          <a:effectLst/>
                          <a:latin typeface="Times New Roman" panose="02020603050405020304" pitchFamily="18" charset="0"/>
                          <a:ea typeface="Arial" panose="020B0604020202020204" pitchFamily="34" charset="0"/>
                          <a:cs typeface="Times New Roman" panose="02020603050405020304" pitchFamily="18" charset="0"/>
                        </a:rPr>
                        <a:t>-</a:t>
                      </a:r>
                      <a:r>
                        <a:rPr lang="en-US" sz="2000" baseline="0" dirty="0" err="1" smtClean="0">
                          <a:effectLst/>
                          <a:latin typeface="Times New Roman" panose="02020603050405020304" pitchFamily="18" charset="0"/>
                          <a:ea typeface="Arial" panose="020B0604020202020204" pitchFamily="34" charset="0"/>
                          <a:cs typeface="Times New Roman" panose="02020603050405020304" pitchFamily="18" charset="0"/>
                        </a:rPr>
                        <a:t>Sức</a:t>
                      </a:r>
                      <a:r>
                        <a:rPr lang="en-US" sz="2000" baseline="0" dirty="0" smtClean="0">
                          <a:effectLst/>
                          <a:latin typeface="Times New Roman" panose="02020603050405020304" pitchFamily="18" charset="0"/>
                          <a:ea typeface="Arial" panose="020B0604020202020204" pitchFamily="34" charset="0"/>
                          <a:cs typeface="Times New Roman" panose="02020603050405020304" pitchFamily="18" charset="0"/>
                        </a:rPr>
                        <a:t> </a:t>
                      </a:r>
                      <a:r>
                        <a:rPr kumimoji="0" lang="vi-VN"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hấp dẫn</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của</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truyện</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ngắn</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VnTime"/>
                        <a:ea typeface="Times New Roman" panose="02020603050405020304" pitchFamily="18" charset="0"/>
                        <a:cs typeface="Times New Roman" panose="02020603050405020304" pitchFamily="18" charset="0"/>
                      </a:endParaRPr>
                    </a:p>
                  </a:txBody>
                  <a:tcPr marL="47625" marR="47625" marT="47625" marB="476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3587590593"/>
                  </a:ext>
                </a:extLst>
              </a:tr>
              <a:tr h="971007">
                <a:tc>
                  <a:txBody>
                    <a:bodyPr/>
                    <a:lstStyle/>
                    <a:p>
                      <a:pPr algn="just">
                        <a:lnSpc>
                          <a:spcPct val="150000"/>
                        </a:lnSpc>
                        <a:spcAft>
                          <a:spcPts val="800"/>
                        </a:spcAft>
                      </a:pPr>
                      <a:r>
                        <a:rPr lang="vi-VN" sz="20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Lí lẽ </a:t>
                      </a:r>
                      <a:r>
                        <a:rPr lang="en-US" sz="2000" b="1" dirty="0"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a:t>
                      </a:r>
                      <a:r>
                        <a:rPr lang="en-US" sz="2000" b="1" baseline="0" dirty="0"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000" b="1" dirty="0"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bằng </a:t>
                      </a:r>
                      <a:r>
                        <a:rPr lang="vi-VN" sz="20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chứng</a:t>
                      </a:r>
                      <a:endParaRPr lang="en-US" sz="1800" b="1" dirty="0">
                        <a:solidFill>
                          <a:srgbClr val="FF0000"/>
                        </a:solidFill>
                        <a:effectLst/>
                        <a:latin typeface=".VnTime"/>
                        <a:ea typeface="Times New Roman" panose="02020603050405020304" pitchFamily="18" charset="0"/>
                        <a:cs typeface="Times New Roman" panose="02020603050405020304" pitchFamily="18" charset="0"/>
                      </a:endParaRPr>
                    </a:p>
                  </a:txBody>
                  <a:tcPr marL="47625" marR="47625" marT="47625" marB="476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000" b="0" i="0" u="none" strike="noStrike" kern="1200" cap="none" spc="0" normalizeH="0" baseline="0" noProof="0" dirty="0" smtClean="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 Đ</a:t>
                      </a:r>
                      <a:r>
                        <a:rPr kumimoji="0" lang="vi-VN"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ề cao trí tuệ</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qua 4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lần</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thử</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thách</a:t>
                      </a:r>
                      <a:endPar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a:txBody>
                  <a:tcPr marL="47625" marR="47625" marT="47625" marB="476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lang="vi-VN" sz="2000" dirty="0">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Bình</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về</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v</a:t>
                      </a:r>
                      <a:r>
                        <a:rPr kumimoji="0" lang="vi-VN"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ẻ đẹp hoa sen</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 G</a:t>
                      </a:r>
                      <a:r>
                        <a:rPr kumimoji="0" lang="vi-VN"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ửi gắm triết lí sống</a:t>
                      </a:r>
                      <a:endParaRPr kumimoji="0" lang="en-US" sz="2000" b="0" i="0" u="none" strike="noStrike" kern="1200" cap="none" spc="0" normalizeH="0" baseline="0" noProof="0" dirty="0" smtClean="0">
                        <a:ln>
                          <a:noFill/>
                        </a:ln>
                        <a:solidFill>
                          <a:prstClr val="black"/>
                        </a:solidFill>
                        <a:effectLst/>
                        <a:uLnTx/>
                        <a:uFillTx/>
                        <a:latin typeface=".VnTime"/>
                        <a:ea typeface="Times New Roman" panose="02020603050405020304" pitchFamily="18" charset="0"/>
                        <a:cs typeface="Times New Roman" panose="02020603050405020304" pitchFamily="18" charset="0"/>
                      </a:endParaRPr>
                    </a:p>
                  </a:txBody>
                  <a:tcPr marL="47625" marR="47625" marT="47625" marB="476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lang="vi-VN" sz="2000" dirty="0">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S</a:t>
                      </a:r>
                      <a:r>
                        <a:rPr kumimoji="0" lang="vi-VN"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ức hấp dẫn</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của</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chiếc lá cuối cùng và kết thúc bất ngờ</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VnTime"/>
                        <a:ea typeface="Times New Roman" panose="02020603050405020304" pitchFamily="18" charset="0"/>
                        <a:cs typeface="Times New Roman" panose="02020603050405020304" pitchFamily="18" charset="0"/>
                      </a:endParaRPr>
                    </a:p>
                  </a:txBody>
                  <a:tcPr marL="47625" marR="47625" marT="47625" marB="476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2682972210"/>
                  </a:ext>
                </a:extLst>
              </a:tr>
              <a:tr h="745648">
                <a:tc>
                  <a:txBody>
                    <a:bodyPr/>
                    <a:lstStyle/>
                    <a:p>
                      <a:pPr algn="just">
                        <a:lnSpc>
                          <a:spcPct val="150000"/>
                        </a:lnSpc>
                        <a:spcAft>
                          <a:spcPts val="800"/>
                        </a:spcAft>
                      </a:pPr>
                      <a:r>
                        <a:rPr lang="vi-VN" sz="20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Mục đích viết</a:t>
                      </a:r>
                      <a:endParaRPr lang="en-US" sz="1800" b="1" dirty="0">
                        <a:solidFill>
                          <a:srgbClr val="FF0000"/>
                        </a:solidFill>
                        <a:effectLst/>
                        <a:latin typeface=".VnTime"/>
                        <a:ea typeface="Times New Roman" panose="02020603050405020304" pitchFamily="18" charset="0"/>
                        <a:cs typeface="Times New Roman" panose="02020603050405020304" pitchFamily="18" charset="0"/>
                      </a:endParaRPr>
                    </a:p>
                  </a:txBody>
                  <a:tcPr marL="47625" marR="47625" marT="47625" marB="476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lang="en-US" sz="2000" dirty="0" smtClean="0">
                          <a:effectLst/>
                          <a:latin typeface="Times New Roman" panose="02020603050405020304" pitchFamily="18" charset="0"/>
                          <a:ea typeface="Arial" panose="020B0604020202020204" pitchFamily="34" charset="0"/>
                          <a:cs typeface="Times New Roman" panose="02020603050405020304" pitchFamily="18" charset="0"/>
                        </a:rPr>
                        <a:t>-</a:t>
                      </a:r>
                      <a:r>
                        <a:rPr lang="vi-VN" sz="2000" dirty="0">
                          <a:effectLst/>
                          <a:latin typeface="Times New Roman" panose="02020603050405020304" pitchFamily="18" charset="0"/>
                          <a:ea typeface="Arial" panose="020B0604020202020204" pitchFamily="34" charset="0"/>
                          <a:cs typeface="Times New Roman" panose="02020603050405020304" pitchFamily="18" charset="0"/>
                        </a:rPr>
                        <a:t> </a:t>
                      </a:r>
                      <a:r>
                        <a:rPr kumimoji="0" lang="vi-VN"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Đề cao trí tuệ dân</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gian</a:t>
                      </a:r>
                      <a:endParaRPr kumimoji="0" lang="en-US" sz="2000" b="0" i="0" u="none" strike="noStrike" kern="1200" cap="none" spc="0" normalizeH="0" baseline="0" noProof="0" dirty="0">
                        <a:ln>
                          <a:noFill/>
                        </a:ln>
                        <a:solidFill>
                          <a:prstClr val="black"/>
                        </a:solidFill>
                        <a:effectLst/>
                        <a:uLnTx/>
                        <a:uFillTx/>
                        <a:latin typeface=".VnTime"/>
                        <a:ea typeface="Times New Roman" panose="02020603050405020304" pitchFamily="18" charset="0"/>
                        <a:cs typeface="Times New Roman" panose="02020603050405020304" pitchFamily="18" charset="0"/>
                      </a:endParaRPr>
                    </a:p>
                  </a:txBody>
                  <a:tcPr marL="47625" marR="47625" marT="47625" marB="476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50000"/>
                        </a:lnSpc>
                        <a:spcAft>
                          <a:spcPts val="800"/>
                        </a:spcAft>
                      </a:pPr>
                      <a:r>
                        <a:rPr lang="en-US" sz="20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smtClean="0">
                          <a:effectLst/>
                          <a:latin typeface="Times New Roman" panose="02020603050405020304" pitchFamily="18" charset="0"/>
                          <a:ea typeface="Arial" panose="020B0604020202020204" pitchFamily="34" charset="0"/>
                          <a:cs typeface="Times New Roman" panose="02020603050405020304" pitchFamily="18" charset="0"/>
                        </a:rPr>
                        <a:t>Đề</a:t>
                      </a:r>
                      <a:r>
                        <a:rPr lang="en-US" sz="2000" baseline="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000" baseline="0" dirty="0" err="1" smtClean="0">
                          <a:effectLst/>
                          <a:latin typeface="Times New Roman" panose="02020603050405020304" pitchFamily="18" charset="0"/>
                          <a:ea typeface="Arial" panose="020B0604020202020204" pitchFamily="34" charset="0"/>
                          <a:cs typeface="Times New Roman" panose="02020603050405020304" pitchFamily="18" charset="0"/>
                        </a:rPr>
                        <a:t>cao</a:t>
                      </a:r>
                      <a:r>
                        <a:rPr lang="en-US" sz="2000" baseline="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000" baseline="0" dirty="0" err="1" smtClean="0">
                          <a:effectLst/>
                          <a:latin typeface="Times New Roman" panose="02020603050405020304" pitchFamily="18" charset="0"/>
                          <a:ea typeface="Arial" panose="020B0604020202020204" pitchFamily="34" charset="0"/>
                          <a:cs typeface="Times New Roman" panose="02020603050405020304" pitchFamily="18" charset="0"/>
                        </a:rPr>
                        <a:t>phẩm</a:t>
                      </a:r>
                      <a:r>
                        <a:rPr lang="en-US" sz="2000" baseline="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000" baseline="0" dirty="0" err="1" smtClean="0">
                          <a:effectLst/>
                          <a:latin typeface="Times New Roman" panose="02020603050405020304" pitchFamily="18" charset="0"/>
                          <a:ea typeface="Arial" panose="020B0604020202020204" pitchFamily="34" charset="0"/>
                          <a:cs typeface="Times New Roman" panose="02020603050405020304" pitchFamily="18" charset="0"/>
                        </a:rPr>
                        <a:t>giá</a:t>
                      </a:r>
                      <a:r>
                        <a:rPr lang="en-US" sz="2000" baseline="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vi-VN" sz="20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1800" dirty="0">
                        <a:effectLst/>
                        <a:latin typeface=".VnTime"/>
                        <a:ea typeface="Times New Roman" panose="02020603050405020304" pitchFamily="18" charset="0"/>
                        <a:cs typeface="Times New Roman" panose="02020603050405020304" pitchFamily="18" charset="0"/>
                      </a:endParaRPr>
                    </a:p>
                  </a:txBody>
                  <a:tcPr marL="47625" marR="47625" marT="47625" marB="476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50000"/>
                        </a:lnSpc>
                        <a:spcAft>
                          <a:spcPts val="800"/>
                        </a:spcAft>
                      </a:pPr>
                      <a:r>
                        <a:rPr lang="vi-VN"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smtClean="0">
                          <a:effectLst/>
                          <a:latin typeface="Times New Roman" panose="02020603050405020304" pitchFamily="18" charset="0"/>
                          <a:ea typeface="Arial" panose="020B0604020202020204" pitchFamily="34" charset="0"/>
                          <a:cs typeface="Times New Roman" panose="02020603050405020304" pitchFamily="18" charset="0"/>
                        </a:rPr>
                        <a:t>Đề</a:t>
                      </a:r>
                      <a:r>
                        <a:rPr lang="en-US" sz="2000" baseline="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000" baseline="0" dirty="0" err="1" smtClean="0">
                          <a:effectLst/>
                          <a:latin typeface="Times New Roman" panose="02020603050405020304" pitchFamily="18" charset="0"/>
                          <a:ea typeface="Arial" panose="020B0604020202020204" pitchFamily="34" charset="0"/>
                          <a:cs typeface="Times New Roman" panose="02020603050405020304" pitchFamily="18" charset="0"/>
                        </a:rPr>
                        <a:t>cao</a:t>
                      </a:r>
                      <a:r>
                        <a:rPr lang="en-US" sz="2000" baseline="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000" baseline="0" dirty="0" err="1" smtClean="0">
                          <a:effectLst/>
                          <a:latin typeface="Times New Roman" panose="02020603050405020304" pitchFamily="18" charset="0"/>
                          <a:ea typeface="Arial" panose="020B0604020202020204" pitchFamily="34" charset="0"/>
                          <a:cs typeface="Times New Roman" panose="02020603050405020304" pitchFamily="18" charset="0"/>
                        </a:rPr>
                        <a:t>tinh</a:t>
                      </a:r>
                      <a:r>
                        <a:rPr lang="en-US" sz="2000" baseline="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000" baseline="0" dirty="0" err="1" smtClean="0">
                          <a:effectLst/>
                          <a:latin typeface="Times New Roman" panose="02020603050405020304" pitchFamily="18" charset="0"/>
                          <a:ea typeface="Arial" panose="020B0604020202020204" pitchFamily="34" charset="0"/>
                          <a:cs typeface="Times New Roman" panose="02020603050405020304" pitchFamily="18" charset="0"/>
                        </a:rPr>
                        <a:t>thần</a:t>
                      </a:r>
                      <a:r>
                        <a:rPr lang="en-US" sz="2000" baseline="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000" baseline="0" dirty="0" err="1" smtClean="0">
                          <a:effectLst/>
                          <a:latin typeface="Times New Roman" panose="02020603050405020304" pitchFamily="18" charset="0"/>
                          <a:ea typeface="Arial" panose="020B0604020202020204" pitchFamily="34" charset="0"/>
                          <a:cs typeface="Times New Roman" panose="02020603050405020304" pitchFamily="18" charset="0"/>
                        </a:rPr>
                        <a:t>nhân</a:t>
                      </a:r>
                      <a:r>
                        <a:rPr lang="en-US" sz="2000" baseline="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000" baseline="0" dirty="0" err="1" smtClean="0">
                          <a:effectLst/>
                          <a:latin typeface="Times New Roman" panose="02020603050405020304" pitchFamily="18" charset="0"/>
                          <a:ea typeface="Arial" panose="020B0604020202020204" pitchFamily="34" charset="0"/>
                          <a:cs typeface="Times New Roman" panose="02020603050405020304" pitchFamily="18" charset="0"/>
                        </a:rPr>
                        <a:t>đạo</a:t>
                      </a:r>
                      <a:endParaRPr lang="en-US" sz="1800" dirty="0">
                        <a:effectLst/>
                        <a:latin typeface=".VnTime"/>
                        <a:ea typeface="Times New Roman" panose="02020603050405020304" pitchFamily="18" charset="0"/>
                        <a:cs typeface="Times New Roman" panose="02020603050405020304" pitchFamily="18" charset="0"/>
                      </a:endParaRPr>
                    </a:p>
                  </a:txBody>
                  <a:tcPr marL="47625" marR="47625" marT="47625" marB="476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951882584"/>
                  </a:ext>
                </a:extLst>
              </a:tr>
              <a:tr h="1410145">
                <a:tc>
                  <a:txBody>
                    <a:bodyPr/>
                    <a:lstStyle/>
                    <a:p>
                      <a:pPr algn="just">
                        <a:lnSpc>
                          <a:spcPct val="150000"/>
                        </a:lnSpc>
                        <a:spcAft>
                          <a:spcPts val="800"/>
                        </a:spcAft>
                      </a:pPr>
                      <a:r>
                        <a:rPr lang="vi-VN" sz="20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Nội dung chính</a:t>
                      </a:r>
                      <a:endParaRPr lang="en-US" sz="1800" b="1" dirty="0">
                        <a:solidFill>
                          <a:srgbClr val="FF0000"/>
                        </a:solidFill>
                        <a:effectLst/>
                        <a:latin typeface=".VnTime"/>
                        <a:ea typeface="Times New Roman" panose="02020603050405020304" pitchFamily="18" charset="0"/>
                        <a:cs typeface="Times New Roman" panose="02020603050405020304" pitchFamily="18" charset="0"/>
                      </a:endParaRPr>
                    </a:p>
                  </a:txBody>
                  <a:tcPr marL="47625" marR="47625" marT="47625" marB="476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000" b="0" i="0" u="none" strike="noStrike" kern="1200" cap="none" spc="0" normalizeH="0" baseline="0" noProof="0" dirty="0" smtClean="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Khẳng định trí thông minh của nhân dân</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kinh</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nghiệm</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dân</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gian</a:t>
                      </a:r>
                      <a:r>
                        <a:rPr kumimoji="0" lang="en-US" sz="2000" b="0" i="0" u="none" strike="noStrike" kern="1200" cap="none" spc="0" normalizeH="0" baseline="0" noProof="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VnTime"/>
                        <a:ea typeface="Times New Roman" panose="02020603050405020304" pitchFamily="18" charset="0"/>
                        <a:cs typeface="Times New Roman" panose="02020603050405020304" pitchFamily="18" charset="0"/>
                      </a:endParaRPr>
                    </a:p>
                  </a:txBody>
                  <a:tcPr marL="47625" marR="47625" marT="47625" marB="476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lang="vi-VN" sz="2000" dirty="0">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K</a:t>
                      </a:r>
                      <a:r>
                        <a:rPr kumimoji="0" lang="vi-VN"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hẳng định</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vẻ</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đẹp</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hoa</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sen</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và</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cách</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sống</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thanh</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cao</a:t>
                      </a:r>
                      <a:endParaRPr kumimoji="0" lang="en-US" sz="2000" b="0" i="0" u="none" strike="noStrike" kern="1200" cap="none" spc="0" normalizeH="0" baseline="0" noProof="0" dirty="0">
                        <a:ln>
                          <a:noFill/>
                        </a:ln>
                        <a:solidFill>
                          <a:prstClr val="black"/>
                        </a:solidFill>
                        <a:effectLst/>
                        <a:uLnTx/>
                        <a:uFillTx/>
                        <a:latin typeface=".VnTime"/>
                        <a:ea typeface="Times New Roman" panose="02020603050405020304" pitchFamily="18" charset="0"/>
                        <a:cs typeface="Times New Roman" panose="02020603050405020304" pitchFamily="18" charset="0"/>
                      </a:endParaRPr>
                    </a:p>
                  </a:txBody>
                  <a:tcPr marL="47625" marR="47625" marT="47625" marB="476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lang="vi-VN" sz="2000" dirty="0">
                          <a:effectLst/>
                          <a:latin typeface="Times New Roman" panose="02020603050405020304" pitchFamily="18" charset="0"/>
                          <a:ea typeface="Arial" panose="020B0604020202020204" pitchFamily="34" charset="0"/>
                          <a:cs typeface="Times New Roman" panose="02020603050405020304" pitchFamily="18" charset="0"/>
                        </a:rPr>
                        <a:t> </a:t>
                      </a:r>
                      <a:r>
                        <a:rPr kumimoji="0" lang="vi-VN"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Khẳng định sức hấp dẫn của chiếc lá cuối cùng và kết thúc bất ngờ</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VnTime"/>
                        <a:ea typeface="Times New Roman" panose="02020603050405020304" pitchFamily="18" charset="0"/>
                        <a:cs typeface="Times New Roman" panose="02020603050405020304" pitchFamily="18" charset="0"/>
                      </a:endParaRPr>
                    </a:p>
                  </a:txBody>
                  <a:tcPr marL="47625" marR="47625" marT="47625" marB="476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788610903"/>
                  </a:ext>
                </a:extLst>
              </a:tr>
            </a:tbl>
          </a:graphicData>
        </a:graphic>
      </p:graphicFrame>
      <p:cxnSp>
        <p:nvCxnSpPr>
          <p:cNvPr id="3" name="Straight Arrow Connector 2"/>
          <p:cNvCxnSpPr/>
          <p:nvPr/>
        </p:nvCxnSpPr>
        <p:spPr>
          <a:xfrm>
            <a:off x="0" y="237506"/>
            <a:ext cx="2149434" cy="111628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439187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83">
            <a:extLst>
              <a:ext uri="{FF2B5EF4-FFF2-40B4-BE49-F238E27FC236}">
                <a16:creationId xmlns:a16="http://schemas.microsoft.com/office/drawing/2014/main" xmlns="" id="{256FFC25-FA2A-220E-22FC-B62B456212FF}"/>
              </a:ext>
            </a:extLst>
          </p:cNvPr>
          <p:cNvGrpSpPr/>
          <p:nvPr/>
        </p:nvGrpSpPr>
        <p:grpSpPr>
          <a:xfrm>
            <a:off x="-337" y="3690632"/>
            <a:ext cx="12192349" cy="3167380"/>
            <a:chOff x="-1" y="6744"/>
            <a:chExt cx="15613" cy="4056"/>
          </a:xfrm>
        </p:grpSpPr>
        <p:pic>
          <p:nvPicPr>
            <p:cNvPr id="14" name="图片 47">
              <a:extLst>
                <a:ext uri="{FF2B5EF4-FFF2-40B4-BE49-F238E27FC236}">
                  <a16:creationId xmlns:a16="http://schemas.microsoft.com/office/drawing/2014/main" xmlns="" id="{F489BEE4-6A8B-7564-5F72-2E8E4119C8EC}"/>
                </a:ext>
              </a:extLst>
            </p:cNvPr>
            <p:cNvPicPr>
              <a:picLocks noChangeAspect="1"/>
            </p:cNvPicPr>
            <p:nvPr/>
          </p:nvPicPr>
          <p:blipFill rotWithShape="1">
            <a:blip r:embed="rId3" cstate="screen"/>
            <a:srcRect r="23940"/>
            <a:stretch>
              <a:fillRect/>
            </a:stretch>
          </p:blipFill>
          <p:spPr>
            <a:xfrm>
              <a:off x="-1" y="6744"/>
              <a:ext cx="14261" cy="4056"/>
            </a:xfrm>
            <a:prstGeom prst="rect">
              <a:avLst/>
            </a:prstGeom>
          </p:spPr>
        </p:pic>
        <p:pic>
          <p:nvPicPr>
            <p:cNvPr id="15" name="图片 82">
              <a:extLst>
                <a:ext uri="{FF2B5EF4-FFF2-40B4-BE49-F238E27FC236}">
                  <a16:creationId xmlns:a16="http://schemas.microsoft.com/office/drawing/2014/main" xmlns="" id="{C1C6BC27-E2DB-BE15-EB2B-4D55160AE75C}"/>
                </a:ext>
              </a:extLst>
            </p:cNvPr>
            <p:cNvPicPr>
              <a:picLocks noChangeAspect="1"/>
            </p:cNvPicPr>
            <p:nvPr/>
          </p:nvPicPr>
          <p:blipFill rotWithShape="1">
            <a:blip r:embed="rId3" cstate="screen"/>
            <a:srcRect r="23940"/>
            <a:stretch>
              <a:fillRect/>
            </a:stretch>
          </p:blipFill>
          <p:spPr>
            <a:xfrm flipH="1">
              <a:off x="1351" y="6744"/>
              <a:ext cx="14261" cy="4056"/>
            </a:xfrm>
            <a:prstGeom prst="rect">
              <a:avLst/>
            </a:prstGeom>
          </p:spPr>
        </p:pic>
      </p:grpSp>
      <p:grpSp>
        <p:nvGrpSpPr>
          <p:cNvPr id="2" name="组合 1">
            <a:extLst>
              <a:ext uri="{FF2B5EF4-FFF2-40B4-BE49-F238E27FC236}">
                <a16:creationId xmlns:a16="http://schemas.microsoft.com/office/drawing/2014/main" xmlns="" id="{6A141BFE-213B-8EC5-D0D7-5DA3532E5DA5}"/>
              </a:ext>
            </a:extLst>
          </p:cNvPr>
          <p:cNvGrpSpPr/>
          <p:nvPr/>
        </p:nvGrpSpPr>
        <p:grpSpPr>
          <a:xfrm>
            <a:off x="4102291" y="838674"/>
            <a:ext cx="3264535" cy="722630"/>
            <a:chOff x="9469" y="1715"/>
            <a:chExt cx="5141" cy="1138"/>
          </a:xfrm>
        </p:grpSpPr>
        <p:grpSp>
          <p:nvGrpSpPr>
            <p:cNvPr id="3" name="组合 2">
              <a:extLst>
                <a:ext uri="{FF2B5EF4-FFF2-40B4-BE49-F238E27FC236}">
                  <a16:creationId xmlns:a16="http://schemas.microsoft.com/office/drawing/2014/main" xmlns="" id="{76E85144-FBFB-2572-52BE-1EF1BAC1132A}"/>
                </a:ext>
              </a:extLst>
            </p:cNvPr>
            <p:cNvGrpSpPr/>
            <p:nvPr/>
          </p:nvGrpSpPr>
          <p:grpSpPr>
            <a:xfrm>
              <a:off x="9469" y="1715"/>
              <a:ext cx="1138" cy="1138"/>
              <a:chOff x="9826" y="719"/>
              <a:chExt cx="1424" cy="1424"/>
            </a:xfrm>
          </p:grpSpPr>
          <p:sp>
            <p:nvSpPr>
              <p:cNvPr id="5" name="椭圆 3">
                <a:extLst>
                  <a:ext uri="{FF2B5EF4-FFF2-40B4-BE49-F238E27FC236}">
                    <a16:creationId xmlns:a16="http://schemas.microsoft.com/office/drawing/2014/main" xmlns="" id="{32C1779A-54A2-4214-C99C-F21281038C8C}"/>
                  </a:ext>
                </a:extLst>
              </p:cNvPr>
              <p:cNvSpPr/>
              <p:nvPr/>
            </p:nvSpPr>
            <p:spPr>
              <a:xfrm>
                <a:off x="9826" y="719"/>
                <a:ext cx="1424" cy="1424"/>
              </a:xfrm>
              <a:prstGeom prst="ellipse">
                <a:avLst/>
              </a:prstGeom>
              <a:solidFill>
                <a:schemeClr val="bg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CN" sz="2800" b="1" dirty="0">
                  <a:solidFill>
                    <a:schemeClr val="tx1"/>
                  </a:solidFill>
                  <a:effectLst/>
                  <a:latin typeface="思源黑体 CN Medium" panose="020B0600000000000000" charset="-122"/>
                  <a:ea typeface="思源黑体 CN Medium" panose="020B0600000000000000" charset="-122"/>
                  <a:cs typeface="+mn-ea"/>
                  <a:sym typeface="+mn-lt"/>
                </a:endParaRPr>
              </a:p>
            </p:txBody>
          </p:sp>
          <p:sp>
            <p:nvSpPr>
              <p:cNvPr id="6" name="椭圆 4">
                <a:extLst>
                  <a:ext uri="{FF2B5EF4-FFF2-40B4-BE49-F238E27FC236}">
                    <a16:creationId xmlns:a16="http://schemas.microsoft.com/office/drawing/2014/main" xmlns="" id="{1CD91A3B-2708-86CA-2FA1-404BA3419D09}"/>
                  </a:ext>
                </a:extLst>
              </p:cNvPr>
              <p:cNvSpPr/>
              <p:nvPr/>
            </p:nvSpPr>
            <p:spPr>
              <a:xfrm>
                <a:off x="9925" y="818"/>
                <a:ext cx="1225" cy="1225"/>
              </a:xfrm>
              <a:prstGeom prst="ellipse">
                <a:avLst/>
              </a:prstGeom>
              <a:solidFill>
                <a:srgbClr val="9B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4400" b="1">
                    <a:ln>
                      <a:solidFill>
                        <a:srgbClr val="994B46"/>
                      </a:solidFill>
                    </a:ln>
                    <a:solidFill>
                      <a:srgbClr val="FFE7C1"/>
                    </a:solidFill>
                    <a:latin typeface="Times New Roman" panose="02020603050405020304" pitchFamily="18" charset="0"/>
                    <a:ea typeface="字魂189号-星岩乐黑体" panose="00000500000000000000" charset="-122"/>
                    <a:cs typeface="Times New Roman" panose="02020603050405020304" pitchFamily="18" charset="0"/>
                    <a:sym typeface="+mn-lt"/>
                  </a:rPr>
                  <a:t>3 </a:t>
                </a:r>
                <a:endParaRPr lang="en-US" altLang="zh-CN" sz="4400" b="1" dirty="0">
                  <a:solidFill>
                    <a:srgbClr val="FFE7C1"/>
                  </a:solidFill>
                  <a:effectLst/>
                  <a:latin typeface="Times New Roman" panose="02020603050405020304" pitchFamily="18" charset="0"/>
                  <a:ea typeface="思源黑体 CN Medium" panose="020B0600000000000000" charset="-122"/>
                  <a:cs typeface="Times New Roman" panose="02020603050405020304" pitchFamily="18" charset="0"/>
                  <a:sym typeface="+mn-lt"/>
                </a:endParaRPr>
              </a:p>
            </p:txBody>
          </p:sp>
        </p:grpSp>
        <p:sp>
          <p:nvSpPr>
            <p:cNvPr id="4" name="文本框 6">
              <a:extLst>
                <a:ext uri="{FF2B5EF4-FFF2-40B4-BE49-F238E27FC236}">
                  <a16:creationId xmlns:a16="http://schemas.microsoft.com/office/drawing/2014/main" xmlns="" id="{AF7A21D9-3746-3B9D-B5F0-1D3615BC2CB6}"/>
                </a:ext>
              </a:extLst>
            </p:cNvPr>
            <p:cNvSpPr txBox="1"/>
            <p:nvPr/>
          </p:nvSpPr>
          <p:spPr>
            <a:xfrm>
              <a:off x="10982" y="1827"/>
              <a:ext cx="3628" cy="921"/>
            </a:xfrm>
            <a:prstGeom prst="rect">
              <a:avLst/>
            </a:prstGeom>
            <a:solidFill>
              <a:schemeClr val="accent4">
                <a:lumMod val="40000"/>
                <a:lumOff val="60000"/>
              </a:schemeClr>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sz="3200" b="1" u="sng" dirty="0" err="1">
                  <a:solidFill>
                    <a:srgbClr val="FF0000"/>
                  </a:solidFill>
                  <a:latin typeface="Times New Roman" panose="02020603050405020304" pitchFamily="18" charset="0"/>
                  <a:ea typeface="字魂189号-星岩乐黑体" panose="00000500000000000000" charset="-122"/>
                  <a:cs typeface="Times New Roman" panose="02020603050405020304" pitchFamily="18" charset="0"/>
                  <a:sym typeface="+mn-ea"/>
                </a:rPr>
                <a:t>Câu</a:t>
              </a:r>
              <a:r>
                <a:rPr lang="en-US" altLang="zh-CN" sz="3200" b="1" u="sng" dirty="0">
                  <a:solidFill>
                    <a:srgbClr val="FF0000"/>
                  </a:solidFill>
                  <a:latin typeface="Times New Roman" panose="02020603050405020304" pitchFamily="18" charset="0"/>
                  <a:ea typeface="字魂189号-星岩乐黑体" panose="00000500000000000000" charset="-122"/>
                  <a:cs typeface="Times New Roman" panose="02020603050405020304" pitchFamily="18" charset="0"/>
                  <a:sym typeface="+mn-ea"/>
                </a:rPr>
                <a:t> 3</a:t>
              </a:r>
              <a:endParaRPr lang="zh-CN" altLang="en-US" sz="3200" b="1" u="sng" dirty="0">
                <a:solidFill>
                  <a:srgbClr val="FF0000"/>
                </a:solidFill>
                <a:latin typeface="Times New Roman" panose="02020603050405020304" pitchFamily="18" charset="0"/>
                <a:ea typeface="字魂189号-星岩乐黑体" panose="00000500000000000000" charset="-122"/>
                <a:cs typeface="Times New Roman" panose="02020603050405020304" pitchFamily="18" charset="0"/>
                <a:sym typeface="+mn-ea"/>
              </a:endParaRPr>
            </a:p>
          </p:txBody>
        </p:sp>
      </p:grpSp>
      <p:pic>
        <p:nvPicPr>
          <p:cNvPr id="7" name="图片 13">
            <a:extLst>
              <a:ext uri="{FF2B5EF4-FFF2-40B4-BE49-F238E27FC236}">
                <a16:creationId xmlns:a16="http://schemas.microsoft.com/office/drawing/2014/main" xmlns="" id="{D5C93C87-1B35-74C1-F428-749F417CF6E2}"/>
              </a:ext>
            </a:extLst>
          </p:cNvPr>
          <p:cNvPicPr>
            <a:picLocks noChangeAspect="1"/>
          </p:cNvPicPr>
          <p:nvPr/>
        </p:nvPicPr>
        <p:blipFill>
          <a:blip r:embed="rId4" cstate="email"/>
          <a:stretch>
            <a:fillRect/>
          </a:stretch>
        </p:blipFill>
        <p:spPr>
          <a:xfrm>
            <a:off x="1753379" y="3429000"/>
            <a:ext cx="8939017" cy="4469509"/>
          </a:xfrm>
          <a:prstGeom prst="rect">
            <a:avLst/>
          </a:prstGeom>
        </p:spPr>
      </p:pic>
      <p:sp>
        <p:nvSpPr>
          <p:cNvPr id="9" name="Google Shape;1859;p45">
            <a:extLst>
              <a:ext uri="{FF2B5EF4-FFF2-40B4-BE49-F238E27FC236}">
                <a16:creationId xmlns:a16="http://schemas.microsoft.com/office/drawing/2014/main" xmlns="" id="{9F1A939B-05E0-D44A-767E-5EB6B0CC33A4}"/>
              </a:ext>
            </a:extLst>
          </p:cNvPr>
          <p:cNvSpPr/>
          <p:nvPr/>
        </p:nvSpPr>
        <p:spPr>
          <a:xfrm rot="10800000" flipH="1">
            <a:off x="1211284" y="1674421"/>
            <a:ext cx="10343408" cy="2513870"/>
          </a:xfrm>
          <a:prstGeom prst="ellipseRibbon">
            <a:avLst>
              <a:gd name="adj1" fmla="val 31794"/>
              <a:gd name="adj2" fmla="val 75000"/>
              <a:gd name="adj3" fmla="val 8414"/>
            </a:avLst>
          </a:prstGeom>
          <a:solidFill>
            <a:srgbClr val="E9E978"/>
          </a:solidFill>
          <a:ln w="28575" cap="flat" cmpd="sng">
            <a:solidFill>
              <a:srgbClr val="E9E97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TextBox 23">
            <a:extLst>
              <a:ext uri="{FF2B5EF4-FFF2-40B4-BE49-F238E27FC236}">
                <a16:creationId xmlns:a16="http://schemas.microsoft.com/office/drawing/2014/main" xmlns="" id="{DBEBE209-33A8-5522-512C-1D0E8440567A}"/>
              </a:ext>
            </a:extLst>
          </p:cNvPr>
          <p:cNvSpPr txBox="1"/>
          <p:nvPr/>
        </p:nvSpPr>
        <p:spPr>
          <a:xfrm>
            <a:off x="1983179" y="2113729"/>
            <a:ext cx="8906494" cy="1077218"/>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b="1" dirty="0">
                <a:solidFill>
                  <a:srgbClr val="FF0000"/>
                </a:solidFill>
                <a:latin typeface="Times New Roman" panose="02020603050405020304" pitchFamily="18" charset="0"/>
                <a:cs typeface="Times New Roman" panose="02020603050405020304" pitchFamily="18" charset="0"/>
              </a:rPr>
              <a:t>Khi viết bài văn phân tích đặc điểm nhân vật trong tác phẩm văn học, em cần lưu ý điều gì?</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4084406"/>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 xmlns:a16="http://schemas.microsoft.com/office/drawing/2014/main" id="{D25419FE-E075-4CAF-BA92-9C7364ED7B97}"/>
              </a:ext>
            </a:extLst>
          </p:cNvPr>
          <p:cNvSpPr/>
          <p:nvPr/>
        </p:nvSpPr>
        <p:spPr>
          <a:xfrm>
            <a:off x="1701710" y="-41882"/>
            <a:ext cx="10524725" cy="6931656"/>
          </a:xfrm>
          <a:custGeom>
            <a:avLst/>
            <a:gdLst>
              <a:gd name="connsiteX0" fmla="*/ 0 w 10551885"/>
              <a:gd name="connsiteY0" fmla="*/ 0 h 6908800"/>
              <a:gd name="connsiteX1" fmla="*/ 10551885 w 10551885"/>
              <a:gd name="connsiteY1" fmla="*/ 6908800 h 6908800"/>
              <a:gd name="connsiteX2" fmla="*/ 10551885 w 10551885"/>
              <a:gd name="connsiteY2" fmla="*/ 43543 h 6908800"/>
              <a:gd name="connsiteX3" fmla="*/ 0 w 10551885"/>
              <a:gd name="connsiteY3" fmla="*/ 0 h 6908800"/>
              <a:gd name="connsiteX0" fmla="*/ 0 w 10352709"/>
              <a:gd name="connsiteY0" fmla="*/ 83206 h 6865257"/>
              <a:gd name="connsiteX1" fmla="*/ 10352709 w 10352709"/>
              <a:gd name="connsiteY1" fmla="*/ 6865257 h 6865257"/>
              <a:gd name="connsiteX2" fmla="*/ 10352709 w 10352709"/>
              <a:gd name="connsiteY2" fmla="*/ 0 h 6865257"/>
              <a:gd name="connsiteX3" fmla="*/ 0 w 10352709"/>
              <a:gd name="connsiteY3" fmla="*/ 83206 h 6865257"/>
              <a:gd name="connsiteX0" fmla="*/ 0 w 10443244"/>
              <a:gd name="connsiteY0" fmla="*/ 0 h 6872586"/>
              <a:gd name="connsiteX1" fmla="*/ 10443244 w 10443244"/>
              <a:gd name="connsiteY1" fmla="*/ 6872586 h 6872586"/>
              <a:gd name="connsiteX2" fmla="*/ 10443244 w 10443244"/>
              <a:gd name="connsiteY2" fmla="*/ 7329 h 6872586"/>
              <a:gd name="connsiteX3" fmla="*/ 0 w 10443244"/>
              <a:gd name="connsiteY3" fmla="*/ 0 h 6872586"/>
              <a:gd name="connsiteX0" fmla="*/ 0 w 10488512"/>
              <a:gd name="connsiteY0" fmla="*/ 10778 h 6865257"/>
              <a:gd name="connsiteX1" fmla="*/ 10488512 w 10488512"/>
              <a:gd name="connsiteY1" fmla="*/ 6865257 h 6865257"/>
              <a:gd name="connsiteX2" fmla="*/ 10488512 w 10488512"/>
              <a:gd name="connsiteY2" fmla="*/ 0 h 6865257"/>
              <a:gd name="connsiteX3" fmla="*/ 0 w 10488512"/>
              <a:gd name="connsiteY3" fmla="*/ 10778 h 6865257"/>
              <a:gd name="connsiteX0" fmla="*/ 0 w 10515672"/>
              <a:gd name="connsiteY0" fmla="*/ 0 h 6881639"/>
              <a:gd name="connsiteX1" fmla="*/ 10515672 w 10515672"/>
              <a:gd name="connsiteY1" fmla="*/ 6881639 h 6881639"/>
              <a:gd name="connsiteX2" fmla="*/ 10515672 w 10515672"/>
              <a:gd name="connsiteY2" fmla="*/ 16382 h 6881639"/>
              <a:gd name="connsiteX3" fmla="*/ 0 w 10515672"/>
              <a:gd name="connsiteY3" fmla="*/ 0 h 6881639"/>
              <a:gd name="connsiteX0" fmla="*/ 0 w 10506619"/>
              <a:gd name="connsiteY0" fmla="*/ 0 h 6872585"/>
              <a:gd name="connsiteX1" fmla="*/ 10506619 w 10506619"/>
              <a:gd name="connsiteY1" fmla="*/ 6872585 h 6872585"/>
              <a:gd name="connsiteX2" fmla="*/ 10506619 w 10506619"/>
              <a:gd name="connsiteY2" fmla="*/ 7328 h 6872585"/>
              <a:gd name="connsiteX3" fmla="*/ 0 w 10506619"/>
              <a:gd name="connsiteY3" fmla="*/ 0 h 6872585"/>
              <a:gd name="connsiteX0" fmla="*/ 0 w 10506619"/>
              <a:gd name="connsiteY0" fmla="*/ 0 h 6872585"/>
              <a:gd name="connsiteX1" fmla="*/ 10479458 w 10506619"/>
              <a:gd name="connsiteY1" fmla="*/ 6872585 h 6872585"/>
              <a:gd name="connsiteX2" fmla="*/ 10506619 w 10506619"/>
              <a:gd name="connsiteY2" fmla="*/ 7328 h 6872585"/>
              <a:gd name="connsiteX3" fmla="*/ 0 w 10506619"/>
              <a:gd name="connsiteY3" fmla="*/ 0 h 6872585"/>
              <a:gd name="connsiteX0" fmla="*/ 0 w 10506619"/>
              <a:gd name="connsiteY0" fmla="*/ 0 h 6564767"/>
              <a:gd name="connsiteX1" fmla="*/ 10506618 w 10506619"/>
              <a:gd name="connsiteY1" fmla="*/ 6564767 h 6564767"/>
              <a:gd name="connsiteX2" fmla="*/ 10506619 w 10506619"/>
              <a:gd name="connsiteY2" fmla="*/ 7328 h 6564767"/>
              <a:gd name="connsiteX3" fmla="*/ 0 w 10506619"/>
              <a:gd name="connsiteY3" fmla="*/ 0 h 6564767"/>
              <a:gd name="connsiteX0" fmla="*/ 0 w 10524725"/>
              <a:gd name="connsiteY0" fmla="*/ 0 h 6890692"/>
              <a:gd name="connsiteX1" fmla="*/ 10524725 w 10524725"/>
              <a:gd name="connsiteY1" fmla="*/ 6890692 h 6890692"/>
              <a:gd name="connsiteX2" fmla="*/ 10506619 w 10524725"/>
              <a:gd name="connsiteY2" fmla="*/ 7328 h 6890692"/>
              <a:gd name="connsiteX3" fmla="*/ 0 w 10524725"/>
              <a:gd name="connsiteY3" fmla="*/ 0 h 6890692"/>
              <a:gd name="connsiteX0" fmla="*/ 0 w 10524725"/>
              <a:gd name="connsiteY0" fmla="*/ 43472 h 6934164"/>
              <a:gd name="connsiteX1" fmla="*/ 10524725 w 10524725"/>
              <a:gd name="connsiteY1" fmla="*/ 6934164 h 6934164"/>
              <a:gd name="connsiteX2" fmla="*/ 10519319 w 10524725"/>
              <a:gd name="connsiteY2" fmla="*/ 0 h 6934164"/>
              <a:gd name="connsiteX3" fmla="*/ 0 w 10524725"/>
              <a:gd name="connsiteY3" fmla="*/ 43472 h 6934164"/>
              <a:gd name="connsiteX0" fmla="*/ 0 w 10524725"/>
              <a:gd name="connsiteY0" fmla="*/ 30772 h 6934164"/>
              <a:gd name="connsiteX1" fmla="*/ 10524725 w 10524725"/>
              <a:gd name="connsiteY1" fmla="*/ 6934164 h 6934164"/>
              <a:gd name="connsiteX2" fmla="*/ 10519319 w 10524725"/>
              <a:gd name="connsiteY2" fmla="*/ 0 h 6934164"/>
              <a:gd name="connsiteX3" fmla="*/ 0 w 10524725"/>
              <a:gd name="connsiteY3" fmla="*/ 30772 h 6934164"/>
            </a:gdLst>
            <a:ahLst/>
            <a:cxnLst>
              <a:cxn ang="0">
                <a:pos x="connsiteX0" y="connsiteY0"/>
              </a:cxn>
              <a:cxn ang="0">
                <a:pos x="connsiteX1" y="connsiteY1"/>
              </a:cxn>
              <a:cxn ang="0">
                <a:pos x="connsiteX2" y="connsiteY2"/>
              </a:cxn>
              <a:cxn ang="0">
                <a:pos x="connsiteX3" y="connsiteY3"/>
              </a:cxn>
            </a:cxnLst>
            <a:rect l="l" t="t" r="r" b="b"/>
            <a:pathLst>
              <a:path w="10524725" h="6934164">
                <a:moveTo>
                  <a:pt x="0" y="30772"/>
                </a:moveTo>
                <a:lnTo>
                  <a:pt x="10524725" y="6934164"/>
                </a:lnTo>
                <a:cubicBezTo>
                  <a:pt x="10524725" y="4748351"/>
                  <a:pt x="10519319" y="2185813"/>
                  <a:pt x="10519319" y="0"/>
                </a:cubicBezTo>
                <a:lnTo>
                  <a:pt x="0" y="30772"/>
                </a:lnTo>
                <a:close/>
              </a:path>
            </a:pathLst>
          </a:custGeom>
          <a:solidFill>
            <a:srgbClr val="F0C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endParaRPr>
          </a:p>
        </p:txBody>
      </p:sp>
      <p:sp>
        <p:nvSpPr>
          <p:cNvPr id="5" name="任意多边形: 形状 4">
            <a:extLst>
              <a:ext uri="{FF2B5EF4-FFF2-40B4-BE49-F238E27FC236}">
                <a16:creationId xmlns="" xmlns:a16="http://schemas.microsoft.com/office/drawing/2014/main" id="{F0A6A2E9-B40D-4E86-95F9-E33A20326A1F}"/>
              </a:ext>
            </a:extLst>
          </p:cNvPr>
          <p:cNvSpPr/>
          <p:nvPr/>
        </p:nvSpPr>
        <p:spPr>
          <a:xfrm>
            <a:off x="0" y="-45474"/>
            <a:ext cx="12206514" cy="6931656"/>
          </a:xfrm>
          <a:custGeom>
            <a:avLst/>
            <a:gdLst>
              <a:gd name="connsiteX0" fmla="*/ 14514 w 12206514"/>
              <a:gd name="connsiteY0" fmla="*/ 29029 h 6923314"/>
              <a:gd name="connsiteX1" fmla="*/ 0 w 12206514"/>
              <a:gd name="connsiteY1" fmla="*/ 6923314 h 6923314"/>
              <a:gd name="connsiteX2" fmla="*/ 12206514 w 12206514"/>
              <a:gd name="connsiteY2" fmla="*/ 6908800 h 6923314"/>
              <a:gd name="connsiteX3" fmla="*/ 1712685 w 12206514"/>
              <a:gd name="connsiteY3" fmla="*/ 0 h 6923314"/>
              <a:gd name="connsiteX4" fmla="*/ 14514 w 12206514"/>
              <a:gd name="connsiteY4" fmla="*/ 29029 h 6923314"/>
              <a:gd name="connsiteX0" fmla="*/ 14514 w 12206514"/>
              <a:gd name="connsiteY0" fmla="*/ 1868 h 6896153"/>
              <a:gd name="connsiteX1" fmla="*/ 0 w 12206514"/>
              <a:gd name="connsiteY1" fmla="*/ 6896153 h 6896153"/>
              <a:gd name="connsiteX2" fmla="*/ 12206514 w 12206514"/>
              <a:gd name="connsiteY2" fmla="*/ 6881639 h 6896153"/>
              <a:gd name="connsiteX3" fmla="*/ 1712685 w 12206514"/>
              <a:gd name="connsiteY3" fmla="*/ 0 h 6896153"/>
              <a:gd name="connsiteX4" fmla="*/ 14514 w 12206514"/>
              <a:gd name="connsiteY4" fmla="*/ 1868 h 6896153"/>
              <a:gd name="connsiteX0" fmla="*/ 4989 w 12206514"/>
              <a:gd name="connsiteY0" fmla="*/ 0 h 6903832"/>
              <a:gd name="connsiteX1" fmla="*/ 0 w 12206514"/>
              <a:gd name="connsiteY1" fmla="*/ 6903832 h 6903832"/>
              <a:gd name="connsiteX2" fmla="*/ 12206514 w 12206514"/>
              <a:gd name="connsiteY2" fmla="*/ 6889318 h 6903832"/>
              <a:gd name="connsiteX3" fmla="*/ 1712685 w 12206514"/>
              <a:gd name="connsiteY3" fmla="*/ 7679 h 6903832"/>
              <a:gd name="connsiteX4" fmla="*/ 4989 w 12206514"/>
              <a:gd name="connsiteY4" fmla="*/ 0 h 6903832"/>
              <a:gd name="connsiteX0" fmla="*/ 4989 w 12206514"/>
              <a:gd name="connsiteY0" fmla="*/ 0 h 6903832"/>
              <a:gd name="connsiteX1" fmla="*/ 0 w 12206514"/>
              <a:gd name="connsiteY1" fmla="*/ 6903832 h 6903832"/>
              <a:gd name="connsiteX2" fmla="*/ 12206514 w 12206514"/>
              <a:gd name="connsiteY2" fmla="*/ 6889318 h 6903832"/>
              <a:gd name="connsiteX3" fmla="*/ 1731735 w 12206514"/>
              <a:gd name="connsiteY3" fmla="*/ 7679 h 6903832"/>
              <a:gd name="connsiteX4" fmla="*/ 4989 w 12206514"/>
              <a:gd name="connsiteY4" fmla="*/ 0 h 6903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6514" h="6903832">
                <a:moveTo>
                  <a:pt x="4989" y="0"/>
                </a:moveTo>
                <a:lnTo>
                  <a:pt x="0" y="6903832"/>
                </a:lnTo>
                <a:lnTo>
                  <a:pt x="12206514" y="6889318"/>
                </a:lnTo>
                <a:lnTo>
                  <a:pt x="1731735" y="7679"/>
                </a:lnTo>
                <a:lnTo>
                  <a:pt x="4989" y="0"/>
                </a:lnTo>
                <a:close/>
              </a:path>
            </a:pathLst>
          </a:custGeom>
          <a:solidFill>
            <a:srgbClr val="7C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endParaRPr>
          </a:p>
        </p:txBody>
      </p:sp>
      <p:pic>
        <p:nvPicPr>
          <p:cNvPr id="6" name="图片 5">
            <a:extLst>
              <a:ext uri="{FF2B5EF4-FFF2-40B4-BE49-F238E27FC236}">
                <a16:creationId xmlns="" xmlns:a16="http://schemas.microsoft.com/office/drawing/2014/main" id="{008AF06C-CFE5-441B-AC87-C3E3331B1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614" y="81068"/>
            <a:ext cx="11481206" cy="6143079"/>
          </a:xfrm>
          <a:prstGeom prst="rect">
            <a:avLst/>
          </a:prstGeom>
          <a:effectLst>
            <a:outerShdw blurRad="139700" sx="101000" sy="101000" algn="ctr" rotWithShape="0">
              <a:prstClr val="black">
                <a:alpha val="20000"/>
              </a:prstClr>
            </a:outerShdw>
          </a:effectLst>
        </p:spPr>
      </p:pic>
      <p:pic>
        <p:nvPicPr>
          <p:cNvPr id="7" name="图片 6">
            <a:extLst>
              <a:ext uri="{FF2B5EF4-FFF2-40B4-BE49-F238E27FC236}">
                <a16:creationId xmlns="" xmlns:a16="http://schemas.microsoft.com/office/drawing/2014/main" id="{3972274C-4F52-4002-BB13-7A1EA32A5A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2308" y="4758963"/>
            <a:ext cx="1329690" cy="2097799"/>
          </a:xfrm>
          <a:prstGeom prst="rect">
            <a:avLst/>
          </a:prstGeom>
        </p:spPr>
      </p:pic>
      <p:pic>
        <p:nvPicPr>
          <p:cNvPr id="8" name="图片 7">
            <a:extLst>
              <a:ext uri="{FF2B5EF4-FFF2-40B4-BE49-F238E27FC236}">
                <a16:creationId xmlns="" xmlns:a16="http://schemas.microsoft.com/office/drawing/2014/main" id="{C578A9BE-3986-46C2-8F3C-1E02105B2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83" y="1240"/>
            <a:ext cx="1404118" cy="1053719"/>
          </a:xfrm>
          <a:prstGeom prst="rect">
            <a:avLst/>
          </a:prstGeom>
        </p:spPr>
      </p:pic>
      <p:sp>
        <p:nvSpPr>
          <p:cNvPr id="9" name="文本框 8">
            <a:extLst>
              <a:ext uri="{FF2B5EF4-FFF2-40B4-BE49-F238E27FC236}">
                <a16:creationId xmlns="" xmlns:a16="http://schemas.microsoft.com/office/drawing/2014/main" id="{844A710B-F3BE-4928-A3BC-31EC89E4C576}"/>
              </a:ext>
            </a:extLst>
          </p:cNvPr>
          <p:cNvSpPr txBox="1"/>
          <p:nvPr/>
        </p:nvSpPr>
        <p:spPr>
          <a:xfrm>
            <a:off x="1560881" y="470395"/>
            <a:ext cx="5928557" cy="584775"/>
          </a:xfrm>
          <a:prstGeom prst="rect">
            <a:avLst/>
          </a:prstGeom>
          <a:noFill/>
        </p:spPr>
        <p:txBody>
          <a:bodyPr wrap="square" rtlCol="0">
            <a:spAutoFit/>
          </a:bodyPr>
          <a:lstStyle/>
          <a:p>
            <a:pPr defTabSz="914309"/>
            <a:r>
              <a:rPr lang="en-US" altLang="zh-CN" sz="3200" b="1" u="sng" dirty="0" smtClean="0">
                <a:solidFill>
                  <a:srgbClr val="FF0000"/>
                </a:solidFill>
                <a:latin typeface="Times New Roman" panose="02020603050405020304" pitchFamily="18" charset="0"/>
                <a:ea typeface="小考拉体" panose="02000503000000000000" pitchFamily="2" charset="-122"/>
                <a:cs typeface="Times New Roman" panose="02020603050405020304" pitchFamily="18" charset="0"/>
              </a:rPr>
              <a:t>*</a:t>
            </a:r>
            <a:r>
              <a:rPr lang="en-US" altLang="zh-CN" sz="3200" b="1" u="sng" dirty="0" err="1">
                <a:solidFill>
                  <a:srgbClr val="FF0000"/>
                </a:solidFill>
                <a:latin typeface="Times New Roman" panose="02020603050405020304" pitchFamily="18" charset="0"/>
                <a:ea typeface="小考拉体" panose="02000503000000000000" pitchFamily="2" charset="-122"/>
                <a:cs typeface="Times New Roman" panose="02020603050405020304" pitchFamily="18" charset="0"/>
              </a:rPr>
              <a:t>C</a:t>
            </a:r>
            <a:r>
              <a:rPr lang="en-US" altLang="zh-CN" sz="3200" b="1" u="sng" dirty="0" err="1" smtClean="0">
                <a:solidFill>
                  <a:srgbClr val="FF0000"/>
                </a:solidFill>
                <a:latin typeface="Times New Roman" panose="02020603050405020304" pitchFamily="18" charset="0"/>
                <a:ea typeface="小考拉体" panose="02000503000000000000" pitchFamily="2" charset="-122"/>
                <a:cs typeface="Times New Roman" panose="02020603050405020304" pitchFamily="18" charset="0"/>
              </a:rPr>
              <a:t>ần</a:t>
            </a:r>
            <a:r>
              <a:rPr lang="en-US" altLang="zh-CN" sz="3200" b="1" u="sng" dirty="0" smtClean="0">
                <a:solidFill>
                  <a:srgbClr val="FF000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3200" b="1" u="sng" dirty="0" err="1" smtClean="0">
                <a:solidFill>
                  <a:srgbClr val="FF0000"/>
                </a:solidFill>
                <a:latin typeface="Times New Roman" panose="02020603050405020304" pitchFamily="18" charset="0"/>
                <a:ea typeface="小考拉体" panose="02000503000000000000" pitchFamily="2" charset="-122"/>
                <a:cs typeface="Times New Roman" panose="02020603050405020304" pitchFamily="18" charset="0"/>
              </a:rPr>
              <a:t>đảm</a:t>
            </a:r>
            <a:r>
              <a:rPr lang="en-US" altLang="zh-CN" sz="3200" b="1" u="sng" dirty="0" smtClean="0">
                <a:solidFill>
                  <a:srgbClr val="FF000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3200" b="1" u="sng" dirty="0" err="1" smtClean="0">
                <a:solidFill>
                  <a:srgbClr val="FF0000"/>
                </a:solidFill>
                <a:latin typeface="Times New Roman" panose="02020603050405020304" pitchFamily="18" charset="0"/>
                <a:ea typeface="小考拉体" panose="02000503000000000000" pitchFamily="2" charset="-122"/>
                <a:cs typeface="Times New Roman" panose="02020603050405020304" pitchFamily="18" charset="0"/>
              </a:rPr>
              <a:t>bảo</a:t>
            </a:r>
            <a:r>
              <a:rPr lang="en-US" altLang="zh-CN" sz="3200" b="1" u="sng" dirty="0" smtClean="0">
                <a:solidFill>
                  <a:srgbClr val="FF000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3200" b="1" u="sng" dirty="0" err="1" smtClean="0">
                <a:solidFill>
                  <a:srgbClr val="FF0000"/>
                </a:solidFill>
                <a:latin typeface="Times New Roman" panose="02020603050405020304" pitchFamily="18" charset="0"/>
                <a:ea typeface="小考拉体" panose="02000503000000000000" pitchFamily="2" charset="-122"/>
                <a:cs typeface="Times New Roman" panose="02020603050405020304" pitchFamily="18" charset="0"/>
              </a:rPr>
              <a:t>bố</a:t>
            </a:r>
            <a:r>
              <a:rPr lang="en-US" altLang="zh-CN" sz="3200" b="1" u="sng" dirty="0" smtClean="0">
                <a:solidFill>
                  <a:srgbClr val="FF000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3200" b="1" u="sng" dirty="0" err="1" smtClean="0">
                <a:solidFill>
                  <a:srgbClr val="FF0000"/>
                </a:solidFill>
                <a:latin typeface="Times New Roman" panose="02020603050405020304" pitchFamily="18" charset="0"/>
                <a:ea typeface="小考拉体" panose="02000503000000000000" pitchFamily="2" charset="-122"/>
                <a:cs typeface="Times New Roman" panose="02020603050405020304" pitchFamily="18" charset="0"/>
              </a:rPr>
              <a:t>cục</a:t>
            </a:r>
            <a:r>
              <a:rPr lang="en-US" altLang="zh-CN" sz="3200" b="1" u="sng" dirty="0" smtClean="0">
                <a:solidFill>
                  <a:srgbClr val="FF0000"/>
                </a:solidFill>
                <a:latin typeface="Times New Roman" panose="02020603050405020304" pitchFamily="18" charset="0"/>
                <a:ea typeface="小考拉体" panose="02000503000000000000" pitchFamily="2" charset="-122"/>
                <a:cs typeface="Times New Roman" panose="02020603050405020304" pitchFamily="18" charset="0"/>
              </a:rPr>
              <a:t>:</a:t>
            </a:r>
            <a:endParaRPr lang="zh-CN" altLang="en-US" sz="32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54" name="Google Shape;784;p32">
            <a:extLst>
              <a:ext uri="{FF2B5EF4-FFF2-40B4-BE49-F238E27FC236}">
                <a16:creationId xmlns="" xmlns:a16="http://schemas.microsoft.com/office/drawing/2014/main" id="{8074F5F6-A20B-B0BF-5097-AB0F4A4371B7}"/>
              </a:ext>
            </a:extLst>
          </p:cNvPr>
          <p:cNvSpPr/>
          <p:nvPr/>
        </p:nvSpPr>
        <p:spPr>
          <a:xfrm>
            <a:off x="3772316" y="4926886"/>
            <a:ext cx="1657650" cy="1573653"/>
          </a:xfrm>
          <a:custGeom>
            <a:avLst/>
            <a:gdLst/>
            <a:ahLst/>
            <a:cxnLst/>
            <a:rect l="l" t="t" r="r" b="b"/>
            <a:pathLst>
              <a:path w="45719" h="48916" extrusionOk="0">
                <a:moveTo>
                  <a:pt x="639" y="48916"/>
                </a:moveTo>
                <a:lnTo>
                  <a:pt x="0" y="0"/>
                </a:lnTo>
                <a:lnTo>
                  <a:pt x="45719" y="15666"/>
                </a:lnTo>
                <a:lnTo>
                  <a:pt x="45399" y="48596"/>
                </a:lnTo>
                <a:close/>
              </a:path>
            </a:pathLst>
          </a:custGeom>
          <a:solidFill>
            <a:srgbClr val="E75B30"/>
          </a:solidFill>
          <a:ln>
            <a:noFill/>
          </a:ln>
        </p:spPr>
        <p:txBody>
          <a:bodyPr/>
          <a:lstStyle/>
          <a:p>
            <a:endParaRPr lang="en-US">
              <a:solidFill>
                <a:prstClr val="black"/>
              </a:solidFill>
            </a:endParaRPr>
          </a:p>
        </p:txBody>
      </p:sp>
      <p:sp>
        <p:nvSpPr>
          <p:cNvPr id="55" name="Google Shape;785;p32">
            <a:extLst>
              <a:ext uri="{FF2B5EF4-FFF2-40B4-BE49-F238E27FC236}">
                <a16:creationId xmlns="" xmlns:a16="http://schemas.microsoft.com/office/drawing/2014/main" id="{8798BF0B-9B1A-C6F9-DD9C-265267952E20}"/>
              </a:ext>
            </a:extLst>
          </p:cNvPr>
          <p:cNvSpPr/>
          <p:nvPr/>
        </p:nvSpPr>
        <p:spPr>
          <a:xfrm flipH="1">
            <a:off x="5958385" y="4926886"/>
            <a:ext cx="1657650" cy="1573653"/>
          </a:xfrm>
          <a:custGeom>
            <a:avLst/>
            <a:gdLst/>
            <a:ahLst/>
            <a:cxnLst/>
            <a:rect l="l" t="t" r="r" b="b"/>
            <a:pathLst>
              <a:path w="45719" h="48916" extrusionOk="0">
                <a:moveTo>
                  <a:pt x="639" y="48916"/>
                </a:moveTo>
                <a:lnTo>
                  <a:pt x="0" y="0"/>
                </a:lnTo>
                <a:lnTo>
                  <a:pt x="45719" y="15666"/>
                </a:lnTo>
                <a:lnTo>
                  <a:pt x="45399" y="48596"/>
                </a:lnTo>
                <a:close/>
              </a:path>
            </a:pathLst>
          </a:custGeom>
          <a:solidFill>
            <a:srgbClr val="E75B30"/>
          </a:solidFill>
          <a:ln>
            <a:noFill/>
          </a:ln>
        </p:spPr>
        <p:txBody>
          <a:bodyPr/>
          <a:lstStyle/>
          <a:p>
            <a:endParaRPr lang="en-US">
              <a:solidFill>
                <a:prstClr val="black"/>
              </a:solidFill>
            </a:endParaRPr>
          </a:p>
        </p:txBody>
      </p:sp>
      <p:sp>
        <p:nvSpPr>
          <p:cNvPr id="56" name="Google Shape;786;p32">
            <a:extLst>
              <a:ext uri="{FF2B5EF4-FFF2-40B4-BE49-F238E27FC236}">
                <a16:creationId xmlns="" xmlns:a16="http://schemas.microsoft.com/office/drawing/2014/main" id="{C8E6A5C4-7E13-983A-13FA-884F33125386}"/>
              </a:ext>
            </a:extLst>
          </p:cNvPr>
          <p:cNvSpPr/>
          <p:nvPr/>
        </p:nvSpPr>
        <p:spPr>
          <a:xfrm>
            <a:off x="7122167" y="1928499"/>
            <a:ext cx="853979" cy="948515"/>
          </a:xfrm>
          <a:prstGeom prst="ellipse">
            <a:avLst/>
          </a:prstGeom>
          <a:solidFill>
            <a:srgbClr val="EEEEE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Tx/>
              <a:buFontTx/>
              <a:buNone/>
              <a:defRPr/>
            </a:pPr>
            <a:endParaRPr sz="1800" kern="0">
              <a:solidFill>
                <a:sysClr val="windowText" lastClr="000000"/>
              </a:solidFill>
            </a:endParaRPr>
          </a:p>
        </p:txBody>
      </p:sp>
      <p:grpSp>
        <p:nvGrpSpPr>
          <p:cNvPr id="57" name="Google Shape;787;p32">
            <a:extLst>
              <a:ext uri="{FF2B5EF4-FFF2-40B4-BE49-F238E27FC236}">
                <a16:creationId xmlns="" xmlns:a16="http://schemas.microsoft.com/office/drawing/2014/main" id="{22A956E6-A21C-9519-6CE4-0EEA3E2854A6}"/>
              </a:ext>
            </a:extLst>
          </p:cNvPr>
          <p:cNvGrpSpPr/>
          <p:nvPr/>
        </p:nvGrpSpPr>
        <p:grpSpPr>
          <a:xfrm>
            <a:off x="4024810" y="4571752"/>
            <a:ext cx="3371845" cy="1904428"/>
            <a:chOff x="3235900" y="3597675"/>
            <a:chExt cx="1838275" cy="1010825"/>
          </a:xfrm>
        </p:grpSpPr>
        <p:sp>
          <p:nvSpPr>
            <p:cNvPr id="88" name="Google Shape;788;p32">
              <a:extLst>
                <a:ext uri="{FF2B5EF4-FFF2-40B4-BE49-F238E27FC236}">
                  <a16:creationId xmlns="" xmlns:a16="http://schemas.microsoft.com/office/drawing/2014/main" id="{55DD46B8-EDF3-DCDE-8F24-29D432FA19BB}"/>
                </a:ext>
              </a:extLst>
            </p:cNvPr>
            <p:cNvSpPr/>
            <p:nvPr/>
          </p:nvSpPr>
          <p:spPr>
            <a:xfrm>
              <a:off x="4233375" y="3703450"/>
              <a:ext cx="840800" cy="905050"/>
            </a:xfrm>
            <a:custGeom>
              <a:avLst/>
              <a:gdLst/>
              <a:ahLst/>
              <a:cxnLst/>
              <a:rect l="l" t="t" r="r" b="b"/>
              <a:pathLst>
                <a:path w="33632" h="36202" extrusionOk="0">
                  <a:moveTo>
                    <a:pt x="33631" y="1"/>
                  </a:moveTo>
                  <a:lnTo>
                    <a:pt x="1" y="11848"/>
                  </a:lnTo>
                  <a:lnTo>
                    <a:pt x="1" y="36201"/>
                  </a:lnTo>
                  <a:lnTo>
                    <a:pt x="784" y="36201"/>
                  </a:lnTo>
                  <a:lnTo>
                    <a:pt x="784" y="12412"/>
                  </a:lnTo>
                  <a:lnTo>
                    <a:pt x="32848" y="1129"/>
                  </a:lnTo>
                  <a:lnTo>
                    <a:pt x="32817" y="36201"/>
                  </a:lnTo>
                  <a:lnTo>
                    <a:pt x="33600" y="36201"/>
                  </a:lnTo>
                  <a:lnTo>
                    <a:pt x="33631" y="1"/>
                  </a:lnTo>
                  <a:close/>
                </a:path>
              </a:pathLst>
            </a:custGeom>
            <a:solidFill>
              <a:srgbClr val="26272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Tx/>
                <a:buFontTx/>
                <a:buNone/>
                <a:defRPr/>
              </a:pPr>
              <a:endParaRPr sz="1800" kern="0">
                <a:solidFill>
                  <a:sysClr val="windowText" lastClr="000000"/>
                </a:solidFill>
              </a:endParaRPr>
            </a:p>
          </p:txBody>
        </p:sp>
        <p:sp>
          <p:nvSpPr>
            <p:cNvPr id="89" name="Google Shape;789;p32">
              <a:extLst>
                <a:ext uri="{FF2B5EF4-FFF2-40B4-BE49-F238E27FC236}">
                  <a16:creationId xmlns="" xmlns:a16="http://schemas.microsoft.com/office/drawing/2014/main" id="{1D9C5780-0451-D11E-EFC5-B049F51446EC}"/>
                </a:ext>
              </a:extLst>
            </p:cNvPr>
            <p:cNvSpPr/>
            <p:nvPr/>
          </p:nvSpPr>
          <p:spPr>
            <a:xfrm>
              <a:off x="4226325" y="3659575"/>
              <a:ext cx="778100" cy="286025"/>
            </a:xfrm>
            <a:custGeom>
              <a:avLst/>
              <a:gdLst/>
              <a:ahLst/>
              <a:cxnLst/>
              <a:rect l="l" t="t" r="r" b="b"/>
              <a:pathLst>
                <a:path w="31124" h="11441" extrusionOk="0">
                  <a:moveTo>
                    <a:pt x="30999" y="1"/>
                  </a:moveTo>
                  <a:lnTo>
                    <a:pt x="1" y="11064"/>
                  </a:lnTo>
                  <a:lnTo>
                    <a:pt x="158" y="11441"/>
                  </a:lnTo>
                  <a:lnTo>
                    <a:pt x="31124" y="377"/>
                  </a:lnTo>
                  <a:lnTo>
                    <a:pt x="30999" y="1"/>
                  </a:lnTo>
                  <a:close/>
                </a:path>
              </a:pathLst>
            </a:custGeom>
            <a:solidFill>
              <a:srgbClr val="26272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Tx/>
                <a:buFontTx/>
                <a:buNone/>
                <a:defRPr/>
              </a:pPr>
              <a:endParaRPr sz="1800" kern="0">
                <a:solidFill>
                  <a:sysClr val="windowText" lastClr="000000"/>
                </a:solidFill>
              </a:endParaRPr>
            </a:p>
          </p:txBody>
        </p:sp>
        <p:sp>
          <p:nvSpPr>
            <p:cNvPr id="90" name="Google Shape;790;p32">
              <a:extLst>
                <a:ext uri="{FF2B5EF4-FFF2-40B4-BE49-F238E27FC236}">
                  <a16:creationId xmlns="" xmlns:a16="http://schemas.microsoft.com/office/drawing/2014/main" id="{B61FF4F1-1398-34B7-7581-02ADF7B9927B}"/>
                </a:ext>
              </a:extLst>
            </p:cNvPr>
            <p:cNvSpPr/>
            <p:nvPr/>
          </p:nvSpPr>
          <p:spPr>
            <a:xfrm>
              <a:off x="4227125" y="3625875"/>
              <a:ext cx="690325" cy="253900"/>
            </a:xfrm>
            <a:custGeom>
              <a:avLst/>
              <a:gdLst/>
              <a:ahLst/>
              <a:cxnLst/>
              <a:rect l="l" t="t" r="r" b="b"/>
              <a:pathLst>
                <a:path w="27613" h="10156" extrusionOk="0">
                  <a:moveTo>
                    <a:pt x="27488" y="1"/>
                  </a:moveTo>
                  <a:lnTo>
                    <a:pt x="0" y="9780"/>
                  </a:lnTo>
                  <a:lnTo>
                    <a:pt x="126" y="10156"/>
                  </a:lnTo>
                  <a:lnTo>
                    <a:pt x="27613" y="346"/>
                  </a:lnTo>
                  <a:lnTo>
                    <a:pt x="27488" y="1"/>
                  </a:lnTo>
                  <a:close/>
                </a:path>
              </a:pathLst>
            </a:custGeom>
            <a:solidFill>
              <a:srgbClr val="26272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Tx/>
                <a:buFontTx/>
                <a:buNone/>
                <a:defRPr/>
              </a:pPr>
              <a:endParaRPr sz="1800" kern="0">
                <a:solidFill>
                  <a:sysClr val="windowText" lastClr="000000"/>
                </a:solidFill>
              </a:endParaRPr>
            </a:p>
          </p:txBody>
        </p:sp>
        <p:sp>
          <p:nvSpPr>
            <p:cNvPr id="91" name="Google Shape;791;p32">
              <a:extLst>
                <a:ext uri="{FF2B5EF4-FFF2-40B4-BE49-F238E27FC236}">
                  <a16:creationId xmlns="" xmlns:a16="http://schemas.microsoft.com/office/drawing/2014/main" id="{14C70D55-3353-4089-CC70-981C1339338D}"/>
                </a:ext>
              </a:extLst>
            </p:cNvPr>
            <p:cNvSpPr/>
            <p:nvPr/>
          </p:nvSpPr>
          <p:spPr>
            <a:xfrm>
              <a:off x="4226325" y="3597675"/>
              <a:ext cx="588500" cy="217850"/>
            </a:xfrm>
            <a:custGeom>
              <a:avLst/>
              <a:gdLst/>
              <a:ahLst/>
              <a:cxnLst/>
              <a:rect l="l" t="t" r="r" b="b"/>
              <a:pathLst>
                <a:path w="23540" h="8714" extrusionOk="0">
                  <a:moveTo>
                    <a:pt x="23414" y="1"/>
                  </a:moveTo>
                  <a:lnTo>
                    <a:pt x="1" y="8338"/>
                  </a:lnTo>
                  <a:lnTo>
                    <a:pt x="158" y="8714"/>
                  </a:lnTo>
                  <a:lnTo>
                    <a:pt x="23539" y="377"/>
                  </a:lnTo>
                  <a:lnTo>
                    <a:pt x="23414" y="1"/>
                  </a:lnTo>
                  <a:close/>
                </a:path>
              </a:pathLst>
            </a:custGeom>
            <a:solidFill>
              <a:srgbClr val="26272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Tx/>
                <a:buFontTx/>
                <a:buNone/>
                <a:defRPr/>
              </a:pPr>
              <a:endParaRPr sz="1800" kern="0">
                <a:solidFill>
                  <a:sysClr val="windowText" lastClr="000000"/>
                </a:solidFill>
              </a:endParaRPr>
            </a:p>
          </p:txBody>
        </p:sp>
        <p:sp>
          <p:nvSpPr>
            <p:cNvPr id="92" name="Google Shape;792;p32">
              <a:extLst>
                <a:ext uri="{FF2B5EF4-FFF2-40B4-BE49-F238E27FC236}">
                  <a16:creationId xmlns="" xmlns:a16="http://schemas.microsoft.com/office/drawing/2014/main" id="{47D03737-4C19-8B27-7D11-AF9B13F525EC}"/>
                </a:ext>
              </a:extLst>
            </p:cNvPr>
            <p:cNvSpPr/>
            <p:nvPr/>
          </p:nvSpPr>
          <p:spPr>
            <a:xfrm>
              <a:off x="3235900" y="3703450"/>
              <a:ext cx="840800" cy="905050"/>
            </a:xfrm>
            <a:custGeom>
              <a:avLst/>
              <a:gdLst/>
              <a:ahLst/>
              <a:cxnLst/>
              <a:rect l="l" t="t" r="r" b="b"/>
              <a:pathLst>
                <a:path w="33632" h="36202" extrusionOk="0">
                  <a:moveTo>
                    <a:pt x="1" y="1"/>
                  </a:moveTo>
                  <a:lnTo>
                    <a:pt x="32" y="36201"/>
                  </a:lnTo>
                  <a:lnTo>
                    <a:pt x="816" y="36201"/>
                  </a:lnTo>
                  <a:lnTo>
                    <a:pt x="784" y="1129"/>
                  </a:lnTo>
                  <a:lnTo>
                    <a:pt x="784" y="1129"/>
                  </a:lnTo>
                  <a:lnTo>
                    <a:pt x="32848" y="12412"/>
                  </a:lnTo>
                  <a:lnTo>
                    <a:pt x="32848" y="36201"/>
                  </a:lnTo>
                  <a:lnTo>
                    <a:pt x="33631" y="36201"/>
                  </a:lnTo>
                  <a:lnTo>
                    <a:pt x="33631" y="11848"/>
                  </a:lnTo>
                  <a:lnTo>
                    <a:pt x="1" y="1"/>
                  </a:lnTo>
                  <a:close/>
                </a:path>
              </a:pathLst>
            </a:custGeom>
            <a:solidFill>
              <a:srgbClr val="26272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Tx/>
                <a:buFontTx/>
                <a:buNone/>
                <a:defRPr/>
              </a:pPr>
              <a:endParaRPr sz="1800" kern="0">
                <a:solidFill>
                  <a:sysClr val="windowText" lastClr="000000"/>
                </a:solidFill>
              </a:endParaRPr>
            </a:p>
          </p:txBody>
        </p:sp>
        <p:sp>
          <p:nvSpPr>
            <p:cNvPr id="93" name="Google Shape;793;p32">
              <a:extLst>
                <a:ext uri="{FF2B5EF4-FFF2-40B4-BE49-F238E27FC236}">
                  <a16:creationId xmlns="" xmlns:a16="http://schemas.microsoft.com/office/drawing/2014/main" id="{C5629812-4B9E-A866-5E09-BCED2F06F2AD}"/>
                </a:ext>
              </a:extLst>
            </p:cNvPr>
            <p:cNvSpPr/>
            <p:nvPr/>
          </p:nvSpPr>
          <p:spPr>
            <a:xfrm>
              <a:off x="3304850" y="3659575"/>
              <a:ext cx="778125" cy="285250"/>
            </a:xfrm>
            <a:custGeom>
              <a:avLst/>
              <a:gdLst/>
              <a:ahLst/>
              <a:cxnLst/>
              <a:rect l="l" t="t" r="r" b="b"/>
              <a:pathLst>
                <a:path w="31125" h="11410" extrusionOk="0">
                  <a:moveTo>
                    <a:pt x="126" y="1"/>
                  </a:moveTo>
                  <a:lnTo>
                    <a:pt x="1" y="377"/>
                  </a:lnTo>
                  <a:lnTo>
                    <a:pt x="30999" y="11409"/>
                  </a:lnTo>
                  <a:lnTo>
                    <a:pt x="31124" y="11064"/>
                  </a:lnTo>
                  <a:lnTo>
                    <a:pt x="126" y="1"/>
                  </a:lnTo>
                  <a:close/>
                </a:path>
              </a:pathLst>
            </a:custGeom>
            <a:solidFill>
              <a:srgbClr val="26272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Tx/>
                <a:buFontTx/>
                <a:buNone/>
                <a:defRPr/>
              </a:pPr>
              <a:endParaRPr sz="1800" kern="0">
                <a:solidFill>
                  <a:sysClr val="windowText" lastClr="000000"/>
                </a:solidFill>
              </a:endParaRPr>
            </a:p>
          </p:txBody>
        </p:sp>
        <p:sp>
          <p:nvSpPr>
            <p:cNvPr id="94" name="Google Shape;794;p32">
              <a:extLst>
                <a:ext uri="{FF2B5EF4-FFF2-40B4-BE49-F238E27FC236}">
                  <a16:creationId xmlns="" xmlns:a16="http://schemas.microsoft.com/office/drawing/2014/main" id="{37A2BD7C-D58B-2095-287E-95AB4E51477E}"/>
                </a:ext>
              </a:extLst>
            </p:cNvPr>
            <p:cNvSpPr/>
            <p:nvPr/>
          </p:nvSpPr>
          <p:spPr>
            <a:xfrm>
              <a:off x="3392625" y="3625875"/>
              <a:ext cx="690350" cy="253900"/>
            </a:xfrm>
            <a:custGeom>
              <a:avLst/>
              <a:gdLst/>
              <a:ahLst/>
              <a:cxnLst/>
              <a:rect l="l" t="t" r="r" b="b"/>
              <a:pathLst>
                <a:path w="27614" h="10156" extrusionOk="0">
                  <a:moveTo>
                    <a:pt x="126" y="1"/>
                  </a:moveTo>
                  <a:lnTo>
                    <a:pt x="0" y="346"/>
                  </a:lnTo>
                  <a:lnTo>
                    <a:pt x="27488" y="10156"/>
                  </a:lnTo>
                  <a:lnTo>
                    <a:pt x="27613" y="9811"/>
                  </a:lnTo>
                  <a:lnTo>
                    <a:pt x="126" y="1"/>
                  </a:lnTo>
                  <a:close/>
                </a:path>
              </a:pathLst>
            </a:custGeom>
            <a:solidFill>
              <a:srgbClr val="26272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Tx/>
                <a:buFontTx/>
                <a:buNone/>
                <a:defRPr/>
              </a:pPr>
              <a:endParaRPr sz="1800" kern="0">
                <a:solidFill>
                  <a:sysClr val="windowText" lastClr="000000"/>
                </a:solidFill>
              </a:endParaRPr>
            </a:p>
          </p:txBody>
        </p:sp>
        <p:sp>
          <p:nvSpPr>
            <p:cNvPr id="95" name="Google Shape;795;p32">
              <a:extLst>
                <a:ext uri="{FF2B5EF4-FFF2-40B4-BE49-F238E27FC236}">
                  <a16:creationId xmlns="" xmlns:a16="http://schemas.microsoft.com/office/drawing/2014/main" id="{C820AA5D-AE07-2CC0-4022-067CE25410B1}"/>
                </a:ext>
              </a:extLst>
            </p:cNvPr>
            <p:cNvSpPr/>
            <p:nvPr/>
          </p:nvSpPr>
          <p:spPr>
            <a:xfrm>
              <a:off x="3494475" y="3597675"/>
              <a:ext cx="588500" cy="217850"/>
            </a:xfrm>
            <a:custGeom>
              <a:avLst/>
              <a:gdLst/>
              <a:ahLst/>
              <a:cxnLst/>
              <a:rect l="l" t="t" r="r" b="b"/>
              <a:pathLst>
                <a:path w="23540" h="8714" extrusionOk="0">
                  <a:moveTo>
                    <a:pt x="126" y="1"/>
                  </a:moveTo>
                  <a:lnTo>
                    <a:pt x="1" y="377"/>
                  </a:lnTo>
                  <a:lnTo>
                    <a:pt x="23414" y="8714"/>
                  </a:lnTo>
                  <a:lnTo>
                    <a:pt x="23539" y="8338"/>
                  </a:lnTo>
                  <a:lnTo>
                    <a:pt x="126" y="1"/>
                  </a:lnTo>
                  <a:close/>
                </a:path>
              </a:pathLst>
            </a:custGeom>
            <a:solidFill>
              <a:srgbClr val="26272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Tx/>
                <a:buFontTx/>
                <a:buNone/>
                <a:defRPr/>
              </a:pPr>
              <a:endParaRPr sz="1800" kern="0">
                <a:solidFill>
                  <a:sysClr val="windowText" lastClr="000000"/>
                </a:solidFill>
              </a:endParaRPr>
            </a:p>
          </p:txBody>
        </p:sp>
        <p:sp>
          <p:nvSpPr>
            <p:cNvPr id="96" name="Google Shape;796;p32">
              <a:extLst>
                <a:ext uri="{FF2B5EF4-FFF2-40B4-BE49-F238E27FC236}">
                  <a16:creationId xmlns="" xmlns:a16="http://schemas.microsoft.com/office/drawing/2014/main" id="{53EA9F5B-104E-589F-9142-A2C0BEB388E2}"/>
                </a:ext>
              </a:extLst>
            </p:cNvPr>
            <p:cNvSpPr/>
            <p:nvPr/>
          </p:nvSpPr>
          <p:spPr>
            <a:xfrm>
              <a:off x="4108800" y="4005125"/>
              <a:ext cx="90925" cy="603375"/>
            </a:xfrm>
            <a:custGeom>
              <a:avLst/>
              <a:gdLst/>
              <a:ahLst/>
              <a:cxnLst/>
              <a:rect l="l" t="t" r="r" b="b"/>
              <a:pathLst>
                <a:path w="3637" h="24135" extrusionOk="0">
                  <a:moveTo>
                    <a:pt x="0" y="1"/>
                  </a:moveTo>
                  <a:lnTo>
                    <a:pt x="0" y="24134"/>
                  </a:lnTo>
                  <a:lnTo>
                    <a:pt x="784" y="24134"/>
                  </a:lnTo>
                  <a:lnTo>
                    <a:pt x="784" y="784"/>
                  </a:lnTo>
                  <a:lnTo>
                    <a:pt x="2853" y="784"/>
                  </a:lnTo>
                  <a:lnTo>
                    <a:pt x="2853" y="24134"/>
                  </a:lnTo>
                  <a:lnTo>
                    <a:pt x="3636" y="24134"/>
                  </a:lnTo>
                  <a:lnTo>
                    <a:pt x="3636" y="1"/>
                  </a:lnTo>
                  <a:close/>
                </a:path>
              </a:pathLst>
            </a:custGeom>
            <a:solidFill>
              <a:srgbClr val="26272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Tx/>
                <a:buFontTx/>
                <a:buNone/>
                <a:defRPr/>
              </a:pPr>
              <a:endParaRPr sz="1800" kern="0">
                <a:solidFill>
                  <a:sysClr val="windowText" lastClr="000000"/>
                </a:solidFill>
              </a:endParaRPr>
            </a:p>
          </p:txBody>
        </p:sp>
      </p:grpSp>
      <p:sp>
        <p:nvSpPr>
          <p:cNvPr id="58" name="Google Shape;797;p32">
            <a:extLst>
              <a:ext uri="{FF2B5EF4-FFF2-40B4-BE49-F238E27FC236}">
                <a16:creationId xmlns="" xmlns:a16="http://schemas.microsoft.com/office/drawing/2014/main" id="{4D0532F5-9755-1419-8FFC-C27CD7164575}"/>
              </a:ext>
            </a:extLst>
          </p:cNvPr>
          <p:cNvSpPr/>
          <p:nvPr/>
        </p:nvSpPr>
        <p:spPr>
          <a:xfrm>
            <a:off x="3738023" y="2285363"/>
            <a:ext cx="1845452" cy="2589790"/>
          </a:xfrm>
          <a:custGeom>
            <a:avLst/>
            <a:gdLst/>
            <a:ahLst/>
            <a:cxnLst/>
            <a:rect l="l" t="t" r="r" b="b"/>
            <a:pathLst>
              <a:path w="63715" h="80502" extrusionOk="0">
                <a:moveTo>
                  <a:pt x="63715" y="80502"/>
                </a:moveTo>
                <a:cubicBezTo>
                  <a:pt x="63231" y="74447"/>
                  <a:pt x="62068" y="53762"/>
                  <a:pt x="60808" y="44170"/>
                </a:cubicBezTo>
                <a:cubicBezTo>
                  <a:pt x="59549" y="34579"/>
                  <a:pt x="57890" y="28443"/>
                  <a:pt x="56158" y="22953"/>
                </a:cubicBezTo>
                <a:cubicBezTo>
                  <a:pt x="54426" y="17463"/>
                  <a:pt x="52556" y="14280"/>
                  <a:pt x="50416" y="11228"/>
                </a:cubicBezTo>
                <a:cubicBezTo>
                  <a:pt x="48276" y="8176"/>
                  <a:pt x="46038" y="6396"/>
                  <a:pt x="43316" y="4639"/>
                </a:cubicBezTo>
                <a:cubicBezTo>
                  <a:pt x="40594" y="2882"/>
                  <a:pt x="37161" y="1418"/>
                  <a:pt x="34084" y="686"/>
                </a:cubicBezTo>
                <a:cubicBezTo>
                  <a:pt x="31007" y="-46"/>
                  <a:pt x="27615" y="-192"/>
                  <a:pt x="24854" y="247"/>
                </a:cubicBezTo>
                <a:cubicBezTo>
                  <a:pt x="22093" y="686"/>
                  <a:pt x="19962" y="1784"/>
                  <a:pt x="17516" y="3321"/>
                </a:cubicBezTo>
                <a:cubicBezTo>
                  <a:pt x="15070" y="4858"/>
                  <a:pt x="12191" y="7055"/>
                  <a:pt x="10179" y="9471"/>
                </a:cubicBezTo>
                <a:cubicBezTo>
                  <a:pt x="8167" y="11887"/>
                  <a:pt x="6904" y="14669"/>
                  <a:pt x="5444" y="17817"/>
                </a:cubicBezTo>
                <a:cubicBezTo>
                  <a:pt x="3984" y="20965"/>
                  <a:pt x="2328" y="25212"/>
                  <a:pt x="1421" y="28360"/>
                </a:cubicBezTo>
                <a:cubicBezTo>
                  <a:pt x="514" y="31508"/>
                  <a:pt x="237" y="35315"/>
                  <a:pt x="0" y="36706"/>
                </a:cubicBezTo>
              </a:path>
            </a:pathLst>
          </a:custGeom>
          <a:noFill/>
          <a:ln w="19050" cap="flat" cmpd="sng">
            <a:solidFill>
              <a:srgbClr val="58687A"/>
            </a:solidFill>
            <a:prstDash val="dash"/>
            <a:round/>
            <a:headEnd type="none" w="med" len="med"/>
            <a:tailEnd type="none" w="med" len="med"/>
          </a:ln>
        </p:spPr>
        <p:txBody>
          <a:bodyPr/>
          <a:lstStyle/>
          <a:p>
            <a:endParaRPr lang="en-US">
              <a:solidFill>
                <a:prstClr val="black"/>
              </a:solidFill>
            </a:endParaRPr>
          </a:p>
        </p:txBody>
      </p:sp>
      <p:sp>
        <p:nvSpPr>
          <p:cNvPr id="59" name="Google Shape;798;p32">
            <a:extLst>
              <a:ext uri="{FF2B5EF4-FFF2-40B4-BE49-F238E27FC236}">
                <a16:creationId xmlns="" xmlns:a16="http://schemas.microsoft.com/office/drawing/2014/main" id="{B7114E7C-1465-E571-E040-82104CB59E61}"/>
              </a:ext>
            </a:extLst>
          </p:cNvPr>
          <p:cNvSpPr/>
          <p:nvPr/>
        </p:nvSpPr>
        <p:spPr>
          <a:xfrm>
            <a:off x="5735017" y="1477871"/>
            <a:ext cx="2296076" cy="3799337"/>
          </a:xfrm>
          <a:custGeom>
            <a:avLst/>
            <a:gdLst/>
            <a:ahLst/>
            <a:cxnLst/>
            <a:rect l="l" t="t" r="r" b="b"/>
            <a:pathLst>
              <a:path w="79273" h="118100" extrusionOk="0">
                <a:moveTo>
                  <a:pt x="0" y="118100"/>
                </a:moveTo>
                <a:cubicBezTo>
                  <a:pt x="318" y="108160"/>
                  <a:pt x="815" y="72884"/>
                  <a:pt x="1910" y="58461"/>
                </a:cubicBezTo>
                <a:cubicBezTo>
                  <a:pt x="3006" y="44039"/>
                  <a:pt x="4333" y="38737"/>
                  <a:pt x="6573" y="31565"/>
                </a:cubicBezTo>
                <a:cubicBezTo>
                  <a:pt x="8813" y="24393"/>
                  <a:pt x="12106" y="19854"/>
                  <a:pt x="15352" y="15427"/>
                </a:cubicBezTo>
                <a:cubicBezTo>
                  <a:pt x="18598" y="11000"/>
                  <a:pt x="21982" y="7527"/>
                  <a:pt x="26051" y="5005"/>
                </a:cubicBezTo>
                <a:cubicBezTo>
                  <a:pt x="30120" y="2484"/>
                  <a:pt x="35545" y="1001"/>
                  <a:pt x="39768" y="298"/>
                </a:cubicBezTo>
                <a:cubicBezTo>
                  <a:pt x="43991" y="-405"/>
                  <a:pt x="47958" y="291"/>
                  <a:pt x="51389" y="785"/>
                </a:cubicBezTo>
                <a:cubicBezTo>
                  <a:pt x="54820" y="1280"/>
                  <a:pt x="57367" y="2025"/>
                  <a:pt x="60355" y="3265"/>
                </a:cubicBezTo>
                <a:cubicBezTo>
                  <a:pt x="63344" y="4505"/>
                  <a:pt x="66862" y="6278"/>
                  <a:pt x="69320" y="8227"/>
                </a:cubicBezTo>
                <a:cubicBezTo>
                  <a:pt x="71778" y="10176"/>
                  <a:pt x="73583" y="12363"/>
                  <a:pt x="75105" y="14961"/>
                </a:cubicBezTo>
                <a:cubicBezTo>
                  <a:pt x="76627" y="17559"/>
                  <a:pt x="77755" y="21188"/>
                  <a:pt x="78450" y="23816"/>
                </a:cubicBezTo>
                <a:cubicBezTo>
                  <a:pt x="79145" y="26444"/>
                  <a:pt x="79136" y="29578"/>
                  <a:pt x="79273" y="30730"/>
                </a:cubicBezTo>
              </a:path>
            </a:pathLst>
          </a:custGeom>
          <a:noFill/>
          <a:ln w="19050" cap="flat" cmpd="sng">
            <a:solidFill>
              <a:srgbClr val="58687A"/>
            </a:solidFill>
            <a:prstDash val="dash"/>
            <a:round/>
            <a:headEnd type="none" w="med" len="med"/>
            <a:tailEnd type="none" w="med" len="med"/>
          </a:ln>
        </p:spPr>
        <p:txBody>
          <a:bodyPr/>
          <a:lstStyle/>
          <a:p>
            <a:endParaRPr lang="en-US">
              <a:solidFill>
                <a:prstClr val="black"/>
              </a:solidFill>
            </a:endParaRPr>
          </a:p>
        </p:txBody>
      </p:sp>
      <p:sp>
        <p:nvSpPr>
          <p:cNvPr id="60" name="Google Shape;799;p32">
            <a:extLst>
              <a:ext uri="{FF2B5EF4-FFF2-40B4-BE49-F238E27FC236}">
                <a16:creationId xmlns="" xmlns:a16="http://schemas.microsoft.com/office/drawing/2014/main" id="{A73416FF-8AB2-BEC4-3F4B-EED6E8C9E86E}"/>
              </a:ext>
            </a:extLst>
          </p:cNvPr>
          <p:cNvSpPr/>
          <p:nvPr/>
        </p:nvSpPr>
        <p:spPr>
          <a:xfrm>
            <a:off x="7177112" y="1855794"/>
            <a:ext cx="853979" cy="948515"/>
          </a:xfrm>
          <a:prstGeom prst="ellipse">
            <a:avLst/>
          </a:prstGeom>
          <a:noFill/>
          <a:ln w="19050" cap="flat" cmpd="sng">
            <a:solidFill>
              <a:srgbClr val="58687A"/>
            </a:solidFill>
            <a:prstDash val="dash"/>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Tx/>
              <a:buFontTx/>
              <a:buNone/>
              <a:defRPr/>
            </a:pPr>
            <a:endParaRPr sz="1800" kern="0">
              <a:solidFill>
                <a:sysClr val="windowText" lastClr="000000"/>
              </a:solidFill>
            </a:endParaRPr>
          </a:p>
        </p:txBody>
      </p:sp>
      <p:sp>
        <p:nvSpPr>
          <p:cNvPr id="61" name="Google Shape;802;p32">
            <a:extLst>
              <a:ext uri="{FF2B5EF4-FFF2-40B4-BE49-F238E27FC236}">
                <a16:creationId xmlns="" xmlns:a16="http://schemas.microsoft.com/office/drawing/2014/main" id="{919FE808-A683-0FA0-39C3-93F45FD76142}"/>
              </a:ext>
            </a:extLst>
          </p:cNvPr>
          <p:cNvSpPr txBox="1"/>
          <p:nvPr/>
        </p:nvSpPr>
        <p:spPr>
          <a:xfrm>
            <a:off x="659306" y="2606324"/>
            <a:ext cx="2935270" cy="165059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400" b="1" u="sng"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Mở</a:t>
            </a:r>
            <a:r>
              <a:rPr lang="en-US" sz="2400" b="1" u="sng"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sng"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thiệu</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b="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400" b="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2400" b="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ý </a:t>
            </a:r>
            <a:r>
              <a:rPr lang="en-US" sz="2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prstClr val="black"/>
              </a:solidFill>
              <a:latin typeface=".VnTime"/>
              <a:ea typeface="Times New Roman" panose="02020603050405020304" pitchFamily="18" charset="0"/>
              <a:cs typeface="Times New Roman" panose="02020603050405020304" pitchFamily="18" charset="0"/>
            </a:endParaRPr>
          </a:p>
        </p:txBody>
      </p:sp>
      <p:sp>
        <p:nvSpPr>
          <p:cNvPr id="62" name="Google Shape;805;p32">
            <a:extLst>
              <a:ext uri="{FF2B5EF4-FFF2-40B4-BE49-F238E27FC236}">
                <a16:creationId xmlns="" xmlns:a16="http://schemas.microsoft.com/office/drawing/2014/main" id="{CD58C0CA-7409-BCAC-F2B9-95D2E42AFC54}"/>
              </a:ext>
            </a:extLst>
          </p:cNvPr>
          <p:cNvSpPr txBox="1"/>
          <p:nvPr/>
        </p:nvSpPr>
        <p:spPr>
          <a:xfrm>
            <a:off x="8181068" y="1667846"/>
            <a:ext cx="3792751" cy="9384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400" b="1" u="sng"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400" b="1" u="sng"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sng"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a:r>
              <a:rPr lang="en-US" sz="2400" b="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2400"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vật</a:t>
            </a:r>
            <a:endParaRPr lang="en-US" sz="2400"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Nêu</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lí</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lẽ</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lí</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giải</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cho</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Nêu</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chứng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sáng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tỏ</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ý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kiến</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US" sz="2400" b="1" i="1" dirty="0" err="1" smtClean="0">
                <a:latin typeface="Times New Roman" panose="02020603050405020304" pitchFamily="18" charset="0"/>
                <a:ea typeface="Times New Roman" panose="02020603050405020304" pitchFamily="18" charset="0"/>
                <a:cs typeface="Times New Roman" panose="02020603050405020304" pitchFamily="18" charset="0"/>
              </a:rPr>
              <a:t>sắp</a:t>
            </a:r>
            <a:r>
              <a:rPr lang="en-US" sz="2400" b="1"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xếp</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theo</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ea typeface="Times New Roman" panose="02020603050405020304" pitchFamily="18" charset="0"/>
                <a:cs typeface="Times New Roman" panose="02020603050405020304" pitchFamily="18" charset="0"/>
              </a:rPr>
              <a:t>lí</a:t>
            </a:r>
            <a:r>
              <a:rPr lang="en-US" sz="2400" b="1" i="1"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i="1" dirty="0">
              <a:latin typeface=".VnTime"/>
              <a:ea typeface="Times New Roman" panose="02020603050405020304" pitchFamily="18" charset="0"/>
              <a:cs typeface="Times New Roman" panose="02020603050405020304" pitchFamily="18" charset="0"/>
            </a:endParaRPr>
          </a:p>
        </p:txBody>
      </p:sp>
      <p:sp>
        <p:nvSpPr>
          <p:cNvPr id="63" name="Google Shape;808;p32">
            <a:extLst>
              <a:ext uri="{FF2B5EF4-FFF2-40B4-BE49-F238E27FC236}">
                <a16:creationId xmlns="" xmlns:a16="http://schemas.microsoft.com/office/drawing/2014/main" id="{F6AAC4D7-025B-6FB8-5BB4-D853C279AB41}"/>
              </a:ext>
            </a:extLst>
          </p:cNvPr>
          <p:cNvSpPr txBox="1"/>
          <p:nvPr/>
        </p:nvSpPr>
        <p:spPr>
          <a:xfrm>
            <a:off x="8650362" y="4256916"/>
            <a:ext cx="3323457" cy="9384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2400" b="1" u="sng"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b="1" u="sng"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sng"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K</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hẳng</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ý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kiến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về</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Nêu</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nghĩ</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em</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latin typeface=".VnTime"/>
              <a:ea typeface="Times New Roman" panose="02020603050405020304" pitchFamily="18" charset="0"/>
              <a:cs typeface="Times New Roman" panose="02020603050405020304" pitchFamily="18" charset="0"/>
            </a:endParaRPr>
          </a:p>
        </p:txBody>
      </p:sp>
      <p:sp>
        <p:nvSpPr>
          <p:cNvPr id="64" name="Google Shape;810;p32">
            <a:extLst>
              <a:ext uri="{FF2B5EF4-FFF2-40B4-BE49-F238E27FC236}">
                <a16:creationId xmlns="" xmlns:a16="http://schemas.microsoft.com/office/drawing/2014/main" id="{6A90812D-3283-A5B0-CF7A-1B0F8C678376}"/>
              </a:ext>
            </a:extLst>
          </p:cNvPr>
          <p:cNvSpPr/>
          <p:nvPr/>
        </p:nvSpPr>
        <p:spPr>
          <a:xfrm flipH="1">
            <a:off x="7549816" y="3838445"/>
            <a:ext cx="1030892" cy="1145013"/>
          </a:xfrm>
          <a:prstGeom prst="ellipse">
            <a:avLst/>
          </a:prstGeom>
          <a:solidFill>
            <a:srgbClr val="EEEEE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Tx/>
              <a:buFontTx/>
              <a:buNone/>
              <a:defRPr/>
            </a:pPr>
            <a:endParaRPr sz="1800" kern="0">
              <a:solidFill>
                <a:sysClr val="windowText" lastClr="000000"/>
              </a:solidFill>
            </a:endParaRPr>
          </a:p>
        </p:txBody>
      </p:sp>
      <p:sp>
        <p:nvSpPr>
          <p:cNvPr id="65" name="Google Shape;811;p32">
            <a:extLst>
              <a:ext uri="{FF2B5EF4-FFF2-40B4-BE49-F238E27FC236}">
                <a16:creationId xmlns="" xmlns:a16="http://schemas.microsoft.com/office/drawing/2014/main" id="{2CD4281C-9769-7F10-73A0-D2E82297EB9A}"/>
              </a:ext>
            </a:extLst>
          </p:cNvPr>
          <p:cNvSpPr/>
          <p:nvPr/>
        </p:nvSpPr>
        <p:spPr>
          <a:xfrm>
            <a:off x="5945470" y="3152608"/>
            <a:ext cx="2704905" cy="1694485"/>
          </a:xfrm>
          <a:custGeom>
            <a:avLst/>
            <a:gdLst/>
            <a:ahLst/>
            <a:cxnLst/>
            <a:rect l="l" t="t" r="r" b="b"/>
            <a:pathLst>
              <a:path w="93388" h="52672" extrusionOk="0">
                <a:moveTo>
                  <a:pt x="0" y="52672"/>
                </a:moveTo>
                <a:cubicBezTo>
                  <a:pt x="194" y="50589"/>
                  <a:pt x="-146" y="44970"/>
                  <a:pt x="1162" y="40174"/>
                </a:cubicBezTo>
                <a:cubicBezTo>
                  <a:pt x="2470" y="35378"/>
                  <a:pt x="5037" y="28790"/>
                  <a:pt x="7847" y="23897"/>
                </a:cubicBezTo>
                <a:cubicBezTo>
                  <a:pt x="10657" y="19004"/>
                  <a:pt x="14096" y="14354"/>
                  <a:pt x="18020" y="10818"/>
                </a:cubicBezTo>
                <a:cubicBezTo>
                  <a:pt x="21944" y="7282"/>
                  <a:pt x="26933" y="4472"/>
                  <a:pt x="31390" y="2680"/>
                </a:cubicBezTo>
                <a:cubicBezTo>
                  <a:pt x="35847" y="888"/>
                  <a:pt x="40443" y="332"/>
                  <a:pt x="44760" y="64"/>
                </a:cubicBezTo>
                <a:cubicBezTo>
                  <a:pt x="49077" y="-204"/>
                  <a:pt x="53426" y="413"/>
                  <a:pt x="57290" y="1070"/>
                </a:cubicBezTo>
                <a:cubicBezTo>
                  <a:pt x="61155" y="1728"/>
                  <a:pt x="64395" y="2539"/>
                  <a:pt x="67947" y="4009"/>
                </a:cubicBezTo>
                <a:cubicBezTo>
                  <a:pt x="71499" y="5479"/>
                  <a:pt x="75682" y="7579"/>
                  <a:pt x="78604" y="9889"/>
                </a:cubicBezTo>
                <a:cubicBezTo>
                  <a:pt x="81526" y="12199"/>
                  <a:pt x="83361" y="14859"/>
                  <a:pt x="85481" y="17869"/>
                </a:cubicBezTo>
                <a:cubicBezTo>
                  <a:pt x="87601" y="20879"/>
                  <a:pt x="90006" y="24938"/>
                  <a:pt x="91324" y="27948"/>
                </a:cubicBezTo>
                <a:cubicBezTo>
                  <a:pt x="92642" y="30958"/>
                  <a:pt x="93044" y="34598"/>
                  <a:pt x="93388" y="35928"/>
                </a:cubicBezTo>
              </a:path>
            </a:pathLst>
          </a:custGeom>
          <a:noFill/>
          <a:ln w="19050" cap="flat" cmpd="sng">
            <a:solidFill>
              <a:srgbClr val="58687A"/>
            </a:solidFill>
            <a:prstDash val="dash"/>
            <a:round/>
            <a:headEnd type="none" w="med" len="med"/>
            <a:tailEnd type="none" w="med" len="med"/>
          </a:ln>
        </p:spPr>
        <p:txBody>
          <a:bodyPr/>
          <a:lstStyle/>
          <a:p>
            <a:endParaRPr lang="en-US">
              <a:solidFill>
                <a:prstClr val="black"/>
              </a:solidFill>
            </a:endParaRPr>
          </a:p>
        </p:txBody>
      </p:sp>
      <p:sp>
        <p:nvSpPr>
          <p:cNvPr id="66" name="Google Shape;812;p32">
            <a:extLst>
              <a:ext uri="{FF2B5EF4-FFF2-40B4-BE49-F238E27FC236}">
                <a16:creationId xmlns="" xmlns:a16="http://schemas.microsoft.com/office/drawing/2014/main" id="{C207E480-539D-E260-700E-DCE10EB0EB40}"/>
              </a:ext>
            </a:extLst>
          </p:cNvPr>
          <p:cNvSpPr/>
          <p:nvPr/>
        </p:nvSpPr>
        <p:spPr>
          <a:xfrm flipH="1">
            <a:off x="7619468" y="3796625"/>
            <a:ext cx="1030892" cy="1145013"/>
          </a:xfrm>
          <a:prstGeom prst="ellipse">
            <a:avLst/>
          </a:prstGeom>
          <a:noFill/>
          <a:ln w="19050" cap="flat" cmpd="sng">
            <a:solidFill>
              <a:srgbClr val="58687A"/>
            </a:solidFill>
            <a:prstDash val="dash"/>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Tx/>
              <a:buFontTx/>
              <a:buNone/>
              <a:defRPr/>
            </a:pPr>
            <a:endParaRPr sz="1800" kern="0">
              <a:solidFill>
                <a:sysClr val="windowText" lastClr="000000"/>
              </a:solidFill>
            </a:endParaRPr>
          </a:p>
        </p:txBody>
      </p:sp>
      <p:sp>
        <p:nvSpPr>
          <p:cNvPr id="67" name="Google Shape;813;p32">
            <a:extLst>
              <a:ext uri="{FF2B5EF4-FFF2-40B4-BE49-F238E27FC236}">
                <a16:creationId xmlns="" xmlns:a16="http://schemas.microsoft.com/office/drawing/2014/main" id="{782C334C-D957-B397-CB5B-B6A54CA68F7C}"/>
              </a:ext>
            </a:extLst>
          </p:cNvPr>
          <p:cNvSpPr/>
          <p:nvPr/>
        </p:nvSpPr>
        <p:spPr>
          <a:xfrm>
            <a:off x="3820082" y="2877027"/>
            <a:ext cx="1030892" cy="1145013"/>
          </a:xfrm>
          <a:prstGeom prst="ellipse">
            <a:avLst/>
          </a:prstGeom>
          <a:solidFill>
            <a:srgbClr val="EEEEE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Tx/>
              <a:buFontTx/>
              <a:buNone/>
              <a:defRPr/>
            </a:pPr>
            <a:endParaRPr sz="1800" kern="0">
              <a:solidFill>
                <a:sysClr val="windowText" lastClr="000000"/>
              </a:solidFill>
            </a:endParaRPr>
          </a:p>
        </p:txBody>
      </p:sp>
      <p:sp>
        <p:nvSpPr>
          <p:cNvPr id="68" name="Google Shape;814;p32">
            <a:extLst>
              <a:ext uri="{FF2B5EF4-FFF2-40B4-BE49-F238E27FC236}">
                <a16:creationId xmlns="" xmlns:a16="http://schemas.microsoft.com/office/drawing/2014/main" id="{A0365405-683D-13D8-B558-D1345EFB85E7}"/>
              </a:ext>
            </a:extLst>
          </p:cNvPr>
          <p:cNvSpPr/>
          <p:nvPr/>
        </p:nvSpPr>
        <p:spPr>
          <a:xfrm>
            <a:off x="3738027" y="2883588"/>
            <a:ext cx="1030892" cy="1145013"/>
          </a:xfrm>
          <a:prstGeom prst="ellipse">
            <a:avLst/>
          </a:prstGeom>
          <a:noFill/>
          <a:ln w="19050" cap="flat" cmpd="sng">
            <a:solidFill>
              <a:srgbClr val="58687A"/>
            </a:solidFill>
            <a:prstDash val="dash"/>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Tx/>
              <a:buFontTx/>
              <a:buNone/>
              <a:defRPr/>
            </a:pPr>
            <a:endParaRPr sz="1800" kern="0">
              <a:solidFill>
                <a:sysClr val="windowText" lastClr="000000"/>
              </a:solidFill>
            </a:endParaRPr>
          </a:p>
        </p:txBody>
      </p:sp>
      <p:grpSp>
        <p:nvGrpSpPr>
          <p:cNvPr id="69" name="Google Shape;815;p32">
            <a:extLst>
              <a:ext uri="{FF2B5EF4-FFF2-40B4-BE49-F238E27FC236}">
                <a16:creationId xmlns="" xmlns:a16="http://schemas.microsoft.com/office/drawing/2014/main" id="{578340E2-EE58-B76F-76D1-87CA5883924C}"/>
              </a:ext>
            </a:extLst>
          </p:cNvPr>
          <p:cNvGrpSpPr/>
          <p:nvPr/>
        </p:nvGrpSpPr>
        <p:grpSpPr>
          <a:xfrm>
            <a:off x="4046823" y="3227612"/>
            <a:ext cx="426935" cy="458906"/>
            <a:chOff x="-1183550" y="3586525"/>
            <a:chExt cx="296175" cy="290550"/>
          </a:xfrm>
        </p:grpSpPr>
        <p:sp>
          <p:nvSpPr>
            <p:cNvPr id="79" name="Google Shape;816;p32">
              <a:extLst>
                <a:ext uri="{FF2B5EF4-FFF2-40B4-BE49-F238E27FC236}">
                  <a16:creationId xmlns="" xmlns:a16="http://schemas.microsoft.com/office/drawing/2014/main" id="{06B546DC-408D-13C9-0563-EB72D2764BAB}"/>
                </a:ext>
              </a:extLst>
            </p:cNvPr>
            <p:cNvSpPr/>
            <p:nvPr/>
          </p:nvSpPr>
          <p:spPr>
            <a:xfrm>
              <a:off x="-927575" y="3671500"/>
              <a:ext cx="40200" cy="16575"/>
            </a:xfrm>
            <a:custGeom>
              <a:avLst/>
              <a:gdLst/>
              <a:ahLst/>
              <a:cxnLst/>
              <a:rect l="l" t="t" r="r" b="b"/>
              <a:pathLst>
                <a:path w="1608" h="663" extrusionOk="0">
                  <a:moveTo>
                    <a:pt x="473" y="0"/>
                  </a:moveTo>
                  <a:cubicBezTo>
                    <a:pt x="32" y="0"/>
                    <a:pt x="1" y="662"/>
                    <a:pt x="473" y="662"/>
                  </a:cubicBezTo>
                  <a:lnTo>
                    <a:pt x="1135" y="662"/>
                  </a:lnTo>
                  <a:cubicBezTo>
                    <a:pt x="1145" y="663"/>
                    <a:pt x="1156" y="663"/>
                    <a:pt x="1166" y="663"/>
                  </a:cubicBezTo>
                  <a:cubicBezTo>
                    <a:pt x="1607" y="663"/>
                    <a:pt x="1597" y="0"/>
                    <a:pt x="1135" y="0"/>
                  </a:cubicBezTo>
                  <a:close/>
                </a:path>
              </a:pathLst>
            </a:custGeom>
            <a:solidFill>
              <a:srgbClr val="E7A3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Tx/>
                <a:buFontTx/>
                <a:buNone/>
                <a:defRPr/>
              </a:pPr>
              <a:endParaRPr sz="1800" kern="0">
                <a:solidFill>
                  <a:sysClr val="windowText" lastClr="000000"/>
                </a:solidFill>
              </a:endParaRPr>
            </a:p>
          </p:txBody>
        </p:sp>
        <p:sp>
          <p:nvSpPr>
            <p:cNvPr id="80" name="Google Shape;817;p32">
              <a:extLst>
                <a:ext uri="{FF2B5EF4-FFF2-40B4-BE49-F238E27FC236}">
                  <a16:creationId xmlns="" xmlns:a16="http://schemas.microsoft.com/office/drawing/2014/main" id="{4A43FE62-155F-0843-B4D0-0319B14916C6}"/>
                </a:ext>
              </a:extLst>
            </p:cNvPr>
            <p:cNvSpPr/>
            <p:nvPr/>
          </p:nvSpPr>
          <p:spPr>
            <a:xfrm>
              <a:off x="-1183550" y="3671500"/>
              <a:ext cx="39400" cy="16575"/>
            </a:xfrm>
            <a:custGeom>
              <a:avLst/>
              <a:gdLst/>
              <a:ahLst/>
              <a:cxnLst/>
              <a:rect l="l" t="t" r="r" b="b"/>
              <a:pathLst>
                <a:path w="1576" h="663" extrusionOk="0">
                  <a:moveTo>
                    <a:pt x="473" y="0"/>
                  </a:moveTo>
                  <a:cubicBezTo>
                    <a:pt x="32" y="0"/>
                    <a:pt x="1" y="662"/>
                    <a:pt x="473" y="662"/>
                  </a:cubicBezTo>
                  <a:lnTo>
                    <a:pt x="1135" y="662"/>
                  </a:lnTo>
                  <a:cubicBezTo>
                    <a:pt x="1145" y="663"/>
                    <a:pt x="1154" y="663"/>
                    <a:pt x="1163" y="663"/>
                  </a:cubicBezTo>
                  <a:cubicBezTo>
                    <a:pt x="1576" y="663"/>
                    <a:pt x="1566" y="0"/>
                    <a:pt x="1135" y="0"/>
                  </a:cubicBezTo>
                  <a:close/>
                </a:path>
              </a:pathLst>
            </a:custGeom>
            <a:solidFill>
              <a:srgbClr val="E7A3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Tx/>
                <a:buFontTx/>
                <a:buNone/>
                <a:defRPr/>
              </a:pPr>
              <a:endParaRPr sz="1800" kern="0">
                <a:solidFill>
                  <a:sysClr val="windowText" lastClr="000000"/>
                </a:solidFill>
              </a:endParaRPr>
            </a:p>
          </p:txBody>
        </p:sp>
        <p:sp>
          <p:nvSpPr>
            <p:cNvPr id="81" name="Google Shape;818;p32">
              <a:extLst>
                <a:ext uri="{FF2B5EF4-FFF2-40B4-BE49-F238E27FC236}">
                  <a16:creationId xmlns="" xmlns:a16="http://schemas.microsoft.com/office/drawing/2014/main" id="{FF7DE32D-2220-9E38-113F-07608F9F7FC5}"/>
                </a:ext>
              </a:extLst>
            </p:cNvPr>
            <p:cNvSpPr/>
            <p:nvPr/>
          </p:nvSpPr>
          <p:spPr>
            <a:xfrm>
              <a:off x="-944250" y="3603025"/>
              <a:ext cx="39525" cy="26375"/>
            </a:xfrm>
            <a:custGeom>
              <a:avLst/>
              <a:gdLst/>
              <a:ahLst/>
              <a:cxnLst/>
              <a:rect l="l" t="t" r="r" b="b"/>
              <a:pathLst>
                <a:path w="1581" h="1055" extrusionOk="0">
                  <a:moveTo>
                    <a:pt x="1086" y="1"/>
                  </a:moveTo>
                  <a:cubicBezTo>
                    <a:pt x="1024" y="1"/>
                    <a:pt x="957" y="19"/>
                    <a:pt x="888" y="61"/>
                  </a:cubicBezTo>
                  <a:lnTo>
                    <a:pt x="321" y="408"/>
                  </a:lnTo>
                  <a:cubicBezTo>
                    <a:pt x="0" y="595"/>
                    <a:pt x="179" y="1054"/>
                    <a:pt x="490" y="1054"/>
                  </a:cubicBezTo>
                  <a:cubicBezTo>
                    <a:pt x="546" y="1054"/>
                    <a:pt x="606" y="1040"/>
                    <a:pt x="668" y="1006"/>
                  </a:cubicBezTo>
                  <a:lnTo>
                    <a:pt x="1266" y="660"/>
                  </a:lnTo>
                  <a:cubicBezTo>
                    <a:pt x="1581" y="450"/>
                    <a:pt x="1394" y="1"/>
                    <a:pt x="1086" y="1"/>
                  </a:cubicBezTo>
                  <a:close/>
                </a:path>
              </a:pathLst>
            </a:custGeom>
            <a:solidFill>
              <a:srgbClr val="E7A3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Tx/>
                <a:buFontTx/>
                <a:buNone/>
                <a:defRPr/>
              </a:pPr>
              <a:endParaRPr sz="1800" kern="0">
                <a:solidFill>
                  <a:sysClr val="windowText" lastClr="000000"/>
                </a:solidFill>
              </a:endParaRPr>
            </a:p>
          </p:txBody>
        </p:sp>
        <p:sp>
          <p:nvSpPr>
            <p:cNvPr id="82" name="Google Shape;819;p32">
              <a:extLst>
                <a:ext uri="{FF2B5EF4-FFF2-40B4-BE49-F238E27FC236}">
                  <a16:creationId xmlns="" xmlns:a16="http://schemas.microsoft.com/office/drawing/2014/main" id="{9639CBF6-1B76-A19B-89A0-32F344A6F19C}"/>
                </a:ext>
              </a:extLst>
            </p:cNvPr>
            <p:cNvSpPr/>
            <p:nvPr/>
          </p:nvSpPr>
          <p:spPr>
            <a:xfrm>
              <a:off x="-1166200" y="3731225"/>
              <a:ext cx="39700" cy="26075"/>
            </a:xfrm>
            <a:custGeom>
              <a:avLst/>
              <a:gdLst/>
              <a:ahLst/>
              <a:cxnLst/>
              <a:rect l="l" t="t" r="r" b="b"/>
              <a:pathLst>
                <a:path w="1588" h="1043" extrusionOk="0">
                  <a:moveTo>
                    <a:pt x="1071" y="1"/>
                  </a:moveTo>
                  <a:cubicBezTo>
                    <a:pt x="1021" y="1"/>
                    <a:pt x="968" y="12"/>
                    <a:pt x="913" y="37"/>
                  </a:cubicBezTo>
                  <a:lnTo>
                    <a:pt x="315" y="384"/>
                  </a:lnTo>
                  <a:cubicBezTo>
                    <a:pt x="0" y="593"/>
                    <a:pt x="187" y="1043"/>
                    <a:pt x="495" y="1043"/>
                  </a:cubicBezTo>
                  <a:cubicBezTo>
                    <a:pt x="557" y="1043"/>
                    <a:pt x="624" y="1025"/>
                    <a:pt x="693" y="982"/>
                  </a:cubicBezTo>
                  <a:lnTo>
                    <a:pt x="1260" y="636"/>
                  </a:lnTo>
                  <a:cubicBezTo>
                    <a:pt x="1587" y="472"/>
                    <a:pt x="1395" y="1"/>
                    <a:pt x="1071" y="1"/>
                  </a:cubicBezTo>
                  <a:close/>
                </a:path>
              </a:pathLst>
            </a:custGeom>
            <a:solidFill>
              <a:srgbClr val="E7A3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Tx/>
                <a:buFontTx/>
                <a:buNone/>
                <a:defRPr/>
              </a:pPr>
              <a:endParaRPr sz="1800" kern="0">
                <a:solidFill>
                  <a:sysClr val="windowText" lastClr="000000"/>
                </a:solidFill>
              </a:endParaRPr>
            </a:p>
          </p:txBody>
        </p:sp>
        <p:sp>
          <p:nvSpPr>
            <p:cNvPr id="83" name="Google Shape;820;p32">
              <a:extLst>
                <a:ext uri="{FF2B5EF4-FFF2-40B4-BE49-F238E27FC236}">
                  <a16:creationId xmlns="" xmlns:a16="http://schemas.microsoft.com/office/drawing/2014/main" id="{80A58BE4-BC6D-AFEF-9393-36343D47786E}"/>
                </a:ext>
              </a:extLst>
            </p:cNvPr>
            <p:cNvSpPr/>
            <p:nvPr/>
          </p:nvSpPr>
          <p:spPr>
            <a:xfrm>
              <a:off x="-944925" y="3730950"/>
              <a:ext cx="40200" cy="26375"/>
            </a:xfrm>
            <a:custGeom>
              <a:avLst/>
              <a:gdLst/>
              <a:ahLst/>
              <a:cxnLst/>
              <a:rect l="l" t="t" r="r" b="b"/>
              <a:pathLst>
                <a:path w="1608" h="1055" extrusionOk="0">
                  <a:moveTo>
                    <a:pt x="515" y="0"/>
                  </a:moveTo>
                  <a:cubicBezTo>
                    <a:pt x="198" y="0"/>
                    <a:pt x="1" y="460"/>
                    <a:pt x="348" y="647"/>
                  </a:cubicBezTo>
                  <a:lnTo>
                    <a:pt x="915" y="993"/>
                  </a:lnTo>
                  <a:cubicBezTo>
                    <a:pt x="984" y="1036"/>
                    <a:pt x="1052" y="1054"/>
                    <a:pt x="1114" y="1054"/>
                  </a:cubicBezTo>
                  <a:cubicBezTo>
                    <a:pt x="1421" y="1054"/>
                    <a:pt x="1608" y="609"/>
                    <a:pt x="1293" y="426"/>
                  </a:cubicBezTo>
                  <a:lnTo>
                    <a:pt x="695" y="48"/>
                  </a:lnTo>
                  <a:cubicBezTo>
                    <a:pt x="633" y="15"/>
                    <a:pt x="572" y="0"/>
                    <a:pt x="515" y="0"/>
                  </a:cubicBezTo>
                  <a:close/>
                </a:path>
              </a:pathLst>
            </a:custGeom>
            <a:solidFill>
              <a:srgbClr val="E7A3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Tx/>
                <a:buFontTx/>
                <a:buNone/>
                <a:defRPr/>
              </a:pPr>
              <a:endParaRPr sz="1800" kern="0">
                <a:solidFill>
                  <a:sysClr val="windowText" lastClr="000000"/>
                </a:solidFill>
              </a:endParaRPr>
            </a:p>
          </p:txBody>
        </p:sp>
        <p:sp>
          <p:nvSpPr>
            <p:cNvPr id="84" name="Google Shape;821;p32">
              <a:extLst>
                <a:ext uri="{FF2B5EF4-FFF2-40B4-BE49-F238E27FC236}">
                  <a16:creationId xmlns="" xmlns:a16="http://schemas.microsoft.com/office/drawing/2014/main" id="{B4FE0C26-0887-523D-9961-180E7B08A68D}"/>
                </a:ext>
              </a:extLst>
            </p:cNvPr>
            <p:cNvSpPr/>
            <p:nvPr/>
          </p:nvSpPr>
          <p:spPr>
            <a:xfrm>
              <a:off x="-1167000" y="3603025"/>
              <a:ext cx="40200" cy="26375"/>
            </a:xfrm>
            <a:custGeom>
              <a:avLst/>
              <a:gdLst/>
              <a:ahLst/>
              <a:cxnLst/>
              <a:rect l="l" t="t" r="r" b="b"/>
              <a:pathLst>
                <a:path w="1608" h="1055" extrusionOk="0">
                  <a:moveTo>
                    <a:pt x="477" y="1"/>
                  </a:moveTo>
                  <a:cubicBezTo>
                    <a:pt x="188" y="1"/>
                    <a:pt x="1" y="450"/>
                    <a:pt x="315" y="660"/>
                  </a:cubicBezTo>
                  <a:lnTo>
                    <a:pt x="914" y="1006"/>
                  </a:lnTo>
                  <a:cubicBezTo>
                    <a:pt x="981" y="1040"/>
                    <a:pt x="1044" y="1054"/>
                    <a:pt x="1103" y="1054"/>
                  </a:cubicBezTo>
                  <a:cubicBezTo>
                    <a:pt x="1434" y="1054"/>
                    <a:pt x="1608" y="595"/>
                    <a:pt x="1260" y="408"/>
                  </a:cubicBezTo>
                  <a:lnTo>
                    <a:pt x="662" y="61"/>
                  </a:lnTo>
                  <a:cubicBezTo>
                    <a:pt x="598" y="19"/>
                    <a:pt x="536" y="1"/>
                    <a:pt x="477" y="1"/>
                  </a:cubicBezTo>
                  <a:close/>
                </a:path>
              </a:pathLst>
            </a:custGeom>
            <a:solidFill>
              <a:srgbClr val="E7A3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Tx/>
                <a:buFontTx/>
                <a:buNone/>
                <a:defRPr/>
              </a:pPr>
              <a:endParaRPr sz="1800" kern="0">
                <a:solidFill>
                  <a:sysClr val="windowText" lastClr="000000"/>
                </a:solidFill>
              </a:endParaRPr>
            </a:p>
          </p:txBody>
        </p:sp>
        <p:sp>
          <p:nvSpPr>
            <p:cNvPr id="85" name="Google Shape;822;p32">
              <a:extLst>
                <a:ext uri="{FF2B5EF4-FFF2-40B4-BE49-F238E27FC236}">
                  <a16:creationId xmlns="" xmlns:a16="http://schemas.microsoft.com/office/drawing/2014/main" id="{E2B6E63C-A8E9-9C77-7BB7-589FCF97253D}"/>
                </a:ext>
              </a:extLst>
            </p:cNvPr>
            <p:cNvSpPr/>
            <p:nvPr/>
          </p:nvSpPr>
          <p:spPr>
            <a:xfrm>
              <a:off x="-1065400" y="3658900"/>
              <a:ext cx="59875" cy="77200"/>
            </a:xfrm>
            <a:custGeom>
              <a:avLst/>
              <a:gdLst/>
              <a:ahLst/>
              <a:cxnLst/>
              <a:rect l="l" t="t" r="r" b="b"/>
              <a:pathLst>
                <a:path w="2395" h="3088" extrusionOk="0">
                  <a:moveTo>
                    <a:pt x="882" y="0"/>
                  </a:moveTo>
                  <a:lnTo>
                    <a:pt x="0" y="1355"/>
                  </a:lnTo>
                  <a:lnTo>
                    <a:pt x="1355" y="1922"/>
                  </a:lnTo>
                  <a:cubicBezTo>
                    <a:pt x="1450" y="1953"/>
                    <a:pt x="1544" y="2111"/>
                    <a:pt x="1544" y="2237"/>
                  </a:cubicBezTo>
                  <a:lnTo>
                    <a:pt x="1544" y="3088"/>
                  </a:lnTo>
                  <a:lnTo>
                    <a:pt x="2395" y="1733"/>
                  </a:lnTo>
                  <a:lnTo>
                    <a:pt x="1071" y="1166"/>
                  </a:lnTo>
                  <a:cubicBezTo>
                    <a:pt x="945" y="1134"/>
                    <a:pt x="882" y="1008"/>
                    <a:pt x="882" y="851"/>
                  </a:cubicBezTo>
                  <a:lnTo>
                    <a:pt x="882" y="0"/>
                  </a:lnTo>
                  <a:close/>
                </a:path>
              </a:pathLst>
            </a:custGeom>
            <a:solidFill>
              <a:srgbClr val="E7A3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Tx/>
                <a:buFontTx/>
                <a:buNone/>
                <a:defRPr/>
              </a:pPr>
              <a:endParaRPr sz="1800" kern="0">
                <a:solidFill>
                  <a:sysClr val="windowText" lastClr="000000"/>
                </a:solidFill>
              </a:endParaRPr>
            </a:p>
          </p:txBody>
        </p:sp>
        <p:sp>
          <p:nvSpPr>
            <p:cNvPr id="86" name="Google Shape;823;p32">
              <a:extLst>
                <a:ext uri="{FF2B5EF4-FFF2-40B4-BE49-F238E27FC236}">
                  <a16:creationId xmlns="" xmlns:a16="http://schemas.microsoft.com/office/drawing/2014/main" id="{63B3BA44-EFAE-1ABF-31B3-9DD6878CC3EE}"/>
                </a:ext>
              </a:extLst>
            </p:cNvPr>
            <p:cNvSpPr/>
            <p:nvPr/>
          </p:nvSpPr>
          <p:spPr>
            <a:xfrm>
              <a:off x="-1078000" y="3809325"/>
              <a:ext cx="85075" cy="67750"/>
            </a:xfrm>
            <a:custGeom>
              <a:avLst/>
              <a:gdLst/>
              <a:ahLst/>
              <a:cxnLst/>
              <a:rect l="l" t="t" r="r" b="b"/>
              <a:pathLst>
                <a:path w="3403" h="2710" extrusionOk="0">
                  <a:moveTo>
                    <a:pt x="0" y="1"/>
                  </a:moveTo>
                  <a:lnTo>
                    <a:pt x="0" y="662"/>
                  </a:lnTo>
                  <a:lnTo>
                    <a:pt x="1008" y="662"/>
                  </a:lnTo>
                  <a:cubicBezTo>
                    <a:pt x="1449" y="662"/>
                    <a:pt x="1481" y="1324"/>
                    <a:pt x="1008" y="1324"/>
                  </a:cubicBezTo>
                  <a:lnTo>
                    <a:pt x="0" y="1324"/>
                  </a:lnTo>
                  <a:lnTo>
                    <a:pt x="0" y="1670"/>
                  </a:lnTo>
                  <a:cubicBezTo>
                    <a:pt x="0" y="2237"/>
                    <a:pt x="473" y="2710"/>
                    <a:pt x="1008" y="2710"/>
                  </a:cubicBezTo>
                  <a:lnTo>
                    <a:pt x="2395" y="2710"/>
                  </a:lnTo>
                  <a:cubicBezTo>
                    <a:pt x="2962" y="2710"/>
                    <a:pt x="3403" y="2237"/>
                    <a:pt x="3403" y="1670"/>
                  </a:cubicBezTo>
                  <a:lnTo>
                    <a:pt x="3403" y="1324"/>
                  </a:lnTo>
                  <a:lnTo>
                    <a:pt x="2395" y="1324"/>
                  </a:lnTo>
                  <a:cubicBezTo>
                    <a:pt x="1954" y="1324"/>
                    <a:pt x="1922" y="662"/>
                    <a:pt x="2395" y="662"/>
                  </a:cubicBezTo>
                  <a:lnTo>
                    <a:pt x="3403" y="662"/>
                  </a:lnTo>
                  <a:lnTo>
                    <a:pt x="3403" y="1"/>
                  </a:lnTo>
                  <a:close/>
                </a:path>
              </a:pathLst>
            </a:custGeom>
            <a:solidFill>
              <a:srgbClr val="E7A3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Tx/>
                <a:buFontTx/>
                <a:buNone/>
                <a:defRPr/>
              </a:pPr>
              <a:endParaRPr sz="1800" kern="0">
                <a:solidFill>
                  <a:sysClr val="windowText" lastClr="000000"/>
                </a:solidFill>
              </a:endParaRPr>
            </a:p>
          </p:txBody>
        </p:sp>
        <p:sp>
          <p:nvSpPr>
            <p:cNvPr id="87" name="Google Shape;824;p32">
              <a:extLst>
                <a:ext uri="{FF2B5EF4-FFF2-40B4-BE49-F238E27FC236}">
                  <a16:creationId xmlns="" xmlns:a16="http://schemas.microsoft.com/office/drawing/2014/main" id="{FAFF54D3-DE67-3077-5E54-5F2E36FA41DB}"/>
                </a:ext>
              </a:extLst>
            </p:cNvPr>
            <p:cNvSpPr/>
            <p:nvPr/>
          </p:nvSpPr>
          <p:spPr>
            <a:xfrm>
              <a:off x="-1135500" y="3586525"/>
              <a:ext cx="193775" cy="204700"/>
            </a:xfrm>
            <a:custGeom>
              <a:avLst/>
              <a:gdLst/>
              <a:ahLst/>
              <a:cxnLst/>
              <a:rect l="l" t="t" r="r" b="b"/>
              <a:pathLst>
                <a:path w="7751" h="8188" extrusionOk="0">
                  <a:moveTo>
                    <a:pt x="4023" y="1424"/>
                  </a:moveTo>
                  <a:cubicBezTo>
                    <a:pt x="4201" y="1424"/>
                    <a:pt x="4380" y="1561"/>
                    <a:pt x="4380" y="1761"/>
                  </a:cubicBezTo>
                  <a:lnTo>
                    <a:pt x="4380" y="3588"/>
                  </a:lnTo>
                  <a:lnTo>
                    <a:pt x="5892" y="4124"/>
                  </a:lnTo>
                  <a:cubicBezTo>
                    <a:pt x="5955" y="4187"/>
                    <a:pt x="6049" y="4250"/>
                    <a:pt x="6081" y="4344"/>
                  </a:cubicBezTo>
                  <a:cubicBezTo>
                    <a:pt x="6081" y="4407"/>
                    <a:pt x="6081" y="4533"/>
                    <a:pt x="5986" y="4628"/>
                  </a:cubicBezTo>
                  <a:lnTo>
                    <a:pt x="4285" y="7369"/>
                  </a:lnTo>
                  <a:cubicBezTo>
                    <a:pt x="4222" y="7495"/>
                    <a:pt x="4127" y="7526"/>
                    <a:pt x="4033" y="7526"/>
                  </a:cubicBezTo>
                  <a:lnTo>
                    <a:pt x="3938" y="7526"/>
                  </a:lnTo>
                  <a:cubicBezTo>
                    <a:pt x="3781" y="7495"/>
                    <a:pt x="3718" y="7369"/>
                    <a:pt x="3718" y="7211"/>
                  </a:cubicBezTo>
                  <a:lnTo>
                    <a:pt x="3718" y="5384"/>
                  </a:lnTo>
                  <a:lnTo>
                    <a:pt x="2206" y="4817"/>
                  </a:lnTo>
                  <a:cubicBezTo>
                    <a:pt x="2143" y="4754"/>
                    <a:pt x="2048" y="4691"/>
                    <a:pt x="2017" y="4596"/>
                  </a:cubicBezTo>
                  <a:cubicBezTo>
                    <a:pt x="1985" y="4533"/>
                    <a:pt x="2017" y="4407"/>
                    <a:pt x="2048" y="4344"/>
                  </a:cubicBezTo>
                  <a:lnTo>
                    <a:pt x="3749" y="1572"/>
                  </a:lnTo>
                  <a:cubicBezTo>
                    <a:pt x="3818" y="1469"/>
                    <a:pt x="3920" y="1424"/>
                    <a:pt x="4023" y="1424"/>
                  </a:cubicBezTo>
                  <a:close/>
                  <a:moveTo>
                    <a:pt x="4019" y="1"/>
                  </a:moveTo>
                  <a:cubicBezTo>
                    <a:pt x="3743" y="1"/>
                    <a:pt x="3463" y="31"/>
                    <a:pt x="3182" y="91"/>
                  </a:cubicBezTo>
                  <a:cubicBezTo>
                    <a:pt x="1733" y="406"/>
                    <a:pt x="567" y="1572"/>
                    <a:pt x="284" y="3084"/>
                  </a:cubicBezTo>
                  <a:cubicBezTo>
                    <a:pt x="0" y="4533"/>
                    <a:pt x="599" y="5479"/>
                    <a:pt x="1040" y="6140"/>
                  </a:cubicBezTo>
                  <a:cubicBezTo>
                    <a:pt x="1922" y="7526"/>
                    <a:pt x="1387" y="7526"/>
                    <a:pt x="1670" y="8188"/>
                  </a:cubicBezTo>
                  <a:lnTo>
                    <a:pt x="6301" y="8188"/>
                  </a:lnTo>
                  <a:cubicBezTo>
                    <a:pt x="6553" y="7526"/>
                    <a:pt x="6018" y="7526"/>
                    <a:pt x="6931" y="6109"/>
                  </a:cubicBezTo>
                  <a:cubicBezTo>
                    <a:pt x="7373" y="5447"/>
                    <a:pt x="7719" y="4817"/>
                    <a:pt x="7719" y="3746"/>
                  </a:cubicBezTo>
                  <a:cubicBezTo>
                    <a:pt x="7751" y="2612"/>
                    <a:pt x="7246" y="1540"/>
                    <a:pt x="6396" y="847"/>
                  </a:cubicBezTo>
                  <a:cubicBezTo>
                    <a:pt x="5726" y="297"/>
                    <a:pt x="4892" y="1"/>
                    <a:pt x="4019" y="1"/>
                  </a:cubicBezTo>
                  <a:close/>
                </a:path>
              </a:pathLst>
            </a:custGeom>
            <a:solidFill>
              <a:srgbClr val="E7A3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Tx/>
                <a:buFontTx/>
                <a:buNone/>
                <a:defRPr/>
              </a:pPr>
              <a:endParaRPr sz="1800" kern="0">
                <a:solidFill>
                  <a:sysClr val="windowText" lastClr="000000"/>
                </a:solidFill>
              </a:endParaRPr>
            </a:p>
          </p:txBody>
        </p:sp>
      </p:grpSp>
      <p:grpSp>
        <p:nvGrpSpPr>
          <p:cNvPr id="70" name="Google Shape;825;p32">
            <a:extLst>
              <a:ext uri="{FF2B5EF4-FFF2-40B4-BE49-F238E27FC236}">
                <a16:creationId xmlns="" xmlns:a16="http://schemas.microsoft.com/office/drawing/2014/main" id="{4ACCEC8E-27CB-68F0-3DFC-B3F4778FD53C}"/>
              </a:ext>
            </a:extLst>
          </p:cNvPr>
          <p:cNvGrpSpPr/>
          <p:nvPr/>
        </p:nvGrpSpPr>
        <p:grpSpPr>
          <a:xfrm>
            <a:off x="7383896" y="2100587"/>
            <a:ext cx="440716" cy="458918"/>
            <a:chOff x="-11295075" y="4092875"/>
            <a:chExt cx="355250" cy="330825"/>
          </a:xfrm>
        </p:grpSpPr>
        <p:sp>
          <p:nvSpPr>
            <p:cNvPr id="74" name="Google Shape;826;p32">
              <a:extLst>
                <a:ext uri="{FF2B5EF4-FFF2-40B4-BE49-F238E27FC236}">
                  <a16:creationId xmlns="" xmlns:a16="http://schemas.microsoft.com/office/drawing/2014/main" id="{27F66EB3-1563-C15D-0344-FBE84FB501D4}"/>
                </a:ext>
              </a:extLst>
            </p:cNvPr>
            <p:cNvSpPr/>
            <p:nvPr/>
          </p:nvSpPr>
          <p:spPr>
            <a:xfrm>
              <a:off x="-11084775" y="4196825"/>
              <a:ext cx="61475" cy="61475"/>
            </a:xfrm>
            <a:custGeom>
              <a:avLst/>
              <a:gdLst/>
              <a:ahLst/>
              <a:cxnLst/>
              <a:rect l="l" t="t" r="r" b="b"/>
              <a:pathLst>
                <a:path w="2459" h="2459" extrusionOk="0">
                  <a:moveTo>
                    <a:pt x="64" y="1"/>
                  </a:moveTo>
                  <a:cubicBezTo>
                    <a:pt x="32" y="410"/>
                    <a:pt x="1" y="852"/>
                    <a:pt x="1" y="1230"/>
                  </a:cubicBezTo>
                  <a:cubicBezTo>
                    <a:pt x="1" y="1639"/>
                    <a:pt x="32" y="2049"/>
                    <a:pt x="64" y="2458"/>
                  </a:cubicBezTo>
                  <a:lnTo>
                    <a:pt x="1198" y="2458"/>
                  </a:lnTo>
                  <a:cubicBezTo>
                    <a:pt x="1891" y="2458"/>
                    <a:pt x="2458" y="1891"/>
                    <a:pt x="2458" y="1230"/>
                  </a:cubicBezTo>
                  <a:cubicBezTo>
                    <a:pt x="2458" y="568"/>
                    <a:pt x="1922" y="1"/>
                    <a:pt x="1198" y="1"/>
                  </a:cubicBezTo>
                  <a:close/>
                </a:path>
              </a:pathLst>
            </a:custGeom>
            <a:solidFill>
              <a:srgbClr val="BE362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Tx/>
                <a:buFontTx/>
                <a:buNone/>
                <a:defRPr/>
              </a:pPr>
              <a:endParaRPr sz="1800" kern="0">
                <a:solidFill>
                  <a:sysClr val="windowText" lastClr="000000"/>
                </a:solidFill>
              </a:endParaRPr>
            </a:p>
          </p:txBody>
        </p:sp>
        <p:sp>
          <p:nvSpPr>
            <p:cNvPr id="75" name="Google Shape;827;p32">
              <a:extLst>
                <a:ext uri="{FF2B5EF4-FFF2-40B4-BE49-F238E27FC236}">
                  <a16:creationId xmlns="" xmlns:a16="http://schemas.microsoft.com/office/drawing/2014/main" id="{85872ED4-4B58-E823-CF95-D482293634AE}"/>
                </a:ext>
              </a:extLst>
            </p:cNvPr>
            <p:cNvSpPr/>
            <p:nvPr/>
          </p:nvSpPr>
          <p:spPr>
            <a:xfrm>
              <a:off x="-11080050" y="4092875"/>
              <a:ext cx="140225" cy="269375"/>
            </a:xfrm>
            <a:custGeom>
              <a:avLst/>
              <a:gdLst/>
              <a:ahLst/>
              <a:cxnLst/>
              <a:rect l="l" t="t" r="r" b="b"/>
              <a:pathLst>
                <a:path w="5609" h="10775" extrusionOk="0">
                  <a:moveTo>
                    <a:pt x="2679" y="0"/>
                  </a:moveTo>
                  <a:cubicBezTo>
                    <a:pt x="1450" y="0"/>
                    <a:pt x="442" y="1387"/>
                    <a:pt x="1" y="3308"/>
                  </a:cubicBezTo>
                  <a:lnTo>
                    <a:pt x="1009" y="3308"/>
                  </a:lnTo>
                  <a:cubicBezTo>
                    <a:pt x="2175" y="3308"/>
                    <a:pt x="3120" y="4253"/>
                    <a:pt x="3120" y="5388"/>
                  </a:cubicBezTo>
                  <a:cubicBezTo>
                    <a:pt x="3120" y="6522"/>
                    <a:pt x="2175" y="7467"/>
                    <a:pt x="1009" y="7467"/>
                  </a:cubicBezTo>
                  <a:lnTo>
                    <a:pt x="1" y="7467"/>
                  </a:lnTo>
                  <a:cubicBezTo>
                    <a:pt x="442" y="9420"/>
                    <a:pt x="1450" y="10775"/>
                    <a:pt x="2679" y="10775"/>
                  </a:cubicBezTo>
                  <a:cubicBezTo>
                    <a:pt x="4285" y="10775"/>
                    <a:pt x="5609" y="8381"/>
                    <a:pt x="5609" y="5419"/>
                  </a:cubicBezTo>
                  <a:cubicBezTo>
                    <a:pt x="5609" y="2458"/>
                    <a:pt x="4285" y="0"/>
                    <a:pt x="2679" y="0"/>
                  </a:cubicBezTo>
                  <a:close/>
                </a:path>
              </a:pathLst>
            </a:custGeom>
            <a:solidFill>
              <a:srgbClr val="BE362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Tx/>
                <a:buFontTx/>
                <a:buNone/>
                <a:defRPr/>
              </a:pPr>
              <a:endParaRPr sz="1800" kern="0">
                <a:solidFill>
                  <a:sysClr val="windowText" lastClr="000000"/>
                </a:solidFill>
              </a:endParaRPr>
            </a:p>
          </p:txBody>
        </p:sp>
        <p:sp>
          <p:nvSpPr>
            <p:cNvPr id="76" name="Google Shape;828;p32">
              <a:extLst>
                <a:ext uri="{FF2B5EF4-FFF2-40B4-BE49-F238E27FC236}">
                  <a16:creationId xmlns="" xmlns:a16="http://schemas.microsoft.com/office/drawing/2014/main" id="{5CD50BD7-7559-8A2B-98B8-65E97C702D9F}"/>
                </a:ext>
              </a:extLst>
            </p:cNvPr>
            <p:cNvSpPr/>
            <p:nvPr/>
          </p:nvSpPr>
          <p:spPr>
            <a:xfrm>
              <a:off x="-11230475" y="4320500"/>
              <a:ext cx="103975" cy="103200"/>
            </a:xfrm>
            <a:custGeom>
              <a:avLst/>
              <a:gdLst/>
              <a:ahLst/>
              <a:cxnLst/>
              <a:rect l="l" t="t" r="r" b="b"/>
              <a:pathLst>
                <a:path w="4159" h="4128" extrusionOk="0">
                  <a:moveTo>
                    <a:pt x="0" y="0"/>
                  </a:moveTo>
                  <a:lnTo>
                    <a:pt x="0" y="2867"/>
                  </a:lnTo>
                  <a:cubicBezTo>
                    <a:pt x="0" y="3529"/>
                    <a:pt x="536" y="4127"/>
                    <a:pt x="1260" y="4127"/>
                  </a:cubicBezTo>
                  <a:cubicBezTo>
                    <a:pt x="1922" y="4127"/>
                    <a:pt x="2521" y="3560"/>
                    <a:pt x="2521" y="2867"/>
                  </a:cubicBezTo>
                  <a:lnTo>
                    <a:pt x="2521" y="1638"/>
                  </a:lnTo>
                  <a:lnTo>
                    <a:pt x="2962" y="1638"/>
                  </a:lnTo>
                  <a:cubicBezTo>
                    <a:pt x="3623" y="1638"/>
                    <a:pt x="4127" y="1134"/>
                    <a:pt x="4159" y="473"/>
                  </a:cubicBezTo>
                  <a:cubicBezTo>
                    <a:pt x="3875" y="347"/>
                    <a:pt x="3623" y="221"/>
                    <a:pt x="3340" y="158"/>
                  </a:cubicBezTo>
                  <a:lnTo>
                    <a:pt x="3340" y="378"/>
                  </a:lnTo>
                  <a:cubicBezTo>
                    <a:pt x="3340" y="630"/>
                    <a:pt x="3151" y="788"/>
                    <a:pt x="2962" y="788"/>
                  </a:cubicBezTo>
                  <a:lnTo>
                    <a:pt x="2521" y="788"/>
                  </a:lnTo>
                  <a:lnTo>
                    <a:pt x="2521" y="0"/>
                  </a:lnTo>
                  <a:cubicBezTo>
                    <a:pt x="2468" y="11"/>
                    <a:pt x="2416" y="14"/>
                    <a:pt x="2364" y="14"/>
                  </a:cubicBezTo>
                  <a:cubicBezTo>
                    <a:pt x="2262" y="14"/>
                    <a:pt x="2164" y="0"/>
                    <a:pt x="2080" y="0"/>
                  </a:cubicBezTo>
                  <a:close/>
                </a:path>
              </a:pathLst>
            </a:custGeom>
            <a:solidFill>
              <a:srgbClr val="BE362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Tx/>
                <a:buFontTx/>
                <a:buNone/>
                <a:defRPr/>
              </a:pPr>
              <a:endParaRPr sz="1800" kern="0">
                <a:solidFill>
                  <a:sysClr val="windowText" lastClr="000000"/>
                </a:solidFill>
              </a:endParaRPr>
            </a:p>
          </p:txBody>
        </p:sp>
        <p:sp>
          <p:nvSpPr>
            <p:cNvPr id="77" name="Google Shape;829;p32">
              <a:extLst>
                <a:ext uri="{FF2B5EF4-FFF2-40B4-BE49-F238E27FC236}">
                  <a16:creationId xmlns="" xmlns:a16="http://schemas.microsoft.com/office/drawing/2014/main" id="{C9A6E012-E781-E4B3-5FA8-332D0D88372C}"/>
                </a:ext>
              </a:extLst>
            </p:cNvPr>
            <p:cNvSpPr/>
            <p:nvPr/>
          </p:nvSpPr>
          <p:spPr>
            <a:xfrm>
              <a:off x="-11210000" y="4113350"/>
              <a:ext cx="137850" cy="226075"/>
            </a:xfrm>
            <a:custGeom>
              <a:avLst/>
              <a:gdLst/>
              <a:ahLst/>
              <a:cxnLst/>
              <a:rect l="l" t="t" r="r" b="b"/>
              <a:pathLst>
                <a:path w="5514" h="9043" extrusionOk="0">
                  <a:moveTo>
                    <a:pt x="5514" y="0"/>
                  </a:moveTo>
                  <a:lnTo>
                    <a:pt x="4096" y="883"/>
                  </a:lnTo>
                  <a:cubicBezTo>
                    <a:pt x="3308" y="1355"/>
                    <a:pt x="2363" y="1607"/>
                    <a:pt x="1418" y="1607"/>
                  </a:cubicBezTo>
                  <a:cubicBezTo>
                    <a:pt x="536" y="2300"/>
                    <a:pt x="0" y="3340"/>
                    <a:pt x="0" y="4537"/>
                  </a:cubicBezTo>
                  <a:cubicBezTo>
                    <a:pt x="0" y="5703"/>
                    <a:pt x="567" y="6774"/>
                    <a:pt x="1418" y="7436"/>
                  </a:cubicBezTo>
                  <a:cubicBezTo>
                    <a:pt x="2363" y="7499"/>
                    <a:pt x="3308" y="7719"/>
                    <a:pt x="4096" y="8192"/>
                  </a:cubicBezTo>
                  <a:lnTo>
                    <a:pt x="5514" y="9042"/>
                  </a:lnTo>
                  <a:cubicBezTo>
                    <a:pt x="4695" y="8097"/>
                    <a:pt x="4159" y="6427"/>
                    <a:pt x="4159" y="4537"/>
                  </a:cubicBezTo>
                  <a:cubicBezTo>
                    <a:pt x="4159" y="2647"/>
                    <a:pt x="4726" y="946"/>
                    <a:pt x="5514" y="0"/>
                  </a:cubicBezTo>
                  <a:close/>
                </a:path>
              </a:pathLst>
            </a:custGeom>
            <a:solidFill>
              <a:srgbClr val="BE362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Tx/>
                <a:buFontTx/>
                <a:buNone/>
                <a:defRPr/>
              </a:pPr>
              <a:endParaRPr sz="1800" kern="0">
                <a:solidFill>
                  <a:sysClr val="windowText" lastClr="000000"/>
                </a:solidFill>
              </a:endParaRPr>
            </a:p>
          </p:txBody>
        </p:sp>
        <p:sp>
          <p:nvSpPr>
            <p:cNvPr id="78" name="Google Shape;830;p32">
              <a:extLst>
                <a:ext uri="{FF2B5EF4-FFF2-40B4-BE49-F238E27FC236}">
                  <a16:creationId xmlns="" xmlns:a16="http://schemas.microsoft.com/office/drawing/2014/main" id="{1B88D0C5-7356-7780-96F0-27F67322A0F4}"/>
                </a:ext>
              </a:extLst>
            </p:cNvPr>
            <p:cNvSpPr/>
            <p:nvPr/>
          </p:nvSpPr>
          <p:spPr>
            <a:xfrm>
              <a:off x="-11295075" y="4153525"/>
              <a:ext cx="89825" cy="145725"/>
            </a:xfrm>
            <a:custGeom>
              <a:avLst/>
              <a:gdLst/>
              <a:ahLst/>
              <a:cxnLst/>
              <a:rect l="l" t="t" r="r" b="b"/>
              <a:pathLst>
                <a:path w="3593" h="5829" extrusionOk="0">
                  <a:moveTo>
                    <a:pt x="3088" y="0"/>
                  </a:moveTo>
                  <a:cubicBezTo>
                    <a:pt x="1482" y="0"/>
                    <a:pt x="127" y="1229"/>
                    <a:pt x="64" y="2773"/>
                  </a:cubicBezTo>
                  <a:cubicBezTo>
                    <a:pt x="1" y="4505"/>
                    <a:pt x="1356" y="5829"/>
                    <a:pt x="2962" y="5829"/>
                  </a:cubicBezTo>
                  <a:lnTo>
                    <a:pt x="3592" y="5829"/>
                  </a:lnTo>
                  <a:cubicBezTo>
                    <a:pt x="2931" y="5041"/>
                    <a:pt x="2521" y="4064"/>
                    <a:pt x="2521" y="2930"/>
                  </a:cubicBezTo>
                  <a:cubicBezTo>
                    <a:pt x="2521" y="1796"/>
                    <a:pt x="2931" y="788"/>
                    <a:pt x="3592" y="0"/>
                  </a:cubicBezTo>
                  <a:close/>
                </a:path>
              </a:pathLst>
            </a:custGeom>
            <a:solidFill>
              <a:srgbClr val="BE362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Tx/>
                <a:buFontTx/>
                <a:buNone/>
                <a:defRPr/>
              </a:pPr>
              <a:endParaRPr sz="1800" kern="0">
                <a:solidFill>
                  <a:sysClr val="windowText" lastClr="000000"/>
                </a:solidFill>
              </a:endParaRPr>
            </a:p>
          </p:txBody>
        </p:sp>
      </p:grpSp>
      <p:sp>
        <p:nvSpPr>
          <p:cNvPr id="71" name="Google Shape;831;p32">
            <a:extLst>
              <a:ext uri="{FF2B5EF4-FFF2-40B4-BE49-F238E27FC236}">
                <a16:creationId xmlns="" xmlns:a16="http://schemas.microsoft.com/office/drawing/2014/main" id="{5FFDBA3A-2F8F-E6B3-A15C-CFBC9135E4FA}"/>
              </a:ext>
            </a:extLst>
          </p:cNvPr>
          <p:cNvSpPr/>
          <p:nvPr/>
        </p:nvSpPr>
        <p:spPr>
          <a:xfrm>
            <a:off x="7977742" y="4141471"/>
            <a:ext cx="314366" cy="455360"/>
          </a:xfrm>
          <a:custGeom>
            <a:avLst/>
            <a:gdLst/>
            <a:ahLst/>
            <a:cxnLst/>
            <a:rect l="l" t="t" r="r" b="b"/>
            <a:pathLst>
              <a:path w="10776" h="14052" extrusionOk="0">
                <a:moveTo>
                  <a:pt x="5388" y="0"/>
                </a:moveTo>
                <a:cubicBezTo>
                  <a:pt x="3939" y="0"/>
                  <a:pt x="2741" y="1071"/>
                  <a:pt x="2552" y="2489"/>
                </a:cubicBezTo>
                <a:lnTo>
                  <a:pt x="4569" y="2489"/>
                </a:lnTo>
                <a:cubicBezTo>
                  <a:pt x="4789" y="2489"/>
                  <a:pt x="5010" y="2678"/>
                  <a:pt x="5010" y="2867"/>
                </a:cubicBezTo>
                <a:cubicBezTo>
                  <a:pt x="5010" y="3056"/>
                  <a:pt x="4789" y="3277"/>
                  <a:pt x="4569" y="3277"/>
                </a:cubicBezTo>
                <a:lnTo>
                  <a:pt x="2489" y="3277"/>
                </a:lnTo>
                <a:lnTo>
                  <a:pt x="2489" y="4096"/>
                </a:lnTo>
                <a:lnTo>
                  <a:pt x="4569" y="4096"/>
                </a:lnTo>
                <a:cubicBezTo>
                  <a:pt x="4789" y="4096"/>
                  <a:pt x="5010" y="4285"/>
                  <a:pt x="5010" y="4537"/>
                </a:cubicBezTo>
                <a:cubicBezTo>
                  <a:pt x="5010" y="4757"/>
                  <a:pt x="4789" y="4915"/>
                  <a:pt x="4569" y="4915"/>
                </a:cubicBezTo>
                <a:lnTo>
                  <a:pt x="2489" y="4915"/>
                </a:lnTo>
                <a:lnTo>
                  <a:pt x="2489" y="5734"/>
                </a:lnTo>
                <a:lnTo>
                  <a:pt x="4569" y="5734"/>
                </a:lnTo>
                <a:cubicBezTo>
                  <a:pt x="4789" y="5734"/>
                  <a:pt x="5010" y="5955"/>
                  <a:pt x="5010" y="6144"/>
                </a:cubicBezTo>
                <a:cubicBezTo>
                  <a:pt x="5010" y="6396"/>
                  <a:pt x="4789" y="6585"/>
                  <a:pt x="4569" y="6585"/>
                </a:cubicBezTo>
                <a:lnTo>
                  <a:pt x="2552" y="6585"/>
                </a:lnTo>
                <a:cubicBezTo>
                  <a:pt x="2741" y="7845"/>
                  <a:pt x="3750" y="8822"/>
                  <a:pt x="5010" y="9011"/>
                </a:cubicBezTo>
                <a:lnTo>
                  <a:pt x="5010" y="9861"/>
                </a:lnTo>
                <a:cubicBezTo>
                  <a:pt x="2804" y="9641"/>
                  <a:pt x="1072" y="7876"/>
                  <a:pt x="851" y="5671"/>
                </a:cubicBezTo>
                <a:lnTo>
                  <a:pt x="851" y="5671"/>
                </a:lnTo>
                <a:cubicBezTo>
                  <a:pt x="977" y="5703"/>
                  <a:pt x="1135" y="5734"/>
                  <a:pt x="1261" y="5734"/>
                </a:cubicBezTo>
                <a:cubicBezTo>
                  <a:pt x="1418" y="5734"/>
                  <a:pt x="1544" y="5703"/>
                  <a:pt x="1702" y="5671"/>
                </a:cubicBezTo>
                <a:lnTo>
                  <a:pt x="1702" y="3340"/>
                </a:lnTo>
                <a:cubicBezTo>
                  <a:pt x="1576" y="3308"/>
                  <a:pt x="1418" y="3277"/>
                  <a:pt x="1261" y="3277"/>
                </a:cubicBezTo>
                <a:cubicBezTo>
                  <a:pt x="599" y="3277"/>
                  <a:pt x="0" y="3812"/>
                  <a:pt x="0" y="4537"/>
                </a:cubicBezTo>
                <a:lnTo>
                  <a:pt x="0" y="5356"/>
                </a:lnTo>
                <a:cubicBezTo>
                  <a:pt x="0" y="8191"/>
                  <a:pt x="2206" y="10523"/>
                  <a:pt x="4947" y="10712"/>
                </a:cubicBezTo>
                <a:lnTo>
                  <a:pt x="4947" y="11657"/>
                </a:lnTo>
                <a:cubicBezTo>
                  <a:pt x="4002" y="11846"/>
                  <a:pt x="3308" y="12697"/>
                  <a:pt x="3308" y="13673"/>
                </a:cubicBezTo>
                <a:cubicBezTo>
                  <a:pt x="3308" y="13894"/>
                  <a:pt x="3497" y="14051"/>
                  <a:pt x="3750" y="14051"/>
                </a:cubicBezTo>
                <a:lnTo>
                  <a:pt x="7058" y="14051"/>
                </a:lnTo>
                <a:cubicBezTo>
                  <a:pt x="7278" y="14051"/>
                  <a:pt x="7436" y="13862"/>
                  <a:pt x="7436" y="13673"/>
                </a:cubicBezTo>
                <a:cubicBezTo>
                  <a:pt x="7436" y="12697"/>
                  <a:pt x="6743" y="11815"/>
                  <a:pt x="5797" y="11657"/>
                </a:cubicBezTo>
                <a:lnTo>
                  <a:pt x="5797" y="10712"/>
                </a:lnTo>
                <a:cubicBezTo>
                  <a:pt x="8570" y="10523"/>
                  <a:pt x="10775" y="8191"/>
                  <a:pt x="10775" y="5356"/>
                </a:cubicBezTo>
                <a:lnTo>
                  <a:pt x="10775" y="4537"/>
                </a:lnTo>
                <a:cubicBezTo>
                  <a:pt x="10775" y="3875"/>
                  <a:pt x="10240" y="3277"/>
                  <a:pt x="9515" y="3277"/>
                </a:cubicBezTo>
                <a:cubicBezTo>
                  <a:pt x="9357" y="3277"/>
                  <a:pt x="9263" y="3308"/>
                  <a:pt x="9137" y="3340"/>
                </a:cubicBezTo>
                <a:lnTo>
                  <a:pt x="9137" y="5671"/>
                </a:lnTo>
                <a:cubicBezTo>
                  <a:pt x="9263" y="5703"/>
                  <a:pt x="9420" y="5734"/>
                  <a:pt x="9515" y="5734"/>
                </a:cubicBezTo>
                <a:cubicBezTo>
                  <a:pt x="9672" y="5734"/>
                  <a:pt x="9798" y="5703"/>
                  <a:pt x="9925" y="5671"/>
                </a:cubicBezTo>
                <a:lnTo>
                  <a:pt x="9925" y="5671"/>
                </a:lnTo>
                <a:cubicBezTo>
                  <a:pt x="9767" y="7876"/>
                  <a:pt x="8003" y="9641"/>
                  <a:pt x="5797" y="9861"/>
                </a:cubicBezTo>
                <a:lnTo>
                  <a:pt x="5797" y="9011"/>
                </a:lnTo>
                <a:cubicBezTo>
                  <a:pt x="7058" y="8822"/>
                  <a:pt x="8034" y="7845"/>
                  <a:pt x="8223" y="6585"/>
                </a:cubicBezTo>
                <a:lnTo>
                  <a:pt x="6207" y="6585"/>
                </a:lnTo>
                <a:cubicBezTo>
                  <a:pt x="5986" y="6585"/>
                  <a:pt x="5829" y="6396"/>
                  <a:pt x="5829" y="6144"/>
                </a:cubicBezTo>
                <a:cubicBezTo>
                  <a:pt x="5829" y="5892"/>
                  <a:pt x="6018" y="5734"/>
                  <a:pt x="6207" y="5734"/>
                </a:cubicBezTo>
                <a:lnTo>
                  <a:pt x="8318" y="5734"/>
                </a:lnTo>
                <a:lnTo>
                  <a:pt x="8318" y="4915"/>
                </a:lnTo>
                <a:lnTo>
                  <a:pt x="6207" y="4915"/>
                </a:lnTo>
                <a:cubicBezTo>
                  <a:pt x="5986" y="4915"/>
                  <a:pt x="5829" y="4726"/>
                  <a:pt x="5829" y="4537"/>
                </a:cubicBezTo>
                <a:cubicBezTo>
                  <a:pt x="5829" y="4285"/>
                  <a:pt x="6018" y="4096"/>
                  <a:pt x="6207" y="4096"/>
                </a:cubicBezTo>
                <a:lnTo>
                  <a:pt x="8318" y="4096"/>
                </a:lnTo>
                <a:lnTo>
                  <a:pt x="8318" y="3277"/>
                </a:lnTo>
                <a:lnTo>
                  <a:pt x="6207" y="3277"/>
                </a:lnTo>
                <a:cubicBezTo>
                  <a:pt x="5986" y="3277"/>
                  <a:pt x="5829" y="3056"/>
                  <a:pt x="5829" y="2867"/>
                </a:cubicBezTo>
                <a:cubicBezTo>
                  <a:pt x="5829" y="2678"/>
                  <a:pt x="6018" y="2489"/>
                  <a:pt x="6207" y="2489"/>
                </a:cubicBezTo>
                <a:lnTo>
                  <a:pt x="8223" y="2489"/>
                </a:lnTo>
                <a:cubicBezTo>
                  <a:pt x="8034" y="1071"/>
                  <a:pt x="6806" y="0"/>
                  <a:pt x="5388" y="0"/>
                </a:cubicBezTo>
                <a:close/>
              </a:path>
            </a:pathLst>
          </a:custGeom>
          <a:solidFill>
            <a:srgbClr val="58687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Tx/>
              <a:buFontTx/>
              <a:buNone/>
              <a:defRPr/>
            </a:pPr>
            <a:endParaRPr sz="1800" kern="0">
              <a:solidFill>
                <a:sysClr val="windowText" lastClr="000000"/>
              </a:solidFill>
            </a:endParaRPr>
          </a:p>
        </p:txBody>
      </p:sp>
      <p:pic>
        <p:nvPicPr>
          <p:cNvPr id="72" name="图片 4">
            <a:extLst>
              <a:ext uri="{FF2B5EF4-FFF2-40B4-BE49-F238E27FC236}">
                <a16:creationId xmlns="" xmlns:a16="http://schemas.microsoft.com/office/drawing/2014/main" id="{3663249E-6AAB-90A8-6077-935F1A1EA8E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17312" y="2606326"/>
            <a:ext cx="2302442" cy="3301465"/>
          </a:xfrm>
          <a:prstGeom prst="rect">
            <a:avLst/>
          </a:prstGeom>
        </p:spPr>
      </p:pic>
      <p:sp>
        <p:nvSpPr>
          <p:cNvPr id="73" name="文本框 9">
            <a:extLst>
              <a:ext uri="{FF2B5EF4-FFF2-40B4-BE49-F238E27FC236}">
                <a16:creationId xmlns="" xmlns:a16="http://schemas.microsoft.com/office/drawing/2014/main" id="{3EAB3B51-5066-78A8-047B-8ECE1D8EFEF4}"/>
              </a:ext>
            </a:extLst>
          </p:cNvPr>
          <p:cNvSpPr txBox="1"/>
          <p:nvPr/>
        </p:nvSpPr>
        <p:spPr>
          <a:xfrm>
            <a:off x="4891493" y="3389269"/>
            <a:ext cx="1687047" cy="206162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Tx/>
              <a:defRPr/>
            </a:pPr>
            <a:r>
              <a:rPr lang="en-US" sz="2400" b="1" dirty="0" err="1">
                <a:solidFill>
                  <a:srgbClr val="FF0000"/>
                </a:solidFill>
                <a:latin typeface="Times New Roman" panose="02020603050405020304" pitchFamily="18" charset="0"/>
                <a:ea typeface="+mn-ea"/>
              </a:rPr>
              <a:t>Bố</a:t>
            </a:r>
            <a:r>
              <a:rPr lang="en-US" sz="2400" b="1" dirty="0">
                <a:solidFill>
                  <a:srgbClr val="FF0000"/>
                </a:solidFill>
                <a:latin typeface="Times New Roman" panose="02020603050405020304" pitchFamily="18" charset="0"/>
                <a:ea typeface="+mn-ea"/>
              </a:rPr>
              <a:t> </a:t>
            </a:r>
            <a:r>
              <a:rPr lang="en-US" sz="2400" b="1" dirty="0" err="1" smtClean="0">
                <a:solidFill>
                  <a:srgbClr val="FF0000"/>
                </a:solidFill>
                <a:latin typeface="Times New Roman" panose="02020603050405020304" pitchFamily="18" charset="0"/>
                <a:ea typeface="+mn-ea"/>
              </a:rPr>
              <a:t>cục</a:t>
            </a:r>
            <a:r>
              <a:rPr lang="vi-VN" sz="3200" b="1" i="1" dirty="0">
                <a:solidFill>
                  <a:srgbClr val="0070C0"/>
                </a:solidFill>
                <a:latin typeface="Times New Roman" panose="02020603050405020304" pitchFamily="18" charset="0"/>
                <a:ea typeface="+mn-ea"/>
                <a:cs typeface="Times New Roman" panose="02020603050405020304" pitchFamily="18" charset="0"/>
              </a:rPr>
              <a:t> </a:t>
            </a:r>
            <a:r>
              <a:rPr lang="vi-VN" sz="2400" b="1" dirty="0">
                <a:solidFill>
                  <a:srgbClr val="FF0000"/>
                </a:solidFill>
                <a:latin typeface="Times New Roman" panose="02020603050405020304" pitchFamily="18" charset="0"/>
                <a:ea typeface="+mn-ea"/>
                <a:cs typeface="Times New Roman" panose="02020603050405020304" pitchFamily="18" charset="0"/>
              </a:rPr>
              <a:t>bài văn phân tích đặc điểm nhân vật</a:t>
            </a:r>
            <a:r>
              <a:rPr lang="en-US" sz="2400" b="1" dirty="0" smtClean="0">
                <a:solidFill>
                  <a:srgbClr val="FF0000"/>
                </a:solidFill>
                <a:latin typeface="Times New Roman" panose="02020603050405020304" pitchFamily="18" charset="0"/>
                <a:ea typeface="+mn-ea"/>
              </a:rPr>
              <a:t> </a:t>
            </a:r>
            <a:endParaRPr lang="zh-CN" altLang="en-US" sz="2400" b="1" dirty="0">
              <a:solidFill>
                <a:srgbClr val="FF0000"/>
              </a:solidFill>
              <a:effectLst>
                <a:outerShdw blurRad="38100" dist="38100" dir="2700000" algn="tl">
                  <a:srgbClr val="000000">
                    <a:alpha val="43137"/>
                  </a:srgbClr>
                </a:outerShdw>
              </a:effectLst>
              <a:latin typeface="等线 Light" panose="020F0302020204030204"/>
              <a:ea typeface="字魂27号-布丁体" panose="00000500000000000000" pitchFamily="2" charset="-122"/>
            </a:endParaRPr>
          </a:p>
        </p:txBody>
      </p:sp>
    </p:spTree>
    <p:extLst>
      <p:ext uri="{BB962C8B-B14F-4D97-AF65-F5344CB8AC3E}">
        <p14:creationId xmlns:p14="http://schemas.microsoft.com/office/powerpoint/2010/main" val="1045002979"/>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750"/>
                                        <p:tgtEl>
                                          <p:spTgt spid="4"/>
                                        </p:tgtEl>
                                      </p:cBhvr>
                                    </p:animEffect>
                                  </p:childTnLst>
                                </p:cTn>
                              </p:par>
                            </p:childTnLst>
                          </p:cTn>
                        </p:par>
                        <p:par>
                          <p:cTn id="11" fill="hold">
                            <p:stCondLst>
                              <p:cond delay="750"/>
                            </p:stCondLst>
                            <p:childTnLst>
                              <p:par>
                                <p:cTn id="12" presetID="53" presetClass="entr" presetSubtype="16"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750" fill="hold"/>
                                        <p:tgtEl>
                                          <p:spTgt spid="6"/>
                                        </p:tgtEl>
                                        <p:attrNameLst>
                                          <p:attrName>ppt_w</p:attrName>
                                        </p:attrNameLst>
                                      </p:cBhvr>
                                      <p:tavLst>
                                        <p:tav tm="0">
                                          <p:val>
                                            <p:fltVal val="0"/>
                                          </p:val>
                                        </p:tav>
                                        <p:tav tm="100000">
                                          <p:val>
                                            <p:strVal val="#ppt_w"/>
                                          </p:val>
                                        </p:tav>
                                      </p:tavLst>
                                    </p:anim>
                                    <p:anim calcmode="lin" valueType="num">
                                      <p:cBhvr>
                                        <p:cTn id="15" dur="750" fill="hold"/>
                                        <p:tgtEl>
                                          <p:spTgt spid="6"/>
                                        </p:tgtEl>
                                        <p:attrNameLst>
                                          <p:attrName>ppt_h</p:attrName>
                                        </p:attrNameLst>
                                      </p:cBhvr>
                                      <p:tavLst>
                                        <p:tav tm="0">
                                          <p:val>
                                            <p:fltVal val="0"/>
                                          </p:val>
                                        </p:tav>
                                        <p:tav tm="100000">
                                          <p:val>
                                            <p:strVal val="#ppt_h"/>
                                          </p:val>
                                        </p:tav>
                                      </p:tavLst>
                                    </p:anim>
                                    <p:animEffect transition="in" filter="fade">
                                      <p:cBhvr>
                                        <p:cTn id="16" dur="750"/>
                                        <p:tgtEl>
                                          <p:spTgt spid="6"/>
                                        </p:tgtEl>
                                      </p:cBhvr>
                                    </p:animEffect>
                                  </p:childTnLst>
                                </p:cTn>
                              </p:par>
                            </p:childTnLst>
                          </p:cTn>
                        </p:par>
                        <p:par>
                          <p:cTn id="17" fill="hold">
                            <p:stCondLst>
                              <p:cond delay="1500"/>
                            </p:stCondLst>
                            <p:childTnLst>
                              <p:par>
                                <p:cTn id="18" presetID="31"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750" fill="hold"/>
                                        <p:tgtEl>
                                          <p:spTgt spid="8"/>
                                        </p:tgtEl>
                                        <p:attrNameLst>
                                          <p:attrName>ppt_w</p:attrName>
                                        </p:attrNameLst>
                                      </p:cBhvr>
                                      <p:tavLst>
                                        <p:tav tm="0">
                                          <p:val>
                                            <p:fltVal val="0"/>
                                          </p:val>
                                        </p:tav>
                                        <p:tav tm="100000">
                                          <p:val>
                                            <p:strVal val="#ppt_w"/>
                                          </p:val>
                                        </p:tav>
                                      </p:tavLst>
                                    </p:anim>
                                    <p:anim calcmode="lin" valueType="num">
                                      <p:cBhvr>
                                        <p:cTn id="21" dur="750" fill="hold"/>
                                        <p:tgtEl>
                                          <p:spTgt spid="8"/>
                                        </p:tgtEl>
                                        <p:attrNameLst>
                                          <p:attrName>ppt_h</p:attrName>
                                        </p:attrNameLst>
                                      </p:cBhvr>
                                      <p:tavLst>
                                        <p:tav tm="0">
                                          <p:val>
                                            <p:fltVal val="0"/>
                                          </p:val>
                                        </p:tav>
                                        <p:tav tm="100000">
                                          <p:val>
                                            <p:strVal val="#ppt_h"/>
                                          </p:val>
                                        </p:tav>
                                      </p:tavLst>
                                    </p:anim>
                                    <p:anim calcmode="lin" valueType="num">
                                      <p:cBhvr>
                                        <p:cTn id="22" dur="750" fill="hold"/>
                                        <p:tgtEl>
                                          <p:spTgt spid="8"/>
                                        </p:tgtEl>
                                        <p:attrNameLst>
                                          <p:attrName>style.rotation</p:attrName>
                                        </p:attrNameLst>
                                      </p:cBhvr>
                                      <p:tavLst>
                                        <p:tav tm="0">
                                          <p:val>
                                            <p:fltVal val="90"/>
                                          </p:val>
                                        </p:tav>
                                        <p:tav tm="100000">
                                          <p:val>
                                            <p:fltVal val="0"/>
                                          </p:val>
                                        </p:tav>
                                      </p:tavLst>
                                    </p:anim>
                                    <p:animEffect transition="in" filter="fade">
                                      <p:cBhvr>
                                        <p:cTn id="23" dur="750"/>
                                        <p:tgtEl>
                                          <p:spTgt spid="8"/>
                                        </p:tgtEl>
                                      </p:cBhvr>
                                    </p:animEffect>
                                  </p:childTnLst>
                                </p:cTn>
                              </p:par>
                            </p:childTnLst>
                          </p:cTn>
                        </p:par>
                        <p:par>
                          <p:cTn id="24" fill="hold">
                            <p:stCondLst>
                              <p:cond delay="225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750"/>
                                        <p:tgtEl>
                                          <p:spTgt spid="9"/>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75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barn(inVertical)">
                                      <p:cBhvr>
                                        <p:cTn id="36" dur="500"/>
                                        <p:tgtEl>
                                          <p:spTgt spid="5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barn(inVertical)">
                                      <p:cBhvr>
                                        <p:cTn id="39" dur="500"/>
                                        <p:tgtEl>
                                          <p:spTgt spid="5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barn(inVertical)">
                                      <p:cBhvr>
                                        <p:cTn id="42" dur="500"/>
                                        <p:tgtEl>
                                          <p:spTgt spid="56"/>
                                        </p:tgtEl>
                                      </p:cBhvr>
                                    </p:animEffect>
                                  </p:childTnLst>
                                </p:cTn>
                              </p:par>
                              <p:par>
                                <p:cTn id="43" presetID="16" presetClass="entr" presetSubtype="21" fill="hold" nodeType="with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barn(inVertical)">
                                      <p:cBhvr>
                                        <p:cTn id="45" dur="500"/>
                                        <p:tgtEl>
                                          <p:spTgt spid="57"/>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58"/>
                                        </p:tgtEl>
                                        <p:attrNameLst>
                                          <p:attrName>style.visibility</p:attrName>
                                        </p:attrNameLst>
                                      </p:cBhvr>
                                      <p:to>
                                        <p:strVal val="visible"/>
                                      </p:to>
                                    </p:set>
                                    <p:animEffect transition="in" filter="barn(inVertical)">
                                      <p:cBhvr>
                                        <p:cTn id="48" dur="500"/>
                                        <p:tgtEl>
                                          <p:spTgt spid="58"/>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59"/>
                                        </p:tgtEl>
                                        <p:attrNameLst>
                                          <p:attrName>style.visibility</p:attrName>
                                        </p:attrNameLst>
                                      </p:cBhvr>
                                      <p:to>
                                        <p:strVal val="visible"/>
                                      </p:to>
                                    </p:set>
                                    <p:animEffect transition="in" filter="barn(inVertical)">
                                      <p:cBhvr>
                                        <p:cTn id="51" dur="500"/>
                                        <p:tgtEl>
                                          <p:spTgt spid="59"/>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barn(inVertical)">
                                      <p:cBhvr>
                                        <p:cTn id="54" dur="500"/>
                                        <p:tgtEl>
                                          <p:spTgt spid="60"/>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64"/>
                                        </p:tgtEl>
                                        <p:attrNameLst>
                                          <p:attrName>style.visibility</p:attrName>
                                        </p:attrNameLst>
                                      </p:cBhvr>
                                      <p:to>
                                        <p:strVal val="visible"/>
                                      </p:to>
                                    </p:set>
                                    <p:animEffect transition="in" filter="barn(inVertical)">
                                      <p:cBhvr>
                                        <p:cTn id="57" dur="500"/>
                                        <p:tgtEl>
                                          <p:spTgt spid="64"/>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65"/>
                                        </p:tgtEl>
                                        <p:attrNameLst>
                                          <p:attrName>style.visibility</p:attrName>
                                        </p:attrNameLst>
                                      </p:cBhvr>
                                      <p:to>
                                        <p:strVal val="visible"/>
                                      </p:to>
                                    </p:set>
                                    <p:animEffect transition="in" filter="barn(inVertical)">
                                      <p:cBhvr>
                                        <p:cTn id="60" dur="500"/>
                                        <p:tgtEl>
                                          <p:spTgt spid="65"/>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66"/>
                                        </p:tgtEl>
                                        <p:attrNameLst>
                                          <p:attrName>style.visibility</p:attrName>
                                        </p:attrNameLst>
                                      </p:cBhvr>
                                      <p:to>
                                        <p:strVal val="visible"/>
                                      </p:to>
                                    </p:set>
                                    <p:animEffect transition="in" filter="barn(inVertical)">
                                      <p:cBhvr>
                                        <p:cTn id="63" dur="500"/>
                                        <p:tgtEl>
                                          <p:spTgt spid="66"/>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67"/>
                                        </p:tgtEl>
                                        <p:attrNameLst>
                                          <p:attrName>style.visibility</p:attrName>
                                        </p:attrNameLst>
                                      </p:cBhvr>
                                      <p:to>
                                        <p:strVal val="visible"/>
                                      </p:to>
                                    </p:set>
                                    <p:animEffect transition="in" filter="barn(inVertical)">
                                      <p:cBhvr>
                                        <p:cTn id="66" dur="500"/>
                                        <p:tgtEl>
                                          <p:spTgt spid="67"/>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68"/>
                                        </p:tgtEl>
                                        <p:attrNameLst>
                                          <p:attrName>style.visibility</p:attrName>
                                        </p:attrNameLst>
                                      </p:cBhvr>
                                      <p:to>
                                        <p:strVal val="visible"/>
                                      </p:to>
                                    </p:set>
                                    <p:animEffect transition="in" filter="barn(inVertical)">
                                      <p:cBhvr>
                                        <p:cTn id="69" dur="500"/>
                                        <p:tgtEl>
                                          <p:spTgt spid="68"/>
                                        </p:tgtEl>
                                      </p:cBhvr>
                                    </p:animEffect>
                                  </p:childTnLst>
                                </p:cTn>
                              </p:par>
                              <p:par>
                                <p:cTn id="70" presetID="16" presetClass="entr" presetSubtype="21" fill="hold" nodeType="withEffect">
                                  <p:stCondLst>
                                    <p:cond delay="0"/>
                                  </p:stCondLst>
                                  <p:childTnLst>
                                    <p:set>
                                      <p:cBhvr>
                                        <p:cTn id="71" dur="1" fill="hold">
                                          <p:stCondLst>
                                            <p:cond delay="0"/>
                                          </p:stCondLst>
                                        </p:cTn>
                                        <p:tgtEl>
                                          <p:spTgt spid="69"/>
                                        </p:tgtEl>
                                        <p:attrNameLst>
                                          <p:attrName>style.visibility</p:attrName>
                                        </p:attrNameLst>
                                      </p:cBhvr>
                                      <p:to>
                                        <p:strVal val="visible"/>
                                      </p:to>
                                    </p:set>
                                    <p:animEffect transition="in" filter="barn(inVertical)">
                                      <p:cBhvr>
                                        <p:cTn id="72" dur="500"/>
                                        <p:tgtEl>
                                          <p:spTgt spid="69"/>
                                        </p:tgtEl>
                                      </p:cBhvr>
                                    </p:animEffect>
                                  </p:childTnLst>
                                </p:cTn>
                              </p:par>
                              <p:par>
                                <p:cTn id="73" presetID="16" presetClass="entr" presetSubtype="21" fill="hold" nodeType="withEffect">
                                  <p:stCondLst>
                                    <p:cond delay="0"/>
                                  </p:stCondLst>
                                  <p:childTnLst>
                                    <p:set>
                                      <p:cBhvr>
                                        <p:cTn id="74" dur="1" fill="hold">
                                          <p:stCondLst>
                                            <p:cond delay="0"/>
                                          </p:stCondLst>
                                        </p:cTn>
                                        <p:tgtEl>
                                          <p:spTgt spid="70"/>
                                        </p:tgtEl>
                                        <p:attrNameLst>
                                          <p:attrName>style.visibility</p:attrName>
                                        </p:attrNameLst>
                                      </p:cBhvr>
                                      <p:to>
                                        <p:strVal val="visible"/>
                                      </p:to>
                                    </p:set>
                                    <p:animEffect transition="in" filter="barn(inVertical)">
                                      <p:cBhvr>
                                        <p:cTn id="75" dur="500"/>
                                        <p:tgtEl>
                                          <p:spTgt spid="70"/>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71"/>
                                        </p:tgtEl>
                                        <p:attrNameLst>
                                          <p:attrName>style.visibility</p:attrName>
                                        </p:attrNameLst>
                                      </p:cBhvr>
                                      <p:to>
                                        <p:strVal val="visible"/>
                                      </p:to>
                                    </p:set>
                                    <p:animEffect transition="in" filter="barn(inVertical)">
                                      <p:cBhvr>
                                        <p:cTn id="78" dur="500"/>
                                        <p:tgtEl>
                                          <p:spTgt spid="71"/>
                                        </p:tgtEl>
                                      </p:cBhvr>
                                    </p:animEffect>
                                  </p:childTnLst>
                                </p:cTn>
                              </p:par>
                              <p:par>
                                <p:cTn id="79" presetID="16" presetClass="entr" presetSubtype="21" fill="hold" nodeType="withEffect">
                                  <p:stCondLst>
                                    <p:cond delay="0"/>
                                  </p:stCondLst>
                                  <p:childTnLst>
                                    <p:set>
                                      <p:cBhvr>
                                        <p:cTn id="80" dur="1" fill="hold">
                                          <p:stCondLst>
                                            <p:cond delay="0"/>
                                          </p:stCondLst>
                                        </p:cTn>
                                        <p:tgtEl>
                                          <p:spTgt spid="72"/>
                                        </p:tgtEl>
                                        <p:attrNameLst>
                                          <p:attrName>style.visibility</p:attrName>
                                        </p:attrNameLst>
                                      </p:cBhvr>
                                      <p:to>
                                        <p:strVal val="visible"/>
                                      </p:to>
                                    </p:set>
                                    <p:animEffect transition="in" filter="barn(inVertical)">
                                      <p:cBhvr>
                                        <p:cTn id="81" dur="500"/>
                                        <p:tgtEl>
                                          <p:spTgt spid="72"/>
                                        </p:tgtEl>
                                      </p:cBhvr>
                                    </p:animEffect>
                                  </p:childTnLst>
                                </p:cTn>
                              </p:par>
                              <p:par>
                                <p:cTn id="82" presetID="16" presetClass="entr" presetSubtype="21" fill="hold" grpId="0" nodeType="withEffect">
                                  <p:stCondLst>
                                    <p:cond delay="0"/>
                                  </p:stCondLst>
                                  <p:childTnLst>
                                    <p:set>
                                      <p:cBhvr>
                                        <p:cTn id="83" dur="1" fill="hold">
                                          <p:stCondLst>
                                            <p:cond delay="0"/>
                                          </p:stCondLst>
                                        </p:cTn>
                                        <p:tgtEl>
                                          <p:spTgt spid="73"/>
                                        </p:tgtEl>
                                        <p:attrNameLst>
                                          <p:attrName>style.visibility</p:attrName>
                                        </p:attrNameLst>
                                      </p:cBhvr>
                                      <p:to>
                                        <p:strVal val="visible"/>
                                      </p:to>
                                    </p:set>
                                    <p:animEffect transition="in" filter="barn(inVertical)">
                                      <p:cBhvr>
                                        <p:cTn id="84" dur="500"/>
                                        <p:tgtEl>
                                          <p:spTgt spid="73"/>
                                        </p:tgtEl>
                                      </p:cBhvr>
                                    </p:animEffect>
                                  </p:childTnLst>
                                </p:cTn>
                              </p:par>
                            </p:childTnLst>
                          </p:cTn>
                        </p:par>
                      </p:childTnLst>
                    </p:cTn>
                  </p:par>
                  <p:par>
                    <p:cTn id="85" fill="hold">
                      <p:stCondLst>
                        <p:cond delay="indefinite"/>
                      </p:stCondLst>
                      <p:childTnLst>
                        <p:par>
                          <p:cTn id="86" fill="hold">
                            <p:stCondLst>
                              <p:cond delay="0"/>
                            </p:stCondLst>
                            <p:childTnLst>
                              <p:par>
                                <p:cTn id="87" presetID="31" presetClass="entr" presetSubtype="0" fill="hold" grpId="0" nodeType="clickEffect">
                                  <p:stCondLst>
                                    <p:cond delay="0"/>
                                  </p:stCondLst>
                                  <p:childTnLst>
                                    <p:set>
                                      <p:cBhvr>
                                        <p:cTn id="88" dur="1" fill="hold">
                                          <p:stCondLst>
                                            <p:cond delay="0"/>
                                          </p:stCondLst>
                                        </p:cTn>
                                        <p:tgtEl>
                                          <p:spTgt spid="61"/>
                                        </p:tgtEl>
                                        <p:attrNameLst>
                                          <p:attrName>style.visibility</p:attrName>
                                        </p:attrNameLst>
                                      </p:cBhvr>
                                      <p:to>
                                        <p:strVal val="visible"/>
                                      </p:to>
                                    </p:set>
                                    <p:anim calcmode="lin" valueType="num">
                                      <p:cBhvr>
                                        <p:cTn id="89" dur="1000" fill="hold"/>
                                        <p:tgtEl>
                                          <p:spTgt spid="61"/>
                                        </p:tgtEl>
                                        <p:attrNameLst>
                                          <p:attrName>ppt_w</p:attrName>
                                        </p:attrNameLst>
                                      </p:cBhvr>
                                      <p:tavLst>
                                        <p:tav tm="0">
                                          <p:val>
                                            <p:fltVal val="0"/>
                                          </p:val>
                                        </p:tav>
                                        <p:tav tm="100000">
                                          <p:val>
                                            <p:strVal val="#ppt_w"/>
                                          </p:val>
                                        </p:tav>
                                      </p:tavLst>
                                    </p:anim>
                                    <p:anim calcmode="lin" valueType="num">
                                      <p:cBhvr>
                                        <p:cTn id="90" dur="1000" fill="hold"/>
                                        <p:tgtEl>
                                          <p:spTgt spid="61"/>
                                        </p:tgtEl>
                                        <p:attrNameLst>
                                          <p:attrName>ppt_h</p:attrName>
                                        </p:attrNameLst>
                                      </p:cBhvr>
                                      <p:tavLst>
                                        <p:tav tm="0">
                                          <p:val>
                                            <p:fltVal val="0"/>
                                          </p:val>
                                        </p:tav>
                                        <p:tav tm="100000">
                                          <p:val>
                                            <p:strVal val="#ppt_h"/>
                                          </p:val>
                                        </p:tav>
                                      </p:tavLst>
                                    </p:anim>
                                    <p:anim calcmode="lin" valueType="num">
                                      <p:cBhvr>
                                        <p:cTn id="91" dur="1000" fill="hold"/>
                                        <p:tgtEl>
                                          <p:spTgt spid="61"/>
                                        </p:tgtEl>
                                        <p:attrNameLst>
                                          <p:attrName>style.rotation</p:attrName>
                                        </p:attrNameLst>
                                      </p:cBhvr>
                                      <p:tavLst>
                                        <p:tav tm="0">
                                          <p:val>
                                            <p:fltVal val="90"/>
                                          </p:val>
                                        </p:tav>
                                        <p:tav tm="100000">
                                          <p:val>
                                            <p:fltVal val="0"/>
                                          </p:val>
                                        </p:tav>
                                      </p:tavLst>
                                    </p:anim>
                                    <p:animEffect transition="in" filter="fade">
                                      <p:cBhvr>
                                        <p:cTn id="92" dur="1000"/>
                                        <p:tgtEl>
                                          <p:spTgt spid="61"/>
                                        </p:tgtEl>
                                      </p:cBhvr>
                                    </p:animEffect>
                                  </p:childTnLst>
                                </p:cTn>
                              </p:par>
                            </p:childTnLst>
                          </p:cTn>
                        </p:par>
                      </p:childTnLst>
                    </p:cTn>
                  </p:par>
                  <p:par>
                    <p:cTn id="93" fill="hold">
                      <p:stCondLst>
                        <p:cond delay="indefinite"/>
                      </p:stCondLst>
                      <p:childTnLst>
                        <p:par>
                          <p:cTn id="94" fill="hold">
                            <p:stCondLst>
                              <p:cond delay="0"/>
                            </p:stCondLst>
                            <p:childTnLst>
                              <p:par>
                                <p:cTn id="95" presetID="31" presetClass="entr" presetSubtype="0" fill="hold" grpId="0" nodeType="clickEffect">
                                  <p:stCondLst>
                                    <p:cond delay="0"/>
                                  </p:stCondLst>
                                  <p:childTnLst>
                                    <p:set>
                                      <p:cBhvr>
                                        <p:cTn id="96" dur="1" fill="hold">
                                          <p:stCondLst>
                                            <p:cond delay="0"/>
                                          </p:stCondLst>
                                        </p:cTn>
                                        <p:tgtEl>
                                          <p:spTgt spid="62"/>
                                        </p:tgtEl>
                                        <p:attrNameLst>
                                          <p:attrName>style.visibility</p:attrName>
                                        </p:attrNameLst>
                                      </p:cBhvr>
                                      <p:to>
                                        <p:strVal val="visible"/>
                                      </p:to>
                                    </p:set>
                                    <p:anim calcmode="lin" valueType="num">
                                      <p:cBhvr>
                                        <p:cTn id="97" dur="1000" fill="hold"/>
                                        <p:tgtEl>
                                          <p:spTgt spid="62"/>
                                        </p:tgtEl>
                                        <p:attrNameLst>
                                          <p:attrName>ppt_w</p:attrName>
                                        </p:attrNameLst>
                                      </p:cBhvr>
                                      <p:tavLst>
                                        <p:tav tm="0">
                                          <p:val>
                                            <p:fltVal val="0"/>
                                          </p:val>
                                        </p:tav>
                                        <p:tav tm="100000">
                                          <p:val>
                                            <p:strVal val="#ppt_w"/>
                                          </p:val>
                                        </p:tav>
                                      </p:tavLst>
                                    </p:anim>
                                    <p:anim calcmode="lin" valueType="num">
                                      <p:cBhvr>
                                        <p:cTn id="98" dur="1000" fill="hold"/>
                                        <p:tgtEl>
                                          <p:spTgt spid="62"/>
                                        </p:tgtEl>
                                        <p:attrNameLst>
                                          <p:attrName>ppt_h</p:attrName>
                                        </p:attrNameLst>
                                      </p:cBhvr>
                                      <p:tavLst>
                                        <p:tav tm="0">
                                          <p:val>
                                            <p:fltVal val="0"/>
                                          </p:val>
                                        </p:tav>
                                        <p:tav tm="100000">
                                          <p:val>
                                            <p:strVal val="#ppt_h"/>
                                          </p:val>
                                        </p:tav>
                                      </p:tavLst>
                                    </p:anim>
                                    <p:anim calcmode="lin" valueType="num">
                                      <p:cBhvr>
                                        <p:cTn id="99" dur="1000" fill="hold"/>
                                        <p:tgtEl>
                                          <p:spTgt spid="62"/>
                                        </p:tgtEl>
                                        <p:attrNameLst>
                                          <p:attrName>style.rotation</p:attrName>
                                        </p:attrNameLst>
                                      </p:cBhvr>
                                      <p:tavLst>
                                        <p:tav tm="0">
                                          <p:val>
                                            <p:fltVal val="90"/>
                                          </p:val>
                                        </p:tav>
                                        <p:tav tm="100000">
                                          <p:val>
                                            <p:fltVal val="0"/>
                                          </p:val>
                                        </p:tav>
                                      </p:tavLst>
                                    </p:anim>
                                    <p:animEffect transition="in" filter="fade">
                                      <p:cBhvr>
                                        <p:cTn id="100" dur="1000"/>
                                        <p:tgtEl>
                                          <p:spTgt spid="62"/>
                                        </p:tgtEl>
                                      </p:cBhvr>
                                    </p:animEffect>
                                  </p:childTnLst>
                                </p:cTn>
                              </p:par>
                            </p:childTnLst>
                          </p:cTn>
                        </p:par>
                      </p:childTnLst>
                    </p:cTn>
                  </p:par>
                  <p:par>
                    <p:cTn id="101" fill="hold">
                      <p:stCondLst>
                        <p:cond delay="indefinite"/>
                      </p:stCondLst>
                      <p:childTnLst>
                        <p:par>
                          <p:cTn id="102" fill="hold">
                            <p:stCondLst>
                              <p:cond delay="0"/>
                            </p:stCondLst>
                            <p:childTnLst>
                              <p:par>
                                <p:cTn id="103" presetID="31" presetClass="entr" presetSubtype="0" fill="hold" grpId="0" nodeType="clickEffect">
                                  <p:stCondLst>
                                    <p:cond delay="0"/>
                                  </p:stCondLst>
                                  <p:childTnLst>
                                    <p:set>
                                      <p:cBhvr>
                                        <p:cTn id="104" dur="1" fill="hold">
                                          <p:stCondLst>
                                            <p:cond delay="0"/>
                                          </p:stCondLst>
                                        </p:cTn>
                                        <p:tgtEl>
                                          <p:spTgt spid="63"/>
                                        </p:tgtEl>
                                        <p:attrNameLst>
                                          <p:attrName>style.visibility</p:attrName>
                                        </p:attrNameLst>
                                      </p:cBhvr>
                                      <p:to>
                                        <p:strVal val="visible"/>
                                      </p:to>
                                    </p:set>
                                    <p:anim calcmode="lin" valueType="num">
                                      <p:cBhvr>
                                        <p:cTn id="105" dur="1000" fill="hold"/>
                                        <p:tgtEl>
                                          <p:spTgt spid="63"/>
                                        </p:tgtEl>
                                        <p:attrNameLst>
                                          <p:attrName>ppt_w</p:attrName>
                                        </p:attrNameLst>
                                      </p:cBhvr>
                                      <p:tavLst>
                                        <p:tav tm="0">
                                          <p:val>
                                            <p:fltVal val="0"/>
                                          </p:val>
                                        </p:tav>
                                        <p:tav tm="100000">
                                          <p:val>
                                            <p:strVal val="#ppt_w"/>
                                          </p:val>
                                        </p:tav>
                                      </p:tavLst>
                                    </p:anim>
                                    <p:anim calcmode="lin" valueType="num">
                                      <p:cBhvr>
                                        <p:cTn id="106" dur="1000" fill="hold"/>
                                        <p:tgtEl>
                                          <p:spTgt spid="63"/>
                                        </p:tgtEl>
                                        <p:attrNameLst>
                                          <p:attrName>ppt_h</p:attrName>
                                        </p:attrNameLst>
                                      </p:cBhvr>
                                      <p:tavLst>
                                        <p:tav tm="0">
                                          <p:val>
                                            <p:fltVal val="0"/>
                                          </p:val>
                                        </p:tav>
                                        <p:tav tm="100000">
                                          <p:val>
                                            <p:strVal val="#ppt_h"/>
                                          </p:val>
                                        </p:tav>
                                      </p:tavLst>
                                    </p:anim>
                                    <p:anim calcmode="lin" valueType="num">
                                      <p:cBhvr>
                                        <p:cTn id="107" dur="1000" fill="hold"/>
                                        <p:tgtEl>
                                          <p:spTgt spid="63"/>
                                        </p:tgtEl>
                                        <p:attrNameLst>
                                          <p:attrName>style.rotation</p:attrName>
                                        </p:attrNameLst>
                                      </p:cBhvr>
                                      <p:tavLst>
                                        <p:tav tm="0">
                                          <p:val>
                                            <p:fltVal val="90"/>
                                          </p:val>
                                        </p:tav>
                                        <p:tav tm="100000">
                                          <p:val>
                                            <p:fltVal val="0"/>
                                          </p:val>
                                        </p:tav>
                                      </p:tavLst>
                                    </p:anim>
                                    <p:animEffect transition="in" filter="fade">
                                      <p:cBhvr>
                                        <p:cTn id="108" dur="1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p:bldP spid="54" grpId="0" animBg="1"/>
      <p:bldP spid="55" grpId="0" animBg="1"/>
      <p:bldP spid="56" grpId="0" animBg="1"/>
      <p:bldP spid="58" grpId="0" animBg="1"/>
      <p:bldP spid="59" grpId="0" animBg="1"/>
      <p:bldP spid="60" grpId="0" animBg="1"/>
      <p:bldP spid="61" grpId="0"/>
      <p:bldP spid="62" grpId="0"/>
      <p:bldP spid="63" grpId="0"/>
      <p:bldP spid="64" grpId="0" animBg="1"/>
      <p:bldP spid="65" grpId="0" animBg="1"/>
      <p:bldP spid="66" grpId="0" animBg="1"/>
      <p:bldP spid="67" grpId="0" animBg="1"/>
      <p:bldP spid="68" grpId="0" animBg="1"/>
      <p:bldP spid="71" grpId="0" animBg="1"/>
      <p:bldP spid="7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83">
            <a:extLst>
              <a:ext uri="{FF2B5EF4-FFF2-40B4-BE49-F238E27FC236}">
                <a16:creationId xmlns:a16="http://schemas.microsoft.com/office/drawing/2014/main" xmlns="" id="{256FFC25-FA2A-220E-22FC-B62B456212FF}"/>
              </a:ext>
            </a:extLst>
          </p:cNvPr>
          <p:cNvGrpSpPr/>
          <p:nvPr/>
        </p:nvGrpSpPr>
        <p:grpSpPr>
          <a:xfrm>
            <a:off x="-337" y="3690632"/>
            <a:ext cx="12192349" cy="3167380"/>
            <a:chOff x="-1" y="6744"/>
            <a:chExt cx="15613" cy="4056"/>
          </a:xfrm>
        </p:grpSpPr>
        <p:pic>
          <p:nvPicPr>
            <p:cNvPr id="14" name="图片 47">
              <a:extLst>
                <a:ext uri="{FF2B5EF4-FFF2-40B4-BE49-F238E27FC236}">
                  <a16:creationId xmlns:a16="http://schemas.microsoft.com/office/drawing/2014/main" xmlns="" id="{F489BEE4-6A8B-7564-5F72-2E8E4119C8EC}"/>
                </a:ext>
              </a:extLst>
            </p:cNvPr>
            <p:cNvPicPr>
              <a:picLocks noChangeAspect="1"/>
            </p:cNvPicPr>
            <p:nvPr/>
          </p:nvPicPr>
          <p:blipFill rotWithShape="1">
            <a:blip r:embed="rId3" cstate="screen"/>
            <a:srcRect r="23940"/>
            <a:stretch>
              <a:fillRect/>
            </a:stretch>
          </p:blipFill>
          <p:spPr>
            <a:xfrm>
              <a:off x="-1" y="6744"/>
              <a:ext cx="14261" cy="4056"/>
            </a:xfrm>
            <a:prstGeom prst="rect">
              <a:avLst/>
            </a:prstGeom>
          </p:spPr>
        </p:pic>
        <p:pic>
          <p:nvPicPr>
            <p:cNvPr id="15" name="图片 82">
              <a:extLst>
                <a:ext uri="{FF2B5EF4-FFF2-40B4-BE49-F238E27FC236}">
                  <a16:creationId xmlns:a16="http://schemas.microsoft.com/office/drawing/2014/main" xmlns="" id="{C1C6BC27-E2DB-BE15-EB2B-4D55160AE75C}"/>
                </a:ext>
              </a:extLst>
            </p:cNvPr>
            <p:cNvPicPr>
              <a:picLocks noChangeAspect="1"/>
            </p:cNvPicPr>
            <p:nvPr/>
          </p:nvPicPr>
          <p:blipFill rotWithShape="1">
            <a:blip r:embed="rId3" cstate="screen"/>
            <a:srcRect r="23940"/>
            <a:stretch>
              <a:fillRect/>
            </a:stretch>
          </p:blipFill>
          <p:spPr>
            <a:xfrm flipH="1">
              <a:off x="1351" y="6744"/>
              <a:ext cx="14261" cy="4056"/>
            </a:xfrm>
            <a:prstGeom prst="rect">
              <a:avLst/>
            </a:prstGeom>
          </p:spPr>
        </p:pic>
      </p:grpSp>
      <p:grpSp>
        <p:nvGrpSpPr>
          <p:cNvPr id="2" name="组合 1">
            <a:extLst>
              <a:ext uri="{FF2B5EF4-FFF2-40B4-BE49-F238E27FC236}">
                <a16:creationId xmlns:a16="http://schemas.microsoft.com/office/drawing/2014/main" xmlns="" id="{6A141BFE-213B-8EC5-D0D7-5DA3532E5DA5}"/>
              </a:ext>
            </a:extLst>
          </p:cNvPr>
          <p:cNvGrpSpPr/>
          <p:nvPr/>
        </p:nvGrpSpPr>
        <p:grpSpPr>
          <a:xfrm>
            <a:off x="4102291" y="838674"/>
            <a:ext cx="3264535" cy="722630"/>
            <a:chOff x="9469" y="1715"/>
            <a:chExt cx="5141" cy="1138"/>
          </a:xfrm>
        </p:grpSpPr>
        <p:grpSp>
          <p:nvGrpSpPr>
            <p:cNvPr id="3" name="组合 2">
              <a:extLst>
                <a:ext uri="{FF2B5EF4-FFF2-40B4-BE49-F238E27FC236}">
                  <a16:creationId xmlns:a16="http://schemas.microsoft.com/office/drawing/2014/main" xmlns="" id="{76E85144-FBFB-2572-52BE-1EF1BAC1132A}"/>
                </a:ext>
              </a:extLst>
            </p:cNvPr>
            <p:cNvGrpSpPr/>
            <p:nvPr/>
          </p:nvGrpSpPr>
          <p:grpSpPr>
            <a:xfrm>
              <a:off x="9469" y="1715"/>
              <a:ext cx="1138" cy="1138"/>
              <a:chOff x="9826" y="719"/>
              <a:chExt cx="1424" cy="1424"/>
            </a:xfrm>
          </p:grpSpPr>
          <p:sp>
            <p:nvSpPr>
              <p:cNvPr id="5" name="椭圆 3">
                <a:extLst>
                  <a:ext uri="{FF2B5EF4-FFF2-40B4-BE49-F238E27FC236}">
                    <a16:creationId xmlns:a16="http://schemas.microsoft.com/office/drawing/2014/main" xmlns="" id="{32C1779A-54A2-4214-C99C-F21281038C8C}"/>
                  </a:ext>
                </a:extLst>
              </p:cNvPr>
              <p:cNvSpPr/>
              <p:nvPr/>
            </p:nvSpPr>
            <p:spPr>
              <a:xfrm>
                <a:off x="9826" y="719"/>
                <a:ext cx="1424" cy="1424"/>
              </a:xfrm>
              <a:prstGeom prst="ellipse">
                <a:avLst/>
              </a:prstGeom>
              <a:solidFill>
                <a:schemeClr val="bg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CN" sz="2800" b="1" dirty="0">
                  <a:solidFill>
                    <a:schemeClr val="tx1"/>
                  </a:solidFill>
                  <a:effectLst/>
                  <a:latin typeface="思源黑体 CN Medium" panose="020B0600000000000000" charset="-122"/>
                  <a:ea typeface="思源黑体 CN Medium" panose="020B0600000000000000" charset="-122"/>
                  <a:cs typeface="+mn-ea"/>
                  <a:sym typeface="+mn-lt"/>
                </a:endParaRPr>
              </a:p>
            </p:txBody>
          </p:sp>
          <p:sp>
            <p:nvSpPr>
              <p:cNvPr id="6" name="椭圆 4">
                <a:extLst>
                  <a:ext uri="{FF2B5EF4-FFF2-40B4-BE49-F238E27FC236}">
                    <a16:creationId xmlns:a16="http://schemas.microsoft.com/office/drawing/2014/main" xmlns="" id="{1CD91A3B-2708-86CA-2FA1-404BA3419D09}"/>
                  </a:ext>
                </a:extLst>
              </p:cNvPr>
              <p:cNvSpPr/>
              <p:nvPr/>
            </p:nvSpPr>
            <p:spPr>
              <a:xfrm>
                <a:off x="9925" y="818"/>
                <a:ext cx="1225" cy="1225"/>
              </a:xfrm>
              <a:prstGeom prst="ellipse">
                <a:avLst/>
              </a:prstGeom>
              <a:solidFill>
                <a:srgbClr val="9B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4400" b="1">
                    <a:ln>
                      <a:solidFill>
                        <a:srgbClr val="994B46"/>
                      </a:solidFill>
                    </a:ln>
                    <a:solidFill>
                      <a:srgbClr val="FFE7C1"/>
                    </a:solidFill>
                    <a:latin typeface="Times New Roman" panose="02020603050405020304" pitchFamily="18" charset="0"/>
                    <a:ea typeface="字魂189号-星岩乐黑体" panose="00000500000000000000" charset="-122"/>
                    <a:cs typeface="Times New Roman" panose="02020603050405020304" pitchFamily="18" charset="0"/>
                    <a:sym typeface="+mn-lt"/>
                  </a:rPr>
                  <a:t>4 </a:t>
                </a:r>
                <a:endParaRPr lang="en-US" altLang="zh-CN" sz="4400" b="1" dirty="0">
                  <a:solidFill>
                    <a:srgbClr val="FFE7C1"/>
                  </a:solidFill>
                  <a:effectLst/>
                  <a:latin typeface="Times New Roman" panose="02020603050405020304" pitchFamily="18" charset="0"/>
                  <a:ea typeface="思源黑体 CN Medium" panose="020B0600000000000000" charset="-122"/>
                  <a:cs typeface="Times New Roman" panose="02020603050405020304" pitchFamily="18" charset="0"/>
                  <a:sym typeface="+mn-lt"/>
                </a:endParaRPr>
              </a:p>
            </p:txBody>
          </p:sp>
        </p:grpSp>
        <p:sp>
          <p:nvSpPr>
            <p:cNvPr id="4" name="文本框 6">
              <a:extLst>
                <a:ext uri="{FF2B5EF4-FFF2-40B4-BE49-F238E27FC236}">
                  <a16:creationId xmlns:a16="http://schemas.microsoft.com/office/drawing/2014/main" xmlns="" id="{AF7A21D9-3746-3B9D-B5F0-1D3615BC2CB6}"/>
                </a:ext>
              </a:extLst>
            </p:cNvPr>
            <p:cNvSpPr txBox="1"/>
            <p:nvPr/>
          </p:nvSpPr>
          <p:spPr>
            <a:xfrm>
              <a:off x="10982" y="1827"/>
              <a:ext cx="3628" cy="921"/>
            </a:xfrm>
            <a:prstGeom prst="rect">
              <a:avLst/>
            </a:prstGeom>
            <a:solidFill>
              <a:schemeClr val="accent4">
                <a:lumMod val="40000"/>
                <a:lumOff val="60000"/>
              </a:schemeClr>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sz="3200" b="1" u="sng" dirty="0" err="1">
                  <a:solidFill>
                    <a:srgbClr val="FF0000"/>
                  </a:solidFill>
                  <a:latin typeface="Times New Roman" panose="02020603050405020304" pitchFamily="18" charset="0"/>
                  <a:ea typeface="字魂189号-星岩乐黑体" panose="00000500000000000000" charset="-122"/>
                  <a:cs typeface="Times New Roman" panose="02020603050405020304" pitchFamily="18" charset="0"/>
                  <a:sym typeface="+mn-ea"/>
                </a:rPr>
                <a:t>Câu</a:t>
              </a:r>
              <a:r>
                <a:rPr lang="en-US" altLang="zh-CN" sz="3200" b="1" u="sng" dirty="0">
                  <a:solidFill>
                    <a:srgbClr val="FF0000"/>
                  </a:solidFill>
                  <a:latin typeface="Times New Roman" panose="02020603050405020304" pitchFamily="18" charset="0"/>
                  <a:ea typeface="字魂189号-星岩乐黑体" panose="00000500000000000000" charset="-122"/>
                  <a:cs typeface="Times New Roman" panose="02020603050405020304" pitchFamily="18" charset="0"/>
                  <a:sym typeface="+mn-ea"/>
                </a:rPr>
                <a:t> 4</a:t>
              </a:r>
              <a:endParaRPr lang="zh-CN" altLang="en-US" sz="3200" b="1" u="sng" dirty="0">
                <a:solidFill>
                  <a:srgbClr val="FF0000"/>
                </a:solidFill>
                <a:latin typeface="Times New Roman" panose="02020603050405020304" pitchFamily="18" charset="0"/>
                <a:ea typeface="字魂189号-星岩乐黑体" panose="00000500000000000000" charset="-122"/>
                <a:cs typeface="Times New Roman" panose="02020603050405020304" pitchFamily="18" charset="0"/>
                <a:sym typeface="+mn-ea"/>
              </a:endParaRPr>
            </a:p>
          </p:txBody>
        </p:sp>
      </p:grpSp>
      <p:pic>
        <p:nvPicPr>
          <p:cNvPr id="8" name="图片 2" descr="2">
            <a:extLst>
              <a:ext uri="{FF2B5EF4-FFF2-40B4-BE49-F238E27FC236}">
                <a16:creationId xmlns:a16="http://schemas.microsoft.com/office/drawing/2014/main" xmlns="" id="{0E4AAE2E-C820-A5E0-20D1-F8E394E07DD9}"/>
              </a:ext>
            </a:extLst>
          </p:cNvPr>
          <p:cNvPicPr>
            <a:picLocks noChangeAspect="1"/>
          </p:cNvPicPr>
          <p:nvPr/>
        </p:nvPicPr>
        <p:blipFill>
          <a:blip r:embed="rId4"/>
          <a:srcRect/>
          <a:stretch>
            <a:fillRect/>
          </a:stretch>
        </p:blipFill>
        <p:spPr>
          <a:xfrm>
            <a:off x="342835" y="2660074"/>
            <a:ext cx="3017882" cy="3533954"/>
          </a:xfrm>
          <a:prstGeom prst="rect">
            <a:avLst/>
          </a:prstGeom>
          <a:effectLst>
            <a:outerShdw blurRad="50800" dist="38100" dir="8100000" algn="tr" rotWithShape="0">
              <a:prstClr val="black">
                <a:alpha val="40000"/>
              </a:prstClr>
            </a:outerShdw>
          </a:effectLst>
        </p:spPr>
      </p:pic>
      <p:pic>
        <p:nvPicPr>
          <p:cNvPr id="11" name="图片 1" descr="ce1ed7f935192fceca30dfb2bcebe602">
            <a:extLst>
              <a:ext uri="{FF2B5EF4-FFF2-40B4-BE49-F238E27FC236}">
                <a16:creationId xmlns:a16="http://schemas.microsoft.com/office/drawing/2014/main" xmlns="" id="{3F9B5190-48E2-586A-57DC-24312F22FEDB}"/>
              </a:ext>
            </a:extLst>
          </p:cNvPr>
          <p:cNvPicPr>
            <a:picLocks noChangeAspect="1"/>
          </p:cNvPicPr>
          <p:nvPr/>
        </p:nvPicPr>
        <p:blipFill>
          <a:blip r:embed="rId5"/>
          <a:srcRect l="11188" t="20367" r="10619" b="19944"/>
          <a:stretch>
            <a:fillRect/>
          </a:stretch>
        </p:blipFill>
        <p:spPr>
          <a:xfrm>
            <a:off x="2861954" y="1353788"/>
            <a:ext cx="7590120" cy="3737770"/>
          </a:xfrm>
          <a:prstGeom prst="rect">
            <a:avLst/>
          </a:prstGeom>
        </p:spPr>
      </p:pic>
      <p:sp>
        <p:nvSpPr>
          <p:cNvPr id="16" name="TextBox 15">
            <a:extLst>
              <a:ext uri="{FF2B5EF4-FFF2-40B4-BE49-F238E27FC236}">
                <a16:creationId xmlns:a16="http://schemas.microsoft.com/office/drawing/2014/main" xmlns="" id="{C1BE11DB-5473-0E10-9A9A-7EAE89B8CFE2}"/>
              </a:ext>
            </a:extLst>
          </p:cNvPr>
          <p:cNvSpPr txBox="1"/>
          <p:nvPr/>
        </p:nvSpPr>
        <p:spPr>
          <a:xfrm>
            <a:off x="3553639" y="1766466"/>
            <a:ext cx="6255379" cy="2554545"/>
          </a:xfrm>
          <a:prstGeom prst="rect">
            <a:avLst/>
          </a:prstGeom>
          <a:noFill/>
        </p:spPr>
        <p:txBody>
          <a:bodyPr wrap="square">
            <a:spAutoFit/>
          </a:bodyPr>
          <a:lstStyle/>
          <a:p>
            <a:pPr algn="just">
              <a:spcAft>
                <a:spcPts val="800"/>
              </a:spcAft>
            </a:pPr>
            <a:r>
              <a:rPr lang="vi-VN" sz="3200" b="1" dirty="0"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Khi </a:t>
            </a:r>
            <a:r>
              <a:rPr lang="vi-VN"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thảo luận nhóm về một vấn đề gây tranh cãi</a:t>
            </a:r>
            <a:r>
              <a:rPr lang="vi-VN" sz="3200" b="1" dirty="0"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cần tiến hành những bước nào? Em cần lưu ý điều gì về thái độ, cách thức trình bày ý kiến khi thảo luận nhóm?</a:t>
            </a:r>
            <a:endParaRPr lang="en-US" sz="3200" b="1" dirty="0">
              <a:solidFill>
                <a:srgbClr val="FF0000"/>
              </a:solidFill>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2832931"/>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83">
            <a:extLst>
              <a:ext uri="{FF2B5EF4-FFF2-40B4-BE49-F238E27FC236}">
                <a16:creationId xmlns:a16="http://schemas.microsoft.com/office/drawing/2014/main" xmlns="" id="{256FFC25-FA2A-220E-22FC-B62B456212FF}"/>
              </a:ext>
            </a:extLst>
          </p:cNvPr>
          <p:cNvGrpSpPr/>
          <p:nvPr/>
        </p:nvGrpSpPr>
        <p:grpSpPr>
          <a:xfrm>
            <a:off x="-337" y="3690632"/>
            <a:ext cx="11836254" cy="3763997"/>
            <a:chOff x="-1" y="6744"/>
            <a:chExt cx="15157" cy="4820"/>
          </a:xfrm>
        </p:grpSpPr>
        <p:pic>
          <p:nvPicPr>
            <p:cNvPr id="14" name="图片 47">
              <a:extLst>
                <a:ext uri="{FF2B5EF4-FFF2-40B4-BE49-F238E27FC236}">
                  <a16:creationId xmlns:a16="http://schemas.microsoft.com/office/drawing/2014/main" xmlns="" id="{F489BEE4-6A8B-7564-5F72-2E8E4119C8EC}"/>
                </a:ext>
              </a:extLst>
            </p:cNvPr>
            <p:cNvPicPr>
              <a:picLocks noChangeAspect="1"/>
            </p:cNvPicPr>
            <p:nvPr/>
          </p:nvPicPr>
          <p:blipFill rotWithShape="1">
            <a:blip r:embed="rId3" cstate="screen"/>
            <a:srcRect r="23940"/>
            <a:stretch>
              <a:fillRect/>
            </a:stretch>
          </p:blipFill>
          <p:spPr>
            <a:xfrm>
              <a:off x="-1" y="6744"/>
              <a:ext cx="14261" cy="4056"/>
            </a:xfrm>
            <a:prstGeom prst="rect">
              <a:avLst/>
            </a:prstGeom>
          </p:spPr>
        </p:pic>
        <p:pic>
          <p:nvPicPr>
            <p:cNvPr id="15" name="图片 82">
              <a:extLst>
                <a:ext uri="{FF2B5EF4-FFF2-40B4-BE49-F238E27FC236}">
                  <a16:creationId xmlns:a16="http://schemas.microsoft.com/office/drawing/2014/main" xmlns="" id="{C1C6BC27-E2DB-BE15-EB2B-4D55160AE75C}"/>
                </a:ext>
              </a:extLst>
            </p:cNvPr>
            <p:cNvPicPr>
              <a:picLocks noChangeAspect="1"/>
            </p:cNvPicPr>
            <p:nvPr/>
          </p:nvPicPr>
          <p:blipFill rotWithShape="1">
            <a:blip r:embed="rId3" cstate="screen"/>
            <a:srcRect r="23940"/>
            <a:stretch>
              <a:fillRect/>
            </a:stretch>
          </p:blipFill>
          <p:spPr>
            <a:xfrm flipH="1">
              <a:off x="895" y="7508"/>
              <a:ext cx="14261" cy="4056"/>
            </a:xfrm>
            <a:prstGeom prst="rect">
              <a:avLst/>
            </a:prstGeom>
          </p:spPr>
        </p:pic>
      </p:grpSp>
      <p:grpSp>
        <p:nvGrpSpPr>
          <p:cNvPr id="3" name="组合 2">
            <a:extLst>
              <a:ext uri="{FF2B5EF4-FFF2-40B4-BE49-F238E27FC236}">
                <a16:creationId xmlns:a16="http://schemas.microsoft.com/office/drawing/2014/main" xmlns="" id="{76E85144-FBFB-2572-52BE-1EF1BAC1132A}"/>
              </a:ext>
            </a:extLst>
          </p:cNvPr>
          <p:cNvGrpSpPr/>
          <p:nvPr/>
        </p:nvGrpSpPr>
        <p:grpSpPr>
          <a:xfrm>
            <a:off x="2067689" y="838674"/>
            <a:ext cx="7990709" cy="722630"/>
            <a:chOff x="9796" y="719"/>
            <a:chExt cx="1454" cy="1424"/>
          </a:xfrm>
        </p:grpSpPr>
        <p:sp>
          <p:nvSpPr>
            <p:cNvPr id="5" name="椭圆 3">
              <a:extLst>
                <a:ext uri="{FF2B5EF4-FFF2-40B4-BE49-F238E27FC236}">
                  <a16:creationId xmlns:a16="http://schemas.microsoft.com/office/drawing/2014/main" xmlns="" id="{32C1779A-54A2-4214-C99C-F21281038C8C}"/>
                </a:ext>
              </a:extLst>
            </p:cNvPr>
            <p:cNvSpPr/>
            <p:nvPr/>
          </p:nvSpPr>
          <p:spPr>
            <a:xfrm>
              <a:off x="9826" y="719"/>
              <a:ext cx="1424" cy="1424"/>
            </a:xfrm>
            <a:prstGeom prst="ellipse">
              <a:avLst/>
            </a:prstGeom>
            <a:solidFill>
              <a:schemeClr val="bg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CN" sz="2800" b="1" dirty="0">
                <a:solidFill>
                  <a:schemeClr val="tx1"/>
                </a:solidFill>
                <a:effectLst/>
                <a:latin typeface="思源黑体 CN Medium" panose="020B0600000000000000" charset="-122"/>
                <a:ea typeface="思源黑体 CN Medium" panose="020B0600000000000000" charset="-122"/>
                <a:cs typeface="+mn-ea"/>
                <a:sym typeface="+mn-lt"/>
              </a:endParaRPr>
            </a:p>
          </p:txBody>
        </p:sp>
        <p:sp>
          <p:nvSpPr>
            <p:cNvPr id="6" name="椭圆 4">
              <a:extLst>
                <a:ext uri="{FF2B5EF4-FFF2-40B4-BE49-F238E27FC236}">
                  <a16:creationId xmlns:a16="http://schemas.microsoft.com/office/drawing/2014/main" xmlns="" id="{1CD91A3B-2708-86CA-2FA1-404BA3419D09}"/>
                </a:ext>
              </a:extLst>
            </p:cNvPr>
            <p:cNvSpPr/>
            <p:nvPr/>
          </p:nvSpPr>
          <p:spPr>
            <a:xfrm>
              <a:off x="9796" y="818"/>
              <a:ext cx="1354" cy="1225"/>
            </a:xfrm>
            <a:prstGeom prst="ellipse">
              <a:avLst/>
            </a:prstGeom>
            <a:solidFill>
              <a:srgbClr val="9B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sz="3200" b="1" u="sng" dirty="0" err="1" smtClean="0">
                  <a:ln>
                    <a:solidFill>
                      <a:srgbClr val="994B46"/>
                    </a:solidFill>
                  </a:ln>
                  <a:solidFill>
                    <a:srgbClr val="FF0000"/>
                  </a:solidFill>
                  <a:latin typeface="Times New Roman" panose="02020603050405020304" pitchFamily="18" charset="0"/>
                  <a:ea typeface="字魂189号-星岩乐黑体" panose="00000500000000000000" charset="-122"/>
                  <a:cs typeface="Times New Roman" panose="02020603050405020304" pitchFamily="18" charset="0"/>
                  <a:sym typeface="+mn-lt"/>
                </a:rPr>
                <a:t>Các</a:t>
              </a:r>
              <a:r>
                <a:rPr lang="en-US" altLang="zh-CN" sz="3200" b="1" u="sng" dirty="0" smtClean="0">
                  <a:ln>
                    <a:solidFill>
                      <a:srgbClr val="994B46"/>
                    </a:solidFill>
                  </a:ln>
                  <a:solidFill>
                    <a:srgbClr val="FF0000"/>
                  </a:solidFill>
                  <a:latin typeface="Times New Roman" panose="02020603050405020304" pitchFamily="18" charset="0"/>
                  <a:ea typeface="字魂189号-星岩乐黑体" panose="00000500000000000000" charset="-122"/>
                  <a:cs typeface="Times New Roman" panose="02020603050405020304" pitchFamily="18" charset="0"/>
                  <a:sym typeface="+mn-lt"/>
                </a:rPr>
                <a:t> </a:t>
              </a:r>
              <a:r>
                <a:rPr lang="en-US" altLang="zh-CN" sz="3200" b="1" u="sng" dirty="0" err="1" smtClean="0">
                  <a:ln>
                    <a:solidFill>
                      <a:srgbClr val="994B46"/>
                    </a:solidFill>
                  </a:ln>
                  <a:solidFill>
                    <a:srgbClr val="FF0000"/>
                  </a:solidFill>
                  <a:latin typeface="Times New Roman" panose="02020603050405020304" pitchFamily="18" charset="0"/>
                  <a:ea typeface="字魂189号-星岩乐黑体" panose="00000500000000000000" charset="-122"/>
                  <a:cs typeface="Times New Roman" panose="02020603050405020304" pitchFamily="18" charset="0"/>
                  <a:sym typeface="+mn-lt"/>
                </a:rPr>
                <a:t>bước</a:t>
              </a:r>
              <a:r>
                <a:rPr lang="en-US" altLang="zh-CN" sz="3200" b="1" u="sng" dirty="0" smtClean="0">
                  <a:ln>
                    <a:solidFill>
                      <a:srgbClr val="994B46"/>
                    </a:solidFill>
                  </a:ln>
                  <a:solidFill>
                    <a:srgbClr val="FF0000"/>
                  </a:solidFill>
                  <a:latin typeface="Times New Roman" panose="02020603050405020304" pitchFamily="18" charset="0"/>
                  <a:ea typeface="字魂189号-星岩乐黑体" panose="00000500000000000000" charset="-122"/>
                  <a:cs typeface="Times New Roman" panose="02020603050405020304" pitchFamily="18" charset="0"/>
                  <a:sym typeface="+mn-lt"/>
                </a:rPr>
                <a:t> </a:t>
              </a:r>
              <a:r>
                <a:rPr lang="en-US" altLang="zh-CN" sz="3200" b="1" u="sng" dirty="0" err="1" smtClean="0">
                  <a:ln>
                    <a:solidFill>
                      <a:srgbClr val="994B46"/>
                    </a:solidFill>
                  </a:ln>
                  <a:solidFill>
                    <a:srgbClr val="FF0000"/>
                  </a:solidFill>
                  <a:latin typeface="Times New Roman" panose="02020603050405020304" pitchFamily="18" charset="0"/>
                  <a:ea typeface="字魂189号-星岩乐黑体" panose="00000500000000000000" charset="-122"/>
                  <a:cs typeface="Times New Roman" panose="02020603050405020304" pitchFamily="18" charset="0"/>
                  <a:sym typeface="+mn-lt"/>
                </a:rPr>
                <a:t>thảo</a:t>
              </a:r>
              <a:r>
                <a:rPr lang="en-US" altLang="zh-CN" sz="3200" b="1" u="sng" dirty="0" smtClean="0">
                  <a:ln>
                    <a:solidFill>
                      <a:srgbClr val="994B46"/>
                    </a:solidFill>
                  </a:ln>
                  <a:solidFill>
                    <a:srgbClr val="FF0000"/>
                  </a:solidFill>
                  <a:latin typeface="Times New Roman" panose="02020603050405020304" pitchFamily="18" charset="0"/>
                  <a:ea typeface="字魂189号-星岩乐黑体" panose="00000500000000000000" charset="-122"/>
                  <a:cs typeface="Times New Roman" panose="02020603050405020304" pitchFamily="18" charset="0"/>
                  <a:sym typeface="+mn-lt"/>
                </a:rPr>
                <a:t> </a:t>
              </a:r>
              <a:r>
                <a:rPr lang="en-US" altLang="zh-CN" sz="3200" b="1" u="sng" dirty="0" err="1" smtClean="0">
                  <a:ln>
                    <a:solidFill>
                      <a:srgbClr val="994B46"/>
                    </a:solidFill>
                  </a:ln>
                  <a:solidFill>
                    <a:srgbClr val="FF0000"/>
                  </a:solidFill>
                  <a:latin typeface="Times New Roman" panose="02020603050405020304" pitchFamily="18" charset="0"/>
                  <a:ea typeface="字魂189号-星岩乐黑体" panose="00000500000000000000" charset="-122"/>
                  <a:cs typeface="Times New Roman" panose="02020603050405020304" pitchFamily="18" charset="0"/>
                  <a:sym typeface="+mn-lt"/>
                </a:rPr>
                <a:t>luận</a:t>
              </a:r>
              <a:r>
                <a:rPr lang="en-US" altLang="zh-CN" sz="3200" b="1" u="sng" dirty="0" smtClean="0">
                  <a:ln>
                    <a:solidFill>
                      <a:srgbClr val="994B46"/>
                    </a:solidFill>
                  </a:ln>
                  <a:solidFill>
                    <a:srgbClr val="FF0000"/>
                  </a:solidFill>
                  <a:latin typeface="Times New Roman" panose="02020603050405020304" pitchFamily="18" charset="0"/>
                  <a:ea typeface="字魂189号-星岩乐黑体" panose="00000500000000000000" charset="-122"/>
                  <a:cs typeface="Times New Roman" panose="02020603050405020304" pitchFamily="18" charset="0"/>
                  <a:sym typeface="+mn-lt"/>
                </a:rPr>
                <a:t> </a:t>
              </a:r>
              <a:r>
                <a:rPr lang="en-US" altLang="zh-CN" sz="3200" b="1" u="sng" dirty="0" err="1" smtClean="0">
                  <a:ln>
                    <a:solidFill>
                      <a:srgbClr val="994B46"/>
                    </a:solidFill>
                  </a:ln>
                  <a:solidFill>
                    <a:srgbClr val="FF0000"/>
                  </a:solidFill>
                  <a:latin typeface="Times New Roman" panose="02020603050405020304" pitchFamily="18" charset="0"/>
                  <a:ea typeface="字魂189号-星岩乐黑体" panose="00000500000000000000" charset="-122"/>
                  <a:cs typeface="Times New Roman" panose="02020603050405020304" pitchFamily="18" charset="0"/>
                  <a:sym typeface="+mn-lt"/>
                </a:rPr>
                <a:t>nhóm</a:t>
              </a:r>
              <a:r>
                <a:rPr lang="en-US" altLang="zh-CN" sz="3200" b="1" u="sng" dirty="0" smtClean="0">
                  <a:ln>
                    <a:solidFill>
                      <a:srgbClr val="994B46"/>
                    </a:solidFill>
                  </a:ln>
                  <a:solidFill>
                    <a:srgbClr val="FF0000"/>
                  </a:solidFill>
                  <a:latin typeface="Times New Roman" panose="02020603050405020304" pitchFamily="18" charset="0"/>
                  <a:ea typeface="字魂189号-星岩乐黑体" panose="00000500000000000000" charset="-122"/>
                  <a:cs typeface="Times New Roman" panose="02020603050405020304" pitchFamily="18" charset="0"/>
                  <a:sym typeface="+mn-lt"/>
                </a:rPr>
                <a:t>:</a:t>
              </a:r>
              <a:endParaRPr lang="en-US" altLang="zh-CN" sz="3200" b="1" u="sng" dirty="0">
                <a:solidFill>
                  <a:srgbClr val="FF0000"/>
                </a:solidFill>
                <a:effectLst/>
                <a:latin typeface="Times New Roman" panose="02020603050405020304" pitchFamily="18" charset="0"/>
                <a:ea typeface="思源黑体 CN Medium" panose="020B0600000000000000" charset="-122"/>
                <a:cs typeface="Times New Roman" panose="02020603050405020304" pitchFamily="18" charset="0"/>
                <a:sym typeface="+mn-lt"/>
              </a:endParaRPr>
            </a:p>
          </p:txBody>
        </p:sp>
      </p:grpSp>
      <p:pic>
        <p:nvPicPr>
          <p:cNvPr id="7" name="图片 14">
            <a:extLst>
              <a:ext uri="{FF2B5EF4-FFF2-40B4-BE49-F238E27FC236}">
                <a16:creationId xmlns:a16="http://schemas.microsoft.com/office/drawing/2014/main" xmlns="" id="{1EADCD54-A08C-E738-2FA4-3AB041624D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070" t="2576" r="18861" b="3401"/>
          <a:stretch/>
        </p:blipFill>
        <p:spPr>
          <a:xfrm>
            <a:off x="1100480" y="2706154"/>
            <a:ext cx="3217032" cy="3334017"/>
          </a:xfrm>
          <a:prstGeom prst="rect">
            <a:avLst/>
          </a:prstGeom>
        </p:spPr>
      </p:pic>
      <p:grpSp>
        <p:nvGrpSpPr>
          <p:cNvPr id="9" name="组合 10">
            <a:extLst>
              <a:ext uri="{FF2B5EF4-FFF2-40B4-BE49-F238E27FC236}">
                <a16:creationId xmlns:a16="http://schemas.microsoft.com/office/drawing/2014/main" xmlns="" id="{65067F44-46D6-99AF-7164-9118A2EE9A05}"/>
              </a:ext>
            </a:extLst>
          </p:cNvPr>
          <p:cNvGrpSpPr/>
          <p:nvPr/>
        </p:nvGrpSpPr>
        <p:grpSpPr>
          <a:xfrm>
            <a:off x="5188670" y="1990548"/>
            <a:ext cx="5772255" cy="1384935"/>
            <a:chOff x="2522" y="6133"/>
            <a:chExt cx="8081" cy="2181"/>
          </a:xfrm>
        </p:grpSpPr>
        <p:grpSp>
          <p:nvGrpSpPr>
            <p:cNvPr id="10" name="组合 11">
              <a:extLst>
                <a:ext uri="{FF2B5EF4-FFF2-40B4-BE49-F238E27FC236}">
                  <a16:creationId xmlns:a16="http://schemas.microsoft.com/office/drawing/2014/main" xmlns="" id="{8F81549A-1677-DDCA-1335-BC98273FE6E7}"/>
                </a:ext>
              </a:extLst>
            </p:cNvPr>
            <p:cNvGrpSpPr/>
            <p:nvPr/>
          </p:nvGrpSpPr>
          <p:grpSpPr>
            <a:xfrm>
              <a:off x="2522" y="6427"/>
              <a:ext cx="1247" cy="1221"/>
              <a:chOff x="3250" y="6121"/>
              <a:chExt cx="1247" cy="1221"/>
            </a:xfrm>
          </p:grpSpPr>
          <p:sp>
            <p:nvSpPr>
              <p:cNvPr id="17" name="椭圆 1">
                <a:extLst>
                  <a:ext uri="{FF2B5EF4-FFF2-40B4-BE49-F238E27FC236}">
                    <a16:creationId xmlns:a16="http://schemas.microsoft.com/office/drawing/2014/main" xmlns="" id="{B14B4455-E591-F53D-584D-1D4DD09ECDC2}"/>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defRPr/>
                </a:pPr>
                <a:endParaRPr lang="zh-CN" altLang="en-US" sz="28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18" name="TextBox 32">
                <a:extLst>
                  <a:ext uri="{FF2B5EF4-FFF2-40B4-BE49-F238E27FC236}">
                    <a16:creationId xmlns:a16="http://schemas.microsoft.com/office/drawing/2014/main" xmlns="" id="{B3D4A913-1EA7-F1F4-6B20-587AD71452B9}"/>
                  </a:ext>
                </a:extLst>
              </p:cNvPr>
              <p:cNvSpPr txBox="1">
                <a:spLocks noChangeArrowheads="1"/>
              </p:cNvSpPr>
              <p:nvPr/>
            </p:nvSpPr>
            <p:spPr bwMode="auto">
              <a:xfrm>
                <a:off x="3398" y="6227"/>
                <a:ext cx="1099" cy="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eaLnBrk="1" hangingPunct="1">
                  <a:defRPr/>
                </a:pPr>
                <a:r>
                  <a:rPr lang="en-US" altLang="zh-CN" sz="4000" b="1"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01</a:t>
                </a:r>
              </a:p>
            </p:txBody>
          </p:sp>
        </p:grpSp>
        <p:sp>
          <p:nvSpPr>
            <p:cNvPr id="12" name="TextBox 76">
              <a:extLst>
                <a:ext uri="{FF2B5EF4-FFF2-40B4-BE49-F238E27FC236}">
                  <a16:creationId xmlns:a16="http://schemas.microsoft.com/office/drawing/2014/main" xmlns="" id="{3C3F6D0E-CF04-48D0-0734-E8423A402F9E}"/>
                </a:ext>
              </a:extLst>
            </p:cNvPr>
            <p:cNvSpPr txBox="1"/>
            <p:nvPr/>
          </p:nvSpPr>
          <p:spPr>
            <a:xfrm>
              <a:off x="3668" y="6133"/>
              <a:ext cx="6935" cy="2181"/>
            </a:xfrm>
            <a:prstGeom prst="rect">
              <a:avLst/>
            </a:prstGeom>
            <a:noFill/>
          </p:spPr>
          <p:txBody>
            <a:bodyPr wrap="square" rtlCol="0">
              <a:spAutoFit/>
            </a:bodyPr>
            <a:lstStyle/>
            <a:p>
              <a:pPr algn="just">
                <a:lnSpc>
                  <a:spcPct val="150000"/>
                </a:lnSpc>
              </a:pPr>
              <a:r>
                <a:rPr lang="en-US" sz="2800" b="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b="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lập</a:t>
              </a:r>
              <a:r>
                <a:rPr lang="en-US" sz="2800" b="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nhóm</a:t>
              </a:r>
              <a:r>
                <a:rPr lang="en-US" sz="2800" b="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va</a:t>
              </a:r>
              <a:r>
                <a:rPr lang="en-US" sz="2800" b="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b="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b="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b="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việc</a:t>
              </a:r>
              <a:r>
                <a:rPr lang="en-US" sz="2800" b="1" dirty="0" smtClean="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chemeClr val="accent1"/>
                </a:solidFill>
                <a:latin typeface=".VnTime"/>
                <a:ea typeface="Times New Roman" panose="02020603050405020304" pitchFamily="18" charset="0"/>
                <a:cs typeface="Times New Roman" panose="02020603050405020304" pitchFamily="18" charset="0"/>
              </a:endParaRPr>
            </a:p>
          </p:txBody>
        </p:sp>
      </p:grpSp>
      <p:grpSp>
        <p:nvGrpSpPr>
          <p:cNvPr id="19" name="组合 33">
            <a:extLst>
              <a:ext uri="{FF2B5EF4-FFF2-40B4-BE49-F238E27FC236}">
                <a16:creationId xmlns:a16="http://schemas.microsoft.com/office/drawing/2014/main" xmlns="" id="{D2B7C817-DDD2-A1A4-A2E7-EC6F3F5F08AC}"/>
              </a:ext>
            </a:extLst>
          </p:cNvPr>
          <p:cNvGrpSpPr/>
          <p:nvPr/>
        </p:nvGrpSpPr>
        <p:grpSpPr>
          <a:xfrm>
            <a:off x="4612516" y="3264270"/>
            <a:ext cx="6732480" cy="1384935"/>
            <a:chOff x="6744" y="6262"/>
            <a:chExt cx="9695" cy="2181"/>
          </a:xfrm>
        </p:grpSpPr>
        <p:grpSp>
          <p:nvGrpSpPr>
            <p:cNvPr id="20" name="组合 34">
              <a:extLst>
                <a:ext uri="{FF2B5EF4-FFF2-40B4-BE49-F238E27FC236}">
                  <a16:creationId xmlns:a16="http://schemas.microsoft.com/office/drawing/2014/main" xmlns="" id="{DE7A2CB3-D86D-2201-E1AC-9F1C20F86BC0}"/>
                </a:ext>
              </a:extLst>
            </p:cNvPr>
            <p:cNvGrpSpPr/>
            <p:nvPr/>
          </p:nvGrpSpPr>
          <p:grpSpPr>
            <a:xfrm>
              <a:off x="6744" y="6427"/>
              <a:ext cx="1198" cy="1228"/>
              <a:chOff x="11167" y="6123"/>
              <a:chExt cx="1198" cy="1228"/>
            </a:xfrm>
          </p:grpSpPr>
          <p:sp>
            <p:nvSpPr>
              <p:cNvPr id="22" name="椭圆 1">
                <a:extLst>
                  <a:ext uri="{FF2B5EF4-FFF2-40B4-BE49-F238E27FC236}">
                    <a16:creationId xmlns:a16="http://schemas.microsoft.com/office/drawing/2014/main" xmlns="" id="{B47366A3-570D-7307-2441-B4C56EEFB091}"/>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defRPr/>
                </a:pPr>
                <a:endParaRPr lang="zh-CN" altLang="en-US" sz="28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23" name="TextBox 32">
                <a:extLst>
                  <a:ext uri="{FF2B5EF4-FFF2-40B4-BE49-F238E27FC236}">
                    <a16:creationId xmlns:a16="http://schemas.microsoft.com/office/drawing/2014/main" xmlns="" id="{365033DC-DAB9-9C8E-3D52-BABC6CDFB311}"/>
                  </a:ext>
                </a:extLst>
              </p:cNvPr>
              <p:cNvSpPr txBox="1">
                <a:spLocks noChangeArrowheads="1"/>
              </p:cNvSpPr>
              <p:nvPr/>
            </p:nvSpPr>
            <p:spPr bwMode="auto">
              <a:xfrm>
                <a:off x="11266" y="6236"/>
                <a:ext cx="1099" cy="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eaLnBrk="1" hangingPunct="1">
                  <a:defRPr/>
                </a:pPr>
                <a:r>
                  <a:rPr lang="en-US" altLang="zh-CN" sz="4000" b="1" dirty="0">
                    <a:solidFill>
                      <a:prstClr val="black"/>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02</a:t>
                </a:r>
              </a:p>
            </p:txBody>
          </p:sp>
        </p:grpSp>
        <p:sp>
          <p:nvSpPr>
            <p:cNvPr id="21" name="TextBox 76">
              <a:extLst>
                <a:ext uri="{FF2B5EF4-FFF2-40B4-BE49-F238E27FC236}">
                  <a16:creationId xmlns:a16="http://schemas.microsoft.com/office/drawing/2014/main" xmlns="" id="{CD54E41C-AE91-D6C7-3201-42D3AB22644B}"/>
                </a:ext>
              </a:extLst>
            </p:cNvPr>
            <p:cNvSpPr txBox="1"/>
            <p:nvPr/>
          </p:nvSpPr>
          <p:spPr>
            <a:xfrm>
              <a:off x="7942" y="6262"/>
              <a:ext cx="8497" cy="2181"/>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algn="just">
                <a:lnSpc>
                  <a:spcPct val="150000"/>
                </a:lnSpc>
              </a:pPr>
              <a:r>
                <a:rPr lang="en-US" sz="2800" b="1" dirty="0" err="1">
                  <a:solidFill>
                    <a:schemeClr val="accent1"/>
                  </a:solidFill>
                  <a:latin typeface="Times New Roman" panose="02020603050405020304" pitchFamily="18" charset="0"/>
                  <a:ea typeface="Times New Roman" panose="02020603050405020304" pitchFamily="18" charset="0"/>
                </a:rPr>
                <a:t>Chuẩn</a:t>
              </a:r>
              <a:r>
                <a:rPr lang="en-US" sz="2800" b="1" dirty="0">
                  <a:solidFill>
                    <a:schemeClr val="accent1"/>
                  </a:solidFill>
                  <a:latin typeface="Times New Roman" panose="02020603050405020304" pitchFamily="18" charset="0"/>
                  <a:ea typeface="Times New Roman" panose="02020603050405020304" pitchFamily="18" charset="0"/>
                </a:rPr>
                <a:t> bị </a:t>
              </a:r>
              <a:r>
                <a:rPr lang="en-US" sz="2800" b="1" dirty="0" err="1">
                  <a:solidFill>
                    <a:schemeClr val="accent1"/>
                  </a:solidFill>
                  <a:latin typeface="Times New Roman" panose="02020603050405020304" pitchFamily="18" charset="0"/>
                  <a:ea typeface="Times New Roman" panose="02020603050405020304" pitchFamily="18" charset="0"/>
                </a:rPr>
                <a:t>nội</a:t>
              </a:r>
              <a:r>
                <a:rPr lang="en-US" sz="2800" b="1" dirty="0">
                  <a:solidFill>
                    <a:schemeClr val="accent1"/>
                  </a:solidFill>
                  <a:latin typeface="Times New Roman" panose="02020603050405020304" pitchFamily="18" charset="0"/>
                  <a:ea typeface="Times New Roman" panose="02020603050405020304" pitchFamily="18" charset="0"/>
                </a:rPr>
                <a:t> dung </a:t>
              </a:r>
              <a:r>
                <a:rPr lang="en-US" sz="2800" b="1" dirty="0" err="1">
                  <a:solidFill>
                    <a:schemeClr val="accent1"/>
                  </a:solidFill>
                  <a:latin typeface="Times New Roman" panose="02020603050405020304" pitchFamily="18" charset="0"/>
                  <a:ea typeface="Times New Roman" panose="02020603050405020304" pitchFamily="18" charset="0"/>
                </a:rPr>
                <a:t>buổi</a:t>
              </a:r>
              <a:r>
                <a:rPr lang="en-US" sz="2800" b="1" dirty="0">
                  <a:solidFill>
                    <a:schemeClr val="accent1"/>
                  </a:solidFill>
                  <a:latin typeface="Times New Roman" panose="02020603050405020304" pitchFamily="18" charset="0"/>
                  <a:ea typeface="Times New Roman" panose="02020603050405020304" pitchFamily="18" charset="0"/>
                </a:rPr>
                <a:t> </a:t>
              </a:r>
              <a:r>
                <a:rPr lang="en-US" sz="2800" b="1" dirty="0" err="1">
                  <a:solidFill>
                    <a:schemeClr val="accent1"/>
                  </a:solidFill>
                  <a:latin typeface="Times New Roman" panose="02020603050405020304" pitchFamily="18" charset="0"/>
                  <a:ea typeface="Times New Roman" panose="02020603050405020304" pitchFamily="18" charset="0"/>
                </a:rPr>
                <a:t>thảo</a:t>
              </a:r>
              <a:r>
                <a:rPr lang="en-US" sz="2800" b="1" dirty="0">
                  <a:solidFill>
                    <a:schemeClr val="accent1"/>
                  </a:solidFill>
                  <a:latin typeface="Times New Roman" panose="02020603050405020304" pitchFamily="18" charset="0"/>
                  <a:ea typeface="Times New Roman" panose="02020603050405020304" pitchFamily="18" charset="0"/>
                </a:rPr>
                <a:t> </a:t>
              </a:r>
              <a:r>
                <a:rPr lang="en-US" sz="2800" b="1" dirty="0" err="1" smtClean="0">
                  <a:solidFill>
                    <a:schemeClr val="accent1"/>
                  </a:solidFill>
                  <a:latin typeface="Times New Roman" panose="02020603050405020304" pitchFamily="18" charset="0"/>
                  <a:ea typeface="Times New Roman" panose="02020603050405020304" pitchFamily="18" charset="0"/>
                </a:rPr>
                <a:t>luận</a:t>
              </a:r>
              <a:r>
                <a:rPr lang="en-US" sz="2800" b="1" dirty="0" smtClean="0">
                  <a:solidFill>
                    <a:schemeClr val="accent1"/>
                  </a:solidFill>
                  <a:latin typeface="Times New Roman" panose="02020603050405020304" pitchFamily="18" charset="0"/>
                  <a:ea typeface="Times New Roman" panose="02020603050405020304" pitchFamily="18" charset="0"/>
                </a:rPr>
                <a:t>.</a:t>
              </a:r>
              <a:endParaRPr lang="en-US" sz="2800" b="1" dirty="0">
                <a:solidFill>
                  <a:schemeClr val="accent1"/>
                </a:solidFill>
                <a:latin typeface=".VnTime"/>
                <a:ea typeface="Times New Roman" panose="02020603050405020304" pitchFamily="18" charset="0"/>
                <a:cs typeface="Times New Roman" panose="02020603050405020304" pitchFamily="18" charset="0"/>
              </a:endParaRPr>
            </a:p>
          </p:txBody>
        </p:sp>
      </p:grpSp>
      <p:pic>
        <p:nvPicPr>
          <p:cNvPr id="24" name="图片 40">
            <a:extLst>
              <a:ext uri="{FF2B5EF4-FFF2-40B4-BE49-F238E27FC236}">
                <a16:creationId xmlns:a16="http://schemas.microsoft.com/office/drawing/2014/main" xmlns="" id="{411016C1-B5EF-A087-F5D5-19391965BD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5541" y="2706154"/>
            <a:ext cx="1079937" cy="1701677"/>
          </a:xfrm>
          <a:prstGeom prst="rect">
            <a:avLst/>
          </a:prstGeom>
        </p:spPr>
      </p:pic>
      <p:grpSp>
        <p:nvGrpSpPr>
          <p:cNvPr id="25" name="组合 33">
            <a:extLst>
              <a:ext uri="{FF2B5EF4-FFF2-40B4-BE49-F238E27FC236}">
                <a16:creationId xmlns:a16="http://schemas.microsoft.com/office/drawing/2014/main" xmlns="" id="{CBA1B48C-112A-E9AF-BF0E-175725F6F78B}"/>
              </a:ext>
            </a:extLst>
          </p:cNvPr>
          <p:cNvGrpSpPr/>
          <p:nvPr/>
        </p:nvGrpSpPr>
        <p:grpSpPr>
          <a:xfrm>
            <a:off x="4317710" y="4286996"/>
            <a:ext cx="7027285" cy="1307020"/>
            <a:chOff x="6438" y="6248"/>
            <a:chExt cx="9654" cy="1693"/>
          </a:xfrm>
        </p:grpSpPr>
        <p:grpSp>
          <p:nvGrpSpPr>
            <p:cNvPr id="26" name="组合 34">
              <a:extLst>
                <a:ext uri="{FF2B5EF4-FFF2-40B4-BE49-F238E27FC236}">
                  <a16:creationId xmlns:a16="http://schemas.microsoft.com/office/drawing/2014/main" xmlns="" id="{F6F8A5A7-CE92-E50D-3BBF-1B2ED974FF04}"/>
                </a:ext>
              </a:extLst>
            </p:cNvPr>
            <p:cNvGrpSpPr/>
            <p:nvPr/>
          </p:nvGrpSpPr>
          <p:grpSpPr>
            <a:xfrm>
              <a:off x="6438" y="6427"/>
              <a:ext cx="1452" cy="1146"/>
              <a:chOff x="10861" y="6123"/>
              <a:chExt cx="1452" cy="1146"/>
            </a:xfrm>
          </p:grpSpPr>
          <p:sp>
            <p:nvSpPr>
              <p:cNvPr id="28" name="椭圆 1">
                <a:extLst>
                  <a:ext uri="{FF2B5EF4-FFF2-40B4-BE49-F238E27FC236}">
                    <a16:creationId xmlns:a16="http://schemas.microsoft.com/office/drawing/2014/main" xmlns="" id="{B1DDB7F2-0964-406A-61C9-AE11B85872C4}"/>
                  </a:ext>
                </a:extLst>
              </p:cNvPr>
              <p:cNvSpPr>
                <a:spLocks noChangeArrowheads="1"/>
              </p:cNvSpPr>
              <p:nvPr/>
            </p:nvSpPr>
            <p:spPr bwMode="auto">
              <a:xfrm>
                <a:off x="11167" y="6123"/>
                <a:ext cx="1146" cy="1146"/>
              </a:xfrm>
              <a:prstGeom prst="roundRect">
                <a:avLst/>
              </a:prstGeom>
              <a:solidFill>
                <a:srgbClr val="5B9BD5">
                  <a:lumMod val="20000"/>
                  <a:lumOff val="80000"/>
                </a:srgbClr>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29" name="TextBox 32">
                <a:extLst>
                  <a:ext uri="{FF2B5EF4-FFF2-40B4-BE49-F238E27FC236}">
                    <a16:creationId xmlns:a16="http://schemas.microsoft.com/office/drawing/2014/main" xmlns="" id="{4649F155-F1FE-D1C2-C4F8-B072BB346F1F}"/>
                  </a:ext>
                </a:extLst>
              </p:cNvPr>
              <p:cNvSpPr txBox="1">
                <a:spLocks noChangeArrowheads="1"/>
              </p:cNvSpPr>
              <p:nvPr/>
            </p:nvSpPr>
            <p:spPr bwMode="auto">
              <a:xfrm>
                <a:off x="10861" y="6236"/>
                <a:ext cx="1197" cy="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rPr>
                  <a:t>03</a:t>
                </a:r>
                <a:endParaRPr kumimoji="0" lang="en-US" altLang="zh-CN" sz="40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grpSp>
        <p:sp>
          <p:nvSpPr>
            <p:cNvPr id="27" name="TextBox 76">
              <a:extLst>
                <a:ext uri="{FF2B5EF4-FFF2-40B4-BE49-F238E27FC236}">
                  <a16:creationId xmlns:a16="http://schemas.microsoft.com/office/drawing/2014/main" xmlns="" id="{1F5493D6-3A04-F236-0612-0B1B5E2529D3}"/>
                </a:ext>
              </a:extLst>
            </p:cNvPr>
            <p:cNvSpPr txBox="1"/>
            <p:nvPr/>
          </p:nvSpPr>
          <p:spPr>
            <a:xfrm>
              <a:off x="7942" y="6248"/>
              <a:ext cx="8150" cy="1693"/>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en-US" sz="2800" b="1" i="0" u="none" strike="noStrike" kern="0" cap="none" spc="0" normalizeH="0" baseline="0" noProof="0" dirty="0" err="1">
                  <a:ln>
                    <a:noFill/>
                  </a:ln>
                  <a:solidFill>
                    <a:schemeClr val="accent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sz="2800" b="1" i="0" u="none" strike="noStrike" kern="0" cap="none" spc="0" normalizeH="0" baseline="0" noProof="0" dirty="0">
                  <a:ln>
                    <a:noFill/>
                  </a:ln>
                  <a:solidFill>
                    <a:schemeClr val="accent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chemeClr val="accent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nhất</a:t>
              </a:r>
              <a:r>
                <a:rPr kumimoji="0" lang="en-US" sz="2800" b="1" i="0" u="none" strike="noStrike" kern="0" cap="none" spc="0" normalizeH="0" baseline="0" noProof="0" dirty="0">
                  <a:ln>
                    <a:noFill/>
                  </a:ln>
                  <a:solidFill>
                    <a:schemeClr val="accent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chemeClr val="accent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mục</a:t>
              </a:r>
              <a:r>
                <a:rPr kumimoji="0" lang="en-US" sz="2800" b="1" i="0" u="none" strike="noStrike" kern="0" cap="none" spc="0" normalizeH="0" baseline="0" noProof="0" dirty="0">
                  <a:ln>
                    <a:noFill/>
                  </a:ln>
                  <a:solidFill>
                    <a:schemeClr val="accent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chemeClr val="accent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tiêu</a:t>
              </a:r>
              <a:r>
                <a:rPr kumimoji="0" lang="en-US" sz="2800" b="1" i="0" u="none" strike="noStrike" kern="0" cap="none" spc="0" normalizeH="0" baseline="0" noProof="0" dirty="0">
                  <a:ln>
                    <a:noFill/>
                  </a:ln>
                  <a:solidFill>
                    <a:schemeClr val="accent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chemeClr val="accent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va</a:t>
              </a:r>
              <a:r>
                <a:rPr kumimoji="0" lang="en-US" sz="2800" b="1" i="0" u="none" strike="noStrike" kern="0" cap="none" spc="0" normalizeH="0" baseline="0" noProof="0" dirty="0">
                  <a:ln>
                    <a:noFill/>
                  </a:ln>
                  <a:solidFill>
                    <a:schemeClr val="accent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chemeClr val="accent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thời</a:t>
              </a:r>
              <a:r>
                <a:rPr kumimoji="0" lang="en-US" sz="2800" b="1" i="0" u="none" strike="noStrike" kern="0" cap="none" spc="0" normalizeH="0" baseline="0" noProof="0" dirty="0">
                  <a:ln>
                    <a:noFill/>
                  </a:ln>
                  <a:solidFill>
                    <a:schemeClr val="accent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smtClean="0">
                  <a:ln>
                    <a:noFill/>
                  </a:ln>
                  <a:solidFill>
                    <a:schemeClr val="accent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gian</a:t>
              </a:r>
              <a:r>
                <a:rPr lang="en-US" sz="2800" b="1" kern="0"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smtClean="0">
                  <a:ln>
                    <a:noFill/>
                  </a:ln>
                  <a:solidFill>
                    <a:schemeClr val="accent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thảo</a:t>
              </a:r>
              <a:r>
                <a:rPr kumimoji="0" lang="en-US" sz="2800" b="1" i="0" u="none" strike="noStrike" kern="0" cap="none" spc="0" normalizeH="0" baseline="0" noProof="0" dirty="0" smtClean="0">
                  <a:ln>
                    <a:noFill/>
                  </a:ln>
                  <a:solidFill>
                    <a:schemeClr val="accent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smtClean="0">
                  <a:ln>
                    <a:noFill/>
                  </a:ln>
                  <a:solidFill>
                    <a:schemeClr val="accent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luận</a:t>
              </a:r>
              <a:r>
                <a:rPr kumimoji="0" lang="en-US" sz="2800" b="1" i="0" u="none" strike="noStrike" kern="0" cap="none" spc="0" normalizeH="0" baseline="0" noProof="0" dirty="0" smtClean="0">
                  <a:ln>
                    <a:noFill/>
                  </a:ln>
                  <a:solidFill>
                    <a:schemeClr val="accent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1" i="0" u="none" strike="noStrike" kern="0" cap="none" spc="0" normalizeH="0" baseline="0" noProof="0" dirty="0">
                <a:ln>
                  <a:noFill/>
                </a:ln>
                <a:solidFill>
                  <a:schemeClr val="accent1"/>
                </a:solidFill>
                <a:effectLst/>
                <a:uLnTx/>
                <a:uFillTx/>
                <a:latin typeface=".VnTime"/>
                <a:ea typeface="Times New Roman" panose="02020603050405020304" pitchFamily="18" charset="0"/>
                <a:cs typeface="Times New Roman" panose="02020603050405020304" pitchFamily="18" charset="0"/>
              </a:endParaRPr>
            </a:p>
          </p:txBody>
        </p:sp>
      </p:grpSp>
      <p:pic>
        <p:nvPicPr>
          <p:cNvPr id="30" name="图片 40">
            <a:extLst>
              <a:ext uri="{FF2B5EF4-FFF2-40B4-BE49-F238E27FC236}">
                <a16:creationId xmlns:a16="http://schemas.microsoft.com/office/drawing/2014/main" xmlns="" id="{41C81B64-0457-0620-B89B-580C95AEFC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03866" y="3963009"/>
            <a:ext cx="753680" cy="1701677"/>
          </a:xfrm>
          <a:prstGeom prst="rect">
            <a:avLst/>
          </a:prstGeom>
        </p:spPr>
      </p:pic>
      <p:pic>
        <p:nvPicPr>
          <p:cNvPr id="31" name="图片 4">
            <a:extLst>
              <a:ext uri="{FF2B5EF4-FFF2-40B4-BE49-F238E27FC236}">
                <a16:creationId xmlns:a16="http://schemas.microsoft.com/office/drawing/2014/main" xmlns="" id="{92CA84AA-420F-07C9-9462-AB746EF7E87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77577" y="1614838"/>
            <a:ext cx="4038479" cy="1106151"/>
          </a:xfrm>
          <a:prstGeom prst="rect">
            <a:avLst/>
          </a:prstGeom>
        </p:spPr>
      </p:pic>
      <p:sp>
        <p:nvSpPr>
          <p:cNvPr id="32" name="文本框 9">
            <a:extLst>
              <a:ext uri="{FF2B5EF4-FFF2-40B4-BE49-F238E27FC236}">
                <a16:creationId xmlns:a16="http://schemas.microsoft.com/office/drawing/2014/main" xmlns="" id="{3DE2BC2F-52AC-CB9D-CD5A-4113B5F05426}"/>
              </a:ext>
            </a:extLst>
          </p:cNvPr>
          <p:cNvSpPr txBox="1"/>
          <p:nvPr/>
        </p:nvSpPr>
        <p:spPr>
          <a:xfrm>
            <a:off x="977578" y="1966893"/>
            <a:ext cx="356287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srgbClr val="FF0000"/>
                </a:solidFill>
                <a:effectLst/>
                <a:uLnTx/>
                <a:uFillTx/>
                <a:latin typeface="Times New Roman" panose="02020603050405020304" pitchFamily="18" charset="0"/>
                <a:cs typeface="+mn-cs"/>
              </a:rPr>
              <a:t>Bước</a:t>
            </a:r>
            <a:r>
              <a:rPr kumimoji="0" lang="en-US" sz="3200" b="1" i="0" u="sng" strike="noStrike" kern="1200" cap="none" spc="0" normalizeH="0" noProof="0" dirty="0">
                <a:ln>
                  <a:noFill/>
                </a:ln>
                <a:solidFill>
                  <a:srgbClr val="FF0000"/>
                </a:solidFill>
                <a:effectLst/>
                <a:uLnTx/>
                <a:uFillTx/>
                <a:latin typeface="Times New Roman" panose="02020603050405020304" pitchFamily="18" charset="0"/>
                <a:cs typeface="+mn-cs"/>
              </a:rPr>
              <a:t> 1</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cs typeface="+mn-cs"/>
              </a:rPr>
              <a:t>: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cs typeface="+mn-cs"/>
              </a:rPr>
              <a:t>Chuẩn</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cs typeface="+mn-cs"/>
              </a:rPr>
              <a:t>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cs typeface="+mn-cs"/>
              </a:rPr>
              <a:t>bị</a:t>
            </a:r>
            <a:endParaRPr kumimoji="0" lang="zh-CN" alt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等线 Light" panose="020F0302020204030204"/>
              <a:ea typeface="字魂27号-布丁体" panose="00000500000000000000" pitchFamily="2" charset="-122"/>
              <a:cs typeface="+mn-cs"/>
            </a:endParaRPr>
          </a:p>
        </p:txBody>
      </p:sp>
    </p:spTree>
    <p:extLst>
      <p:ext uri="{BB962C8B-B14F-4D97-AF65-F5344CB8AC3E}">
        <p14:creationId xmlns:p14="http://schemas.microsoft.com/office/powerpoint/2010/main" val="1551668531"/>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750" fill="hold"/>
                                        <p:tgtEl>
                                          <p:spTgt spid="9"/>
                                        </p:tgtEl>
                                        <p:attrNameLst>
                                          <p:attrName>ppt_x</p:attrName>
                                        </p:attrNameLst>
                                      </p:cBhvr>
                                      <p:tavLst>
                                        <p:tav tm="0">
                                          <p:val>
                                            <p:strVal val="#ppt_x"/>
                                          </p:val>
                                        </p:tav>
                                        <p:tav tm="100000">
                                          <p:val>
                                            <p:strVal val="#ppt_x"/>
                                          </p:val>
                                        </p:tav>
                                      </p:tavLst>
                                    </p:anim>
                                    <p:anim calcmode="lin" valueType="num">
                                      <p:cBhvr additive="base">
                                        <p:cTn id="22"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6"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750" fill="hold"/>
                                        <p:tgtEl>
                                          <p:spTgt spid="24"/>
                                        </p:tgtEl>
                                        <p:attrNameLst>
                                          <p:attrName>ppt_x</p:attrName>
                                        </p:attrNameLst>
                                      </p:cBhvr>
                                      <p:tavLst>
                                        <p:tav tm="0">
                                          <p:val>
                                            <p:strVal val="1+#ppt_w/2"/>
                                          </p:val>
                                        </p:tav>
                                        <p:tav tm="100000">
                                          <p:val>
                                            <p:strVal val="#ppt_x"/>
                                          </p:val>
                                        </p:tav>
                                      </p:tavLst>
                                    </p:anim>
                                    <p:anim calcmode="lin" valueType="num">
                                      <p:cBhvr additive="base">
                                        <p:cTn id="28" dur="75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750" fill="hold"/>
                                        <p:tgtEl>
                                          <p:spTgt spid="19"/>
                                        </p:tgtEl>
                                        <p:attrNameLst>
                                          <p:attrName>ppt_x</p:attrName>
                                        </p:attrNameLst>
                                      </p:cBhvr>
                                      <p:tavLst>
                                        <p:tav tm="0">
                                          <p:val>
                                            <p:strVal val="#ppt_x"/>
                                          </p:val>
                                        </p:tav>
                                        <p:tav tm="100000">
                                          <p:val>
                                            <p:strVal val="#ppt_x"/>
                                          </p:val>
                                        </p:tav>
                                      </p:tavLst>
                                    </p:anim>
                                    <p:anim calcmode="lin" valueType="num">
                                      <p:cBhvr additive="base">
                                        <p:cTn id="34" dur="75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6"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750" fill="hold"/>
                                        <p:tgtEl>
                                          <p:spTgt spid="30"/>
                                        </p:tgtEl>
                                        <p:attrNameLst>
                                          <p:attrName>ppt_x</p:attrName>
                                        </p:attrNameLst>
                                      </p:cBhvr>
                                      <p:tavLst>
                                        <p:tav tm="0">
                                          <p:val>
                                            <p:strVal val="1+#ppt_w/2"/>
                                          </p:val>
                                        </p:tav>
                                        <p:tav tm="100000">
                                          <p:val>
                                            <p:strVal val="#ppt_x"/>
                                          </p:val>
                                        </p:tav>
                                      </p:tavLst>
                                    </p:anim>
                                    <p:anim calcmode="lin" valueType="num">
                                      <p:cBhvr additive="base">
                                        <p:cTn id="40" dur="75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additive="base">
                                        <p:cTn id="45" dur="750" fill="hold"/>
                                        <p:tgtEl>
                                          <p:spTgt spid="25"/>
                                        </p:tgtEl>
                                        <p:attrNameLst>
                                          <p:attrName>ppt_x</p:attrName>
                                        </p:attrNameLst>
                                      </p:cBhvr>
                                      <p:tavLst>
                                        <p:tav tm="0">
                                          <p:val>
                                            <p:strVal val="#ppt_x"/>
                                          </p:val>
                                        </p:tav>
                                        <p:tav tm="100000">
                                          <p:val>
                                            <p:strVal val="#ppt_x"/>
                                          </p:val>
                                        </p:tav>
                                      </p:tavLst>
                                    </p:anim>
                                    <p:anim calcmode="lin" valueType="num">
                                      <p:cBhvr additive="base">
                                        <p:cTn id="46" dur="75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83">
            <a:extLst>
              <a:ext uri="{FF2B5EF4-FFF2-40B4-BE49-F238E27FC236}">
                <a16:creationId xmlns:a16="http://schemas.microsoft.com/office/drawing/2014/main" xmlns="" id="{256FFC25-FA2A-220E-22FC-B62B456212FF}"/>
              </a:ext>
            </a:extLst>
          </p:cNvPr>
          <p:cNvGrpSpPr/>
          <p:nvPr/>
        </p:nvGrpSpPr>
        <p:grpSpPr>
          <a:xfrm>
            <a:off x="-337" y="3690632"/>
            <a:ext cx="12192349" cy="3167380"/>
            <a:chOff x="-1" y="6744"/>
            <a:chExt cx="15613" cy="4056"/>
          </a:xfrm>
        </p:grpSpPr>
        <p:pic>
          <p:nvPicPr>
            <p:cNvPr id="14" name="图片 47">
              <a:extLst>
                <a:ext uri="{FF2B5EF4-FFF2-40B4-BE49-F238E27FC236}">
                  <a16:creationId xmlns:a16="http://schemas.microsoft.com/office/drawing/2014/main" xmlns="" id="{F489BEE4-6A8B-7564-5F72-2E8E4119C8EC}"/>
                </a:ext>
              </a:extLst>
            </p:cNvPr>
            <p:cNvPicPr>
              <a:picLocks noChangeAspect="1"/>
            </p:cNvPicPr>
            <p:nvPr/>
          </p:nvPicPr>
          <p:blipFill rotWithShape="1">
            <a:blip r:embed="rId3" cstate="screen"/>
            <a:srcRect r="23940"/>
            <a:stretch>
              <a:fillRect/>
            </a:stretch>
          </p:blipFill>
          <p:spPr>
            <a:xfrm>
              <a:off x="-1" y="6744"/>
              <a:ext cx="14261" cy="4056"/>
            </a:xfrm>
            <a:prstGeom prst="rect">
              <a:avLst/>
            </a:prstGeom>
          </p:spPr>
        </p:pic>
        <p:pic>
          <p:nvPicPr>
            <p:cNvPr id="15" name="图片 82">
              <a:extLst>
                <a:ext uri="{FF2B5EF4-FFF2-40B4-BE49-F238E27FC236}">
                  <a16:creationId xmlns:a16="http://schemas.microsoft.com/office/drawing/2014/main" xmlns="" id="{C1C6BC27-E2DB-BE15-EB2B-4D55160AE75C}"/>
                </a:ext>
              </a:extLst>
            </p:cNvPr>
            <p:cNvPicPr>
              <a:picLocks noChangeAspect="1"/>
            </p:cNvPicPr>
            <p:nvPr/>
          </p:nvPicPr>
          <p:blipFill rotWithShape="1">
            <a:blip r:embed="rId3" cstate="screen"/>
            <a:srcRect r="23940"/>
            <a:stretch>
              <a:fillRect/>
            </a:stretch>
          </p:blipFill>
          <p:spPr>
            <a:xfrm flipH="1">
              <a:off x="1351" y="6744"/>
              <a:ext cx="14261" cy="4056"/>
            </a:xfrm>
            <a:prstGeom prst="rect">
              <a:avLst/>
            </a:prstGeom>
          </p:spPr>
        </p:pic>
      </p:grpSp>
      <p:pic>
        <p:nvPicPr>
          <p:cNvPr id="30" name="图片 40">
            <a:extLst>
              <a:ext uri="{FF2B5EF4-FFF2-40B4-BE49-F238E27FC236}">
                <a16:creationId xmlns:a16="http://schemas.microsoft.com/office/drawing/2014/main" xmlns="" id="{41C81B64-0457-0620-B89B-580C95AEFC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0452" y="3963009"/>
            <a:ext cx="1701677" cy="1701677"/>
          </a:xfrm>
          <a:prstGeom prst="rect">
            <a:avLst/>
          </a:prstGeom>
        </p:spPr>
      </p:pic>
      <p:pic>
        <p:nvPicPr>
          <p:cNvPr id="8" name="图片 45">
            <a:extLst>
              <a:ext uri="{FF2B5EF4-FFF2-40B4-BE49-F238E27FC236}">
                <a16:creationId xmlns:a16="http://schemas.microsoft.com/office/drawing/2014/main" xmlns="" id="{A65C3FCA-2711-02A1-1E02-F8ABBF2A59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20569" y="3488216"/>
            <a:ext cx="787224" cy="467414"/>
          </a:xfrm>
          <a:prstGeom prst="rect">
            <a:avLst/>
          </a:prstGeom>
        </p:spPr>
      </p:pic>
      <p:pic>
        <p:nvPicPr>
          <p:cNvPr id="11" name="图片 1" descr="df2efac5b64d287f63289893aed64758">
            <a:extLst>
              <a:ext uri="{FF2B5EF4-FFF2-40B4-BE49-F238E27FC236}">
                <a16:creationId xmlns:a16="http://schemas.microsoft.com/office/drawing/2014/main" xmlns="" id="{609539EF-287C-BD56-5EB1-A11C73911B8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034180" y="1927439"/>
            <a:ext cx="3862443" cy="1418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7" descr="999ba5066198f2db59d550c4dbd2090b">
            <a:extLst>
              <a:ext uri="{FF2B5EF4-FFF2-40B4-BE49-F238E27FC236}">
                <a16:creationId xmlns:a16="http://schemas.microsoft.com/office/drawing/2014/main" xmlns="" id="{82AADD21-37C4-4F3E-7D85-4B2BADEABEC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315701" y="3020151"/>
            <a:ext cx="9560600" cy="247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文本框 10">
            <a:extLst>
              <a:ext uri="{FF2B5EF4-FFF2-40B4-BE49-F238E27FC236}">
                <a16:creationId xmlns:a16="http://schemas.microsoft.com/office/drawing/2014/main" xmlns="" id="{D159E225-7F31-A1E9-E12A-83C066EE978F}"/>
              </a:ext>
            </a:extLst>
          </p:cNvPr>
          <p:cNvSpPr txBox="1"/>
          <p:nvPr/>
        </p:nvSpPr>
        <p:spPr bwMode="auto">
          <a:xfrm>
            <a:off x="1981881" y="3478574"/>
            <a:ext cx="2052299" cy="954107"/>
          </a:xfrm>
          <a:prstGeom prst="rect">
            <a:avLst/>
          </a:prstGeom>
          <a:noFill/>
        </p:spPr>
        <p:txBody>
          <a:bodyPr wrap="square">
            <a:spAutoFit/>
          </a:bodyPr>
          <a:lstStyle/>
          <a:p>
            <a:pPr algn="ctr" fontAlgn="base">
              <a:spcBef>
                <a:spcPct val="0"/>
              </a:spcBef>
              <a:spcAft>
                <a:spcPct val="0"/>
              </a:spcAft>
              <a:buFont typeface="Arial" panose="020B0604020202020204" pitchFamily="34" charset="0"/>
              <a:buNone/>
            </a:pPr>
            <a:r>
              <a:rPr lang="en-US" sz="2800" b="1" dirty="0" err="1">
                <a:solidFill>
                  <a:srgbClr val="0070C0"/>
                </a:solidFill>
                <a:latin typeface="Times New Roman" panose="02020603050405020304" pitchFamily="18" charset="0"/>
                <a:cs typeface="Times New Roman" panose="02020603050405020304" pitchFamily="18" charset="0"/>
              </a:rPr>
              <a:t>Trình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bày</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các</a:t>
            </a:r>
            <a:r>
              <a:rPr lang="en-US" sz="2800" b="1" dirty="0">
                <a:solidFill>
                  <a:srgbClr val="0070C0"/>
                </a:solidFill>
                <a:latin typeface="Times New Roman" panose="02020603050405020304" pitchFamily="18" charset="0"/>
                <a:cs typeface="Times New Roman" panose="02020603050405020304" pitchFamily="18" charset="0"/>
              </a:rPr>
              <a:t> ý </a:t>
            </a:r>
            <a:r>
              <a:rPr lang="en-US" sz="2800" b="1" dirty="0" err="1">
                <a:solidFill>
                  <a:srgbClr val="0070C0"/>
                </a:solidFill>
                <a:latin typeface="Times New Roman" panose="02020603050405020304" pitchFamily="18" charset="0"/>
                <a:cs typeface="Times New Roman" panose="02020603050405020304" pitchFamily="18" charset="0"/>
              </a:rPr>
              <a:t>kiến</a:t>
            </a:r>
            <a:endParaRPr lang="en-US" sz="2800" b="1" dirty="0">
              <a:solidFill>
                <a:srgbClr val="0070C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4" name="文本框 11">
            <a:extLst>
              <a:ext uri="{FF2B5EF4-FFF2-40B4-BE49-F238E27FC236}">
                <a16:creationId xmlns:a16="http://schemas.microsoft.com/office/drawing/2014/main" xmlns="" id="{8B1B3854-1911-A0A5-0D32-20090184F4B2}"/>
              </a:ext>
            </a:extLst>
          </p:cNvPr>
          <p:cNvSpPr txBox="1"/>
          <p:nvPr/>
        </p:nvSpPr>
        <p:spPr bwMode="auto">
          <a:xfrm>
            <a:off x="8324341" y="3693055"/>
            <a:ext cx="2044838" cy="1877437"/>
          </a:xfrm>
          <a:prstGeom prst="rect">
            <a:avLst/>
          </a:prstGeom>
          <a:noFill/>
        </p:spPr>
        <p:txBody>
          <a:bodyPr wrap="square">
            <a:spAutoFit/>
          </a:bodyPr>
          <a:lstStyle/>
          <a:p>
            <a:pPr algn="ctr"/>
            <a:r>
              <a:rPr lang="en-US" sz="2800" b="1" dirty="0" err="1">
                <a:solidFill>
                  <a:schemeClr val="accent1"/>
                </a:solidFill>
                <a:latin typeface="Times New Roman" panose="02020603050405020304" pitchFamily="18" charset="0"/>
                <a:cs typeface="Times New Roman" panose="02020603050405020304" pitchFamily="18" charset="0"/>
              </a:rPr>
              <a:t>Thống</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nhất</a:t>
            </a:r>
            <a:r>
              <a:rPr lang="en-US" sz="2800" b="1" dirty="0">
                <a:solidFill>
                  <a:schemeClr val="accent1"/>
                </a:solidFill>
                <a:latin typeface="Times New Roman" panose="02020603050405020304" pitchFamily="18" charset="0"/>
                <a:cs typeface="Times New Roman" panose="02020603050405020304" pitchFamily="18" charset="0"/>
              </a:rPr>
              <a:t> ý </a:t>
            </a:r>
            <a:r>
              <a:rPr lang="en-US" sz="2800" b="1" dirty="0" err="1">
                <a:solidFill>
                  <a:schemeClr val="accent1"/>
                </a:solidFill>
                <a:latin typeface="Times New Roman" panose="02020603050405020304" pitchFamily="18" charset="0"/>
                <a:cs typeface="Times New Roman" panose="02020603050405020304" pitchFamily="18" charset="0"/>
              </a:rPr>
              <a:t>kiến</a:t>
            </a:r>
            <a:endParaRPr lang="en-US" sz="2800" b="1" dirty="0">
              <a:solidFill>
                <a:schemeClr val="accent1"/>
              </a:solidFill>
              <a:latin typeface="Times New Roman" panose="02020603050405020304" pitchFamily="18" charset="0"/>
              <a:cs typeface="Times New Roman" panose="02020603050405020304" pitchFamily="18" charset="0"/>
            </a:endParaRPr>
          </a:p>
          <a:p>
            <a:pPr algn="ctr" eaLnBrk="0" fontAlgn="base" hangingPunct="0">
              <a:spcBef>
                <a:spcPct val="0"/>
              </a:spcBef>
              <a:spcAft>
                <a:spcPct val="0"/>
              </a:spcAft>
              <a:buFont typeface="Arial" panose="020B0604020202020204" pitchFamily="34" charset="0"/>
              <a:buNone/>
              <a:defRPr/>
            </a:pPr>
            <a:endParaRPr lang="zh-CN" altLang="en-US" sz="6000" b="1" noProof="1">
              <a:solidFill>
                <a:srgbClr val="002060"/>
              </a:solidFill>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endParaRPr>
          </a:p>
        </p:txBody>
      </p:sp>
      <p:sp>
        <p:nvSpPr>
          <p:cNvPr id="35" name=" 220">
            <a:extLst>
              <a:ext uri="{FF2B5EF4-FFF2-40B4-BE49-F238E27FC236}">
                <a16:creationId xmlns:a16="http://schemas.microsoft.com/office/drawing/2014/main" xmlns="" id="{1503BE15-08E9-F1BD-91C0-92364488F015}"/>
              </a:ext>
            </a:extLst>
          </p:cNvPr>
          <p:cNvSpPr/>
          <p:nvPr/>
        </p:nvSpPr>
        <p:spPr>
          <a:xfrm>
            <a:off x="612584" y="1401288"/>
            <a:ext cx="3508153" cy="1142171"/>
          </a:xfrm>
          <a:prstGeom prst="homePlate">
            <a:avLst/>
          </a:prstGeom>
          <a:solidFill>
            <a:srgbClr val="FF9933"/>
          </a:solidFill>
          <a:ln w="25400" cap="flat" cmpd="sng" algn="ctr">
            <a:noFill/>
            <a:prstDash val="solid"/>
          </a:ln>
          <a:effectLst/>
        </p:spPr>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buFont typeface="Arial" panose="020B0604020202020204" pitchFamily="34" charset="0"/>
              <a:buNone/>
              <a:defRPr/>
            </a:pPr>
            <a:r>
              <a:rPr lang="en-US" altLang="zh-CN" sz="2800" b="1" u="sng" noProof="1">
                <a:solidFill>
                  <a:srgbClr val="FF0000"/>
                </a:solidFill>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Bước 2:</a:t>
            </a:r>
            <a:r>
              <a:rPr lang="en-US" altLang="zh-CN" sz="2800" b="1" noProof="1">
                <a:solidFill>
                  <a:srgbClr val="FF0000"/>
                </a:solidFill>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 Thảo luận</a:t>
            </a:r>
            <a:endParaRPr lang="zh-CN" altLang="en-US" sz="2800" b="1" noProof="1">
              <a:solidFill>
                <a:srgbClr val="FF0000"/>
              </a:solidFill>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endParaRPr>
          </a:p>
        </p:txBody>
      </p:sp>
      <p:sp>
        <p:nvSpPr>
          <p:cNvPr id="36" name="文本框 8">
            <a:extLst>
              <a:ext uri="{FF2B5EF4-FFF2-40B4-BE49-F238E27FC236}">
                <a16:creationId xmlns:a16="http://schemas.microsoft.com/office/drawing/2014/main" xmlns="" id="{94C35FC3-3507-2F1C-6121-9FC36A1026AB}"/>
              </a:ext>
            </a:extLst>
          </p:cNvPr>
          <p:cNvSpPr txBox="1">
            <a:spLocks noChangeArrowheads="1"/>
          </p:cNvSpPr>
          <p:nvPr/>
        </p:nvSpPr>
        <p:spPr bwMode="auto">
          <a:xfrm>
            <a:off x="4896452" y="3820254"/>
            <a:ext cx="241144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sz="2800" b="1" dirty="0" err="1">
                <a:solidFill>
                  <a:srgbClr val="0070C0"/>
                </a:solidFill>
                <a:latin typeface="Times New Roman" panose="02020603050405020304" pitchFamily="18" charset="0"/>
                <a:cs typeface="Times New Roman" panose="02020603050405020304" pitchFamily="18" charset="0"/>
              </a:rPr>
              <a:t>Phản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hồi</a:t>
            </a:r>
            <a:r>
              <a:rPr lang="en-US" sz="2800" b="1" dirty="0">
                <a:solidFill>
                  <a:srgbClr val="0070C0"/>
                </a:solidFill>
                <a:latin typeface="Times New Roman" panose="02020603050405020304" pitchFamily="18" charset="0"/>
                <a:cs typeface="Times New Roman" panose="02020603050405020304" pitchFamily="18" charset="0"/>
              </a:rPr>
              <a:t> ý </a:t>
            </a:r>
            <a:r>
              <a:rPr lang="en-US" sz="2800" b="1" dirty="0" err="1">
                <a:solidFill>
                  <a:srgbClr val="0070C0"/>
                </a:solidFill>
                <a:latin typeface="Times New Roman" panose="02020603050405020304" pitchFamily="18" charset="0"/>
                <a:cs typeface="Times New Roman" panose="02020603050405020304" pitchFamily="18" charset="0"/>
              </a:rPr>
              <a:t>kiến</a:t>
            </a:r>
            <a:endParaRPr lang="en-US" sz="28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1429377"/>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1+#ppt_w/2"/>
                                          </p:val>
                                        </p:tav>
                                        <p:tav tm="100000">
                                          <p:val>
                                            <p:strVal val="#ppt_x"/>
                                          </p:val>
                                        </p:tav>
                                      </p:tavLst>
                                    </p:anim>
                                    <p:anim calcmode="lin" valueType="num">
                                      <p:cBhvr additive="base">
                                        <p:cTn id="8" dur="75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ppt_x"/>
                                          </p:val>
                                        </p:tav>
                                        <p:tav tm="100000">
                                          <p:val>
                                            <p:strVal val="#ppt_x"/>
                                          </p:val>
                                        </p:tav>
                                      </p:tavLst>
                                    </p:anim>
                                    <p:anim calcmode="lin" valueType="num">
                                      <p:cBhvr additive="base">
                                        <p:cTn id="25"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1000"/>
                                        <p:tgtEl>
                                          <p:spTgt spid="36"/>
                                        </p:tgtEl>
                                      </p:cBhvr>
                                    </p:animEffect>
                                    <p:anim calcmode="lin" valueType="num">
                                      <p:cBhvr>
                                        <p:cTn id="31" dur="1000" fill="hold"/>
                                        <p:tgtEl>
                                          <p:spTgt spid="36"/>
                                        </p:tgtEl>
                                        <p:attrNameLst>
                                          <p:attrName>ppt_x</p:attrName>
                                        </p:attrNameLst>
                                      </p:cBhvr>
                                      <p:tavLst>
                                        <p:tav tm="0">
                                          <p:val>
                                            <p:strVal val="#ppt_x"/>
                                          </p:val>
                                        </p:tav>
                                        <p:tav tm="100000">
                                          <p:val>
                                            <p:strVal val="#ppt_x"/>
                                          </p:val>
                                        </p:tav>
                                      </p:tavLst>
                                    </p:anim>
                                    <p:anim calcmode="lin" valueType="num">
                                      <p:cBhvr>
                                        <p:cTn id="3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1000"/>
                                        <p:tgtEl>
                                          <p:spTgt spid="34"/>
                                        </p:tgtEl>
                                      </p:cBhvr>
                                    </p:animEffect>
                                    <p:anim calcmode="lin" valueType="num">
                                      <p:cBhvr>
                                        <p:cTn id="38" dur="1000" fill="hold"/>
                                        <p:tgtEl>
                                          <p:spTgt spid="34"/>
                                        </p:tgtEl>
                                        <p:attrNameLst>
                                          <p:attrName>ppt_x</p:attrName>
                                        </p:attrNameLst>
                                      </p:cBhvr>
                                      <p:tavLst>
                                        <p:tav tm="0">
                                          <p:val>
                                            <p:strVal val="#ppt_x"/>
                                          </p:val>
                                        </p:tav>
                                        <p:tav tm="100000">
                                          <p:val>
                                            <p:strVal val="#ppt_x"/>
                                          </p:val>
                                        </p:tav>
                                      </p:tavLst>
                                    </p:anim>
                                    <p:anim calcmode="lin" valueType="num">
                                      <p:cBhvr>
                                        <p:cTn id="3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83">
            <a:extLst>
              <a:ext uri="{FF2B5EF4-FFF2-40B4-BE49-F238E27FC236}">
                <a16:creationId xmlns:a16="http://schemas.microsoft.com/office/drawing/2014/main" xmlns="" id="{256FFC25-FA2A-220E-22FC-B62B456212FF}"/>
              </a:ext>
            </a:extLst>
          </p:cNvPr>
          <p:cNvGrpSpPr/>
          <p:nvPr/>
        </p:nvGrpSpPr>
        <p:grpSpPr>
          <a:xfrm>
            <a:off x="33156" y="3722385"/>
            <a:ext cx="12192349" cy="3167380"/>
            <a:chOff x="-1" y="6744"/>
            <a:chExt cx="15613" cy="4056"/>
          </a:xfrm>
        </p:grpSpPr>
        <p:pic>
          <p:nvPicPr>
            <p:cNvPr id="14" name="图片 47">
              <a:extLst>
                <a:ext uri="{FF2B5EF4-FFF2-40B4-BE49-F238E27FC236}">
                  <a16:creationId xmlns:a16="http://schemas.microsoft.com/office/drawing/2014/main" xmlns="" id="{F489BEE4-6A8B-7564-5F72-2E8E4119C8EC}"/>
                </a:ext>
              </a:extLst>
            </p:cNvPr>
            <p:cNvPicPr>
              <a:picLocks noChangeAspect="1"/>
            </p:cNvPicPr>
            <p:nvPr/>
          </p:nvPicPr>
          <p:blipFill rotWithShape="1">
            <a:blip r:embed="rId3" cstate="screen"/>
            <a:srcRect r="23940"/>
            <a:stretch>
              <a:fillRect/>
            </a:stretch>
          </p:blipFill>
          <p:spPr>
            <a:xfrm>
              <a:off x="-1" y="6744"/>
              <a:ext cx="14261" cy="4056"/>
            </a:xfrm>
            <a:prstGeom prst="rect">
              <a:avLst/>
            </a:prstGeom>
          </p:spPr>
        </p:pic>
        <p:pic>
          <p:nvPicPr>
            <p:cNvPr id="15" name="图片 82">
              <a:extLst>
                <a:ext uri="{FF2B5EF4-FFF2-40B4-BE49-F238E27FC236}">
                  <a16:creationId xmlns:a16="http://schemas.microsoft.com/office/drawing/2014/main" xmlns="" id="{C1C6BC27-E2DB-BE15-EB2B-4D55160AE75C}"/>
                </a:ext>
              </a:extLst>
            </p:cNvPr>
            <p:cNvPicPr>
              <a:picLocks noChangeAspect="1"/>
            </p:cNvPicPr>
            <p:nvPr/>
          </p:nvPicPr>
          <p:blipFill rotWithShape="1">
            <a:blip r:embed="rId3" cstate="screen"/>
            <a:srcRect r="23940"/>
            <a:stretch>
              <a:fillRect/>
            </a:stretch>
          </p:blipFill>
          <p:spPr>
            <a:xfrm flipH="1">
              <a:off x="1351" y="6744"/>
              <a:ext cx="14261" cy="4056"/>
            </a:xfrm>
            <a:prstGeom prst="rect">
              <a:avLst/>
            </a:prstGeom>
          </p:spPr>
        </p:pic>
      </p:grpSp>
      <p:sp>
        <p:nvSpPr>
          <p:cNvPr id="35" name=" 220">
            <a:extLst>
              <a:ext uri="{FF2B5EF4-FFF2-40B4-BE49-F238E27FC236}">
                <a16:creationId xmlns:a16="http://schemas.microsoft.com/office/drawing/2014/main" xmlns="" id="{1503BE15-08E9-F1BD-91C0-92364488F015}"/>
              </a:ext>
            </a:extLst>
          </p:cNvPr>
          <p:cNvSpPr/>
          <p:nvPr/>
        </p:nvSpPr>
        <p:spPr>
          <a:xfrm>
            <a:off x="660449" y="1841045"/>
            <a:ext cx="7037764" cy="501061"/>
          </a:xfrm>
          <a:prstGeom prst="homePlate">
            <a:avLst/>
          </a:prstGeom>
          <a:solidFill>
            <a:srgbClr val="FFFF00"/>
          </a:solidFill>
          <a:ln w="25400" cap="flat" cmpd="sng" algn="ctr">
            <a:noFill/>
            <a:prstDash val="solid"/>
          </a:ln>
          <a:effectLst/>
        </p:spPr>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buFont typeface="Arial" panose="020B0604020202020204" pitchFamily="34" charset="0"/>
              <a:buNone/>
              <a:defRPr/>
            </a:pPr>
            <a:r>
              <a:rPr lang="en-US" altLang="zh-CN" sz="2800" b="1" noProof="1" smtClean="0">
                <a:solidFill>
                  <a:srgbClr val="FF0000"/>
                </a:solidFill>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 </a:t>
            </a:r>
            <a:r>
              <a:rPr lang="en-US" altLang="zh-CN" sz="2800" b="1" u="sng" noProof="1" smtClean="0">
                <a:solidFill>
                  <a:srgbClr val="FF0000"/>
                </a:solidFill>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Yêu cầu đối với người nghe :</a:t>
            </a:r>
            <a:endParaRPr lang="zh-CN" altLang="en-US" sz="2800" b="1" u="sng" noProof="1">
              <a:solidFill>
                <a:srgbClr val="FF0000"/>
              </a:solidFill>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endParaRPr>
          </a:p>
        </p:txBody>
      </p:sp>
      <p:sp>
        <p:nvSpPr>
          <p:cNvPr id="7" name="椭圆 24">
            <a:extLst>
              <a:ext uri="{FF2B5EF4-FFF2-40B4-BE49-F238E27FC236}">
                <a16:creationId xmlns:a16="http://schemas.microsoft.com/office/drawing/2014/main" xmlns="" id="{39F2BB37-3C77-75D8-7617-3E6DF4931CE2}"/>
              </a:ext>
            </a:extLst>
          </p:cNvPr>
          <p:cNvSpPr>
            <a:spLocks noChangeArrowheads="1"/>
          </p:cNvSpPr>
          <p:nvPr/>
        </p:nvSpPr>
        <p:spPr bwMode="auto">
          <a:xfrm>
            <a:off x="1784301" y="2749141"/>
            <a:ext cx="760782" cy="760695"/>
          </a:xfrm>
          <a:prstGeom prst="ellipse">
            <a:avLst/>
          </a:prstGeom>
          <a:solidFill>
            <a:schemeClr val="accent1">
              <a:lumMod val="60000"/>
              <a:lumOff val="40000"/>
            </a:schemeClr>
          </a:solidFill>
          <a:ln w="63500">
            <a:solidFill>
              <a:srgbClr val="FFFBEF"/>
            </a:solidFill>
            <a:bevel/>
          </a:ln>
        </p:spPr>
        <p:txBody>
          <a:bodyPr anchor="ct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dirty="0">
              <a:solidFill>
                <a:srgbClr val="FFFFFF"/>
              </a:solidFill>
              <a:latin typeface="+mn-lt"/>
              <a:ea typeface="+mn-ea"/>
              <a:cs typeface="+mn-ea"/>
              <a:sym typeface="+mn-lt"/>
            </a:endParaRPr>
          </a:p>
        </p:txBody>
      </p:sp>
      <p:sp>
        <p:nvSpPr>
          <p:cNvPr id="9" name="矩形 10">
            <a:extLst>
              <a:ext uri="{FF2B5EF4-FFF2-40B4-BE49-F238E27FC236}">
                <a16:creationId xmlns:a16="http://schemas.microsoft.com/office/drawing/2014/main" xmlns="" id="{19B708B4-8CE1-A0CC-1D70-C831EA03DCF5}"/>
              </a:ext>
            </a:extLst>
          </p:cNvPr>
          <p:cNvSpPr/>
          <p:nvPr/>
        </p:nvSpPr>
        <p:spPr>
          <a:xfrm>
            <a:off x="1961740" y="2891133"/>
            <a:ext cx="385092" cy="523099"/>
          </a:xfrm>
          <a:prstGeom prst="rect">
            <a:avLst/>
          </a:prstGeom>
        </p:spPr>
        <p:txBody>
          <a:bodyPr wrap="none">
            <a:spAutoFit/>
          </a:bodyPr>
          <a:lstStyle/>
          <a:p>
            <a:pPr>
              <a:spcBef>
                <a:spcPct val="0"/>
              </a:spcBef>
            </a:pPr>
            <a:r>
              <a:rPr lang="en-US" altLang="zh-CN" sz="2800" b="1" dirty="0">
                <a:effectLst>
                  <a:outerShdw blurRad="38100" dist="38100" dir="2700000" algn="tl">
                    <a:srgbClr val="000000">
                      <a:alpha val="43137"/>
                    </a:srgbClr>
                  </a:outerShdw>
                </a:effectLst>
                <a:cs typeface="+mn-ea"/>
                <a:sym typeface="+mn-lt"/>
              </a:rPr>
              <a:t>1</a:t>
            </a:r>
          </a:p>
        </p:txBody>
      </p:sp>
      <p:sp>
        <p:nvSpPr>
          <p:cNvPr id="10" name="椭圆 24">
            <a:extLst>
              <a:ext uri="{FF2B5EF4-FFF2-40B4-BE49-F238E27FC236}">
                <a16:creationId xmlns:a16="http://schemas.microsoft.com/office/drawing/2014/main" xmlns="" id="{5C70497E-671B-4AD6-19BF-957336D21DE4}"/>
              </a:ext>
            </a:extLst>
          </p:cNvPr>
          <p:cNvSpPr>
            <a:spLocks noChangeArrowheads="1"/>
          </p:cNvSpPr>
          <p:nvPr/>
        </p:nvSpPr>
        <p:spPr bwMode="auto">
          <a:xfrm>
            <a:off x="5748940" y="2749141"/>
            <a:ext cx="760782" cy="760695"/>
          </a:xfrm>
          <a:prstGeom prst="ellipse">
            <a:avLst/>
          </a:prstGeom>
          <a:solidFill>
            <a:schemeClr val="accent1">
              <a:lumMod val="20000"/>
              <a:lumOff val="80000"/>
            </a:schemeClr>
          </a:solidFill>
          <a:ln w="63500">
            <a:solidFill>
              <a:srgbClr val="FFFBEF"/>
            </a:solidFill>
            <a:bevel/>
          </a:ln>
        </p:spPr>
        <p:txBody>
          <a:bodyPr anchor="ct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900" dirty="0">
              <a:solidFill>
                <a:srgbClr val="FFFFFF"/>
              </a:solidFill>
              <a:latin typeface="+mn-lt"/>
              <a:ea typeface="+mn-ea"/>
              <a:cs typeface="+mn-ea"/>
              <a:sym typeface="+mn-lt"/>
            </a:endParaRPr>
          </a:p>
        </p:txBody>
      </p:sp>
      <p:sp>
        <p:nvSpPr>
          <p:cNvPr id="12" name="矩形 14">
            <a:extLst>
              <a:ext uri="{FF2B5EF4-FFF2-40B4-BE49-F238E27FC236}">
                <a16:creationId xmlns:a16="http://schemas.microsoft.com/office/drawing/2014/main" xmlns="" id="{BD9A8434-8140-089C-5460-F8BFC1774ECB}"/>
              </a:ext>
            </a:extLst>
          </p:cNvPr>
          <p:cNvSpPr/>
          <p:nvPr/>
        </p:nvSpPr>
        <p:spPr>
          <a:xfrm>
            <a:off x="5926378" y="2891133"/>
            <a:ext cx="385092" cy="523099"/>
          </a:xfrm>
          <a:prstGeom prst="rect">
            <a:avLst/>
          </a:prstGeom>
        </p:spPr>
        <p:txBody>
          <a:bodyPr wrap="none">
            <a:spAutoFit/>
          </a:bodyPr>
          <a:lstStyle/>
          <a:p>
            <a:pPr>
              <a:spcBef>
                <a:spcPct val="0"/>
              </a:spcBef>
            </a:pPr>
            <a:r>
              <a:rPr lang="en-US" altLang="zh-CN" sz="2800" b="1" dirty="0">
                <a:effectLst>
                  <a:outerShdw blurRad="38100" dist="38100" dir="2700000" algn="tl">
                    <a:srgbClr val="000000">
                      <a:alpha val="43137"/>
                    </a:srgbClr>
                  </a:outerShdw>
                </a:effectLst>
                <a:cs typeface="+mn-ea"/>
                <a:sym typeface="+mn-lt"/>
              </a:rPr>
              <a:t>2</a:t>
            </a:r>
          </a:p>
        </p:txBody>
      </p:sp>
      <p:sp>
        <p:nvSpPr>
          <p:cNvPr id="17" name="椭圆 24">
            <a:extLst>
              <a:ext uri="{FF2B5EF4-FFF2-40B4-BE49-F238E27FC236}">
                <a16:creationId xmlns:a16="http://schemas.microsoft.com/office/drawing/2014/main" xmlns="" id="{21D4B68D-5E78-248A-BEFA-D0B6B340F69A}"/>
              </a:ext>
            </a:extLst>
          </p:cNvPr>
          <p:cNvSpPr>
            <a:spLocks noChangeArrowheads="1"/>
          </p:cNvSpPr>
          <p:nvPr/>
        </p:nvSpPr>
        <p:spPr bwMode="auto">
          <a:xfrm>
            <a:off x="9156019" y="2749140"/>
            <a:ext cx="760782" cy="838293"/>
          </a:xfrm>
          <a:prstGeom prst="ellipse">
            <a:avLst/>
          </a:prstGeom>
          <a:solidFill>
            <a:srgbClr val="E2D2BB"/>
          </a:solidFill>
          <a:ln w="63500">
            <a:solidFill>
              <a:srgbClr val="FFFBEF"/>
            </a:solidFill>
            <a:bevel/>
          </a:ln>
        </p:spPr>
        <p:txBody>
          <a:bodyPr anchor="ct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900" dirty="0">
              <a:solidFill>
                <a:srgbClr val="FFFFFF"/>
              </a:solidFill>
              <a:latin typeface="+mn-lt"/>
              <a:ea typeface="+mn-ea"/>
              <a:cs typeface="+mn-ea"/>
              <a:sym typeface="+mn-lt"/>
            </a:endParaRPr>
          </a:p>
        </p:txBody>
      </p:sp>
      <p:sp>
        <p:nvSpPr>
          <p:cNvPr id="18" name="矩形 18">
            <a:extLst>
              <a:ext uri="{FF2B5EF4-FFF2-40B4-BE49-F238E27FC236}">
                <a16:creationId xmlns:a16="http://schemas.microsoft.com/office/drawing/2014/main" xmlns="" id="{8AD9D57C-496B-7739-FED5-CA34909DF09A}"/>
              </a:ext>
            </a:extLst>
          </p:cNvPr>
          <p:cNvSpPr/>
          <p:nvPr/>
        </p:nvSpPr>
        <p:spPr>
          <a:xfrm>
            <a:off x="9341658" y="2672589"/>
            <a:ext cx="385042" cy="954107"/>
          </a:xfrm>
          <a:prstGeom prst="rect">
            <a:avLst/>
          </a:prstGeom>
        </p:spPr>
        <p:txBody>
          <a:bodyPr wrap="none">
            <a:spAutoFit/>
          </a:bodyPr>
          <a:lstStyle/>
          <a:p>
            <a:pPr>
              <a:spcBef>
                <a:spcPct val="0"/>
              </a:spcBef>
            </a:pPr>
            <a:endParaRPr lang="en-US" altLang="zh-CN" sz="2800" b="1" dirty="0" smtClean="0">
              <a:effectLst>
                <a:outerShdw blurRad="38100" dist="38100" dir="2700000" algn="tl">
                  <a:srgbClr val="000000">
                    <a:alpha val="43137"/>
                  </a:srgbClr>
                </a:outerShdw>
              </a:effectLst>
              <a:cs typeface="+mn-ea"/>
              <a:sym typeface="+mn-lt"/>
            </a:endParaRPr>
          </a:p>
          <a:p>
            <a:pPr>
              <a:spcBef>
                <a:spcPct val="0"/>
              </a:spcBef>
            </a:pPr>
            <a:r>
              <a:rPr lang="en-US" altLang="zh-CN" sz="2800" b="1" dirty="0" smtClean="0">
                <a:effectLst>
                  <a:outerShdw blurRad="38100" dist="38100" dir="2700000" algn="tl">
                    <a:srgbClr val="000000">
                      <a:alpha val="43137"/>
                    </a:srgbClr>
                  </a:outerShdw>
                </a:effectLst>
                <a:cs typeface="+mn-ea"/>
                <a:sym typeface="+mn-lt"/>
              </a:rPr>
              <a:t>3</a:t>
            </a:r>
            <a:endParaRPr lang="en-US" altLang="zh-CN" sz="2800" b="1" dirty="0">
              <a:effectLst>
                <a:outerShdw blurRad="38100" dist="38100" dir="2700000" algn="tl">
                  <a:srgbClr val="000000">
                    <a:alpha val="43137"/>
                  </a:srgbClr>
                </a:outerShdw>
              </a:effectLst>
              <a:cs typeface="+mn-ea"/>
              <a:sym typeface="+mn-lt"/>
            </a:endParaRPr>
          </a:p>
        </p:txBody>
      </p:sp>
      <p:sp>
        <p:nvSpPr>
          <p:cNvPr id="22" name="TextBox 21">
            <a:extLst>
              <a:ext uri="{FF2B5EF4-FFF2-40B4-BE49-F238E27FC236}">
                <a16:creationId xmlns:a16="http://schemas.microsoft.com/office/drawing/2014/main" xmlns="" id="{0F832B0B-067D-7A52-591A-1FC3412BBF0A}"/>
              </a:ext>
            </a:extLst>
          </p:cNvPr>
          <p:cNvSpPr txBox="1"/>
          <p:nvPr/>
        </p:nvSpPr>
        <p:spPr>
          <a:xfrm>
            <a:off x="748093" y="3751902"/>
            <a:ext cx="3431238" cy="1918474"/>
          </a:xfrm>
          <a:prstGeom prst="rect">
            <a:avLst/>
          </a:prstGeom>
          <a:noFill/>
        </p:spPr>
        <p:txBody>
          <a:bodyPr wrap="square">
            <a:spAutoFit/>
          </a:bodyPr>
          <a:lstStyle/>
          <a:p>
            <a:pPr marL="342900" indent="-342900" algn="just">
              <a:spcAft>
                <a:spcPts val="800"/>
              </a:spcAft>
              <a:buFontTx/>
              <a:buChar char="-"/>
            </a:pPr>
            <a:r>
              <a:rPr lang="en-US" sz="2800" b="1" dirty="0" err="1" smtClean="0">
                <a:effectLst/>
                <a:latin typeface="Times New Roman" panose="02020603050405020304" pitchFamily="18" charset="0"/>
                <a:ea typeface="Arial" panose="020B0604020202020204" pitchFamily="34" charset="0"/>
                <a:cs typeface="Times New Roman" panose="02020603050405020304" pitchFamily="18" charset="0"/>
              </a:rPr>
              <a:t>Chú</a:t>
            </a:r>
            <a:r>
              <a:rPr lang="en-US" sz="2800" b="1" dirty="0" smtClean="0">
                <a:effectLst/>
                <a:latin typeface="Times New Roman" panose="02020603050405020304" pitchFamily="18" charset="0"/>
                <a:ea typeface="Arial" panose="020B0604020202020204" pitchFamily="34" charset="0"/>
                <a:cs typeface="Times New Roman" panose="02020603050405020304" pitchFamily="18" charset="0"/>
              </a:rPr>
              <a:t> ý </a:t>
            </a:r>
            <a:r>
              <a:rPr lang="en-US" sz="2800" b="1" dirty="0" err="1" smtClean="0">
                <a:effectLst/>
                <a:latin typeface="Times New Roman" panose="02020603050405020304" pitchFamily="18" charset="0"/>
                <a:ea typeface="Arial" panose="020B0604020202020204" pitchFamily="34" charset="0"/>
                <a:cs typeface="Times New Roman" panose="02020603050405020304" pitchFamily="18" charset="0"/>
              </a:rPr>
              <a:t>lắng</a:t>
            </a:r>
            <a:r>
              <a:rPr lang="en-US" sz="2800" b="1"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effectLst/>
                <a:latin typeface="Times New Roman" panose="02020603050405020304" pitchFamily="18" charset="0"/>
                <a:ea typeface="Arial" panose="020B0604020202020204" pitchFamily="34" charset="0"/>
                <a:cs typeface="Times New Roman" panose="02020603050405020304" pitchFamily="18" charset="0"/>
              </a:rPr>
              <a:t>nghe</a:t>
            </a:r>
            <a:endParaRPr lang="en-US" sz="2800" b="1" dirty="0" smtClean="0">
              <a:effectLst/>
              <a:latin typeface="Times New Roman" panose="02020603050405020304" pitchFamily="18" charset="0"/>
              <a:ea typeface="Arial" panose="020B0604020202020204" pitchFamily="34" charset="0"/>
              <a:cs typeface="Times New Roman" panose="02020603050405020304" pitchFamily="18" charset="0"/>
            </a:endParaRPr>
          </a:p>
          <a:p>
            <a:pPr marL="342900" indent="-342900" algn="just">
              <a:spcAft>
                <a:spcPts val="800"/>
              </a:spcAft>
              <a:buFontTx/>
              <a:buChar char="-"/>
            </a:pPr>
            <a:r>
              <a:rPr lang="vi-VN" sz="2800" b="1" dirty="0" smtClean="0">
                <a:effectLst/>
                <a:latin typeface="Times New Roman" panose="02020603050405020304" pitchFamily="18" charset="0"/>
                <a:ea typeface="Arial" panose="020B0604020202020204" pitchFamily="34" charset="0"/>
                <a:cs typeface="Times New Roman" panose="02020603050405020304" pitchFamily="18" charset="0"/>
              </a:rPr>
              <a:t>Nhận </a:t>
            </a: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xét trọng </a:t>
            </a:r>
            <a:r>
              <a:rPr lang="vi-VN" sz="2800" b="1" dirty="0" smtClean="0">
                <a:effectLst/>
                <a:latin typeface="Times New Roman" panose="02020603050405020304" pitchFamily="18" charset="0"/>
                <a:ea typeface="Arial" panose="020B0604020202020204" pitchFamily="34" charset="0"/>
                <a:cs typeface="Times New Roman" panose="02020603050405020304" pitchFamily="18" charset="0"/>
              </a:rPr>
              <a:t>tâm</a:t>
            </a:r>
            <a:r>
              <a:rPr lang="en-US" sz="2800" b="1" dirty="0">
                <a:latin typeface="Times New Roman" panose="02020603050405020304" pitchFamily="18" charset="0"/>
                <a:ea typeface="Arial" panose="020B0604020202020204" pitchFamily="34" charset="0"/>
                <a:cs typeface="Times New Roman" panose="02020603050405020304" pitchFamily="18" charset="0"/>
              </a:rPr>
              <a:t>,</a:t>
            </a:r>
            <a:r>
              <a:rPr lang="vi-VN" sz="2800" b="1"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không vụn vặt.</a:t>
            </a:r>
            <a:endParaRPr lang="en-US" sz="2800" b="1" dirty="0">
              <a:effectLst/>
              <a:latin typeface=".VnTime"/>
              <a:ea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xmlns="" id="{4D11E686-BE25-B014-B216-57582B347DAE}"/>
              </a:ext>
            </a:extLst>
          </p:cNvPr>
          <p:cNvSpPr txBox="1"/>
          <p:nvPr/>
        </p:nvSpPr>
        <p:spPr>
          <a:xfrm>
            <a:off x="4845133" y="3758577"/>
            <a:ext cx="2438140" cy="954107"/>
          </a:xfrm>
          <a:prstGeom prst="rect">
            <a:avLst/>
          </a:prstGeom>
          <a:noFill/>
        </p:spPr>
        <p:txBody>
          <a:bodyPr wrap="square">
            <a:spAutoFit/>
          </a:bodyPr>
          <a:lstStyle/>
          <a:p>
            <a:pPr algn="just">
              <a:spcAft>
                <a:spcPts val="800"/>
              </a:spcAft>
            </a:pP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Nêu điều tâm đắc của em.</a:t>
            </a:r>
            <a:endParaRPr lang="en-US" sz="2800" b="1" dirty="0">
              <a:effectLst/>
              <a:latin typeface=".VnTime"/>
              <a:ea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xmlns="" id="{1CB7AA2D-E628-3306-F7DD-60D6B9F56ABA}"/>
              </a:ext>
            </a:extLst>
          </p:cNvPr>
          <p:cNvSpPr txBox="1"/>
          <p:nvPr/>
        </p:nvSpPr>
        <p:spPr>
          <a:xfrm>
            <a:off x="8194913" y="3587434"/>
            <a:ext cx="5426481" cy="579582"/>
          </a:xfrm>
          <a:prstGeom prst="rect">
            <a:avLst/>
          </a:prstGeom>
          <a:noFill/>
        </p:spPr>
        <p:txBody>
          <a:bodyPr wrap="square">
            <a:spAutoFit/>
          </a:bodyPr>
          <a:lstStyle/>
          <a:p>
            <a:pPr algn="just">
              <a:lnSpc>
                <a:spcPct val="150000"/>
              </a:lnSpc>
              <a:spcAft>
                <a:spcPts val="800"/>
              </a:spcAft>
            </a:pPr>
            <a:r>
              <a:rPr lang="vi-VN" sz="2400" b="1" dirty="0">
                <a:effectLst/>
                <a:latin typeface="Times New Roman" panose="02020603050405020304" pitchFamily="18" charset="0"/>
                <a:ea typeface="Arial" panose="020B0604020202020204" pitchFamily="34" charset="0"/>
                <a:cs typeface="Times New Roman" panose="02020603050405020304" pitchFamily="18" charset="0"/>
              </a:rPr>
              <a:t>Bổ sung ý kiến cho bạn.</a:t>
            </a:r>
            <a:endParaRPr lang="en-US" sz="2000" b="1" dirty="0">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1155906"/>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ppt_x"/>
                                          </p:val>
                                        </p:tav>
                                        <p:tav tm="100000">
                                          <p:val>
                                            <p:strVal val="#ppt_x"/>
                                          </p:val>
                                        </p:tav>
                                      </p:tavLst>
                                    </p:anim>
                                    <p:anim calcmode="lin" valueType="num">
                                      <p:cBhvr additive="base">
                                        <p:cTn id="4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500" fill="hold"/>
                                        <p:tgtEl>
                                          <p:spTgt spid="26"/>
                                        </p:tgtEl>
                                        <p:attrNameLst>
                                          <p:attrName>ppt_x</p:attrName>
                                        </p:attrNameLst>
                                      </p:cBhvr>
                                      <p:tavLst>
                                        <p:tav tm="0">
                                          <p:val>
                                            <p:strVal val="#ppt_x"/>
                                          </p:val>
                                        </p:tav>
                                        <p:tav tm="100000">
                                          <p:val>
                                            <p:strVal val="#ppt_x"/>
                                          </p:val>
                                        </p:tav>
                                      </p:tavLst>
                                    </p:anim>
                                    <p:anim calcmode="lin" valueType="num">
                                      <p:cBhvr additive="base">
                                        <p:cTn id="5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9" grpId="0"/>
      <p:bldP spid="10" grpId="0" bldLvl="0" animBg="1"/>
      <p:bldP spid="12" grpId="0"/>
      <p:bldP spid="17" grpId="0" bldLvl="0" animBg="1"/>
      <p:bldP spid="18" grpId="0"/>
      <p:bldP spid="22" grpId="0"/>
      <p:bldP spid="24"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83">
            <a:extLst>
              <a:ext uri="{FF2B5EF4-FFF2-40B4-BE49-F238E27FC236}">
                <a16:creationId xmlns:a16="http://schemas.microsoft.com/office/drawing/2014/main" xmlns="" id="{256FFC25-FA2A-220E-22FC-B62B456212FF}"/>
              </a:ext>
            </a:extLst>
          </p:cNvPr>
          <p:cNvGrpSpPr/>
          <p:nvPr/>
        </p:nvGrpSpPr>
        <p:grpSpPr>
          <a:xfrm>
            <a:off x="598070" y="3672886"/>
            <a:ext cx="12192349" cy="3167380"/>
            <a:chOff x="-1" y="6744"/>
            <a:chExt cx="15613" cy="4056"/>
          </a:xfrm>
        </p:grpSpPr>
        <p:pic>
          <p:nvPicPr>
            <p:cNvPr id="14" name="图片 47">
              <a:extLst>
                <a:ext uri="{FF2B5EF4-FFF2-40B4-BE49-F238E27FC236}">
                  <a16:creationId xmlns:a16="http://schemas.microsoft.com/office/drawing/2014/main" xmlns="" id="{F489BEE4-6A8B-7564-5F72-2E8E4119C8EC}"/>
                </a:ext>
              </a:extLst>
            </p:cNvPr>
            <p:cNvPicPr>
              <a:picLocks noChangeAspect="1"/>
            </p:cNvPicPr>
            <p:nvPr/>
          </p:nvPicPr>
          <p:blipFill rotWithShape="1">
            <a:blip r:embed="rId3" cstate="screen"/>
            <a:srcRect r="23940"/>
            <a:stretch>
              <a:fillRect/>
            </a:stretch>
          </p:blipFill>
          <p:spPr>
            <a:xfrm>
              <a:off x="-1" y="6744"/>
              <a:ext cx="14261" cy="4056"/>
            </a:xfrm>
            <a:prstGeom prst="rect">
              <a:avLst/>
            </a:prstGeom>
          </p:spPr>
        </p:pic>
        <p:pic>
          <p:nvPicPr>
            <p:cNvPr id="15" name="图片 82">
              <a:extLst>
                <a:ext uri="{FF2B5EF4-FFF2-40B4-BE49-F238E27FC236}">
                  <a16:creationId xmlns:a16="http://schemas.microsoft.com/office/drawing/2014/main" xmlns="" id="{C1C6BC27-E2DB-BE15-EB2B-4D55160AE75C}"/>
                </a:ext>
              </a:extLst>
            </p:cNvPr>
            <p:cNvPicPr>
              <a:picLocks noChangeAspect="1"/>
            </p:cNvPicPr>
            <p:nvPr/>
          </p:nvPicPr>
          <p:blipFill rotWithShape="1">
            <a:blip r:embed="rId3" cstate="screen"/>
            <a:srcRect r="23940"/>
            <a:stretch>
              <a:fillRect/>
            </a:stretch>
          </p:blipFill>
          <p:spPr>
            <a:xfrm flipH="1">
              <a:off x="1351" y="6744"/>
              <a:ext cx="14261" cy="4056"/>
            </a:xfrm>
            <a:prstGeom prst="rect">
              <a:avLst/>
            </a:prstGeom>
          </p:spPr>
        </p:pic>
      </p:grpSp>
      <p:sp>
        <p:nvSpPr>
          <p:cNvPr id="35" name=" 220">
            <a:extLst>
              <a:ext uri="{FF2B5EF4-FFF2-40B4-BE49-F238E27FC236}">
                <a16:creationId xmlns:a16="http://schemas.microsoft.com/office/drawing/2014/main" xmlns="" id="{1503BE15-08E9-F1BD-91C0-92364488F015}"/>
              </a:ext>
            </a:extLst>
          </p:cNvPr>
          <p:cNvSpPr/>
          <p:nvPr/>
        </p:nvSpPr>
        <p:spPr>
          <a:xfrm>
            <a:off x="598069" y="1841045"/>
            <a:ext cx="4757701" cy="501061"/>
          </a:xfrm>
          <a:prstGeom prst="homePlate">
            <a:avLst/>
          </a:prstGeom>
          <a:solidFill>
            <a:srgbClr val="FFFF00"/>
          </a:solidFill>
          <a:ln w="25400" cap="flat" cmpd="sng" algn="ctr">
            <a:noFill/>
            <a:prstDash val="solid"/>
          </a:ln>
          <a:effectLst/>
        </p:spPr>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buFont typeface="Arial" panose="020B0604020202020204" pitchFamily="34" charset="0"/>
              <a:buNone/>
              <a:defRPr/>
            </a:pPr>
            <a:r>
              <a:rPr lang="en-US" altLang="zh-CN" sz="2800" b="1" noProof="1" smtClean="0">
                <a:solidFill>
                  <a:srgbClr val="FF0000"/>
                </a:solidFill>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a:t>
            </a:r>
            <a:r>
              <a:rPr lang="en-US" altLang="zh-CN" sz="2800" b="1" u="sng" noProof="1" smtClean="0">
                <a:solidFill>
                  <a:srgbClr val="FF0000"/>
                </a:solidFill>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Yêu cầu đối với người nói</a:t>
            </a:r>
            <a:r>
              <a:rPr lang="en-US" altLang="zh-CN" sz="2800" b="1" noProof="1" smtClean="0">
                <a:solidFill>
                  <a:srgbClr val="FF0000"/>
                </a:solidFill>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a:t>
            </a:r>
            <a:endParaRPr lang="zh-CN" altLang="en-US" sz="2800" b="1" noProof="1">
              <a:solidFill>
                <a:srgbClr val="FF0000"/>
              </a:solidFill>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endParaRPr>
          </a:p>
        </p:txBody>
      </p:sp>
      <p:grpSp>
        <p:nvGrpSpPr>
          <p:cNvPr id="8" name="组合 143">
            <a:extLst>
              <a:ext uri="{FF2B5EF4-FFF2-40B4-BE49-F238E27FC236}">
                <a16:creationId xmlns:a16="http://schemas.microsoft.com/office/drawing/2014/main" xmlns="" id="{6102BD8F-A6D0-FEF5-8ABA-70CDDDFF4D22}"/>
              </a:ext>
            </a:extLst>
          </p:cNvPr>
          <p:cNvGrpSpPr/>
          <p:nvPr/>
        </p:nvGrpSpPr>
        <p:grpSpPr>
          <a:xfrm>
            <a:off x="5355771" y="1932711"/>
            <a:ext cx="6096128" cy="1385163"/>
            <a:chOff x="9469" y="1715"/>
            <a:chExt cx="8752" cy="2346"/>
          </a:xfrm>
        </p:grpSpPr>
        <p:grpSp>
          <p:nvGrpSpPr>
            <p:cNvPr id="11" name="组合 144">
              <a:extLst>
                <a:ext uri="{FF2B5EF4-FFF2-40B4-BE49-F238E27FC236}">
                  <a16:creationId xmlns:a16="http://schemas.microsoft.com/office/drawing/2014/main" xmlns="" id="{7B92414B-28CF-1B6F-3E50-1D2FBF59F3DD}"/>
                </a:ext>
              </a:extLst>
            </p:cNvPr>
            <p:cNvGrpSpPr/>
            <p:nvPr/>
          </p:nvGrpSpPr>
          <p:grpSpPr>
            <a:xfrm>
              <a:off x="9469" y="1715"/>
              <a:ext cx="1138" cy="1138"/>
              <a:chOff x="9826" y="719"/>
              <a:chExt cx="1424" cy="1424"/>
            </a:xfrm>
          </p:grpSpPr>
          <p:sp>
            <p:nvSpPr>
              <p:cNvPr id="21" name="椭圆 145">
                <a:extLst>
                  <a:ext uri="{FF2B5EF4-FFF2-40B4-BE49-F238E27FC236}">
                    <a16:creationId xmlns:a16="http://schemas.microsoft.com/office/drawing/2014/main" xmlns="" id="{21D23AA6-5935-CFE5-0DEE-960CC19DC593}"/>
                  </a:ext>
                </a:extLst>
              </p:cNvPr>
              <p:cNvSpPr/>
              <p:nvPr/>
            </p:nvSpPr>
            <p:spPr>
              <a:xfrm>
                <a:off x="9826" y="719"/>
                <a:ext cx="1424" cy="1424"/>
              </a:xfrm>
              <a:prstGeom prst="ellipse">
                <a:avLst/>
              </a:prstGeom>
              <a:solidFill>
                <a:sysClr val="window" lastClr="FFFFFF"/>
              </a:solidFill>
              <a:ln w="12700"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CN" sz="3200" b="1" i="0" u="none" strike="noStrike" kern="0" cap="none" spc="0" normalizeH="0" baseline="0" noProof="0" dirty="0">
                  <a:ln>
                    <a:noFill/>
                  </a:ln>
                  <a:solidFill>
                    <a:prstClr val="black"/>
                  </a:solidFill>
                  <a:effectLst/>
                  <a:uLnTx/>
                  <a:uFillTx/>
                  <a:latin typeface="思源黑体 CN Medium" panose="020B0600000000000000" charset="-122"/>
                  <a:ea typeface="思源黑体 CN Medium" panose="020B0600000000000000" charset="-122"/>
                  <a:cs typeface="+mn-ea"/>
                  <a:sym typeface="+mn-lt"/>
                </a:endParaRPr>
              </a:p>
            </p:txBody>
          </p:sp>
          <p:sp>
            <p:nvSpPr>
              <p:cNvPr id="23" name="椭圆 146">
                <a:extLst>
                  <a:ext uri="{FF2B5EF4-FFF2-40B4-BE49-F238E27FC236}">
                    <a16:creationId xmlns:a16="http://schemas.microsoft.com/office/drawing/2014/main" xmlns="" id="{275C0D92-6EB1-E60A-5CC5-9E1A058E7F0E}"/>
                  </a:ext>
                </a:extLst>
              </p:cNvPr>
              <p:cNvSpPr/>
              <p:nvPr/>
            </p:nvSpPr>
            <p:spPr>
              <a:xfrm>
                <a:off x="9925" y="818"/>
                <a:ext cx="1225" cy="1225"/>
              </a:xfrm>
              <a:prstGeom prst="ellipse">
                <a:avLst/>
              </a:prstGeom>
              <a:solidFill>
                <a:srgbClr val="45ADD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solidFill>
                        <a:srgbClr val="994B46"/>
                      </a:solidFill>
                    </a:ln>
                    <a:solidFill>
                      <a:srgbClr val="FFE7C1"/>
                    </a:solidFill>
                    <a:effectLst/>
                    <a:uLnTx/>
                    <a:uFillTx/>
                    <a:latin typeface="字魂189号-星岩乐黑体" panose="00000500000000000000" charset="-122"/>
                    <a:ea typeface="字魂189号-星岩乐黑体" panose="00000500000000000000" charset="-122"/>
                    <a:cs typeface="+mn-ea"/>
                    <a:sym typeface="+mn-lt"/>
                  </a:rPr>
                  <a:t>1</a:t>
                </a:r>
              </a:p>
            </p:txBody>
          </p:sp>
        </p:grpSp>
        <p:sp>
          <p:nvSpPr>
            <p:cNvPr id="16" name="文本框 148">
              <a:extLst>
                <a:ext uri="{FF2B5EF4-FFF2-40B4-BE49-F238E27FC236}">
                  <a16:creationId xmlns:a16="http://schemas.microsoft.com/office/drawing/2014/main" xmlns="" id="{F2459B29-5526-DBAF-FE8D-374C033454C4}"/>
                </a:ext>
              </a:extLst>
            </p:cNvPr>
            <p:cNvSpPr txBox="1"/>
            <p:nvPr/>
          </p:nvSpPr>
          <p:spPr>
            <a:xfrm>
              <a:off x="10867" y="1715"/>
              <a:ext cx="7354" cy="2346"/>
            </a:xfrm>
            <a:prstGeom prst="rect">
              <a:avLst/>
            </a:prstGeom>
            <a:noFill/>
          </p:spPr>
          <p:txBody>
            <a:bodyPr wrap="square" rtlCol="0">
              <a:spAutoFit/>
            </a:bodyPr>
            <a:lstStyle/>
            <a:p>
              <a:pPr algn="just">
                <a:spcAft>
                  <a:spcPts val="800"/>
                </a:spcAft>
              </a:pPr>
              <a:r>
                <a:rPr lang="en-US" sz="2800" b="1"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vi-VN" sz="2800" b="1" dirty="0" smtClean="0">
                  <a:effectLst/>
                  <a:latin typeface="Times New Roman" panose="02020603050405020304" pitchFamily="18" charset="0"/>
                  <a:ea typeface="Arial" panose="020B0604020202020204" pitchFamily="34" charset="0"/>
                  <a:cs typeface="Times New Roman" panose="02020603050405020304" pitchFamily="18" charset="0"/>
                </a:rPr>
                <a:t>Lắng nghe</a:t>
              </a:r>
              <a:r>
                <a:rPr lang="en-US" sz="2800" b="1"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effectLst/>
                  <a:latin typeface="Times New Roman" panose="02020603050405020304" pitchFamily="18" charset="0"/>
                  <a:ea typeface="Arial" panose="020B0604020202020204" pitchFamily="34" charset="0"/>
                  <a:cs typeface="Times New Roman" panose="02020603050405020304" pitchFamily="18" charset="0"/>
                </a:rPr>
                <a:t>góp</a:t>
              </a:r>
              <a:r>
                <a:rPr lang="en-US" sz="2800" b="1" dirty="0" smtClean="0">
                  <a:effectLst/>
                  <a:latin typeface="Times New Roman" panose="02020603050405020304" pitchFamily="18" charset="0"/>
                  <a:ea typeface="Arial" panose="020B0604020202020204" pitchFamily="34" charset="0"/>
                  <a:cs typeface="Times New Roman" panose="02020603050405020304" pitchFamily="18" charset="0"/>
                </a:rPr>
                <a:t> ý</a:t>
              </a:r>
              <a:r>
                <a:rPr lang="vi-VN" sz="2800" b="1"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phản hồi những ý kiến của người nghe với tinh </a:t>
              </a:r>
              <a:r>
                <a:rPr lang="vi-VN" sz="2800" b="1" dirty="0" smtClean="0">
                  <a:effectLst/>
                  <a:latin typeface="Times New Roman" panose="02020603050405020304" pitchFamily="18" charset="0"/>
                  <a:ea typeface="Arial" panose="020B0604020202020204" pitchFamily="34" charset="0"/>
                  <a:cs typeface="Times New Roman" panose="02020603050405020304" pitchFamily="18" charset="0"/>
                </a:rPr>
                <a:t>thần</a:t>
              </a:r>
              <a:r>
                <a:rPr lang="en-US" sz="2800" b="1"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effectLst/>
                  <a:latin typeface="Times New Roman" panose="02020603050405020304" pitchFamily="18" charset="0"/>
                  <a:ea typeface="Arial" panose="020B0604020202020204" pitchFamily="34" charset="0"/>
                  <a:cs typeface="Times New Roman" panose="02020603050405020304" pitchFamily="18" charset="0"/>
                </a:rPr>
                <a:t>học</a:t>
              </a:r>
              <a:r>
                <a:rPr lang="en-US" sz="2800" b="1"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effectLst/>
                  <a:latin typeface="Times New Roman" panose="02020603050405020304" pitchFamily="18" charset="0"/>
                  <a:ea typeface="Arial" panose="020B0604020202020204" pitchFamily="34" charset="0"/>
                  <a:cs typeface="Times New Roman" panose="02020603050405020304" pitchFamily="18" charset="0"/>
                </a:rPr>
                <a:t>hỏi</a:t>
              </a:r>
              <a:r>
                <a:rPr lang="en-US" sz="2800" b="1" dirty="0" smtClean="0">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b="1" dirty="0">
                <a:effectLst/>
                <a:latin typeface=".VnTime"/>
                <a:ea typeface="Times New Roman" panose="02020603050405020304" pitchFamily="18" charset="0"/>
                <a:cs typeface="Times New Roman" panose="02020603050405020304" pitchFamily="18" charset="0"/>
              </a:endParaRPr>
            </a:p>
          </p:txBody>
        </p:sp>
      </p:grpSp>
      <p:grpSp>
        <p:nvGrpSpPr>
          <p:cNvPr id="25" name="组合 150">
            <a:extLst>
              <a:ext uri="{FF2B5EF4-FFF2-40B4-BE49-F238E27FC236}">
                <a16:creationId xmlns:a16="http://schemas.microsoft.com/office/drawing/2014/main" xmlns="" id="{BFEA9193-B955-5DBF-7581-E1DB45FB71E4}"/>
              </a:ext>
            </a:extLst>
          </p:cNvPr>
          <p:cNvGrpSpPr/>
          <p:nvPr/>
        </p:nvGrpSpPr>
        <p:grpSpPr>
          <a:xfrm>
            <a:off x="4657431" y="3317873"/>
            <a:ext cx="6396242" cy="1105814"/>
            <a:chOff x="9469" y="1715"/>
            <a:chExt cx="8995" cy="1828"/>
          </a:xfrm>
        </p:grpSpPr>
        <p:grpSp>
          <p:nvGrpSpPr>
            <p:cNvPr id="27" name="组合 151">
              <a:extLst>
                <a:ext uri="{FF2B5EF4-FFF2-40B4-BE49-F238E27FC236}">
                  <a16:creationId xmlns:a16="http://schemas.microsoft.com/office/drawing/2014/main" xmlns="" id="{86336CB3-4BA9-9649-BD60-6B278E3848DC}"/>
                </a:ext>
              </a:extLst>
            </p:cNvPr>
            <p:cNvGrpSpPr/>
            <p:nvPr/>
          </p:nvGrpSpPr>
          <p:grpSpPr>
            <a:xfrm>
              <a:off x="9469" y="1715"/>
              <a:ext cx="1138" cy="1138"/>
              <a:chOff x="9826" y="719"/>
              <a:chExt cx="1424" cy="1424"/>
            </a:xfrm>
          </p:grpSpPr>
          <p:sp>
            <p:nvSpPr>
              <p:cNvPr id="29" name="椭圆 152">
                <a:extLst>
                  <a:ext uri="{FF2B5EF4-FFF2-40B4-BE49-F238E27FC236}">
                    <a16:creationId xmlns:a16="http://schemas.microsoft.com/office/drawing/2014/main" xmlns="" id="{2A0CDEF4-B3D7-8FAA-D0D5-FF4A5F3D2581}"/>
                  </a:ext>
                </a:extLst>
              </p:cNvPr>
              <p:cNvSpPr/>
              <p:nvPr/>
            </p:nvSpPr>
            <p:spPr>
              <a:xfrm>
                <a:off x="9826" y="719"/>
                <a:ext cx="1424" cy="1424"/>
              </a:xfrm>
              <a:prstGeom prst="ellipse">
                <a:avLst/>
              </a:prstGeom>
              <a:solidFill>
                <a:sysClr val="window" lastClr="FFFFFF"/>
              </a:solidFill>
              <a:ln w="12700"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CN" sz="3200" b="1" i="0" u="none" strike="noStrike" kern="0" cap="none" spc="0" normalizeH="0" baseline="0" noProof="0" dirty="0">
                  <a:ln>
                    <a:noFill/>
                  </a:ln>
                  <a:solidFill>
                    <a:prstClr val="black"/>
                  </a:solidFill>
                  <a:effectLst/>
                  <a:uLnTx/>
                  <a:uFillTx/>
                  <a:latin typeface="思源黑体 CN Medium" panose="020B0600000000000000" charset="-122"/>
                  <a:ea typeface="思源黑体 CN Medium" panose="020B0600000000000000" charset="-122"/>
                  <a:cs typeface="+mn-ea"/>
                  <a:sym typeface="+mn-lt"/>
                </a:endParaRPr>
              </a:p>
            </p:txBody>
          </p:sp>
          <p:sp>
            <p:nvSpPr>
              <p:cNvPr id="30" name="椭圆 153">
                <a:extLst>
                  <a:ext uri="{FF2B5EF4-FFF2-40B4-BE49-F238E27FC236}">
                    <a16:creationId xmlns:a16="http://schemas.microsoft.com/office/drawing/2014/main" xmlns="" id="{C95DC6A7-B1C6-64D5-6FD5-EDDB10159EA5}"/>
                  </a:ext>
                </a:extLst>
              </p:cNvPr>
              <p:cNvSpPr/>
              <p:nvPr/>
            </p:nvSpPr>
            <p:spPr>
              <a:xfrm>
                <a:off x="9925" y="818"/>
                <a:ext cx="1225" cy="1225"/>
              </a:xfrm>
              <a:prstGeom prst="ellipse">
                <a:avLst/>
              </a:prstGeom>
              <a:solidFill>
                <a:srgbClr val="9B8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solidFill>
                        <a:srgbClr val="994B46"/>
                      </a:solidFill>
                    </a:ln>
                    <a:solidFill>
                      <a:srgbClr val="FFE7C1"/>
                    </a:solidFill>
                    <a:effectLst/>
                    <a:uLnTx/>
                    <a:uFillTx/>
                    <a:latin typeface="字魂189号-星岩乐黑体" panose="00000500000000000000" charset="-122"/>
                    <a:ea typeface="字魂189号-星岩乐黑体" panose="00000500000000000000" charset="-122"/>
                    <a:cs typeface="+mn-ea"/>
                    <a:sym typeface="+mn-lt"/>
                  </a:rPr>
                  <a:t>2</a:t>
                </a:r>
                <a:endParaRPr kumimoji="0" lang="en-US" altLang="zh-CN" sz="3200" b="1" i="0" u="none" strike="noStrike" kern="0" cap="none" spc="0" normalizeH="0" baseline="0" noProof="0" dirty="0">
                  <a:ln>
                    <a:noFill/>
                  </a:ln>
                  <a:solidFill>
                    <a:srgbClr val="FFE7C1"/>
                  </a:solidFill>
                  <a:effectLst/>
                  <a:uLnTx/>
                  <a:uFillTx/>
                  <a:latin typeface="思源黑体 CN Medium" panose="020B0600000000000000" charset="-122"/>
                  <a:ea typeface="思源黑体 CN Medium" panose="020B0600000000000000" charset="-122"/>
                  <a:cs typeface="+mn-ea"/>
                  <a:sym typeface="+mn-lt"/>
                </a:endParaRPr>
              </a:p>
            </p:txBody>
          </p:sp>
        </p:grpSp>
        <p:sp>
          <p:nvSpPr>
            <p:cNvPr id="28" name="文本框 155">
              <a:extLst>
                <a:ext uri="{FF2B5EF4-FFF2-40B4-BE49-F238E27FC236}">
                  <a16:creationId xmlns:a16="http://schemas.microsoft.com/office/drawing/2014/main" xmlns="" id="{B5F4D881-E4EE-7ADF-FB61-6FCC74A9C750}"/>
                </a:ext>
              </a:extLst>
            </p:cNvPr>
            <p:cNvSpPr txBox="1"/>
            <p:nvPr/>
          </p:nvSpPr>
          <p:spPr>
            <a:xfrm>
              <a:off x="10737" y="1966"/>
              <a:ext cx="7727" cy="1577"/>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en-US" sz="2800" b="1" dirty="0" smtClean="0">
                  <a:effectLst/>
                  <a:latin typeface="Times New Roman" panose="02020603050405020304" pitchFamily="18" charset="0"/>
                  <a:ea typeface="Arial" panose="020B0604020202020204" pitchFamily="34" charset="0"/>
                </a:rPr>
                <a:t>- </a:t>
              </a:r>
              <a:r>
                <a:rPr lang="vi-VN" sz="2800" b="1" dirty="0" smtClean="0">
                  <a:effectLst/>
                  <a:latin typeface="Times New Roman" panose="02020603050405020304" pitchFamily="18" charset="0"/>
                  <a:ea typeface="Arial" panose="020B0604020202020204" pitchFamily="34" charset="0"/>
                </a:rPr>
                <a:t>Làm </a:t>
              </a:r>
              <a:r>
                <a:rPr lang="vi-VN" sz="2800" b="1" dirty="0">
                  <a:effectLst/>
                  <a:latin typeface="Times New Roman" panose="02020603050405020304" pitchFamily="18" charset="0"/>
                  <a:ea typeface="Arial" panose="020B0604020202020204" pitchFamily="34" charset="0"/>
                </a:rPr>
                <a:t>rõ vấn đề người nghe thắc mắc.</a:t>
              </a:r>
              <a:endParaRPr kumimoji="0" lang="en-US" sz="2800" b="1" i="0" u="none" strike="noStrike" kern="0" cap="none" spc="0" normalizeH="0" baseline="0" noProof="0" dirty="0">
                <a:ln>
                  <a:noFill/>
                </a:ln>
                <a:solidFill>
                  <a:prstClr val="black"/>
                </a:solidFill>
                <a:effectLst/>
                <a:uLnTx/>
                <a:uFillTx/>
                <a:latin typeface=".VnTime"/>
                <a:ea typeface="Times New Roman" panose="02020603050405020304" pitchFamily="18" charset="0"/>
                <a:cs typeface="Times New Roman" panose="02020603050405020304" pitchFamily="18" charset="0"/>
              </a:endParaRPr>
            </a:p>
          </p:txBody>
        </p:sp>
      </p:grpSp>
      <p:grpSp>
        <p:nvGrpSpPr>
          <p:cNvPr id="31" name="组合 157">
            <a:extLst>
              <a:ext uri="{FF2B5EF4-FFF2-40B4-BE49-F238E27FC236}">
                <a16:creationId xmlns:a16="http://schemas.microsoft.com/office/drawing/2014/main" xmlns="" id="{6FD120AB-637C-E787-E147-D7E34CA9808E}"/>
              </a:ext>
            </a:extLst>
          </p:cNvPr>
          <p:cNvGrpSpPr/>
          <p:nvPr/>
        </p:nvGrpSpPr>
        <p:grpSpPr>
          <a:xfrm>
            <a:off x="4251367" y="4328683"/>
            <a:ext cx="6247952" cy="722630"/>
            <a:chOff x="9469" y="1715"/>
            <a:chExt cx="8755" cy="1138"/>
          </a:xfrm>
        </p:grpSpPr>
        <p:grpSp>
          <p:nvGrpSpPr>
            <p:cNvPr id="32" name="组合 158">
              <a:extLst>
                <a:ext uri="{FF2B5EF4-FFF2-40B4-BE49-F238E27FC236}">
                  <a16:creationId xmlns:a16="http://schemas.microsoft.com/office/drawing/2014/main" xmlns="" id="{118F189C-3E02-5E1F-62B8-2BDFE5ECE969}"/>
                </a:ext>
              </a:extLst>
            </p:cNvPr>
            <p:cNvGrpSpPr/>
            <p:nvPr/>
          </p:nvGrpSpPr>
          <p:grpSpPr>
            <a:xfrm>
              <a:off x="9469" y="1715"/>
              <a:ext cx="1138" cy="1138"/>
              <a:chOff x="9826" y="719"/>
              <a:chExt cx="1424" cy="1424"/>
            </a:xfrm>
          </p:grpSpPr>
          <p:sp>
            <p:nvSpPr>
              <p:cNvPr id="34" name="椭圆 159">
                <a:extLst>
                  <a:ext uri="{FF2B5EF4-FFF2-40B4-BE49-F238E27FC236}">
                    <a16:creationId xmlns:a16="http://schemas.microsoft.com/office/drawing/2014/main" xmlns="" id="{B6AE1A3B-F04B-0979-A102-3B81698FA1CB}"/>
                  </a:ext>
                </a:extLst>
              </p:cNvPr>
              <p:cNvSpPr/>
              <p:nvPr/>
            </p:nvSpPr>
            <p:spPr>
              <a:xfrm>
                <a:off x="9826" y="719"/>
                <a:ext cx="1424" cy="1424"/>
              </a:xfrm>
              <a:prstGeom prst="ellipse">
                <a:avLst/>
              </a:prstGeom>
              <a:solidFill>
                <a:sysClr val="window" lastClr="FFFFFF"/>
              </a:solidFill>
              <a:ln w="12700"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CN" sz="3200" b="1" i="0" u="none" strike="noStrike" kern="0" cap="none" spc="0" normalizeH="0" baseline="0" noProof="0" dirty="0">
                  <a:ln>
                    <a:noFill/>
                  </a:ln>
                  <a:solidFill>
                    <a:prstClr val="black"/>
                  </a:solidFill>
                  <a:effectLst/>
                  <a:uLnTx/>
                  <a:uFillTx/>
                  <a:latin typeface="思源黑体 CN Medium" panose="020B0600000000000000" charset="-122"/>
                  <a:ea typeface="思源黑体 CN Medium" panose="020B0600000000000000" charset="-122"/>
                  <a:cs typeface="+mn-ea"/>
                  <a:sym typeface="+mn-lt"/>
                </a:endParaRPr>
              </a:p>
            </p:txBody>
          </p:sp>
          <p:sp>
            <p:nvSpPr>
              <p:cNvPr id="36" name="椭圆 160">
                <a:extLst>
                  <a:ext uri="{FF2B5EF4-FFF2-40B4-BE49-F238E27FC236}">
                    <a16:creationId xmlns:a16="http://schemas.microsoft.com/office/drawing/2014/main" xmlns="" id="{5512C2BE-2868-745D-E32F-69C64669360E}"/>
                  </a:ext>
                </a:extLst>
              </p:cNvPr>
              <p:cNvSpPr/>
              <p:nvPr/>
            </p:nvSpPr>
            <p:spPr>
              <a:xfrm>
                <a:off x="9925" y="818"/>
                <a:ext cx="1225" cy="1225"/>
              </a:xfrm>
              <a:prstGeom prst="ellipse">
                <a:avLst/>
              </a:prstGeom>
              <a:solidFill>
                <a:srgbClr val="63476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solidFill>
                        <a:srgbClr val="994B46"/>
                      </a:solidFill>
                    </a:ln>
                    <a:solidFill>
                      <a:srgbClr val="FFE7C1"/>
                    </a:solidFill>
                    <a:effectLst/>
                    <a:uLnTx/>
                    <a:uFillTx/>
                    <a:latin typeface="字魂189号-星岩乐黑体" panose="00000500000000000000" charset="-122"/>
                    <a:ea typeface="字魂189号-星岩乐黑体" panose="00000500000000000000" charset="-122"/>
                    <a:cs typeface="+mn-ea"/>
                    <a:sym typeface="+mn-lt"/>
                  </a:rPr>
                  <a:t>3</a:t>
                </a:r>
                <a:endParaRPr kumimoji="0" lang="en-US" altLang="zh-CN" sz="3200" b="1" i="0" u="none" strike="noStrike" kern="0" cap="none" spc="0" normalizeH="0" baseline="0" noProof="0" dirty="0">
                  <a:ln>
                    <a:noFill/>
                  </a:ln>
                  <a:solidFill>
                    <a:srgbClr val="FFE7C1"/>
                  </a:solidFill>
                  <a:effectLst/>
                  <a:uLnTx/>
                  <a:uFillTx/>
                  <a:latin typeface="思源黑体 CN Medium" panose="020B0600000000000000" charset="-122"/>
                  <a:ea typeface="思源黑体 CN Medium" panose="020B0600000000000000" charset="-122"/>
                  <a:cs typeface="+mn-ea"/>
                  <a:sym typeface="+mn-lt"/>
                </a:endParaRPr>
              </a:p>
            </p:txBody>
          </p:sp>
        </p:grpSp>
        <p:sp>
          <p:nvSpPr>
            <p:cNvPr id="33" name="文本框 162">
              <a:extLst>
                <a:ext uri="{FF2B5EF4-FFF2-40B4-BE49-F238E27FC236}">
                  <a16:creationId xmlns:a16="http://schemas.microsoft.com/office/drawing/2014/main" xmlns="" id="{41CDB793-859F-D68C-A622-0A45C1D23618}"/>
                </a:ext>
              </a:extLst>
            </p:cNvPr>
            <p:cNvSpPr txBox="1"/>
            <p:nvPr/>
          </p:nvSpPr>
          <p:spPr>
            <a:xfrm>
              <a:off x="10607" y="2010"/>
              <a:ext cx="7617" cy="824"/>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en-US" sz="2800" b="1" dirty="0" smtClean="0">
                  <a:effectLst/>
                  <a:latin typeface="Times New Roman" panose="02020603050405020304" pitchFamily="18" charset="0"/>
                  <a:ea typeface="Arial" panose="020B0604020202020204" pitchFamily="34" charset="0"/>
                </a:rPr>
                <a:t>- </a:t>
              </a:r>
              <a:r>
                <a:rPr lang="vi-VN" sz="2800" b="1" dirty="0" smtClean="0">
                  <a:effectLst/>
                  <a:latin typeface="Times New Roman" panose="02020603050405020304" pitchFamily="18" charset="0"/>
                  <a:ea typeface="Arial" panose="020B0604020202020204" pitchFamily="34" charset="0"/>
                </a:rPr>
                <a:t>Rút </a:t>
              </a:r>
              <a:r>
                <a:rPr lang="vi-VN" sz="2800" b="1" dirty="0">
                  <a:effectLst/>
                  <a:latin typeface="Times New Roman" panose="02020603050405020304" pitchFamily="18" charset="0"/>
                  <a:ea typeface="Arial" panose="020B0604020202020204" pitchFamily="34" charset="0"/>
                </a:rPr>
                <a:t>kinh nghiệm cho bản thân</a:t>
              </a:r>
              <a:endParaRPr kumimoji="0" lang="en-US" sz="2800" b="1" i="0" u="none" strike="noStrike" kern="0" cap="none" spc="0" normalizeH="0" baseline="0" noProof="0" dirty="0">
                <a:ln>
                  <a:noFill/>
                </a:ln>
                <a:effectLst/>
                <a:uLnTx/>
                <a:uFillTx/>
                <a:latin typeface=".VnTime"/>
                <a:ea typeface="Times New Roman" panose="02020603050405020304" pitchFamily="18" charset="0"/>
                <a:cs typeface="Times New Roman" panose="02020603050405020304" pitchFamily="18" charset="0"/>
              </a:endParaRPr>
            </a:p>
          </p:txBody>
        </p:sp>
      </p:grpSp>
      <p:pic>
        <p:nvPicPr>
          <p:cNvPr id="37" name="图片 117" descr="E:\PPT\形状 2.png形状 2">
            <a:extLst>
              <a:ext uri="{FF2B5EF4-FFF2-40B4-BE49-F238E27FC236}">
                <a16:creationId xmlns:a16="http://schemas.microsoft.com/office/drawing/2014/main" xmlns="" id="{8D1482CE-9A79-E0E0-8411-6E787B4F6F0B}"/>
              </a:ext>
            </a:extLst>
          </p:cNvPr>
          <p:cNvPicPr>
            <a:picLocks noChangeAspect="1"/>
          </p:cNvPicPr>
          <p:nvPr/>
        </p:nvPicPr>
        <p:blipFill>
          <a:blip r:embed="rId4"/>
          <a:srcRect/>
          <a:stretch>
            <a:fillRect/>
          </a:stretch>
        </p:blipFill>
        <p:spPr>
          <a:xfrm>
            <a:off x="284659" y="2734732"/>
            <a:ext cx="3780790" cy="3562350"/>
          </a:xfrm>
          <a:prstGeom prst="rect">
            <a:avLst/>
          </a:prstGeom>
        </p:spPr>
      </p:pic>
    </p:spTree>
    <p:extLst>
      <p:ext uri="{BB962C8B-B14F-4D97-AF65-F5344CB8AC3E}">
        <p14:creationId xmlns:p14="http://schemas.microsoft.com/office/powerpoint/2010/main" val="2823483973"/>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1000"/>
                                        <p:tgtEl>
                                          <p:spTgt spid="31"/>
                                        </p:tgtEl>
                                      </p:cBhvr>
                                    </p:animEffect>
                                    <p:anim calcmode="lin" valueType="num">
                                      <p:cBhvr>
                                        <p:cTn id="27" dur="1000" fill="hold"/>
                                        <p:tgtEl>
                                          <p:spTgt spid="31"/>
                                        </p:tgtEl>
                                        <p:attrNameLst>
                                          <p:attrName>ppt_x</p:attrName>
                                        </p:attrNameLst>
                                      </p:cBhvr>
                                      <p:tavLst>
                                        <p:tav tm="0">
                                          <p:val>
                                            <p:strVal val="#ppt_x"/>
                                          </p:val>
                                        </p:tav>
                                        <p:tav tm="100000">
                                          <p:val>
                                            <p:strVal val="#ppt_x"/>
                                          </p:val>
                                        </p:tav>
                                      </p:tavLst>
                                    </p:anim>
                                    <p:anim calcmode="lin" valueType="num">
                                      <p:cBhvr>
                                        <p:cTn id="2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5ED61416-9B2E-49D1-882D-CDA71F0477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604" t="17838" r="16314" b="7092"/>
          <a:stretch/>
        </p:blipFill>
        <p:spPr>
          <a:xfrm>
            <a:off x="-27501" y="106026"/>
            <a:ext cx="12247000" cy="6751986"/>
          </a:xfrm>
          <a:prstGeom prst="rect">
            <a:avLst/>
          </a:prstGeom>
        </p:spPr>
      </p:pic>
      <p:pic>
        <p:nvPicPr>
          <p:cNvPr id="5" name="图片 4">
            <a:extLst>
              <a:ext uri="{FF2B5EF4-FFF2-40B4-BE49-F238E27FC236}">
                <a16:creationId xmlns:a16="http://schemas.microsoft.com/office/drawing/2014/main" xmlns="" id="{31C3E686-95AB-4BCD-B6AD-BAB3ADE2F2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038" y="-538343"/>
            <a:ext cx="4007959" cy="7290341"/>
          </a:xfrm>
          <a:prstGeom prst="rect">
            <a:avLst/>
          </a:prstGeom>
        </p:spPr>
      </p:pic>
      <p:pic>
        <p:nvPicPr>
          <p:cNvPr id="6" name="图片 5">
            <a:extLst>
              <a:ext uri="{FF2B5EF4-FFF2-40B4-BE49-F238E27FC236}">
                <a16:creationId xmlns:a16="http://schemas.microsoft.com/office/drawing/2014/main" xmlns="" id="{73C6AFD5-2045-4249-9D81-6071414DE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7180" y="688009"/>
            <a:ext cx="6650182" cy="3325091"/>
          </a:xfrm>
          <a:prstGeom prst="rect">
            <a:avLst/>
          </a:prstGeom>
        </p:spPr>
      </p:pic>
      <p:pic>
        <p:nvPicPr>
          <p:cNvPr id="7" name="图片 6">
            <a:extLst>
              <a:ext uri="{FF2B5EF4-FFF2-40B4-BE49-F238E27FC236}">
                <a16:creationId xmlns:a16="http://schemas.microsoft.com/office/drawing/2014/main" xmlns="" id="{6BA3B4B4-B639-4C85-9589-B57F3F17CA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3645" y="2754434"/>
            <a:ext cx="1858311" cy="3740727"/>
          </a:xfrm>
          <a:prstGeom prst="rect">
            <a:avLst/>
          </a:prstGeom>
        </p:spPr>
      </p:pic>
      <p:pic>
        <p:nvPicPr>
          <p:cNvPr id="8" name="图片 7">
            <a:extLst>
              <a:ext uri="{FF2B5EF4-FFF2-40B4-BE49-F238E27FC236}">
                <a16:creationId xmlns:a16="http://schemas.microsoft.com/office/drawing/2014/main" xmlns="" id="{5534077B-3DB1-498F-9536-53282CCFEC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88116" y="4396690"/>
            <a:ext cx="2706831" cy="2619297"/>
          </a:xfrm>
          <a:prstGeom prst="rect">
            <a:avLst/>
          </a:prstGeom>
        </p:spPr>
      </p:pic>
      <p:pic>
        <p:nvPicPr>
          <p:cNvPr id="9" name="图片 8">
            <a:extLst>
              <a:ext uri="{FF2B5EF4-FFF2-40B4-BE49-F238E27FC236}">
                <a16:creationId xmlns:a16="http://schemas.microsoft.com/office/drawing/2014/main" xmlns="" id="{48A5E632-C12E-4F17-99A2-8CDBBC6200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0131" y="-370517"/>
            <a:ext cx="4163807" cy="2117028"/>
          </a:xfrm>
          <a:prstGeom prst="rect">
            <a:avLst/>
          </a:prstGeom>
        </p:spPr>
      </p:pic>
      <p:pic>
        <p:nvPicPr>
          <p:cNvPr id="10" name="图片 9">
            <a:extLst>
              <a:ext uri="{FF2B5EF4-FFF2-40B4-BE49-F238E27FC236}">
                <a16:creationId xmlns:a16="http://schemas.microsoft.com/office/drawing/2014/main" xmlns="" id="{9BFFE73B-EE14-4C53-AEEB-7652B38D21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32558" y="1395745"/>
            <a:ext cx="2706831" cy="1548245"/>
          </a:xfrm>
          <a:prstGeom prst="rect">
            <a:avLst/>
          </a:prstGeom>
        </p:spPr>
      </p:pic>
      <p:pic>
        <p:nvPicPr>
          <p:cNvPr id="3" name="图片 2">
            <a:extLst>
              <a:ext uri="{FF2B5EF4-FFF2-40B4-BE49-F238E27FC236}">
                <a16:creationId xmlns:a16="http://schemas.microsoft.com/office/drawing/2014/main" xmlns="" id="{9F1AE763-BE62-42E1-B69B-C94A146BC5E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16485" y="438911"/>
            <a:ext cx="7559055" cy="6419101"/>
          </a:xfrm>
          <a:prstGeom prst="rect">
            <a:avLst/>
          </a:prstGeom>
        </p:spPr>
      </p:pic>
      <p:sp>
        <p:nvSpPr>
          <p:cNvPr id="11" name="文本框 10">
            <a:extLst>
              <a:ext uri="{FF2B5EF4-FFF2-40B4-BE49-F238E27FC236}">
                <a16:creationId xmlns:a16="http://schemas.microsoft.com/office/drawing/2014/main" xmlns="" id="{BA269BEF-E8B9-4BD0-A039-13A8FEAA0711}"/>
              </a:ext>
            </a:extLst>
          </p:cNvPr>
          <p:cNvSpPr txBox="1"/>
          <p:nvPr/>
        </p:nvSpPr>
        <p:spPr>
          <a:xfrm>
            <a:off x="4091794" y="1524791"/>
            <a:ext cx="4226118" cy="2123658"/>
          </a:xfrm>
          <a:prstGeom prst="rect">
            <a:avLst/>
          </a:prstGeom>
          <a:noFill/>
        </p:spPr>
        <p:txBody>
          <a:bodyPr wrap="square" rtlCol="0">
            <a:spAutoFit/>
          </a:bodyPr>
          <a:lstStyle/>
          <a:p>
            <a:r>
              <a:rPr lang="en-US" altLang="zh-CN" sz="6600" b="1" dirty="0" err="1">
                <a:solidFill>
                  <a:srgbClr val="0070C0"/>
                </a:solidFill>
                <a:latin typeface="Times New Roman" panose="02020603050405020304" pitchFamily="18" charset="0"/>
                <a:cs typeface="Times New Roman" panose="02020603050405020304" pitchFamily="18" charset="0"/>
                <a:sym typeface="+mn-lt"/>
              </a:rPr>
              <a:t>Hoạt</a:t>
            </a:r>
            <a:r>
              <a:rPr lang="en-US" altLang="zh-CN" sz="6600" b="1" dirty="0">
                <a:solidFill>
                  <a:srgbClr val="0070C0"/>
                </a:solidFill>
                <a:latin typeface="Times New Roman" panose="02020603050405020304" pitchFamily="18" charset="0"/>
                <a:cs typeface="Times New Roman" panose="02020603050405020304" pitchFamily="18" charset="0"/>
                <a:sym typeface="+mn-lt"/>
              </a:rPr>
              <a:t> </a:t>
            </a:r>
            <a:r>
              <a:rPr lang="en-US" altLang="zh-CN" sz="6600" b="1" dirty="0" err="1">
                <a:solidFill>
                  <a:srgbClr val="0070C0"/>
                </a:solidFill>
                <a:latin typeface="Times New Roman" panose="02020603050405020304" pitchFamily="18" charset="0"/>
                <a:cs typeface="Times New Roman" panose="02020603050405020304" pitchFamily="18" charset="0"/>
                <a:sym typeface="+mn-lt"/>
              </a:rPr>
              <a:t>động</a:t>
            </a:r>
            <a:r>
              <a:rPr lang="en-US" altLang="zh-CN" sz="6600" b="1" dirty="0">
                <a:solidFill>
                  <a:srgbClr val="0070C0"/>
                </a:solidFill>
                <a:latin typeface="Times New Roman" panose="02020603050405020304" pitchFamily="18" charset="0"/>
                <a:cs typeface="Times New Roman" panose="02020603050405020304" pitchFamily="18" charset="0"/>
                <a:sym typeface="+mn-lt"/>
              </a:rPr>
              <a:t> </a:t>
            </a:r>
            <a:r>
              <a:rPr lang="en-US" altLang="zh-CN" sz="6600" b="1" dirty="0" err="1">
                <a:solidFill>
                  <a:srgbClr val="0070C0"/>
                </a:solidFill>
                <a:latin typeface="Times New Roman" panose="02020603050405020304" pitchFamily="18" charset="0"/>
                <a:cs typeface="Times New Roman" panose="02020603050405020304" pitchFamily="18" charset="0"/>
                <a:sym typeface="+mn-lt"/>
              </a:rPr>
              <a:t>khởi</a:t>
            </a:r>
            <a:r>
              <a:rPr lang="en-US" altLang="zh-CN" sz="6600" b="1" dirty="0">
                <a:solidFill>
                  <a:srgbClr val="0070C0"/>
                </a:solidFill>
                <a:latin typeface="Times New Roman" panose="02020603050405020304" pitchFamily="18" charset="0"/>
                <a:cs typeface="Times New Roman" panose="02020603050405020304" pitchFamily="18" charset="0"/>
                <a:sym typeface="+mn-lt"/>
              </a:rPr>
              <a:t> </a:t>
            </a:r>
            <a:r>
              <a:rPr lang="en-US" altLang="zh-CN" sz="6600" b="1" dirty="0" err="1">
                <a:solidFill>
                  <a:srgbClr val="0070C0"/>
                </a:solidFill>
                <a:latin typeface="Times New Roman" panose="02020603050405020304" pitchFamily="18" charset="0"/>
                <a:cs typeface="Times New Roman" panose="02020603050405020304" pitchFamily="18" charset="0"/>
                <a:sym typeface="+mn-lt"/>
              </a:rPr>
              <a:t>động</a:t>
            </a:r>
            <a:endParaRPr lang="zh-CN" altLang="en-US" sz="6600" b="1" dirty="0">
              <a:solidFill>
                <a:srgbClr val="0070C0"/>
              </a:solidFill>
              <a:latin typeface="Times New Roman" panose="02020603050405020304" pitchFamily="18" charset="0"/>
              <a:cs typeface="Times New Roman" panose="02020603050405020304" pitchFamily="18" charset="0"/>
              <a:sym typeface="+mn-lt"/>
            </a:endParaRPr>
          </a:p>
        </p:txBody>
      </p:sp>
      <p:pic>
        <p:nvPicPr>
          <p:cNvPr id="12" name="图片 11">
            <a:extLst>
              <a:ext uri="{FF2B5EF4-FFF2-40B4-BE49-F238E27FC236}">
                <a16:creationId xmlns:a16="http://schemas.microsoft.com/office/drawing/2014/main" xmlns="" id="{8AA4C189-876E-46E7-B75D-20A3737B81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763103" y="-795180"/>
            <a:ext cx="4007959" cy="7290341"/>
          </a:xfrm>
          <a:prstGeom prst="rect">
            <a:avLst/>
          </a:prstGeom>
        </p:spPr>
      </p:pic>
    </p:spTree>
    <p:extLst>
      <p:ext uri="{BB962C8B-B14F-4D97-AF65-F5344CB8AC3E}">
        <p14:creationId xmlns:p14="http://schemas.microsoft.com/office/powerpoint/2010/main" val="2053258306"/>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 calcmode="lin" valueType="num">
                                      <p:cBhvr>
                                        <p:cTn id="14" dur="1000" fill="hold"/>
                                        <p:tgtEl>
                                          <p:spTgt spid="11"/>
                                        </p:tgtEl>
                                        <p:attrNameLst>
                                          <p:attrName>style.rotation</p:attrName>
                                        </p:attrNameLst>
                                      </p:cBhvr>
                                      <p:tavLst>
                                        <p:tav tm="0">
                                          <p:val>
                                            <p:fltVal val="90"/>
                                          </p:val>
                                        </p:tav>
                                        <p:tav tm="100000">
                                          <p:val>
                                            <p:fltVal val="0"/>
                                          </p:val>
                                        </p:tav>
                                      </p:tavLst>
                                    </p:anim>
                                    <p:animEffect transition="in" filter="fade">
                                      <p:cBhvr>
                                        <p:cTn id="1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83">
            <a:extLst>
              <a:ext uri="{FF2B5EF4-FFF2-40B4-BE49-F238E27FC236}">
                <a16:creationId xmlns:a16="http://schemas.microsoft.com/office/drawing/2014/main" xmlns="" id="{256FFC25-FA2A-220E-22FC-B62B456212FF}"/>
              </a:ext>
            </a:extLst>
          </p:cNvPr>
          <p:cNvGrpSpPr/>
          <p:nvPr/>
        </p:nvGrpSpPr>
        <p:grpSpPr>
          <a:xfrm>
            <a:off x="-337" y="3690632"/>
            <a:ext cx="12192349" cy="3167380"/>
            <a:chOff x="-1" y="6744"/>
            <a:chExt cx="15613" cy="4056"/>
          </a:xfrm>
        </p:grpSpPr>
        <p:pic>
          <p:nvPicPr>
            <p:cNvPr id="14" name="图片 47">
              <a:extLst>
                <a:ext uri="{FF2B5EF4-FFF2-40B4-BE49-F238E27FC236}">
                  <a16:creationId xmlns:a16="http://schemas.microsoft.com/office/drawing/2014/main" xmlns="" id="{F489BEE4-6A8B-7564-5F72-2E8E4119C8EC}"/>
                </a:ext>
              </a:extLst>
            </p:cNvPr>
            <p:cNvPicPr>
              <a:picLocks noChangeAspect="1"/>
            </p:cNvPicPr>
            <p:nvPr/>
          </p:nvPicPr>
          <p:blipFill rotWithShape="1">
            <a:blip r:embed="rId3" cstate="screen"/>
            <a:srcRect r="23940"/>
            <a:stretch>
              <a:fillRect/>
            </a:stretch>
          </p:blipFill>
          <p:spPr>
            <a:xfrm>
              <a:off x="-1" y="6744"/>
              <a:ext cx="14261" cy="4056"/>
            </a:xfrm>
            <a:prstGeom prst="rect">
              <a:avLst/>
            </a:prstGeom>
          </p:spPr>
        </p:pic>
        <p:pic>
          <p:nvPicPr>
            <p:cNvPr id="15" name="图片 82">
              <a:extLst>
                <a:ext uri="{FF2B5EF4-FFF2-40B4-BE49-F238E27FC236}">
                  <a16:creationId xmlns:a16="http://schemas.microsoft.com/office/drawing/2014/main" xmlns="" id="{C1C6BC27-E2DB-BE15-EB2B-4D55160AE75C}"/>
                </a:ext>
              </a:extLst>
            </p:cNvPr>
            <p:cNvPicPr>
              <a:picLocks noChangeAspect="1"/>
            </p:cNvPicPr>
            <p:nvPr/>
          </p:nvPicPr>
          <p:blipFill rotWithShape="1">
            <a:blip r:embed="rId3" cstate="screen"/>
            <a:srcRect r="23940"/>
            <a:stretch>
              <a:fillRect/>
            </a:stretch>
          </p:blipFill>
          <p:spPr>
            <a:xfrm flipH="1">
              <a:off x="1351" y="6744"/>
              <a:ext cx="14261" cy="4056"/>
            </a:xfrm>
            <a:prstGeom prst="rect">
              <a:avLst/>
            </a:prstGeom>
          </p:spPr>
        </p:pic>
      </p:grpSp>
      <p:grpSp>
        <p:nvGrpSpPr>
          <p:cNvPr id="2" name="组合 1">
            <a:extLst>
              <a:ext uri="{FF2B5EF4-FFF2-40B4-BE49-F238E27FC236}">
                <a16:creationId xmlns:a16="http://schemas.microsoft.com/office/drawing/2014/main" xmlns="" id="{6A141BFE-213B-8EC5-D0D7-5DA3532E5DA5}"/>
              </a:ext>
            </a:extLst>
          </p:cNvPr>
          <p:cNvGrpSpPr/>
          <p:nvPr/>
        </p:nvGrpSpPr>
        <p:grpSpPr>
          <a:xfrm>
            <a:off x="4102291" y="838674"/>
            <a:ext cx="3264535" cy="722630"/>
            <a:chOff x="9469" y="1715"/>
            <a:chExt cx="5141" cy="1138"/>
          </a:xfrm>
        </p:grpSpPr>
        <p:grpSp>
          <p:nvGrpSpPr>
            <p:cNvPr id="3" name="组合 2">
              <a:extLst>
                <a:ext uri="{FF2B5EF4-FFF2-40B4-BE49-F238E27FC236}">
                  <a16:creationId xmlns:a16="http://schemas.microsoft.com/office/drawing/2014/main" xmlns="" id="{76E85144-FBFB-2572-52BE-1EF1BAC1132A}"/>
                </a:ext>
              </a:extLst>
            </p:cNvPr>
            <p:cNvGrpSpPr/>
            <p:nvPr/>
          </p:nvGrpSpPr>
          <p:grpSpPr>
            <a:xfrm>
              <a:off x="9469" y="1715"/>
              <a:ext cx="1138" cy="1138"/>
              <a:chOff x="9826" y="719"/>
              <a:chExt cx="1424" cy="1424"/>
            </a:xfrm>
          </p:grpSpPr>
          <p:sp>
            <p:nvSpPr>
              <p:cNvPr id="5" name="椭圆 3">
                <a:extLst>
                  <a:ext uri="{FF2B5EF4-FFF2-40B4-BE49-F238E27FC236}">
                    <a16:creationId xmlns:a16="http://schemas.microsoft.com/office/drawing/2014/main" xmlns="" id="{32C1779A-54A2-4214-C99C-F21281038C8C}"/>
                  </a:ext>
                </a:extLst>
              </p:cNvPr>
              <p:cNvSpPr/>
              <p:nvPr/>
            </p:nvSpPr>
            <p:spPr>
              <a:xfrm>
                <a:off x="9826" y="719"/>
                <a:ext cx="1424" cy="1424"/>
              </a:xfrm>
              <a:prstGeom prst="ellipse">
                <a:avLst/>
              </a:prstGeom>
              <a:solidFill>
                <a:schemeClr val="bg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CN" sz="2800" b="1" dirty="0">
                  <a:solidFill>
                    <a:schemeClr val="tx1"/>
                  </a:solidFill>
                  <a:effectLst/>
                  <a:latin typeface="思源黑体 CN Medium" panose="020B0600000000000000" charset="-122"/>
                  <a:ea typeface="思源黑体 CN Medium" panose="020B0600000000000000" charset="-122"/>
                  <a:cs typeface="+mn-ea"/>
                  <a:sym typeface="+mn-lt"/>
                </a:endParaRPr>
              </a:p>
            </p:txBody>
          </p:sp>
          <p:sp>
            <p:nvSpPr>
              <p:cNvPr id="6" name="椭圆 4">
                <a:extLst>
                  <a:ext uri="{FF2B5EF4-FFF2-40B4-BE49-F238E27FC236}">
                    <a16:creationId xmlns:a16="http://schemas.microsoft.com/office/drawing/2014/main" xmlns="" id="{1CD91A3B-2708-86CA-2FA1-404BA3419D09}"/>
                  </a:ext>
                </a:extLst>
              </p:cNvPr>
              <p:cNvSpPr/>
              <p:nvPr/>
            </p:nvSpPr>
            <p:spPr>
              <a:xfrm>
                <a:off x="9925" y="818"/>
                <a:ext cx="1225" cy="1225"/>
              </a:xfrm>
              <a:prstGeom prst="ellipse">
                <a:avLst/>
              </a:prstGeom>
              <a:solidFill>
                <a:srgbClr val="9B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4400" b="1">
                    <a:ln>
                      <a:solidFill>
                        <a:srgbClr val="994B46"/>
                      </a:solidFill>
                    </a:ln>
                    <a:solidFill>
                      <a:srgbClr val="FFE7C1"/>
                    </a:solidFill>
                    <a:latin typeface="Times New Roman" panose="02020603050405020304" pitchFamily="18" charset="0"/>
                    <a:ea typeface="字魂189号-星岩乐黑体" panose="00000500000000000000" charset="-122"/>
                    <a:cs typeface="Times New Roman" panose="02020603050405020304" pitchFamily="18" charset="0"/>
                    <a:sym typeface="+mn-lt"/>
                  </a:rPr>
                  <a:t>5 </a:t>
                </a:r>
                <a:endParaRPr lang="en-US" altLang="zh-CN" sz="4400" b="1" dirty="0">
                  <a:solidFill>
                    <a:srgbClr val="FFE7C1"/>
                  </a:solidFill>
                  <a:effectLst/>
                  <a:latin typeface="Times New Roman" panose="02020603050405020304" pitchFamily="18" charset="0"/>
                  <a:ea typeface="思源黑体 CN Medium" panose="020B0600000000000000" charset="-122"/>
                  <a:cs typeface="Times New Roman" panose="02020603050405020304" pitchFamily="18" charset="0"/>
                  <a:sym typeface="+mn-lt"/>
                </a:endParaRPr>
              </a:p>
            </p:txBody>
          </p:sp>
        </p:grpSp>
        <p:sp>
          <p:nvSpPr>
            <p:cNvPr id="4" name="文本框 6">
              <a:extLst>
                <a:ext uri="{FF2B5EF4-FFF2-40B4-BE49-F238E27FC236}">
                  <a16:creationId xmlns:a16="http://schemas.microsoft.com/office/drawing/2014/main" xmlns="" id="{AF7A21D9-3746-3B9D-B5F0-1D3615BC2CB6}"/>
                </a:ext>
              </a:extLst>
            </p:cNvPr>
            <p:cNvSpPr txBox="1"/>
            <p:nvPr/>
          </p:nvSpPr>
          <p:spPr>
            <a:xfrm>
              <a:off x="10982" y="1827"/>
              <a:ext cx="3628" cy="921"/>
            </a:xfrm>
            <a:prstGeom prst="rect">
              <a:avLst/>
            </a:prstGeom>
            <a:solidFill>
              <a:schemeClr val="accent4">
                <a:lumMod val="40000"/>
                <a:lumOff val="60000"/>
              </a:schemeClr>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sz="3200" b="1" u="sng" dirty="0" err="1">
                  <a:solidFill>
                    <a:srgbClr val="FF0000"/>
                  </a:solidFill>
                  <a:latin typeface="Times New Roman" panose="02020603050405020304" pitchFamily="18" charset="0"/>
                  <a:ea typeface="字魂189号-星岩乐黑体" panose="00000500000000000000" charset="-122"/>
                  <a:cs typeface="Times New Roman" panose="02020603050405020304" pitchFamily="18" charset="0"/>
                  <a:sym typeface="+mn-ea"/>
                </a:rPr>
                <a:t>Câu</a:t>
              </a:r>
              <a:r>
                <a:rPr lang="en-US" altLang="zh-CN" sz="3200" b="1" u="sng" dirty="0">
                  <a:solidFill>
                    <a:srgbClr val="FF0000"/>
                  </a:solidFill>
                  <a:latin typeface="Times New Roman" panose="02020603050405020304" pitchFamily="18" charset="0"/>
                  <a:ea typeface="字魂189号-星岩乐黑体" panose="00000500000000000000" charset="-122"/>
                  <a:cs typeface="Times New Roman" panose="02020603050405020304" pitchFamily="18" charset="0"/>
                  <a:sym typeface="+mn-ea"/>
                </a:rPr>
                <a:t> 5</a:t>
              </a:r>
              <a:endParaRPr lang="zh-CN" altLang="en-US" sz="3200" b="1" u="sng" dirty="0">
                <a:solidFill>
                  <a:srgbClr val="FF0000"/>
                </a:solidFill>
                <a:latin typeface="Times New Roman" panose="02020603050405020304" pitchFamily="18" charset="0"/>
                <a:ea typeface="字魂189号-星岩乐黑体" panose="00000500000000000000" charset="-122"/>
                <a:cs typeface="Times New Roman" panose="02020603050405020304" pitchFamily="18" charset="0"/>
                <a:sym typeface="+mn-ea"/>
              </a:endParaRPr>
            </a:p>
          </p:txBody>
        </p:sp>
      </p:grpSp>
      <p:pic>
        <p:nvPicPr>
          <p:cNvPr id="7" name="图片 6">
            <a:extLst>
              <a:ext uri="{FF2B5EF4-FFF2-40B4-BE49-F238E27FC236}">
                <a16:creationId xmlns:a16="http://schemas.microsoft.com/office/drawing/2014/main" xmlns="" id="{BDA7DAD6-4BEC-5F8D-EF6C-A4AF1DF512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9046" y="3194462"/>
            <a:ext cx="3900275" cy="2753744"/>
          </a:xfrm>
          <a:prstGeom prst="rect">
            <a:avLst/>
          </a:prstGeom>
        </p:spPr>
      </p:pic>
      <p:pic>
        <p:nvPicPr>
          <p:cNvPr id="9" name="图片 9">
            <a:extLst>
              <a:ext uri="{FF2B5EF4-FFF2-40B4-BE49-F238E27FC236}">
                <a16:creationId xmlns:a16="http://schemas.microsoft.com/office/drawing/2014/main" xmlns="" id="{DE7E3ADA-3042-D0AF-713A-8963B09181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891" y="1034948"/>
            <a:ext cx="7897091" cy="498437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xmlns="" id="{E672D7EF-857A-F251-C8F7-7A6E1BD2C812}"/>
              </a:ext>
            </a:extLst>
          </p:cNvPr>
          <p:cNvSpPr txBox="1"/>
          <p:nvPr/>
        </p:nvSpPr>
        <p:spPr>
          <a:xfrm>
            <a:off x="2268187" y="2872308"/>
            <a:ext cx="5225143" cy="2062103"/>
          </a:xfrm>
          <a:prstGeom prst="rect">
            <a:avLst/>
          </a:prstGeom>
          <a:noFill/>
        </p:spPr>
        <p:txBody>
          <a:bodyPr wrap="square">
            <a:spAutoFit/>
          </a:bodyPr>
          <a:lstStyle/>
          <a:p>
            <a:pPr algn="just">
              <a:spcAft>
                <a:spcPts val="800"/>
              </a:spcAft>
            </a:pPr>
            <a:r>
              <a:rPr lang="vi-VN"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Liệt kê ít nhất 10 từ có các yếu tố Hán Việt đã được học trong bài và giải </a:t>
            </a:r>
            <a:r>
              <a:rPr lang="vi-VN" sz="3200" b="1" dirty="0"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thích </a:t>
            </a:r>
            <a:r>
              <a:rPr lang="vi-VN"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nghĩa của chúng.</a:t>
            </a:r>
            <a:endParaRPr lang="en-US" sz="3200" b="1" dirty="0">
              <a:solidFill>
                <a:srgbClr val="FF0000"/>
              </a:solidFill>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307610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83">
            <a:extLst>
              <a:ext uri="{FF2B5EF4-FFF2-40B4-BE49-F238E27FC236}">
                <a16:creationId xmlns:a16="http://schemas.microsoft.com/office/drawing/2014/main" xmlns="" id="{256FFC25-FA2A-220E-22FC-B62B456212FF}"/>
              </a:ext>
            </a:extLst>
          </p:cNvPr>
          <p:cNvGrpSpPr/>
          <p:nvPr/>
        </p:nvGrpSpPr>
        <p:grpSpPr>
          <a:xfrm>
            <a:off x="-337" y="3690632"/>
            <a:ext cx="12192349" cy="3167380"/>
            <a:chOff x="-1" y="6744"/>
            <a:chExt cx="15613" cy="4056"/>
          </a:xfrm>
        </p:grpSpPr>
        <p:pic>
          <p:nvPicPr>
            <p:cNvPr id="14" name="图片 47">
              <a:extLst>
                <a:ext uri="{FF2B5EF4-FFF2-40B4-BE49-F238E27FC236}">
                  <a16:creationId xmlns:a16="http://schemas.microsoft.com/office/drawing/2014/main" xmlns="" id="{F489BEE4-6A8B-7564-5F72-2E8E4119C8EC}"/>
                </a:ext>
              </a:extLst>
            </p:cNvPr>
            <p:cNvPicPr>
              <a:picLocks noChangeAspect="1"/>
            </p:cNvPicPr>
            <p:nvPr/>
          </p:nvPicPr>
          <p:blipFill rotWithShape="1">
            <a:blip r:embed="rId3" cstate="screen"/>
            <a:srcRect r="23940"/>
            <a:stretch>
              <a:fillRect/>
            </a:stretch>
          </p:blipFill>
          <p:spPr>
            <a:xfrm>
              <a:off x="-1" y="6744"/>
              <a:ext cx="14261" cy="4056"/>
            </a:xfrm>
            <a:prstGeom prst="rect">
              <a:avLst/>
            </a:prstGeom>
          </p:spPr>
        </p:pic>
        <p:pic>
          <p:nvPicPr>
            <p:cNvPr id="15" name="图片 82">
              <a:extLst>
                <a:ext uri="{FF2B5EF4-FFF2-40B4-BE49-F238E27FC236}">
                  <a16:creationId xmlns:a16="http://schemas.microsoft.com/office/drawing/2014/main" xmlns="" id="{C1C6BC27-E2DB-BE15-EB2B-4D55160AE75C}"/>
                </a:ext>
              </a:extLst>
            </p:cNvPr>
            <p:cNvPicPr>
              <a:picLocks noChangeAspect="1"/>
            </p:cNvPicPr>
            <p:nvPr/>
          </p:nvPicPr>
          <p:blipFill rotWithShape="1">
            <a:blip r:embed="rId3" cstate="screen"/>
            <a:srcRect r="23940"/>
            <a:stretch>
              <a:fillRect/>
            </a:stretch>
          </p:blipFill>
          <p:spPr>
            <a:xfrm flipH="1">
              <a:off x="1351" y="6744"/>
              <a:ext cx="14261" cy="4056"/>
            </a:xfrm>
            <a:prstGeom prst="rect">
              <a:avLst/>
            </a:prstGeom>
          </p:spPr>
        </p:pic>
      </p:grpSp>
      <p:graphicFrame>
        <p:nvGraphicFramePr>
          <p:cNvPr id="8" name="Table 7">
            <a:extLst>
              <a:ext uri="{FF2B5EF4-FFF2-40B4-BE49-F238E27FC236}">
                <a16:creationId xmlns:a16="http://schemas.microsoft.com/office/drawing/2014/main" xmlns="" id="{6638DDE5-8D77-A1F5-4BA2-D02CB1D7AD6F}"/>
              </a:ext>
            </a:extLst>
          </p:cNvPr>
          <p:cNvGraphicFramePr>
            <a:graphicFrameLocks noGrp="1"/>
          </p:cNvGraphicFramePr>
          <p:nvPr>
            <p:extLst>
              <p:ext uri="{D42A27DB-BD31-4B8C-83A1-F6EECF244321}">
                <p14:modId xmlns:p14="http://schemas.microsoft.com/office/powerpoint/2010/main" val="486165507"/>
              </p:ext>
            </p:extLst>
          </p:nvPr>
        </p:nvGraphicFramePr>
        <p:xfrm>
          <a:off x="676892" y="914403"/>
          <a:ext cx="10613697" cy="6458372"/>
        </p:xfrm>
        <a:graphic>
          <a:graphicData uri="http://schemas.openxmlformats.org/drawingml/2006/table">
            <a:tbl>
              <a:tblPr firstRow="1" firstCol="1" bandRow="1"/>
              <a:tblGrid>
                <a:gridCol w="3710634">
                  <a:extLst>
                    <a:ext uri="{9D8B030D-6E8A-4147-A177-3AD203B41FA5}">
                      <a16:colId xmlns:a16="http://schemas.microsoft.com/office/drawing/2014/main" xmlns="" val="1656667264"/>
                    </a:ext>
                  </a:extLst>
                </a:gridCol>
                <a:gridCol w="6903063">
                  <a:extLst>
                    <a:ext uri="{9D8B030D-6E8A-4147-A177-3AD203B41FA5}">
                      <a16:colId xmlns:a16="http://schemas.microsoft.com/office/drawing/2014/main" xmlns="" val="1175776399"/>
                    </a:ext>
                  </a:extLst>
                </a:gridCol>
              </a:tblGrid>
              <a:tr h="640582">
                <a:tc>
                  <a:txBody>
                    <a:bodyPr/>
                    <a:lstStyle/>
                    <a:p>
                      <a:pPr algn="ctr">
                        <a:lnSpc>
                          <a:spcPct val="150000"/>
                        </a:lnSpc>
                        <a:spcAft>
                          <a:spcPts val="800"/>
                        </a:spcAft>
                      </a:pPr>
                      <a:r>
                        <a:rPr lang="vi-VN"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Từ có các yếu tố Hán Việt</a:t>
                      </a:r>
                      <a:endParaRPr lang="en-US" sz="2400" dirty="0">
                        <a:solidFill>
                          <a:srgbClr val="FF0000"/>
                        </a:solidFill>
                        <a:effectLst/>
                        <a:latin typeface=".VnTime"/>
                        <a:ea typeface="Times New Roman" panose="02020603050405020304" pitchFamily="18" charset="0"/>
                        <a:cs typeface="Times New Roman" panose="02020603050405020304" pitchFamily="18" charset="0"/>
                      </a:endParaRPr>
                    </a:p>
                  </a:txBody>
                  <a:tcPr marL="43290" marR="43290" marT="43290" marB="43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spcAft>
                          <a:spcPts val="800"/>
                        </a:spcAft>
                      </a:pPr>
                      <a:r>
                        <a:rPr lang="vi-VN"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Giải </a:t>
                      </a:r>
                      <a:r>
                        <a:rPr lang="vi-VN" sz="2400" b="1" dirty="0"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thích </a:t>
                      </a:r>
                      <a:r>
                        <a:rPr lang="vi-VN"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nghĩa</a:t>
                      </a:r>
                      <a:endParaRPr lang="en-US" sz="2400" dirty="0">
                        <a:solidFill>
                          <a:srgbClr val="FF0000"/>
                        </a:solidFill>
                        <a:effectLst/>
                        <a:latin typeface=".VnTime"/>
                        <a:ea typeface="Times New Roman" panose="02020603050405020304" pitchFamily="18" charset="0"/>
                        <a:cs typeface="Times New Roman" panose="02020603050405020304" pitchFamily="18" charset="0"/>
                      </a:endParaRPr>
                    </a:p>
                  </a:txBody>
                  <a:tcPr marL="43290" marR="43290" marT="43290" marB="43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2033196008"/>
                  </a:ext>
                </a:extLst>
              </a:tr>
              <a:tr h="581779">
                <a:tc>
                  <a:txBody>
                    <a:bodyPr/>
                    <a:lstStyle/>
                    <a:p>
                      <a:pPr algn="just">
                        <a:lnSpc>
                          <a:spcPct val="150000"/>
                        </a:lnSpc>
                        <a:spcAft>
                          <a:spcPts val="800"/>
                        </a:spcAft>
                      </a:pPr>
                      <a:r>
                        <a:rPr lang="en-US" sz="1600" dirty="0" smtClean="0">
                          <a:effectLst/>
                          <a:latin typeface=".VnTime"/>
                          <a:ea typeface="Times New Roman" panose="02020603050405020304" pitchFamily="18" charset="0"/>
                          <a:cs typeface="Times New Roman" panose="02020603050405020304" pitchFamily="18" charset="0"/>
                        </a:rPr>
                        <a:t>1.</a:t>
                      </a:r>
                      <a:endParaRPr lang="en-US" sz="1600" dirty="0">
                        <a:effectLst/>
                        <a:latin typeface=".VnTime"/>
                        <a:ea typeface="Times New Roman" panose="02020603050405020304" pitchFamily="18" charset="0"/>
                        <a:cs typeface="Times New Roman" panose="02020603050405020304" pitchFamily="18" charset="0"/>
                      </a:endParaRPr>
                    </a:p>
                  </a:txBody>
                  <a:tcPr marL="43290" marR="43290" marT="43290" marB="43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50000"/>
                        </a:lnSpc>
                        <a:spcAft>
                          <a:spcPts val="800"/>
                        </a:spcAft>
                      </a:pPr>
                      <a:endParaRPr lang="en-US" sz="1600">
                        <a:effectLst/>
                        <a:latin typeface=".VnTime"/>
                        <a:ea typeface="Times New Roman" panose="02020603050405020304" pitchFamily="18" charset="0"/>
                        <a:cs typeface="Times New Roman" panose="02020603050405020304" pitchFamily="18" charset="0"/>
                      </a:endParaRPr>
                    </a:p>
                  </a:txBody>
                  <a:tcPr marL="43290" marR="43290" marT="43290" marB="43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4072872722"/>
                  </a:ext>
                </a:extLst>
              </a:tr>
              <a:tr h="581779">
                <a:tc>
                  <a:txBody>
                    <a:bodyPr/>
                    <a:lstStyle/>
                    <a:p>
                      <a:pPr algn="just">
                        <a:lnSpc>
                          <a:spcPct val="150000"/>
                        </a:lnSpc>
                        <a:spcAft>
                          <a:spcPts val="800"/>
                        </a:spcAft>
                      </a:pPr>
                      <a:r>
                        <a:rPr lang="en-US" sz="1600" dirty="0" smtClean="0">
                          <a:effectLst/>
                          <a:latin typeface=".VnTime"/>
                          <a:ea typeface="Times New Roman" panose="02020603050405020304" pitchFamily="18" charset="0"/>
                          <a:cs typeface="Times New Roman" panose="02020603050405020304" pitchFamily="18" charset="0"/>
                        </a:rPr>
                        <a:t>2.</a:t>
                      </a:r>
                      <a:endParaRPr lang="en-US" sz="1600" dirty="0">
                        <a:effectLst/>
                        <a:latin typeface=".VnTime"/>
                        <a:ea typeface="Times New Roman" panose="02020603050405020304" pitchFamily="18" charset="0"/>
                        <a:cs typeface="Times New Roman" panose="02020603050405020304" pitchFamily="18" charset="0"/>
                      </a:endParaRPr>
                    </a:p>
                  </a:txBody>
                  <a:tcPr marL="43290" marR="43290" marT="43290" marB="43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50000"/>
                        </a:lnSpc>
                        <a:spcAft>
                          <a:spcPts val="800"/>
                        </a:spcAft>
                      </a:pPr>
                      <a:endParaRPr lang="en-US" sz="1600">
                        <a:effectLst/>
                        <a:latin typeface=".VnTime"/>
                        <a:ea typeface="Times New Roman" panose="02020603050405020304" pitchFamily="18" charset="0"/>
                        <a:cs typeface="Times New Roman" panose="02020603050405020304" pitchFamily="18" charset="0"/>
                      </a:endParaRPr>
                    </a:p>
                  </a:txBody>
                  <a:tcPr marL="43290" marR="43290" marT="43290" marB="43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2669202481"/>
                  </a:ext>
                </a:extLst>
              </a:tr>
              <a:tr h="581779">
                <a:tc>
                  <a:txBody>
                    <a:bodyPr/>
                    <a:lstStyle/>
                    <a:p>
                      <a:pPr algn="just">
                        <a:lnSpc>
                          <a:spcPct val="150000"/>
                        </a:lnSpc>
                        <a:spcAft>
                          <a:spcPts val="800"/>
                        </a:spcAft>
                      </a:pPr>
                      <a:r>
                        <a:rPr lang="en-US" sz="1600" dirty="0" smtClean="0">
                          <a:effectLst/>
                          <a:latin typeface=".VnTime"/>
                          <a:ea typeface="Times New Roman" panose="02020603050405020304" pitchFamily="18" charset="0"/>
                          <a:cs typeface="Times New Roman" panose="02020603050405020304" pitchFamily="18" charset="0"/>
                        </a:rPr>
                        <a:t>3.</a:t>
                      </a:r>
                      <a:endParaRPr lang="en-US" sz="1600" dirty="0">
                        <a:effectLst/>
                        <a:latin typeface=".VnTime"/>
                        <a:ea typeface="Times New Roman" panose="02020603050405020304" pitchFamily="18" charset="0"/>
                        <a:cs typeface="Times New Roman" panose="02020603050405020304" pitchFamily="18" charset="0"/>
                      </a:endParaRPr>
                    </a:p>
                  </a:txBody>
                  <a:tcPr marL="43290" marR="43290" marT="43290" marB="43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50000"/>
                        </a:lnSpc>
                        <a:spcAft>
                          <a:spcPts val="800"/>
                        </a:spcAft>
                      </a:pPr>
                      <a:endParaRPr lang="en-US" sz="1600">
                        <a:effectLst/>
                        <a:latin typeface=".VnTime"/>
                        <a:ea typeface="Times New Roman" panose="02020603050405020304" pitchFamily="18" charset="0"/>
                        <a:cs typeface="Times New Roman" panose="02020603050405020304" pitchFamily="18" charset="0"/>
                      </a:endParaRPr>
                    </a:p>
                  </a:txBody>
                  <a:tcPr marL="43290" marR="43290" marT="43290" marB="43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553227084"/>
                  </a:ext>
                </a:extLst>
              </a:tr>
              <a:tr h="581779">
                <a:tc>
                  <a:txBody>
                    <a:bodyPr/>
                    <a:lstStyle/>
                    <a:p>
                      <a:pPr algn="just">
                        <a:lnSpc>
                          <a:spcPct val="150000"/>
                        </a:lnSpc>
                        <a:spcAft>
                          <a:spcPts val="800"/>
                        </a:spcAft>
                      </a:pPr>
                      <a:r>
                        <a:rPr lang="en-US" sz="1600" dirty="0" smtClean="0">
                          <a:effectLst/>
                          <a:latin typeface=".VnTime"/>
                          <a:ea typeface="Times New Roman" panose="02020603050405020304" pitchFamily="18" charset="0"/>
                          <a:cs typeface="Times New Roman" panose="02020603050405020304" pitchFamily="18" charset="0"/>
                        </a:rPr>
                        <a:t>4.</a:t>
                      </a:r>
                      <a:endParaRPr lang="en-US" sz="1600" dirty="0">
                        <a:effectLst/>
                        <a:latin typeface=".VnTime"/>
                        <a:ea typeface="Times New Roman" panose="02020603050405020304" pitchFamily="18" charset="0"/>
                        <a:cs typeface="Times New Roman" panose="02020603050405020304" pitchFamily="18" charset="0"/>
                      </a:endParaRPr>
                    </a:p>
                  </a:txBody>
                  <a:tcPr marL="43290" marR="43290" marT="43290" marB="43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50000"/>
                        </a:lnSpc>
                        <a:spcAft>
                          <a:spcPts val="800"/>
                        </a:spcAft>
                      </a:pPr>
                      <a:endParaRPr lang="en-US" sz="1600">
                        <a:effectLst/>
                        <a:latin typeface=".VnTime"/>
                        <a:ea typeface="Times New Roman" panose="02020603050405020304" pitchFamily="18" charset="0"/>
                        <a:cs typeface="Times New Roman" panose="02020603050405020304" pitchFamily="18" charset="0"/>
                      </a:endParaRPr>
                    </a:p>
                  </a:txBody>
                  <a:tcPr marL="43290" marR="43290" marT="43290" marB="43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483616468"/>
                  </a:ext>
                </a:extLst>
              </a:tr>
              <a:tr h="581779">
                <a:tc>
                  <a:txBody>
                    <a:bodyPr/>
                    <a:lstStyle/>
                    <a:p>
                      <a:pPr algn="just">
                        <a:lnSpc>
                          <a:spcPct val="150000"/>
                        </a:lnSpc>
                        <a:spcAft>
                          <a:spcPts val="800"/>
                        </a:spcAft>
                      </a:pPr>
                      <a:r>
                        <a:rPr lang="en-US" sz="1600" dirty="0" smtClean="0">
                          <a:effectLst/>
                          <a:latin typeface=".VnTime"/>
                          <a:ea typeface="Times New Roman" panose="02020603050405020304" pitchFamily="18" charset="0"/>
                          <a:cs typeface="Times New Roman" panose="02020603050405020304" pitchFamily="18" charset="0"/>
                        </a:rPr>
                        <a:t>5.</a:t>
                      </a:r>
                      <a:endParaRPr lang="en-US" sz="1600" dirty="0">
                        <a:effectLst/>
                        <a:latin typeface=".VnTime"/>
                        <a:ea typeface="Times New Roman" panose="02020603050405020304" pitchFamily="18" charset="0"/>
                        <a:cs typeface="Times New Roman" panose="02020603050405020304" pitchFamily="18" charset="0"/>
                      </a:endParaRPr>
                    </a:p>
                  </a:txBody>
                  <a:tcPr marL="43290" marR="43290" marT="43290" marB="43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50000"/>
                        </a:lnSpc>
                        <a:spcAft>
                          <a:spcPts val="800"/>
                        </a:spcAft>
                      </a:pPr>
                      <a:endParaRPr lang="en-US" sz="1600">
                        <a:effectLst/>
                        <a:latin typeface=".VnTime"/>
                        <a:ea typeface="Times New Roman" panose="02020603050405020304" pitchFamily="18" charset="0"/>
                        <a:cs typeface="Times New Roman" panose="02020603050405020304" pitchFamily="18" charset="0"/>
                      </a:endParaRPr>
                    </a:p>
                  </a:txBody>
                  <a:tcPr marL="43290" marR="43290" marT="43290" marB="43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610165377"/>
                  </a:ext>
                </a:extLst>
              </a:tr>
              <a:tr h="581779">
                <a:tc>
                  <a:txBody>
                    <a:bodyPr/>
                    <a:lstStyle/>
                    <a:p>
                      <a:pPr algn="just">
                        <a:lnSpc>
                          <a:spcPct val="150000"/>
                        </a:lnSpc>
                        <a:spcAft>
                          <a:spcPts val="800"/>
                        </a:spcAft>
                      </a:pPr>
                      <a:r>
                        <a:rPr lang="en-US" sz="1600" dirty="0" smtClean="0">
                          <a:effectLst/>
                          <a:latin typeface=".VnTime"/>
                          <a:ea typeface="Times New Roman" panose="02020603050405020304" pitchFamily="18" charset="0"/>
                          <a:cs typeface="Times New Roman" panose="02020603050405020304" pitchFamily="18" charset="0"/>
                        </a:rPr>
                        <a:t>6.</a:t>
                      </a:r>
                      <a:endParaRPr lang="en-US" sz="1600" dirty="0">
                        <a:effectLst/>
                        <a:latin typeface=".VnTime"/>
                        <a:ea typeface="Times New Roman" panose="02020603050405020304" pitchFamily="18" charset="0"/>
                        <a:cs typeface="Times New Roman" panose="02020603050405020304" pitchFamily="18" charset="0"/>
                      </a:endParaRPr>
                    </a:p>
                  </a:txBody>
                  <a:tcPr marL="43290" marR="43290" marT="43290" marB="43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50000"/>
                        </a:lnSpc>
                        <a:spcAft>
                          <a:spcPts val="800"/>
                        </a:spcAft>
                      </a:pPr>
                      <a:endParaRPr lang="en-US" sz="1600">
                        <a:effectLst/>
                        <a:latin typeface=".VnTime"/>
                        <a:ea typeface="Times New Roman" panose="02020603050405020304" pitchFamily="18" charset="0"/>
                        <a:cs typeface="Times New Roman" panose="02020603050405020304" pitchFamily="18" charset="0"/>
                      </a:endParaRPr>
                    </a:p>
                  </a:txBody>
                  <a:tcPr marL="43290" marR="43290" marT="43290" marB="43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108234943"/>
                  </a:ext>
                </a:extLst>
              </a:tr>
              <a:tr h="581779">
                <a:tc>
                  <a:txBody>
                    <a:bodyPr/>
                    <a:lstStyle/>
                    <a:p>
                      <a:pPr algn="just">
                        <a:lnSpc>
                          <a:spcPct val="150000"/>
                        </a:lnSpc>
                        <a:spcAft>
                          <a:spcPts val="800"/>
                        </a:spcAft>
                      </a:pPr>
                      <a:r>
                        <a:rPr lang="en-US" sz="1600" dirty="0" smtClean="0">
                          <a:effectLst/>
                          <a:latin typeface=".VnTime"/>
                          <a:ea typeface="Times New Roman" panose="02020603050405020304" pitchFamily="18" charset="0"/>
                          <a:cs typeface="Times New Roman" panose="02020603050405020304" pitchFamily="18" charset="0"/>
                        </a:rPr>
                        <a:t>7.</a:t>
                      </a:r>
                      <a:endParaRPr lang="en-US" sz="1600" dirty="0">
                        <a:effectLst/>
                        <a:latin typeface=".VnTime"/>
                        <a:ea typeface="Times New Roman" panose="02020603050405020304" pitchFamily="18" charset="0"/>
                        <a:cs typeface="Times New Roman" panose="02020603050405020304" pitchFamily="18" charset="0"/>
                      </a:endParaRPr>
                    </a:p>
                  </a:txBody>
                  <a:tcPr marL="43290" marR="43290" marT="43290" marB="43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50000"/>
                        </a:lnSpc>
                        <a:spcAft>
                          <a:spcPts val="800"/>
                        </a:spcAft>
                      </a:pPr>
                      <a:endParaRPr lang="en-US" sz="1600">
                        <a:effectLst/>
                        <a:latin typeface=".VnTime"/>
                        <a:ea typeface="Times New Roman" panose="02020603050405020304" pitchFamily="18" charset="0"/>
                        <a:cs typeface="Times New Roman" panose="02020603050405020304" pitchFamily="18" charset="0"/>
                      </a:endParaRPr>
                    </a:p>
                  </a:txBody>
                  <a:tcPr marL="43290" marR="43290" marT="43290" marB="43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3360471692"/>
                  </a:ext>
                </a:extLst>
              </a:tr>
              <a:tr h="581779">
                <a:tc>
                  <a:txBody>
                    <a:bodyPr/>
                    <a:lstStyle/>
                    <a:p>
                      <a:pPr algn="just">
                        <a:lnSpc>
                          <a:spcPct val="150000"/>
                        </a:lnSpc>
                        <a:spcAft>
                          <a:spcPts val="800"/>
                        </a:spcAft>
                      </a:pPr>
                      <a:r>
                        <a:rPr lang="en-US" sz="1600" dirty="0" smtClean="0">
                          <a:effectLst/>
                          <a:latin typeface=".VnTime"/>
                          <a:ea typeface="Times New Roman" panose="02020603050405020304" pitchFamily="18" charset="0"/>
                          <a:cs typeface="Times New Roman" panose="02020603050405020304" pitchFamily="18" charset="0"/>
                        </a:rPr>
                        <a:t>8.</a:t>
                      </a:r>
                      <a:endParaRPr lang="en-US" sz="1600" dirty="0">
                        <a:effectLst/>
                        <a:latin typeface=".VnTime"/>
                        <a:ea typeface="Times New Roman" panose="02020603050405020304" pitchFamily="18" charset="0"/>
                        <a:cs typeface="Times New Roman" panose="02020603050405020304" pitchFamily="18" charset="0"/>
                      </a:endParaRPr>
                    </a:p>
                  </a:txBody>
                  <a:tcPr marL="43290" marR="43290" marT="43290" marB="43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50000"/>
                        </a:lnSpc>
                        <a:spcAft>
                          <a:spcPts val="800"/>
                        </a:spcAft>
                      </a:pPr>
                      <a:endParaRPr lang="en-US" sz="1600">
                        <a:effectLst/>
                        <a:latin typeface=".VnTime"/>
                        <a:ea typeface="Times New Roman" panose="02020603050405020304" pitchFamily="18" charset="0"/>
                        <a:cs typeface="Times New Roman" panose="02020603050405020304" pitchFamily="18" charset="0"/>
                      </a:endParaRPr>
                    </a:p>
                  </a:txBody>
                  <a:tcPr marL="43290" marR="43290" marT="43290" marB="43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791267809"/>
                  </a:ext>
                </a:extLst>
              </a:tr>
              <a:tr h="581779">
                <a:tc>
                  <a:txBody>
                    <a:bodyPr/>
                    <a:lstStyle/>
                    <a:p>
                      <a:pPr algn="just">
                        <a:lnSpc>
                          <a:spcPct val="100000"/>
                        </a:lnSpc>
                        <a:spcAft>
                          <a:spcPts val="800"/>
                        </a:spcAft>
                      </a:pPr>
                      <a:r>
                        <a:rPr lang="en-US" sz="1600" dirty="0" smtClean="0">
                          <a:effectLst/>
                          <a:latin typeface=".VnTime"/>
                          <a:ea typeface="Times New Roman" panose="02020603050405020304" pitchFamily="18" charset="0"/>
                          <a:cs typeface="Times New Roman" panose="02020603050405020304" pitchFamily="18" charset="0"/>
                        </a:rPr>
                        <a:t>9.</a:t>
                      </a:r>
                      <a:endParaRPr lang="en-US" sz="1600" dirty="0">
                        <a:effectLst/>
                        <a:latin typeface=".VnTime"/>
                        <a:ea typeface="Times New Roman" panose="02020603050405020304" pitchFamily="18" charset="0"/>
                        <a:cs typeface="Times New Roman" panose="02020603050405020304" pitchFamily="18" charset="0"/>
                      </a:endParaRPr>
                    </a:p>
                  </a:txBody>
                  <a:tcPr marL="43290" marR="43290" marT="43290" marB="43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50000"/>
                        </a:lnSpc>
                        <a:spcAft>
                          <a:spcPts val="800"/>
                        </a:spcAft>
                      </a:pPr>
                      <a:endParaRPr lang="en-US" sz="1600">
                        <a:effectLst/>
                        <a:latin typeface=".VnTime"/>
                        <a:ea typeface="Times New Roman" panose="02020603050405020304" pitchFamily="18" charset="0"/>
                        <a:cs typeface="Times New Roman" panose="02020603050405020304" pitchFamily="18" charset="0"/>
                      </a:endParaRPr>
                    </a:p>
                  </a:txBody>
                  <a:tcPr marL="43290" marR="43290" marT="43290" marB="43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3438533499"/>
                  </a:ext>
                </a:extLst>
              </a:tr>
              <a:tr h="581779">
                <a:tc>
                  <a:txBody>
                    <a:bodyPr/>
                    <a:lstStyle/>
                    <a:p>
                      <a:pPr algn="just">
                        <a:lnSpc>
                          <a:spcPct val="150000"/>
                        </a:lnSpc>
                        <a:spcAft>
                          <a:spcPts val="800"/>
                        </a:spcAft>
                      </a:pPr>
                      <a:r>
                        <a:rPr lang="en-US" sz="1600" dirty="0" smtClean="0">
                          <a:effectLst/>
                          <a:latin typeface=".VnTime"/>
                          <a:ea typeface="Times New Roman" panose="02020603050405020304" pitchFamily="18" charset="0"/>
                          <a:cs typeface="Times New Roman" panose="02020603050405020304" pitchFamily="18" charset="0"/>
                        </a:rPr>
                        <a:t>10.</a:t>
                      </a:r>
                      <a:endParaRPr lang="en-US" sz="1600" dirty="0">
                        <a:effectLst/>
                        <a:latin typeface=".VnTime"/>
                        <a:ea typeface="Times New Roman" panose="02020603050405020304" pitchFamily="18" charset="0"/>
                        <a:cs typeface="Times New Roman" panose="02020603050405020304" pitchFamily="18" charset="0"/>
                      </a:endParaRPr>
                    </a:p>
                  </a:txBody>
                  <a:tcPr marL="43290" marR="43290" marT="43290" marB="43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50000"/>
                        </a:lnSpc>
                        <a:spcAft>
                          <a:spcPts val="800"/>
                        </a:spcAft>
                      </a:pPr>
                      <a:endParaRPr lang="en-US" sz="1600" dirty="0">
                        <a:effectLst/>
                        <a:latin typeface=".VnTime"/>
                        <a:ea typeface="Times New Roman" panose="02020603050405020304" pitchFamily="18" charset="0"/>
                        <a:cs typeface="Times New Roman" panose="02020603050405020304" pitchFamily="18" charset="0"/>
                      </a:endParaRPr>
                    </a:p>
                  </a:txBody>
                  <a:tcPr marL="43290" marR="43290" marT="43290" marB="43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403308004"/>
                  </a:ext>
                </a:extLst>
              </a:tr>
            </a:tbl>
          </a:graphicData>
        </a:graphic>
      </p:graphicFrame>
    </p:spTree>
    <p:extLst>
      <p:ext uri="{BB962C8B-B14F-4D97-AF65-F5344CB8AC3E}">
        <p14:creationId xmlns:p14="http://schemas.microsoft.com/office/powerpoint/2010/main" val="1780409126"/>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83">
            <a:extLst>
              <a:ext uri="{FF2B5EF4-FFF2-40B4-BE49-F238E27FC236}">
                <a16:creationId xmlns:a16="http://schemas.microsoft.com/office/drawing/2014/main" xmlns="" id="{256FFC25-FA2A-220E-22FC-B62B456212FF}"/>
              </a:ext>
            </a:extLst>
          </p:cNvPr>
          <p:cNvGrpSpPr/>
          <p:nvPr/>
        </p:nvGrpSpPr>
        <p:grpSpPr>
          <a:xfrm>
            <a:off x="-337" y="3690632"/>
            <a:ext cx="12192349" cy="3167380"/>
            <a:chOff x="-1" y="6744"/>
            <a:chExt cx="15613" cy="4056"/>
          </a:xfrm>
        </p:grpSpPr>
        <p:pic>
          <p:nvPicPr>
            <p:cNvPr id="14" name="图片 47">
              <a:extLst>
                <a:ext uri="{FF2B5EF4-FFF2-40B4-BE49-F238E27FC236}">
                  <a16:creationId xmlns:a16="http://schemas.microsoft.com/office/drawing/2014/main" xmlns="" id="{F489BEE4-6A8B-7564-5F72-2E8E4119C8EC}"/>
                </a:ext>
              </a:extLst>
            </p:cNvPr>
            <p:cNvPicPr>
              <a:picLocks noChangeAspect="1"/>
            </p:cNvPicPr>
            <p:nvPr/>
          </p:nvPicPr>
          <p:blipFill rotWithShape="1">
            <a:blip r:embed="rId3" cstate="screen"/>
            <a:srcRect r="23940"/>
            <a:stretch>
              <a:fillRect/>
            </a:stretch>
          </p:blipFill>
          <p:spPr>
            <a:xfrm>
              <a:off x="-1" y="6744"/>
              <a:ext cx="14261" cy="4056"/>
            </a:xfrm>
            <a:prstGeom prst="rect">
              <a:avLst/>
            </a:prstGeom>
          </p:spPr>
        </p:pic>
        <p:pic>
          <p:nvPicPr>
            <p:cNvPr id="15" name="图片 82">
              <a:extLst>
                <a:ext uri="{FF2B5EF4-FFF2-40B4-BE49-F238E27FC236}">
                  <a16:creationId xmlns:a16="http://schemas.microsoft.com/office/drawing/2014/main" xmlns="" id="{C1C6BC27-E2DB-BE15-EB2B-4D55160AE75C}"/>
                </a:ext>
              </a:extLst>
            </p:cNvPr>
            <p:cNvPicPr>
              <a:picLocks noChangeAspect="1"/>
            </p:cNvPicPr>
            <p:nvPr/>
          </p:nvPicPr>
          <p:blipFill rotWithShape="1">
            <a:blip r:embed="rId3" cstate="screen"/>
            <a:srcRect r="23940"/>
            <a:stretch>
              <a:fillRect/>
            </a:stretch>
          </p:blipFill>
          <p:spPr>
            <a:xfrm flipH="1">
              <a:off x="1351" y="6744"/>
              <a:ext cx="14261" cy="4056"/>
            </a:xfrm>
            <a:prstGeom prst="rect">
              <a:avLst/>
            </a:prstGeom>
          </p:spPr>
        </p:pic>
      </p:grpSp>
      <p:graphicFrame>
        <p:nvGraphicFramePr>
          <p:cNvPr id="8" name="Table 7">
            <a:extLst>
              <a:ext uri="{FF2B5EF4-FFF2-40B4-BE49-F238E27FC236}">
                <a16:creationId xmlns:a16="http://schemas.microsoft.com/office/drawing/2014/main" xmlns="" id="{6638DDE5-8D77-A1F5-4BA2-D02CB1D7AD6F}"/>
              </a:ext>
            </a:extLst>
          </p:cNvPr>
          <p:cNvGraphicFramePr>
            <a:graphicFrameLocks noGrp="1"/>
          </p:cNvGraphicFramePr>
          <p:nvPr>
            <p:extLst>
              <p:ext uri="{D42A27DB-BD31-4B8C-83A1-F6EECF244321}">
                <p14:modId xmlns:p14="http://schemas.microsoft.com/office/powerpoint/2010/main" val="1883980257"/>
              </p:ext>
            </p:extLst>
          </p:nvPr>
        </p:nvGraphicFramePr>
        <p:xfrm>
          <a:off x="676906" y="0"/>
          <a:ext cx="10459316" cy="6987420"/>
        </p:xfrm>
        <a:graphic>
          <a:graphicData uri="http://schemas.openxmlformats.org/drawingml/2006/table">
            <a:tbl>
              <a:tblPr firstRow="1" firstCol="1" bandRow="1"/>
              <a:tblGrid>
                <a:gridCol w="2208809">
                  <a:extLst>
                    <a:ext uri="{9D8B030D-6E8A-4147-A177-3AD203B41FA5}">
                      <a16:colId xmlns:a16="http://schemas.microsoft.com/office/drawing/2014/main" xmlns="" val="1656667264"/>
                    </a:ext>
                  </a:extLst>
                </a:gridCol>
                <a:gridCol w="8250507">
                  <a:extLst>
                    <a:ext uri="{9D8B030D-6E8A-4147-A177-3AD203B41FA5}">
                      <a16:colId xmlns:a16="http://schemas.microsoft.com/office/drawing/2014/main" xmlns="" val="1175776399"/>
                    </a:ext>
                  </a:extLst>
                </a:gridCol>
              </a:tblGrid>
              <a:tr h="593766">
                <a:tc>
                  <a:txBody>
                    <a:bodyPr/>
                    <a:lstStyle/>
                    <a:p>
                      <a:pPr algn="ctr">
                        <a:lnSpc>
                          <a:spcPct val="150000"/>
                        </a:lnSpc>
                        <a:spcAft>
                          <a:spcPts val="800"/>
                        </a:spcAft>
                      </a:pPr>
                      <a:r>
                        <a:rPr lang="vi-VN"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Từ </a:t>
                      </a:r>
                      <a:r>
                        <a:rPr lang="vi-VN" sz="2400" b="1" dirty="0"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Hán </a:t>
                      </a:r>
                      <a:r>
                        <a:rPr lang="vi-VN"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Việt</a:t>
                      </a:r>
                      <a:endParaRPr lang="en-US" sz="2400" b="1" dirty="0">
                        <a:solidFill>
                          <a:srgbClr val="FF0000"/>
                        </a:solidFill>
                        <a:effectLst/>
                        <a:latin typeface=".VnTime"/>
                        <a:ea typeface="Times New Roman" panose="02020603050405020304" pitchFamily="18" charset="0"/>
                        <a:cs typeface="Times New Roman" panose="02020603050405020304" pitchFamily="18" charset="0"/>
                      </a:endParaRPr>
                    </a:p>
                  </a:txBody>
                  <a:tcPr marL="43290" marR="43290" marT="43290" marB="43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lnSpc>
                          <a:spcPct val="150000"/>
                        </a:lnSpc>
                        <a:spcAft>
                          <a:spcPts val="800"/>
                        </a:spcAft>
                      </a:pPr>
                      <a:r>
                        <a:rPr lang="vi-VN"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Giải thích </a:t>
                      </a:r>
                      <a:r>
                        <a:rPr lang="vi-VN" sz="2400" b="1" dirty="0"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nghĩa</a:t>
                      </a:r>
                      <a:r>
                        <a:rPr lang="en-US" sz="2400" b="1" dirty="0"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từ</a:t>
                      </a:r>
                      <a:r>
                        <a:rPr lang="en-US" sz="2400" b="1" baseline="0" dirty="0"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baseline="0" dirty="0" err="1"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Hán</a:t>
                      </a:r>
                      <a:r>
                        <a:rPr lang="en-US" sz="2400" b="1" baseline="0" dirty="0"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baseline="0" dirty="0" err="1"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Việt</a:t>
                      </a:r>
                      <a:endParaRPr lang="en-US" sz="2400" b="1" dirty="0">
                        <a:solidFill>
                          <a:srgbClr val="FF0000"/>
                        </a:solidFill>
                        <a:effectLst/>
                        <a:latin typeface=".VnTime"/>
                        <a:ea typeface="Times New Roman" panose="02020603050405020304" pitchFamily="18" charset="0"/>
                        <a:cs typeface="Times New Roman" panose="02020603050405020304" pitchFamily="18" charset="0"/>
                      </a:endParaRPr>
                    </a:p>
                  </a:txBody>
                  <a:tcPr marL="43290" marR="43290" marT="43290" marB="43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xmlns="" val="2033196008"/>
                  </a:ext>
                </a:extLst>
              </a:tr>
              <a:tr h="555439">
                <a:tc>
                  <a:txBody>
                    <a:bodyPr/>
                    <a:lstStyle/>
                    <a:p>
                      <a:pPr algn="just">
                        <a:lnSpc>
                          <a:spcPct val="150000"/>
                        </a:lnSpc>
                        <a:spcAft>
                          <a:spcPts val="800"/>
                        </a:spcAft>
                      </a:pPr>
                      <a:r>
                        <a:rPr lang="en-US" sz="2400" b="1" dirty="0" smtClean="0">
                          <a:effectLst/>
                          <a:latin typeface="Times New Roman" panose="02020603050405020304" pitchFamily="18" charset="0"/>
                          <a:ea typeface="Arial" panose="020B0604020202020204" pitchFamily="34" charset="0"/>
                          <a:cs typeface="Times New Roman" panose="02020603050405020304" pitchFamily="18" charset="0"/>
                        </a:rPr>
                        <a:t>1.</a:t>
                      </a:r>
                      <a:r>
                        <a:rPr lang="vi-VN" sz="2400" b="1" dirty="0" smtClean="0">
                          <a:effectLst/>
                          <a:latin typeface="Times New Roman" panose="02020603050405020304" pitchFamily="18" charset="0"/>
                          <a:ea typeface="Arial" panose="020B0604020202020204" pitchFamily="34" charset="0"/>
                          <a:cs typeface="Times New Roman" panose="02020603050405020304" pitchFamily="18" charset="0"/>
                        </a:rPr>
                        <a:t>dân </a:t>
                      </a:r>
                      <a:r>
                        <a:rPr lang="vi-VN" sz="2400" b="1" dirty="0">
                          <a:effectLst/>
                          <a:latin typeface="Times New Roman" panose="02020603050405020304" pitchFamily="18" charset="0"/>
                          <a:ea typeface="Arial" panose="020B0604020202020204" pitchFamily="34" charset="0"/>
                          <a:cs typeface="Times New Roman" panose="02020603050405020304" pitchFamily="18" charset="0"/>
                        </a:rPr>
                        <a:t>gian</a:t>
                      </a:r>
                      <a:endParaRPr lang="en-US" sz="2400" b="1" dirty="0">
                        <a:effectLst/>
                        <a:latin typeface=".VnTime"/>
                        <a:ea typeface="Times New Roman" panose="02020603050405020304" pitchFamily="18" charset="0"/>
                        <a:cs typeface="Times New Roman" panose="02020603050405020304" pitchFamily="18" charset="0"/>
                      </a:endParaRPr>
                    </a:p>
                  </a:txBody>
                  <a:tcPr marL="43290" marR="43290" marT="43290" marB="43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50000"/>
                        </a:lnSpc>
                        <a:spcAft>
                          <a:spcPts val="800"/>
                        </a:spcAft>
                      </a:pPr>
                      <a:r>
                        <a:rPr lang="vi-VN" sz="2400" b="1" dirty="0">
                          <a:effectLst/>
                          <a:latin typeface="Times New Roman" panose="02020603050405020304" pitchFamily="18" charset="0"/>
                          <a:ea typeface="Arial" panose="020B0604020202020204" pitchFamily="34" charset="0"/>
                          <a:cs typeface="Times New Roman" panose="02020603050405020304" pitchFamily="18" charset="0"/>
                        </a:rPr>
                        <a:t>ở trong dân</a:t>
                      </a:r>
                      <a:endParaRPr lang="en-US" sz="2400" b="1" dirty="0">
                        <a:effectLst/>
                        <a:latin typeface=".VnTime"/>
                        <a:ea typeface="Times New Roman" panose="02020603050405020304" pitchFamily="18" charset="0"/>
                        <a:cs typeface="Times New Roman" panose="02020603050405020304" pitchFamily="18" charset="0"/>
                      </a:endParaRPr>
                    </a:p>
                  </a:txBody>
                  <a:tcPr marL="43290" marR="43290" marT="43290" marB="43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4072872722"/>
                  </a:ext>
                </a:extLst>
              </a:tr>
              <a:tr h="555439">
                <a:tc>
                  <a:txBody>
                    <a:bodyPr/>
                    <a:lstStyle/>
                    <a:p>
                      <a:pPr algn="just">
                        <a:lnSpc>
                          <a:spcPct val="150000"/>
                        </a:lnSpc>
                        <a:spcAft>
                          <a:spcPts val="800"/>
                        </a:spcAft>
                      </a:pPr>
                      <a:r>
                        <a:rPr lang="en-US" sz="2400" b="1" dirty="0" smtClean="0">
                          <a:effectLst/>
                          <a:latin typeface="Times New Roman" panose="02020603050405020304" pitchFamily="18" charset="0"/>
                          <a:ea typeface="Arial" panose="020B0604020202020204" pitchFamily="34" charset="0"/>
                          <a:cs typeface="Times New Roman" panose="02020603050405020304" pitchFamily="18" charset="0"/>
                        </a:rPr>
                        <a:t>2.</a:t>
                      </a:r>
                      <a:r>
                        <a:rPr lang="vi-VN" sz="2400" b="1" dirty="0" smtClean="0">
                          <a:effectLst/>
                          <a:latin typeface="Times New Roman" panose="02020603050405020304" pitchFamily="18" charset="0"/>
                          <a:ea typeface="Arial" panose="020B0604020202020204" pitchFamily="34" charset="0"/>
                          <a:cs typeface="Times New Roman" panose="02020603050405020304" pitchFamily="18" charset="0"/>
                        </a:rPr>
                        <a:t>trí </a:t>
                      </a:r>
                      <a:r>
                        <a:rPr lang="vi-VN" sz="2400" b="1" dirty="0">
                          <a:effectLst/>
                          <a:latin typeface="Times New Roman" panose="02020603050405020304" pitchFamily="18" charset="0"/>
                          <a:ea typeface="Arial" panose="020B0604020202020204" pitchFamily="34" charset="0"/>
                          <a:cs typeface="Times New Roman" panose="02020603050405020304" pitchFamily="18" charset="0"/>
                        </a:rPr>
                        <a:t>tuệ</a:t>
                      </a:r>
                      <a:endParaRPr lang="en-US" sz="2400" b="1" dirty="0">
                        <a:effectLst/>
                        <a:latin typeface=".VnTime"/>
                        <a:ea typeface="Times New Roman" panose="02020603050405020304" pitchFamily="18" charset="0"/>
                        <a:cs typeface="Times New Roman" panose="02020603050405020304" pitchFamily="18" charset="0"/>
                      </a:endParaRPr>
                    </a:p>
                  </a:txBody>
                  <a:tcPr marL="43290" marR="43290" marT="43290" marB="43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50000"/>
                        </a:lnSpc>
                        <a:spcAft>
                          <a:spcPts val="800"/>
                        </a:spcAft>
                      </a:pPr>
                      <a:r>
                        <a:rPr lang="vi-VN" sz="2400" b="1" dirty="0">
                          <a:effectLst/>
                          <a:latin typeface="Times New Roman" panose="02020603050405020304" pitchFamily="18" charset="0"/>
                          <a:ea typeface="Arial" panose="020B0604020202020204" pitchFamily="34" charset="0"/>
                          <a:cs typeface="Times New Roman" panose="02020603050405020304" pitchFamily="18" charset="0"/>
                        </a:rPr>
                        <a:t>sự hiểu biết và kiến thức sâu rộng</a:t>
                      </a:r>
                      <a:endParaRPr lang="en-US" sz="2400" b="1" dirty="0">
                        <a:effectLst/>
                        <a:latin typeface=".VnTime"/>
                        <a:ea typeface="Times New Roman" panose="02020603050405020304" pitchFamily="18" charset="0"/>
                        <a:cs typeface="Times New Roman" panose="02020603050405020304" pitchFamily="18" charset="0"/>
                      </a:endParaRPr>
                    </a:p>
                  </a:txBody>
                  <a:tcPr marL="43290" marR="43290" marT="43290" marB="43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2669202481"/>
                  </a:ext>
                </a:extLst>
              </a:tr>
              <a:tr h="555439">
                <a:tc>
                  <a:txBody>
                    <a:bodyPr/>
                    <a:lstStyle/>
                    <a:p>
                      <a:pPr algn="just">
                        <a:lnSpc>
                          <a:spcPct val="150000"/>
                        </a:lnSpc>
                        <a:spcAft>
                          <a:spcPts val="800"/>
                        </a:spcAft>
                      </a:pPr>
                      <a:r>
                        <a:rPr lang="en-US" sz="2400" b="1" dirty="0" smtClean="0">
                          <a:effectLst/>
                          <a:latin typeface="Times New Roman" panose="02020603050405020304" pitchFamily="18" charset="0"/>
                          <a:ea typeface="Arial" panose="020B0604020202020204" pitchFamily="34" charset="0"/>
                          <a:cs typeface="Times New Roman" panose="02020603050405020304" pitchFamily="18" charset="0"/>
                        </a:rPr>
                        <a:t>3.</a:t>
                      </a:r>
                      <a:r>
                        <a:rPr lang="vi-VN" sz="2400" b="1" dirty="0" smtClean="0">
                          <a:effectLst/>
                          <a:latin typeface="Times New Roman" panose="02020603050405020304" pitchFamily="18" charset="0"/>
                          <a:ea typeface="Arial" panose="020B0604020202020204" pitchFamily="34" charset="0"/>
                          <a:cs typeface="Times New Roman" panose="02020603050405020304" pitchFamily="18" charset="0"/>
                        </a:rPr>
                        <a:t>sứ </a:t>
                      </a:r>
                      <a:r>
                        <a:rPr lang="vi-VN" sz="2400" b="1" dirty="0">
                          <a:effectLst/>
                          <a:latin typeface="Times New Roman" panose="02020603050405020304" pitchFamily="18" charset="0"/>
                          <a:ea typeface="Arial" panose="020B0604020202020204" pitchFamily="34" charset="0"/>
                          <a:cs typeface="Times New Roman" panose="02020603050405020304" pitchFamily="18" charset="0"/>
                        </a:rPr>
                        <a:t>giả</a:t>
                      </a:r>
                      <a:endParaRPr lang="en-US" sz="2400" b="1" dirty="0">
                        <a:effectLst/>
                        <a:latin typeface=".VnTime"/>
                        <a:ea typeface="Times New Roman" panose="02020603050405020304" pitchFamily="18" charset="0"/>
                        <a:cs typeface="Times New Roman" panose="02020603050405020304" pitchFamily="18" charset="0"/>
                      </a:endParaRPr>
                    </a:p>
                  </a:txBody>
                  <a:tcPr marL="43290" marR="43290" marT="43290" marB="43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50000"/>
                        </a:lnSpc>
                        <a:spcAft>
                          <a:spcPts val="800"/>
                        </a:spcAft>
                      </a:pPr>
                      <a:r>
                        <a:rPr lang="vi-VN" sz="2400" b="1" dirty="0">
                          <a:effectLst/>
                          <a:latin typeface="Times New Roman" panose="02020603050405020304" pitchFamily="18" charset="0"/>
                          <a:ea typeface="Arial" panose="020B0604020202020204" pitchFamily="34" charset="0"/>
                          <a:cs typeface="Times New Roman" panose="02020603050405020304" pitchFamily="18" charset="0"/>
                        </a:rPr>
                        <a:t>người được coi là đại diện tiêu biểu cho nhân dân</a:t>
                      </a:r>
                      <a:endParaRPr lang="en-US" sz="2400" b="1" dirty="0">
                        <a:effectLst/>
                        <a:latin typeface=".VnTime"/>
                        <a:ea typeface="Times New Roman" panose="02020603050405020304" pitchFamily="18" charset="0"/>
                        <a:cs typeface="Times New Roman" panose="02020603050405020304" pitchFamily="18" charset="0"/>
                      </a:endParaRPr>
                    </a:p>
                  </a:txBody>
                  <a:tcPr marL="43290" marR="43290" marT="43290" marB="43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553227084"/>
                  </a:ext>
                </a:extLst>
              </a:tr>
              <a:tr h="555439">
                <a:tc>
                  <a:txBody>
                    <a:bodyPr/>
                    <a:lstStyle/>
                    <a:p>
                      <a:pPr algn="just">
                        <a:lnSpc>
                          <a:spcPct val="150000"/>
                        </a:lnSpc>
                        <a:spcAft>
                          <a:spcPts val="800"/>
                        </a:spcAft>
                      </a:pPr>
                      <a:r>
                        <a:rPr lang="en-US" sz="2400" b="1" dirty="0" smtClean="0">
                          <a:effectLst/>
                          <a:latin typeface="Times New Roman" panose="02020603050405020304" pitchFamily="18" charset="0"/>
                          <a:ea typeface="Arial" panose="020B0604020202020204" pitchFamily="34" charset="0"/>
                          <a:cs typeface="Times New Roman" panose="02020603050405020304" pitchFamily="18" charset="0"/>
                        </a:rPr>
                        <a:t>4.</a:t>
                      </a:r>
                      <a:r>
                        <a:rPr lang="vi-VN" sz="2400" b="1" dirty="0" smtClean="0">
                          <a:effectLst/>
                          <a:latin typeface="Times New Roman" panose="02020603050405020304" pitchFamily="18" charset="0"/>
                          <a:ea typeface="Arial" panose="020B0604020202020204" pitchFamily="34" charset="0"/>
                          <a:cs typeface="Times New Roman" panose="02020603050405020304" pitchFamily="18" charset="0"/>
                        </a:rPr>
                        <a:t>bình </a:t>
                      </a:r>
                      <a:r>
                        <a:rPr lang="vi-VN" sz="2400" b="1" dirty="0">
                          <a:effectLst/>
                          <a:latin typeface="Times New Roman" panose="02020603050405020304" pitchFamily="18" charset="0"/>
                          <a:ea typeface="Arial" panose="020B0604020202020204" pitchFamily="34" charset="0"/>
                          <a:cs typeface="Times New Roman" panose="02020603050405020304" pitchFamily="18" charset="0"/>
                        </a:rPr>
                        <a:t>dân</a:t>
                      </a:r>
                      <a:endParaRPr lang="en-US" sz="2400" b="1" dirty="0">
                        <a:effectLst/>
                        <a:latin typeface=".VnTime"/>
                        <a:ea typeface="Times New Roman" panose="02020603050405020304" pitchFamily="18" charset="0"/>
                        <a:cs typeface="Times New Roman" panose="02020603050405020304" pitchFamily="18" charset="0"/>
                      </a:endParaRPr>
                    </a:p>
                  </a:txBody>
                  <a:tcPr marL="43290" marR="43290" marT="43290" marB="43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50000"/>
                        </a:lnSpc>
                        <a:spcAft>
                          <a:spcPts val="800"/>
                        </a:spcAft>
                      </a:pPr>
                      <a:r>
                        <a:rPr lang="vi-VN" sz="2400" b="1" dirty="0">
                          <a:effectLst/>
                          <a:latin typeface="Times New Roman" panose="02020603050405020304" pitchFamily="18" charset="0"/>
                          <a:ea typeface="Arial" panose="020B0604020202020204" pitchFamily="34" charset="0"/>
                          <a:cs typeface="Times New Roman" panose="02020603050405020304" pitchFamily="18" charset="0"/>
                        </a:rPr>
                        <a:t>con người bình </a:t>
                      </a:r>
                      <a:r>
                        <a:rPr lang="vi-VN" sz="2400" b="1" dirty="0" smtClean="0">
                          <a:effectLst/>
                          <a:latin typeface="Times New Roman" panose="02020603050405020304" pitchFamily="18" charset="0"/>
                          <a:ea typeface="Arial" panose="020B0604020202020204" pitchFamily="34" charset="0"/>
                          <a:cs typeface="Times New Roman" panose="02020603050405020304" pitchFamily="18" charset="0"/>
                        </a:rPr>
                        <a:t>thường</a:t>
                      </a:r>
                      <a:r>
                        <a:rPr lang="en-US" sz="2400" b="1"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effectLst/>
                          <a:latin typeface="Times New Roman" panose="02020603050405020304" pitchFamily="18" charset="0"/>
                          <a:ea typeface="Arial" panose="020B0604020202020204" pitchFamily="34" charset="0"/>
                          <a:cs typeface="Times New Roman" panose="02020603050405020304" pitchFamily="18" charset="0"/>
                        </a:rPr>
                        <a:t>dân</a:t>
                      </a:r>
                      <a:r>
                        <a:rPr lang="en-US" sz="2400" b="1" baseline="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baseline="0" dirty="0" err="1" smtClean="0">
                          <a:effectLst/>
                          <a:latin typeface="Times New Roman" panose="02020603050405020304" pitchFamily="18" charset="0"/>
                          <a:ea typeface="Arial" panose="020B0604020202020204" pitchFamily="34" charset="0"/>
                          <a:cs typeface="Times New Roman" panose="02020603050405020304" pitchFamily="18" charset="0"/>
                        </a:rPr>
                        <a:t>dã</a:t>
                      </a:r>
                      <a:endParaRPr lang="en-US" sz="2400" b="1" dirty="0">
                        <a:effectLst/>
                        <a:latin typeface=".VnTime"/>
                        <a:ea typeface="Times New Roman" panose="02020603050405020304" pitchFamily="18" charset="0"/>
                        <a:cs typeface="Times New Roman" panose="02020603050405020304" pitchFamily="18" charset="0"/>
                      </a:endParaRPr>
                    </a:p>
                  </a:txBody>
                  <a:tcPr marL="43290" marR="43290" marT="43290" marB="43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483616468"/>
                  </a:ext>
                </a:extLst>
              </a:tr>
              <a:tr h="555439">
                <a:tc>
                  <a:txBody>
                    <a:bodyPr/>
                    <a:lstStyle/>
                    <a:p>
                      <a:pPr algn="just">
                        <a:lnSpc>
                          <a:spcPct val="150000"/>
                        </a:lnSpc>
                        <a:spcAft>
                          <a:spcPts val="800"/>
                        </a:spcAft>
                      </a:pPr>
                      <a:r>
                        <a:rPr lang="en-US" sz="2400" b="1" dirty="0" smtClean="0">
                          <a:effectLst/>
                          <a:latin typeface="Times New Roman" panose="02020603050405020304" pitchFamily="18" charset="0"/>
                          <a:ea typeface="Arial" panose="020B0604020202020204" pitchFamily="34" charset="0"/>
                          <a:cs typeface="Times New Roman" panose="02020603050405020304" pitchFamily="18" charset="0"/>
                        </a:rPr>
                        <a:t>5.</a:t>
                      </a:r>
                      <a:r>
                        <a:rPr lang="vi-VN" sz="2400" b="1" dirty="0" smtClean="0">
                          <a:effectLst/>
                          <a:latin typeface="Times New Roman" panose="02020603050405020304" pitchFamily="18" charset="0"/>
                          <a:ea typeface="Arial" panose="020B0604020202020204" pitchFamily="34" charset="0"/>
                          <a:cs typeface="Times New Roman" panose="02020603050405020304" pitchFamily="18" charset="0"/>
                        </a:rPr>
                        <a:t>bất </a:t>
                      </a:r>
                      <a:r>
                        <a:rPr lang="vi-VN" sz="2400" b="1" dirty="0">
                          <a:effectLst/>
                          <a:latin typeface="Times New Roman" panose="02020603050405020304" pitchFamily="18" charset="0"/>
                          <a:ea typeface="Arial" panose="020B0604020202020204" pitchFamily="34" charset="0"/>
                          <a:cs typeface="Times New Roman" panose="02020603050405020304" pitchFamily="18" charset="0"/>
                        </a:rPr>
                        <a:t>công</a:t>
                      </a:r>
                      <a:endParaRPr lang="en-US" sz="2400" b="1" dirty="0">
                        <a:effectLst/>
                        <a:latin typeface=".VnTime"/>
                        <a:ea typeface="Times New Roman" panose="02020603050405020304" pitchFamily="18" charset="0"/>
                        <a:cs typeface="Times New Roman" panose="02020603050405020304" pitchFamily="18" charset="0"/>
                      </a:endParaRPr>
                    </a:p>
                  </a:txBody>
                  <a:tcPr marL="43290" marR="43290" marT="43290" marB="43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50000"/>
                        </a:lnSpc>
                        <a:spcAft>
                          <a:spcPts val="800"/>
                        </a:spcAft>
                      </a:pPr>
                      <a:r>
                        <a:rPr lang="vi-VN" sz="2400" b="1" dirty="0">
                          <a:effectLst/>
                          <a:latin typeface="Times New Roman" panose="02020603050405020304" pitchFamily="18" charset="0"/>
                          <a:ea typeface="Arial" panose="020B0604020202020204" pitchFamily="34" charset="0"/>
                          <a:cs typeface="Times New Roman" panose="02020603050405020304" pitchFamily="18" charset="0"/>
                        </a:rPr>
                        <a:t>không công bằng</a:t>
                      </a:r>
                      <a:endParaRPr lang="en-US" sz="2400" b="1" dirty="0">
                        <a:effectLst/>
                        <a:latin typeface=".VnTime"/>
                        <a:ea typeface="Times New Roman" panose="02020603050405020304" pitchFamily="18" charset="0"/>
                        <a:cs typeface="Times New Roman" panose="02020603050405020304" pitchFamily="18" charset="0"/>
                      </a:endParaRPr>
                    </a:p>
                  </a:txBody>
                  <a:tcPr marL="43290" marR="43290" marT="43290" marB="43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610165377"/>
                  </a:ext>
                </a:extLst>
              </a:tr>
              <a:tr h="555439">
                <a:tc>
                  <a:txBody>
                    <a:bodyPr/>
                    <a:lstStyle/>
                    <a:p>
                      <a:pPr algn="just">
                        <a:lnSpc>
                          <a:spcPct val="150000"/>
                        </a:lnSpc>
                        <a:spcAft>
                          <a:spcPts val="800"/>
                        </a:spcAft>
                      </a:pPr>
                      <a:r>
                        <a:rPr lang="en-US" sz="2400" b="1" dirty="0" smtClean="0">
                          <a:effectLst/>
                          <a:latin typeface="Times New Roman" panose="02020603050405020304" pitchFamily="18" charset="0"/>
                          <a:ea typeface="Arial" panose="020B0604020202020204" pitchFamily="34" charset="0"/>
                          <a:cs typeface="Times New Roman" panose="02020603050405020304" pitchFamily="18" charset="0"/>
                        </a:rPr>
                        <a:t>6.</a:t>
                      </a:r>
                      <a:r>
                        <a:rPr lang="vi-VN" sz="2400" b="1" dirty="0" smtClean="0">
                          <a:effectLst/>
                          <a:latin typeface="Times New Roman" panose="02020603050405020304" pitchFamily="18" charset="0"/>
                          <a:ea typeface="Arial" panose="020B0604020202020204" pitchFamily="34" charset="0"/>
                          <a:cs typeface="Times New Roman" panose="02020603050405020304" pitchFamily="18" charset="0"/>
                        </a:rPr>
                        <a:t>hoàn </a:t>
                      </a:r>
                      <a:r>
                        <a:rPr lang="vi-VN" sz="2400" b="1" dirty="0">
                          <a:effectLst/>
                          <a:latin typeface="Times New Roman" panose="02020603050405020304" pitchFamily="18" charset="0"/>
                          <a:ea typeface="Arial" panose="020B0604020202020204" pitchFamily="34" charset="0"/>
                          <a:cs typeface="Times New Roman" panose="02020603050405020304" pitchFamily="18" charset="0"/>
                        </a:rPr>
                        <a:t>mĩ</a:t>
                      </a:r>
                      <a:endParaRPr lang="en-US" sz="2400" b="1" dirty="0">
                        <a:effectLst/>
                        <a:latin typeface=".VnTime"/>
                        <a:ea typeface="Times New Roman" panose="02020603050405020304" pitchFamily="18" charset="0"/>
                        <a:cs typeface="Times New Roman" panose="02020603050405020304" pitchFamily="18" charset="0"/>
                      </a:endParaRPr>
                    </a:p>
                  </a:txBody>
                  <a:tcPr marL="43290" marR="43290" marT="43290" marB="43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50000"/>
                        </a:lnSpc>
                        <a:spcAft>
                          <a:spcPts val="800"/>
                        </a:spcAft>
                      </a:pPr>
                      <a:r>
                        <a:rPr lang="vi-VN" sz="2400" b="1" dirty="0">
                          <a:effectLst/>
                          <a:latin typeface="Times New Roman" panose="02020603050405020304" pitchFamily="18" charset="0"/>
                          <a:ea typeface="Arial" panose="020B0604020202020204" pitchFamily="34" charset="0"/>
                          <a:cs typeface="Times New Roman" panose="02020603050405020304" pitchFamily="18" charset="0"/>
                        </a:rPr>
                        <a:t>đẹp đẽ hoàn toàn</a:t>
                      </a:r>
                      <a:endParaRPr lang="en-US" sz="2400" b="1" dirty="0">
                        <a:effectLst/>
                        <a:latin typeface=".VnTime"/>
                        <a:ea typeface="Times New Roman" panose="02020603050405020304" pitchFamily="18" charset="0"/>
                        <a:cs typeface="Times New Roman" panose="02020603050405020304" pitchFamily="18" charset="0"/>
                      </a:endParaRPr>
                    </a:p>
                  </a:txBody>
                  <a:tcPr marL="43290" marR="43290" marT="43290" marB="43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108234943"/>
                  </a:ext>
                </a:extLst>
              </a:tr>
              <a:tr h="555439">
                <a:tc>
                  <a:txBody>
                    <a:bodyPr/>
                    <a:lstStyle/>
                    <a:p>
                      <a:pPr algn="just">
                        <a:lnSpc>
                          <a:spcPct val="150000"/>
                        </a:lnSpc>
                        <a:spcAft>
                          <a:spcPts val="800"/>
                        </a:spcAft>
                      </a:pPr>
                      <a:r>
                        <a:rPr lang="en-US" sz="2400" b="1" dirty="0" smtClean="0">
                          <a:effectLst/>
                          <a:latin typeface="Times New Roman" panose="02020603050405020304" pitchFamily="18" charset="0"/>
                          <a:ea typeface="Arial" panose="020B0604020202020204" pitchFamily="34" charset="0"/>
                          <a:cs typeface="Times New Roman" panose="02020603050405020304" pitchFamily="18" charset="0"/>
                        </a:rPr>
                        <a:t>7.</a:t>
                      </a:r>
                      <a:r>
                        <a:rPr lang="vi-VN" sz="2400" b="1" dirty="0" smtClean="0">
                          <a:effectLst/>
                          <a:latin typeface="Times New Roman" panose="02020603050405020304" pitchFamily="18" charset="0"/>
                          <a:ea typeface="Arial" panose="020B0604020202020204" pitchFamily="34" charset="0"/>
                          <a:cs typeface="Times New Roman" panose="02020603050405020304" pitchFamily="18" charset="0"/>
                        </a:rPr>
                        <a:t>triết </a:t>
                      </a:r>
                      <a:r>
                        <a:rPr lang="vi-VN" sz="2400" b="1" dirty="0">
                          <a:effectLst/>
                          <a:latin typeface="Times New Roman" panose="02020603050405020304" pitchFamily="18" charset="0"/>
                          <a:ea typeface="Arial" panose="020B0604020202020204" pitchFamily="34" charset="0"/>
                          <a:cs typeface="Times New Roman" panose="02020603050405020304" pitchFamily="18" charset="0"/>
                        </a:rPr>
                        <a:t>lí</a:t>
                      </a:r>
                      <a:endParaRPr lang="en-US" sz="2400" b="1" dirty="0">
                        <a:effectLst/>
                        <a:latin typeface=".VnTime"/>
                        <a:ea typeface="Times New Roman" panose="02020603050405020304" pitchFamily="18" charset="0"/>
                        <a:cs typeface="Times New Roman" panose="02020603050405020304" pitchFamily="18" charset="0"/>
                      </a:endParaRPr>
                    </a:p>
                  </a:txBody>
                  <a:tcPr marL="43290" marR="43290" marT="43290" marB="43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50000"/>
                        </a:lnSpc>
                        <a:spcAft>
                          <a:spcPts val="800"/>
                        </a:spcAft>
                      </a:pPr>
                      <a:r>
                        <a:rPr lang="vi-VN" sz="2400" b="1" dirty="0">
                          <a:effectLst/>
                          <a:latin typeface="Times New Roman" panose="02020603050405020304" pitchFamily="18" charset="0"/>
                          <a:ea typeface="Arial" panose="020B0604020202020204" pitchFamily="34" charset="0"/>
                          <a:cs typeface="Times New Roman" panose="02020603050405020304" pitchFamily="18" charset="0"/>
                        </a:rPr>
                        <a:t>nguyên lí, đạo lí về vũ </a:t>
                      </a:r>
                      <a:r>
                        <a:rPr lang="vi-VN" sz="2400" b="1" dirty="0" smtClean="0">
                          <a:effectLst/>
                          <a:latin typeface="Times New Roman" panose="02020603050405020304" pitchFamily="18" charset="0"/>
                          <a:ea typeface="Arial" panose="020B0604020202020204" pitchFamily="34" charset="0"/>
                          <a:cs typeface="Times New Roman" panose="02020603050405020304" pitchFamily="18" charset="0"/>
                        </a:rPr>
                        <a:t>tr</a:t>
                      </a:r>
                      <a:r>
                        <a:rPr lang="en-US" sz="2400" b="1" dirty="0" smtClean="0">
                          <a:effectLst/>
                          <a:latin typeface="Times New Roman" panose="02020603050405020304" pitchFamily="18" charset="0"/>
                          <a:ea typeface="Arial" panose="020B0604020202020204" pitchFamily="34" charset="0"/>
                          <a:cs typeface="Times New Roman" panose="02020603050405020304" pitchFamily="18" charset="0"/>
                        </a:rPr>
                        <a:t>ụ</a:t>
                      </a:r>
                      <a:r>
                        <a:rPr lang="vi-VN" sz="2400" b="1"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vi-VN" sz="2400" b="1" dirty="0">
                          <a:effectLst/>
                          <a:latin typeface="Times New Roman" panose="02020603050405020304" pitchFamily="18" charset="0"/>
                          <a:ea typeface="Arial" panose="020B0604020202020204" pitchFamily="34" charset="0"/>
                          <a:cs typeface="Times New Roman" panose="02020603050405020304" pitchFamily="18" charset="0"/>
                        </a:rPr>
                        <a:t>và nhân sinh</a:t>
                      </a:r>
                      <a:endParaRPr lang="en-US" sz="2400" b="1" dirty="0">
                        <a:effectLst/>
                        <a:latin typeface=".VnTime"/>
                        <a:ea typeface="Times New Roman" panose="02020603050405020304" pitchFamily="18" charset="0"/>
                        <a:cs typeface="Times New Roman" panose="02020603050405020304" pitchFamily="18" charset="0"/>
                      </a:endParaRPr>
                    </a:p>
                  </a:txBody>
                  <a:tcPr marL="43290" marR="43290" marT="43290" marB="43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3360471692"/>
                  </a:ext>
                </a:extLst>
              </a:tr>
              <a:tr h="555439">
                <a:tc>
                  <a:txBody>
                    <a:bodyPr/>
                    <a:lstStyle/>
                    <a:p>
                      <a:pPr algn="just">
                        <a:lnSpc>
                          <a:spcPct val="150000"/>
                        </a:lnSpc>
                        <a:spcAft>
                          <a:spcPts val="800"/>
                        </a:spcAft>
                      </a:pPr>
                      <a:r>
                        <a:rPr lang="en-US" sz="2400" b="1" dirty="0" smtClean="0">
                          <a:effectLst/>
                          <a:latin typeface="Times New Roman" panose="02020603050405020304" pitchFamily="18" charset="0"/>
                          <a:ea typeface="Arial" panose="020B0604020202020204" pitchFamily="34" charset="0"/>
                          <a:cs typeface="Times New Roman" panose="02020603050405020304" pitchFamily="18" charset="0"/>
                        </a:rPr>
                        <a:t>8.</a:t>
                      </a:r>
                      <a:r>
                        <a:rPr lang="vi-VN" sz="2400" b="1" dirty="0" smtClean="0">
                          <a:effectLst/>
                          <a:latin typeface="Times New Roman" panose="02020603050405020304" pitchFamily="18" charset="0"/>
                          <a:ea typeface="Arial" panose="020B0604020202020204" pitchFamily="34" charset="0"/>
                          <a:cs typeface="Times New Roman" panose="02020603050405020304" pitchFamily="18" charset="0"/>
                        </a:rPr>
                        <a:t>bất </a:t>
                      </a:r>
                      <a:r>
                        <a:rPr lang="vi-VN" sz="2400" b="1" dirty="0">
                          <a:effectLst/>
                          <a:latin typeface="Times New Roman" panose="02020603050405020304" pitchFamily="18" charset="0"/>
                          <a:ea typeface="Arial" panose="020B0604020202020204" pitchFamily="34" charset="0"/>
                          <a:cs typeface="Times New Roman" panose="02020603050405020304" pitchFamily="18" charset="0"/>
                        </a:rPr>
                        <a:t>hạnh</a:t>
                      </a:r>
                      <a:endParaRPr lang="en-US" sz="2400" b="1" dirty="0">
                        <a:effectLst/>
                        <a:latin typeface=".VnTime"/>
                        <a:ea typeface="Times New Roman" panose="02020603050405020304" pitchFamily="18" charset="0"/>
                        <a:cs typeface="Times New Roman" panose="02020603050405020304" pitchFamily="18" charset="0"/>
                      </a:endParaRPr>
                    </a:p>
                  </a:txBody>
                  <a:tcPr marL="43290" marR="43290" marT="43290" marB="43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50000"/>
                        </a:lnSpc>
                        <a:spcAft>
                          <a:spcPts val="800"/>
                        </a:spcAft>
                      </a:pPr>
                      <a:r>
                        <a:rPr lang="vi-VN" sz="2400" b="1" dirty="0">
                          <a:effectLst/>
                          <a:latin typeface="Times New Roman" panose="02020603050405020304" pitchFamily="18" charset="0"/>
                          <a:ea typeface="Arial" panose="020B0604020202020204" pitchFamily="34" charset="0"/>
                          <a:cs typeface="Times New Roman" panose="02020603050405020304" pitchFamily="18" charset="0"/>
                        </a:rPr>
                        <a:t>không may gặp phải điều rủi ro, đau khổ</a:t>
                      </a:r>
                      <a:endParaRPr lang="en-US" sz="2400" b="1" dirty="0">
                        <a:effectLst/>
                        <a:latin typeface=".VnTime"/>
                        <a:ea typeface="Times New Roman" panose="02020603050405020304" pitchFamily="18" charset="0"/>
                        <a:cs typeface="Times New Roman" panose="02020603050405020304" pitchFamily="18" charset="0"/>
                      </a:endParaRPr>
                    </a:p>
                  </a:txBody>
                  <a:tcPr marL="43290" marR="43290" marT="43290" marB="43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791267809"/>
                  </a:ext>
                </a:extLst>
              </a:tr>
              <a:tr h="555439">
                <a:tc>
                  <a:txBody>
                    <a:bodyPr/>
                    <a:lstStyle/>
                    <a:p>
                      <a:pPr algn="just">
                        <a:lnSpc>
                          <a:spcPct val="150000"/>
                        </a:lnSpc>
                        <a:spcAft>
                          <a:spcPts val="800"/>
                        </a:spcAft>
                      </a:pPr>
                      <a:r>
                        <a:rPr lang="en-US" sz="2400" b="1" dirty="0" smtClean="0">
                          <a:effectLst/>
                          <a:latin typeface="Times New Roman" panose="02020603050405020304" pitchFamily="18" charset="0"/>
                          <a:ea typeface="Arial" panose="020B0604020202020204" pitchFamily="34" charset="0"/>
                          <a:cs typeface="Times New Roman" panose="02020603050405020304" pitchFamily="18" charset="0"/>
                        </a:rPr>
                        <a:t>9.</a:t>
                      </a:r>
                      <a:r>
                        <a:rPr lang="vi-VN" sz="2400" b="1" dirty="0" smtClean="0">
                          <a:effectLst/>
                          <a:latin typeface="Times New Roman" panose="02020603050405020304" pitchFamily="18" charset="0"/>
                          <a:ea typeface="Arial" panose="020B0604020202020204" pitchFamily="34" charset="0"/>
                          <a:cs typeface="Times New Roman" panose="02020603050405020304" pitchFamily="18" charset="0"/>
                        </a:rPr>
                        <a:t>nguy </a:t>
                      </a:r>
                      <a:r>
                        <a:rPr lang="vi-VN" sz="2400" b="1" dirty="0">
                          <a:effectLst/>
                          <a:latin typeface="Times New Roman" panose="02020603050405020304" pitchFamily="18" charset="0"/>
                          <a:ea typeface="Arial" panose="020B0604020202020204" pitchFamily="34" charset="0"/>
                          <a:cs typeface="Times New Roman" panose="02020603050405020304" pitchFamily="18" charset="0"/>
                        </a:rPr>
                        <a:t>kịch</a:t>
                      </a:r>
                      <a:endParaRPr lang="en-US" sz="2400" b="1" dirty="0">
                        <a:effectLst/>
                        <a:latin typeface=".VnTime"/>
                        <a:ea typeface="Times New Roman" panose="02020603050405020304" pitchFamily="18" charset="0"/>
                        <a:cs typeface="Times New Roman" panose="02020603050405020304" pitchFamily="18" charset="0"/>
                      </a:endParaRPr>
                    </a:p>
                  </a:txBody>
                  <a:tcPr marL="43290" marR="43290" marT="43290" marB="43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50000"/>
                        </a:lnSpc>
                        <a:spcAft>
                          <a:spcPts val="800"/>
                        </a:spcAft>
                      </a:pPr>
                      <a:r>
                        <a:rPr lang="en-US" sz="2400" b="1" dirty="0" err="1" smtClean="0">
                          <a:effectLst/>
                          <a:latin typeface="Times New Roman" panose="02020603050405020304" pitchFamily="18" charset="0"/>
                          <a:ea typeface="Arial" panose="020B0604020202020204" pitchFamily="34" charset="0"/>
                          <a:cs typeface="Times New Roman" panose="02020603050405020304" pitchFamily="18" charset="0"/>
                        </a:rPr>
                        <a:t>Tình</a:t>
                      </a:r>
                      <a:r>
                        <a:rPr lang="en-US" sz="2400" b="1" baseline="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baseline="0" dirty="0" err="1" smtClean="0">
                          <a:effectLst/>
                          <a:latin typeface="Times New Roman" panose="02020603050405020304" pitchFamily="18" charset="0"/>
                          <a:ea typeface="Arial" panose="020B0604020202020204" pitchFamily="34" charset="0"/>
                          <a:cs typeface="Times New Roman" panose="02020603050405020304" pitchFamily="18" charset="0"/>
                        </a:rPr>
                        <a:t>thế</a:t>
                      </a:r>
                      <a:r>
                        <a:rPr lang="vi-VN" sz="2400" b="1"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vi-VN" sz="2400" b="1" dirty="0">
                          <a:effectLst/>
                          <a:latin typeface="Times New Roman" panose="02020603050405020304" pitchFamily="18" charset="0"/>
                          <a:ea typeface="Arial" panose="020B0604020202020204" pitchFamily="34" charset="0"/>
                          <a:cs typeface="Times New Roman" panose="02020603050405020304" pitchFamily="18" charset="0"/>
                        </a:rPr>
                        <a:t>nguy hiểm, đe dọa nghiêm trọng đến sự sống còn</a:t>
                      </a:r>
                      <a:endParaRPr lang="en-US" sz="2400" b="1" dirty="0">
                        <a:effectLst/>
                        <a:latin typeface=".VnTime"/>
                        <a:ea typeface="Times New Roman" panose="02020603050405020304" pitchFamily="18" charset="0"/>
                        <a:cs typeface="Times New Roman" panose="02020603050405020304" pitchFamily="18" charset="0"/>
                      </a:endParaRPr>
                    </a:p>
                  </a:txBody>
                  <a:tcPr marL="43290" marR="43290" marT="43290" marB="43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3438533499"/>
                  </a:ext>
                </a:extLst>
              </a:tr>
              <a:tr h="555439">
                <a:tc>
                  <a:txBody>
                    <a:bodyPr/>
                    <a:lstStyle/>
                    <a:p>
                      <a:pPr algn="just">
                        <a:lnSpc>
                          <a:spcPct val="150000"/>
                        </a:lnSpc>
                        <a:spcAft>
                          <a:spcPts val="800"/>
                        </a:spcAft>
                      </a:pPr>
                      <a:r>
                        <a:rPr lang="en-US" sz="2400" b="1" dirty="0" smtClean="0">
                          <a:effectLst/>
                          <a:latin typeface="Times New Roman" panose="02020603050405020304" pitchFamily="18" charset="0"/>
                          <a:ea typeface="Arial" panose="020B0604020202020204" pitchFamily="34" charset="0"/>
                          <a:cs typeface="Times New Roman" panose="02020603050405020304" pitchFamily="18" charset="0"/>
                        </a:rPr>
                        <a:t>10.</a:t>
                      </a:r>
                      <a:r>
                        <a:rPr lang="vi-VN" sz="2400" b="1" dirty="0" smtClean="0">
                          <a:effectLst/>
                          <a:latin typeface="Times New Roman" panose="02020603050405020304" pitchFamily="18" charset="0"/>
                          <a:ea typeface="Arial" panose="020B0604020202020204" pitchFamily="34" charset="0"/>
                          <a:cs typeface="Times New Roman" panose="02020603050405020304" pitchFamily="18" charset="0"/>
                        </a:rPr>
                        <a:t>hạnh </a:t>
                      </a:r>
                      <a:r>
                        <a:rPr lang="vi-VN" sz="2400" b="1" dirty="0">
                          <a:effectLst/>
                          <a:latin typeface="Times New Roman" panose="02020603050405020304" pitchFamily="18" charset="0"/>
                          <a:ea typeface="Arial" panose="020B0604020202020204" pitchFamily="34" charset="0"/>
                          <a:cs typeface="Times New Roman" panose="02020603050405020304" pitchFamily="18" charset="0"/>
                        </a:rPr>
                        <a:t>phúc</a:t>
                      </a:r>
                      <a:endParaRPr lang="en-US" sz="2400" b="1" dirty="0">
                        <a:effectLst/>
                        <a:latin typeface=".VnTime"/>
                        <a:ea typeface="Times New Roman" panose="02020603050405020304" pitchFamily="18" charset="0"/>
                        <a:cs typeface="Times New Roman" panose="02020603050405020304" pitchFamily="18" charset="0"/>
                      </a:endParaRPr>
                    </a:p>
                  </a:txBody>
                  <a:tcPr marL="43290" marR="43290" marT="43290" marB="43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50000"/>
                        </a:lnSpc>
                        <a:spcAft>
                          <a:spcPts val="800"/>
                        </a:spcAft>
                      </a:pPr>
                      <a:r>
                        <a:rPr lang="vi-VN" sz="2400" b="1" dirty="0">
                          <a:effectLst/>
                          <a:latin typeface="Times New Roman" panose="02020603050405020304" pitchFamily="18" charset="0"/>
                          <a:ea typeface="Arial" panose="020B0604020202020204" pitchFamily="34" charset="0"/>
                          <a:cs typeface="Times New Roman" panose="02020603050405020304" pitchFamily="18" charset="0"/>
                        </a:rPr>
                        <a:t>một trạng thái cảm xúc vui vẻ của người</a:t>
                      </a:r>
                      <a:endParaRPr lang="en-US" sz="2400" b="1" dirty="0">
                        <a:effectLst/>
                        <a:latin typeface=".VnTime"/>
                        <a:ea typeface="Times New Roman" panose="02020603050405020304" pitchFamily="18" charset="0"/>
                        <a:cs typeface="Times New Roman" panose="02020603050405020304" pitchFamily="18" charset="0"/>
                      </a:endParaRPr>
                    </a:p>
                  </a:txBody>
                  <a:tcPr marL="43290" marR="43290" marT="43290" marB="43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403308004"/>
                  </a:ext>
                </a:extLst>
              </a:tr>
            </a:tbl>
          </a:graphicData>
        </a:graphic>
      </p:graphicFrame>
    </p:spTree>
    <p:extLst>
      <p:ext uri="{BB962C8B-B14F-4D97-AF65-F5344CB8AC3E}">
        <p14:creationId xmlns:p14="http://schemas.microsoft.com/office/powerpoint/2010/main" val="2322552315"/>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83">
            <a:extLst>
              <a:ext uri="{FF2B5EF4-FFF2-40B4-BE49-F238E27FC236}">
                <a16:creationId xmlns:a16="http://schemas.microsoft.com/office/drawing/2014/main" xmlns="" id="{256FFC25-FA2A-220E-22FC-B62B456212FF}"/>
              </a:ext>
            </a:extLst>
          </p:cNvPr>
          <p:cNvGrpSpPr/>
          <p:nvPr/>
        </p:nvGrpSpPr>
        <p:grpSpPr>
          <a:xfrm>
            <a:off x="-337" y="3690632"/>
            <a:ext cx="12192349" cy="3167380"/>
            <a:chOff x="-1" y="6744"/>
            <a:chExt cx="15613" cy="4056"/>
          </a:xfrm>
        </p:grpSpPr>
        <p:pic>
          <p:nvPicPr>
            <p:cNvPr id="14" name="图片 47">
              <a:extLst>
                <a:ext uri="{FF2B5EF4-FFF2-40B4-BE49-F238E27FC236}">
                  <a16:creationId xmlns:a16="http://schemas.microsoft.com/office/drawing/2014/main" xmlns="" id="{F489BEE4-6A8B-7564-5F72-2E8E4119C8EC}"/>
                </a:ext>
              </a:extLst>
            </p:cNvPr>
            <p:cNvPicPr>
              <a:picLocks noChangeAspect="1"/>
            </p:cNvPicPr>
            <p:nvPr/>
          </p:nvPicPr>
          <p:blipFill rotWithShape="1">
            <a:blip r:embed="rId3" cstate="screen"/>
            <a:srcRect r="23940"/>
            <a:stretch>
              <a:fillRect/>
            </a:stretch>
          </p:blipFill>
          <p:spPr>
            <a:xfrm>
              <a:off x="-1" y="6744"/>
              <a:ext cx="14261" cy="4056"/>
            </a:xfrm>
            <a:prstGeom prst="rect">
              <a:avLst/>
            </a:prstGeom>
          </p:spPr>
        </p:pic>
        <p:pic>
          <p:nvPicPr>
            <p:cNvPr id="15" name="图片 82">
              <a:extLst>
                <a:ext uri="{FF2B5EF4-FFF2-40B4-BE49-F238E27FC236}">
                  <a16:creationId xmlns:a16="http://schemas.microsoft.com/office/drawing/2014/main" xmlns="" id="{C1C6BC27-E2DB-BE15-EB2B-4D55160AE75C}"/>
                </a:ext>
              </a:extLst>
            </p:cNvPr>
            <p:cNvPicPr>
              <a:picLocks noChangeAspect="1"/>
            </p:cNvPicPr>
            <p:nvPr/>
          </p:nvPicPr>
          <p:blipFill rotWithShape="1">
            <a:blip r:embed="rId3" cstate="screen"/>
            <a:srcRect r="23940"/>
            <a:stretch>
              <a:fillRect/>
            </a:stretch>
          </p:blipFill>
          <p:spPr>
            <a:xfrm flipH="1">
              <a:off x="1351" y="6744"/>
              <a:ext cx="14261" cy="4056"/>
            </a:xfrm>
            <a:prstGeom prst="rect">
              <a:avLst/>
            </a:prstGeom>
          </p:spPr>
        </p:pic>
      </p:grpSp>
      <p:grpSp>
        <p:nvGrpSpPr>
          <p:cNvPr id="2" name="组合 1">
            <a:extLst>
              <a:ext uri="{FF2B5EF4-FFF2-40B4-BE49-F238E27FC236}">
                <a16:creationId xmlns:a16="http://schemas.microsoft.com/office/drawing/2014/main" xmlns="" id="{6A141BFE-213B-8EC5-D0D7-5DA3532E5DA5}"/>
              </a:ext>
            </a:extLst>
          </p:cNvPr>
          <p:cNvGrpSpPr/>
          <p:nvPr/>
        </p:nvGrpSpPr>
        <p:grpSpPr>
          <a:xfrm>
            <a:off x="4102291" y="838674"/>
            <a:ext cx="3264535" cy="722630"/>
            <a:chOff x="9469" y="1715"/>
            <a:chExt cx="5141" cy="1138"/>
          </a:xfrm>
        </p:grpSpPr>
        <p:grpSp>
          <p:nvGrpSpPr>
            <p:cNvPr id="3" name="组合 2">
              <a:extLst>
                <a:ext uri="{FF2B5EF4-FFF2-40B4-BE49-F238E27FC236}">
                  <a16:creationId xmlns:a16="http://schemas.microsoft.com/office/drawing/2014/main" xmlns="" id="{76E85144-FBFB-2572-52BE-1EF1BAC1132A}"/>
                </a:ext>
              </a:extLst>
            </p:cNvPr>
            <p:cNvGrpSpPr/>
            <p:nvPr/>
          </p:nvGrpSpPr>
          <p:grpSpPr>
            <a:xfrm>
              <a:off x="9469" y="1715"/>
              <a:ext cx="1138" cy="1138"/>
              <a:chOff x="9826" y="719"/>
              <a:chExt cx="1424" cy="1424"/>
            </a:xfrm>
          </p:grpSpPr>
          <p:sp>
            <p:nvSpPr>
              <p:cNvPr id="5" name="椭圆 3">
                <a:extLst>
                  <a:ext uri="{FF2B5EF4-FFF2-40B4-BE49-F238E27FC236}">
                    <a16:creationId xmlns:a16="http://schemas.microsoft.com/office/drawing/2014/main" xmlns="" id="{32C1779A-54A2-4214-C99C-F21281038C8C}"/>
                  </a:ext>
                </a:extLst>
              </p:cNvPr>
              <p:cNvSpPr/>
              <p:nvPr/>
            </p:nvSpPr>
            <p:spPr>
              <a:xfrm>
                <a:off x="9826" y="719"/>
                <a:ext cx="1424" cy="1424"/>
              </a:xfrm>
              <a:prstGeom prst="ellipse">
                <a:avLst/>
              </a:prstGeom>
              <a:solidFill>
                <a:schemeClr val="bg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CN" sz="2800" b="1" dirty="0">
                  <a:solidFill>
                    <a:schemeClr val="tx1"/>
                  </a:solidFill>
                  <a:effectLst/>
                  <a:latin typeface="思源黑体 CN Medium" panose="020B0600000000000000" charset="-122"/>
                  <a:ea typeface="思源黑体 CN Medium" panose="020B0600000000000000" charset="-122"/>
                  <a:cs typeface="+mn-ea"/>
                  <a:sym typeface="+mn-lt"/>
                </a:endParaRPr>
              </a:p>
            </p:txBody>
          </p:sp>
          <p:sp>
            <p:nvSpPr>
              <p:cNvPr id="6" name="椭圆 4">
                <a:extLst>
                  <a:ext uri="{FF2B5EF4-FFF2-40B4-BE49-F238E27FC236}">
                    <a16:creationId xmlns:a16="http://schemas.microsoft.com/office/drawing/2014/main" xmlns="" id="{1CD91A3B-2708-86CA-2FA1-404BA3419D09}"/>
                  </a:ext>
                </a:extLst>
              </p:cNvPr>
              <p:cNvSpPr/>
              <p:nvPr/>
            </p:nvSpPr>
            <p:spPr>
              <a:xfrm>
                <a:off x="9925" y="818"/>
                <a:ext cx="1225" cy="1225"/>
              </a:xfrm>
              <a:prstGeom prst="ellipse">
                <a:avLst/>
              </a:prstGeom>
              <a:solidFill>
                <a:srgbClr val="9B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4400" b="1">
                    <a:ln>
                      <a:solidFill>
                        <a:srgbClr val="994B46"/>
                      </a:solidFill>
                    </a:ln>
                    <a:solidFill>
                      <a:srgbClr val="FFE7C1"/>
                    </a:solidFill>
                    <a:latin typeface="Times New Roman" panose="02020603050405020304" pitchFamily="18" charset="0"/>
                    <a:ea typeface="字魂189号-星岩乐黑体" panose="00000500000000000000" charset="-122"/>
                    <a:cs typeface="Times New Roman" panose="02020603050405020304" pitchFamily="18" charset="0"/>
                    <a:sym typeface="+mn-lt"/>
                  </a:rPr>
                  <a:t>6 </a:t>
                </a:r>
                <a:endParaRPr lang="en-US" altLang="zh-CN" sz="4400" b="1" dirty="0">
                  <a:solidFill>
                    <a:srgbClr val="FFE7C1"/>
                  </a:solidFill>
                  <a:effectLst/>
                  <a:latin typeface="Times New Roman" panose="02020603050405020304" pitchFamily="18" charset="0"/>
                  <a:ea typeface="思源黑体 CN Medium" panose="020B0600000000000000" charset="-122"/>
                  <a:cs typeface="Times New Roman" panose="02020603050405020304" pitchFamily="18" charset="0"/>
                  <a:sym typeface="+mn-lt"/>
                </a:endParaRPr>
              </a:p>
            </p:txBody>
          </p:sp>
        </p:grpSp>
        <p:sp>
          <p:nvSpPr>
            <p:cNvPr id="4" name="文本框 6">
              <a:extLst>
                <a:ext uri="{FF2B5EF4-FFF2-40B4-BE49-F238E27FC236}">
                  <a16:creationId xmlns:a16="http://schemas.microsoft.com/office/drawing/2014/main" xmlns="" id="{AF7A21D9-3746-3B9D-B5F0-1D3615BC2CB6}"/>
                </a:ext>
              </a:extLst>
            </p:cNvPr>
            <p:cNvSpPr txBox="1"/>
            <p:nvPr/>
          </p:nvSpPr>
          <p:spPr>
            <a:xfrm>
              <a:off x="10982" y="1827"/>
              <a:ext cx="3628" cy="921"/>
            </a:xfrm>
            <a:prstGeom prst="rect">
              <a:avLst/>
            </a:prstGeom>
            <a:solidFill>
              <a:schemeClr val="accent4">
                <a:lumMod val="40000"/>
                <a:lumOff val="60000"/>
              </a:schemeClr>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sz="3200" b="1" u="sng" dirty="0" err="1">
                  <a:solidFill>
                    <a:srgbClr val="FF0000"/>
                  </a:solidFill>
                  <a:latin typeface="Times New Roman" panose="02020603050405020304" pitchFamily="18" charset="0"/>
                  <a:ea typeface="字魂189号-星岩乐黑体" panose="00000500000000000000" charset="-122"/>
                  <a:cs typeface="Times New Roman" panose="02020603050405020304" pitchFamily="18" charset="0"/>
                  <a:sym typeface="+mn-ea"/>
                </a:rPr>
                <a:t>Câu</a:t>
              </a:r>
              <a:r>
                <a:rPr lang="en-US" altLang="zh-CN" sz="3200" b="1" u="sng" dirty="0">
                  <a:solidFill>
                    <a:srgbClr val="FF0000"/>
                  </a:solidFill>
                  <a:latin typeface="Times New Roman" panose="02020603050405020304" pitchFamily="18" charset="0"/>
                  <a:ea typeface="字魂189号-星岩乐黑体" panose="00000500000000000000" charset="-122"/>
                  <a:cs typeface="Times New Roman" panose="02020603050405020304" pitchFamily="18" charset="0"/>
                  <a:sym typeface="+mn-ea"/>
                </a:rPr>
                <a:t> 6</a:t>
              </a:r>
              <a:endParaRPr lang="zh-CN" altLang="en-US" sz="3200" b="1" u="sng" dirty="0">
                <a:solidFill>
                  <a:srgbClr val="FF0000"/>
                </a:solidFill>
                <a:latin typeface="Times New Roman" panose="02020603050405020304" pitchFamily="18" charset="0"/>
                <a:ea typeface="字魂189号-星岩乐黑体" panose="00000500000000000000" charset="-122"/>
                <a:cs typeface="Times New Roman" panose="02020603050405020304" pitchFamily="18" charset="0"/>
                <a:sym typeface="+mn-ea"/>
              </a:endParaRPr>
            </a:p>
          </p:txBody>
        </p:sp>
      </p:grpSp>
      <p:pic>
        <p:nvPicPr>
          <p:cNvPr id="7" name="图片 16" descr="87ec9db96d05da8aa10259b6dae4d4a7">
            <a:extLst>
              <a:ext uri="{FF2B5EF4-FFF2-40B4-BE49-F238E27FC236}">
                <a16:creationId xmlns:a16="http://schemas.microsoft.com/office/drawing/2014/main" xmlns="" id="{8E73AF54-E8C1-5F7F-0AAD-7D348BE40E48}"/>
              </a:ext>
            </a:extLst>
          </p:cNvPr>
          <p:cNvPicPr>
            <a:picLocks noChangeAspect="1"/>
          </p:cNvPicPr>
          <p:nvPr/>
        </p:nvPicPr>
        <p:blipFill>
          <a:blip r:embed="rId4"/>
          <a:stretch>
            <a:fillRect/>
          </a:stretch>
        </p:blipFill>
        <p:spPr>
          <a:xfrm>
            <a:off x="852865" y="1683154"/>
            <a:ext cx="2384425" cy="4768850"/>
          </a:xfrm>
          <a:prstGeom prst="rect">
            <a:avLst/>
          </a:prstGeom>
        </p:spPr>
      </p:pic>
      <p:pic>
        <p:nvPicPr>
          <p:cNvPr id="8" name="图片 3" descr="C:\Users\summer\Desktop\PPT\ALL\ALL-素材\卡通\元素及艺术字\5c5e6ea995f8256a447f1e669a3c8b3c.png5c5e6ea995f8256a447f1e669a3c8b3c">
            <a:extLst>
              <a:ext uri="{FF2B5EF4-FFF2-40B4-BE49-F238E27FC236}">
                <a16:creationId xmlns:a16="http://schemas.microsoft.com/office/drawing/2014/main" xmlns="" id="{C161A7AE-FF67-14CD-AAF9-9C7299B76AA0}"/>
              </a:ext>
            </a:extLst>
          </p:cNvPr>
          <p:cNvPicPr>
            <a:picLocks noChangeAspect="1"/>
          </p:cNvPicPr>
          <p:nvPr/>
        </p:nvPicPr>
        <p:blipFill>
          <a:blip r:embed="rId5"/>
          <a:srcRect/>
          <a:stretch>
            <a:fillRect/>
          </a:stretch>
        </p:blipFill>
        <p:spPr>
          <a:xfrm rot="445339" flipH="1">
            <a:off x="993938" y="492331"/>
            <a:ext cx="11639599" cy="5091301"/>
          </a:xfrm>
          <a:prstGeom prst="rect">
            <a:avLst/>
          </a:prstGeom>
        </p:spPr>
      </p:pic>
      <p:sp>
        <p:nvSpPr>
          <p:cNvPr id="9" name="文本框 22">
            <a:extLst>
              <a:ext uri="{FF2B5EF4-FFF2-40B4-BE49-F238E27FC236}">
                <a16:creationId xmlns:a16="http://schemas.microsoft.com/office/drawing/2014/main" xmlns="" id="{1F017713-5A9C-B145-5142-D148141061DD}"/>
              </a:ext>
            </a:extLst>
          </p:cNvPr>
          <p:cNvSpPr txBox="1"/>
          <p:nvPr/>
        </p:nvSpPr>
        <p:spPr>
          <a:xfrm>
            <a:off x="2980706" y="2196935"/>
            <a:ext cx="6852308" cy="2062103"/>
          </a:xfrm>
          <a:prstGeom prst="rect">
            <a:avLst/>
          </a:prstGeom>
          <a:noFill/>
        </p:spPr>
        <p:txBody>
          <a:bodyPr wrap="square" rtlCol="0">
            <a:spAutoFit/>
            <a:scene3d>
              <a:camera prst="orthographicFront"/>
              <a:lightRig rig="threePt" dir="t"/>
            </a:scene3d>
            <a:sp3d contourW="12700"/>
          </a:bodyPr>
          <a:lstStyle/>
          <a:p>
            <a:pPr algn="just"/>
            <a:r>
              <a:rPr lang="vi-VN" sz="3200" b="1" dirty="0">
                <a:solidFill>
                  <a:srgbClr val="FF0000"/>
                </a:solidFill>
                <a:latin typeface="Times New Roman" panose="02020603050405020304" pitchFamily="18" charset="0"/>
                <a:cs typeface="Times New Roman" panose="02020603050405020304" pitchFamily="18" charset="0"/>
              </a:rPr>
              <a:t>Em hãy ghi lại ý kiến của bản thân và tìm hiểu những ý kiến khác về một tác phẩm văn học mà em yêu thích dựa vào sơ đồ </a:t>
            </a:r>
            <a:r>
              <a:rPr lang="vi-VN" sz="3200" b="1" dirty="0" smtClean="0">
                <a:solidFill>
                  <a:srgbClr val="FF0000"/>
                </a:solidFill>
                <a:latin typeface="Times New Roman" panose="02020603050405020304" pitchFamily="18" charset="0"/>
                <a:cs typeface="Times New Roman" panose="02020603050405020304" pitchFamily="18" charset="0"/>
              </a:rPr>
              <a:t>sau</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a:t>
            </a:r>
            <a:r>
              <a:rPr lang="en-US" sz="3200" b="1" dirty="0" err="1" smtClean="0">
                <a:latin typeface="Times New Roman" panose="02020603050405020304" pitchFamily="18" charset="0"/>
                <a:cs typeface="Times New Roman" panose="02020603050405020304" pitchFamily="18" charset="0"/>
              </a:rPr>
              <a:t>làm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vào</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vở</a:t>
            </a:r>
            <a:r>
              <a:rPr lang="en-US" sz="3200" b="1" dirty="0" smtClean="0">
                <a:latin typeface="Times New Roman" panose="02020603050405020304" pitchFamily="18" charset="0"/>
                <a:cs typeface="Times New Roman" panose="02020603050405020304" pitchFamily="18" charset="0"/>
              </a:rPr>
              <a:t>)</a:t>
            </a:r>
            <a:r>
              <a:rPr lang="vi-VN" sz="3200" b="1" dirty="0" smtClean="0">
                <a:latin typeface="Times New Roman" panose="02020603050405020304" pitchFamily="18" charset="0"/>
                <a:cs typeface="Times New Roman" panose="02020603050405020304" pitchFamily="18" charset="0"/>
              </a:rPr>
              <a:t> </a:t>
            </a:r>
            <a:endParaRPr lang="zh-CN" altLang="en-US" sz="3200" b="1" dirty="0">
              <a:ln w="41275">
                <a:noFill/>
              </a:ln>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3302700131"/>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83">
            <a:extLst>
              <a:ext uri="{FF2B5EF4-FFF2-40B4-BE49-F238E27FC236}">
                <a16:creationId xmlns:a16="http://schemas.microsoft.com/office/drawing/2014/main" xmlns="" id="{256FFC25-FA2A-220E-22FC-B62B456212FF}"/>
              </a:ext>
            </a:extLst>
          </p:cNvPr>
          <p:cNvGrpSpPr/>
          <p:nvPr/>
        </p:nvGrpSpPr>
        <p:grpSpPr>
          <a:xfrm>
            <a:off x="-337" y="3690632"/>
            <a:ext cx="12192349" cy="3167380"/>
            <a:chOff x="-1" y="6744"/>
            <a:chExt cx="15613" cy="4056"/>
          </a:xfrm>
        </p:grpSpPr>
        <p:pic>
          <p:nvPicPr>
            <p:cNvPr id="14" name="图片 47">
              <a:extLst>
                <a:ext uri="{FF2B5EF4-FFF2-40B4-BE49-F238E27FC236}">
                  <a16:creationId xmlns:a16="http://schemas.microsoft.com/office/drawing/2014/main" xmlns="" id="{F489BEE4-6A8B-7564-5F72-2E8E4119C8EC}"/>
                </a:ext>
              </a:extLst>
            </p:cNvPr>
            <p:cNvPicPr>
              <a:picLocks noChangeAspect="1"/>
            </p:cNvPicPr>
            <p:nvPr/>
          </p:nvPicPr>
          <p:blipFill rotWithShape="1">
            <a:blip r:embed="rId3" cstate="screen"/>
            <a:srcRect r="23940"/>
            <a:stretch>
              <a:fillRect/>
            </a:stretch>
          </p:blipFill>
          <p:spPr>
            <a:xfrm>
              <a:off x="-1" y="6744"/>
              <a:ext cx="14261" cy="4056"/>
            </a:xfrm>
            <a:prstGeom prst="rect">
              <a:avLst/>
            </a:prstGeom>
          </p:spPr>
        </p:pic>
        <p:pic>
          <p:nvPicPr>
            <p:cNvPr id="15" name="图片 82">
              <a:extLst>
                <a:ext uri="{FF2B5EF4-FFF2-40B4-BE49-F238E27FC236}">
                  <a16:creationId xmlns:a16="http://schemas.microsoft.com/office/drawing/2014/main" xmlns="" id="{C1C6BC27-E2DB-BE15-EB2B-4D55160AE75C}"/>
                </a:ext>
              </a:extLst>
            </p:cNvPr>
            <p:cNvPicPr>
              <a:picLocks noChangeAspect="1"/>
            </p:cNvPicPr>
            <p:nvPr/>
          </p:nvPicPr>
          <p:blipFill rotWithShape="1">
            <a:blip r:embed="rId3" cstate="screen"/>
            <a:srcRect r="23940"/>
            <a:stretch>
              <a:fillRect/>
            </a:stretch>
          </p:blipFill>
          <p:spPr>
            <a:xfrm flipH="1">
              <a:off x="1351" y="6744"/>
              <a:ext cx="14261" cy="4056"/>
            </a:xfrm>
            <a:prstGeom prst="rect">
              <a:avLst/>
            </a:prstGeom>
          </p:spPr>
        </p:pic>
      </p:grpSp>
      <p:grpSp>
        <p:nvGrpSpPr>
          <p:cNvPr id="2" name="组合 1">
            <a:extLst>
              <a:ext uri="{FF2B5EF4-FFF2-40B4-BE49-F238E27FC236}">
                <a16:creationId xmlns:a16="http://schemas.microsoft.com/office/drawing/2014/main" xmlns="" id="{6A141BFE-213B-8EC5-D0D7-5DA3532E5DA5}"/>
              </a:ext>
            </a:extLst>
          </p:cNvPr>
          <p:cNvGrpSpPr/>
          <p:nvPr/>
        </p:nvGrpSpPr>
        <p:grpSpPr>
          <a:xfrm>
            <a:off x="4102291" y="838674"/>
            <a:ext cx="3264535" cy="722630"/>
            <a:chOff x="9469" y="1715"/>
            <a:chExt cx="5141" cy="1138"/>
          </a:xfrm>
        </p:grpSpPr>
        <p:sp>
          <p:nvSpPr>
            <p:cNvPr id="5" name="椭圆 3">
              <a:extLst>
                <a:ext uri="{FF2B5EF4-FFF2-40B4-BE49-F238E27FC236}">
                  <a16:creationId xmlns:a16="http://schemas.microsoft.com/office/drawing/2014/main" xmlns="" id="{32C1779A-54A2-4214-C99C-F21281038C8C}"/>
                </a:ext>
              </a:extLst>
            </p:cNvPr>
            <p:cNvSpPr/>
            <p:nvPr/>
          </p:nvSpPr>
          <p:spPr>
            <a:xfrm>
              <a:off x="9469" y="1715"/>
              <a:ext cx="1138" cy="1138"/>
            </a:xfrm>
            <a:prstGeom prst="ellipse">
              <a:avLst/>
            </a:prstGeom>
            <a:solidFill>
              <a:schemeClr val="bg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CN" sz="2800" b="1" dirty="0">
                <a:solidFill>
                  <a:schemeClr val="tx1"/>
                </a:solidFill>
                <a:effectLst/>
                <a:latin typeface="思源黑体 CN Medium" panose="020B0600000000000000" charset="-122"/>
                <a:ea typeface="思源黑体 CN Medium" panose="020B0600000000000000" charset="-122"/>
                <a:cs typeface="+mn-ea"/>
                <a:sym typeface="+mn-lt"/>
              </a:endParaRPr>
            </a:p>
          </p:txBody>
        </p:sp>
        <p:sp>
          <p:nvSpPr>
            <p:cNvPr id="4" name="文本框 6">
              <a:extLst>
                <a:ext uri="{FF2B5EF4-FFF2-40B4-BE49-F238E27FC236}">
                  <a16:creationId xmlns:a16="http://schemas.microsoft.com/office/drawing/2014/main" xmlns="" id="{AF7A21D9-3746-3B9D-B5F0-1D3615BC2CB6}"/>
                </a:ext>
              </a:extLst>
            </p:cNvPr>
            <p:cNvSpPr txBox="1"/>
            <p:nvPr/>
          </p:nvSpPr>
          <p:spPr>
            <a:xfrm>
              <a:off x="10982" y="1827"/>
              <a:ext cx="3628" cy="921"/>
            </a:xfrm>
            <a:prstGeom prst="rect">
              <a:avLst/>
            </a:prstGeom>
            <a:solidFill>
              <a:schemeClr val="accent4">
                <a:lumMod val="40000"/>
                <a:lumOff val="60000"/>
              </a:schemeClr>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sz="3200" dirty="0" err="1">
                  <a:solidFill>
                    <a:srgbClr val="00B0F0"/>
                  </a:solidFill>
                  <a:latin typeface="Times New Roman" panose="02020603050405020304" pitchFamily="18" charset="0"/>
                  <a:ea typeface="字魂189号-星岩乐黑体" panose="00000500000000000000" charset="-122"/>
                  <a:cs typeface="Times New Roman" panose="02020603050405020304" pitchFamily="18" charset="0"/>
                  <a:sym typeface="+mn-ea"/>
                </a:rPr>
                <a:t>Câu</a:t>
              </a:r>
              <a:r>
                <a:rPr lang="en-US" altLang="zh-CN" sz="3200" dirty="0">
                  <a:solidFill>
                    <a:srgbClr val="00B0F0"/>
                  </a:solidFill>
                  <a:latin typeface="Times New Roman" panose="02020603050405020304" pitchFamily="18" charset="0"/>
                  <a:ea typeface="字魂189号-星岩乐黑体" panose="00000500000000000000" charset="-122"/>
                  <a:cs typeface="Times New Roman" panose="02020603050405020304" pitchFamily="18" charset="0"/>
                  <a:sym typeface="+mn-ea"/>
                </a:rPr>
                <a:t> 6</a:t>
              </a:r>
              <a:endParaRPr lang="zh-CN" altLang="en-US" sz="3200" dirty="0">
                <a:solidFill>
                  <a:srgbClr val="00B0F0"/>
                </a:solidFill>
                <a:latin typeface="Times New Roman" panose="02020603050405020304" pitchFamily="18" charset="0"/>
                <a:ea typeface="字魂189号-星岩乐黑体" panose="00000500000000000000" charset="-122"/>
                <a:cs typeface="Times New Roman" panose="02020603050405020304" pitchFamily="18" charset="0"/>
                <a:sym typeface="+mn-ea"/>
              </a:endParaRPr>
            </a:p>
          </p:txBody>
        </p:sp>
      </p:grpSp>
      <p:pic>
        <p:nvPicPr>
          <p:cNvPr id="7" name="Picture 6">
            <a:extLst>
              <a:ext uri="{FF2B5EF4-FFF2-40B4-BE49-F238E27FC236}">
                <a16:creationId xmlns:a16="http://schemas.microsoft.com/office/drawing/2014/main" xmlns="" id="{F50F215F-2C90-E7F0-41AA-B92E11F915F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6265" y="1353787"/>
            <a:ext cx="11210305" cy="5260769"/>
          </a:xfrm>
          <a:prstGeom prst="rect">
            <a:avLst/>
          </a:prstGeom>
          <a:noFill/>
          <a:ln>
            <a:noFill/>
          </a:ln>
        </p:spPr>
      </p:pic>
    </p:spTree>
    <p:extLst>
      <p:ext uri="{BB962C8B-B14F-4D97-AF65-F5344CB8AC3E}">
        <p14:creationId xmlns:p14="http://schemas.microsoft.com/office/powerpoint/2010/main" val="87682722"/>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6A141BFE-213B-8EC5-D0D7-5DA3532E5DA5}"/>
              </a:ext>
            </a:extLst>
          </p:cNvPr>
          <p:cNvGrpSpPr/>
          <p:nvPr/>
        </p:nvGrpSpPr>
        <p:grpSpPr>
          <a:xfrm>
            <a:off x="4102291" y="838674"/>
            <a:ext cx="3264535" cy="722630"/>
            <a:chOff x="9469" y="1715"/>
            <a:chExt cx="5141" cy="1138"/>
          </a:xfrm>
        </p:grpSpPr>
        <p:sp>
          <p:nvSpPr>
            <p:cNvPr id="5" name="椭圆 3">
              <a:extLst>
                <a:ext uri="{FF2B5EF4-FFF2-40B4-BE49-F238E27FC236}">
                  <a16:creationId xmlns:a16="http://schemas.microsoft.com/office/drawing/2014/main" xmlns="" id="{32C1779A-54A2-4214-C99C-F21281038C8C}"/>
                </a:ext>
              </a:extLst>
            </p:cNvPr>
            <p:cNvSpPr/>
            <p:nvPr/>
          </p:nvSpPr>
          <p:spPr>
            <a:xfrm>
              <a:off x="9469" y="1715"/>
              <a:ext cx="1138" cy="1138"/>
            </a:xfrm>
            <a:prstGeom prst="ellipse">
              <a:avLst/>
            </a:prstGeom>
            <a:solidFill>
              <a:schemeClr val="bg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CN" sz="2800" b="1" dirty="0">
                <a:solidFill>
                  <a:prstClr val="black"/>
                </a:solidFill>
                <a:latin typeface="思源黑体 CN Medium" panose="020B0600000000000000" charset="-122"/>
                <a:ea typeface="思源黑体 CN Medium" panose="020B0600000000000000" charset="-122"/>
                <a:cs typeface="+mn-ea"/>
                <a:sym typeface="+mn-lt"/>
              </a:endParaRPr>
            </a:p>
          </p:txBody>
        </p:sp>
        <p:sp>
          <p:nvSpPr>
            <p:cNvPr id="4" name="文本框 6">
              <a:extLst>
                <a:ext uri="{FF2B5EF4-FFF2-40B4-BE49-F238E27FC236}">
                  <a16:creationId xmlns:a16="http://schemas.microsoft.com/office/drawing/2014/main" xmlns="" id="{AF7A21D9-3746-3B9D-B5F0-1D3615BC2CB6}"/>
                </a:ext>
              </a:extLst>
            </p:cNvPr>
            <p:cNvSpPr txBox="1"/>
            <p:nvPr/>
          </p:nvSpPr>
          <p:spPr>
            <a:xfrm>
              <a:off x="10982" y="1827"/>
              <a:ext cx="3628" cy="921"/>
            </a:xfrm>
            <a:prstGeom prst="rect">
              <a:avLst/>
            </a:prstGeom>
            <a:solidFill>
              <a:schemeClr val="accent4">
                <a:lumMod val="40000"/>
                <a:lumOff val="60000"/>
              </a:schemeClr>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dirty="0" err="1">
                  <a:solidFill>
                    <a:srgbClr val="00B0F0"/>
                  </a:solidFill>
                  <a:latin typeface="Times New Roman" panose="02020603050405020304" pitchFamily="18" charset="0"/>
                  <a:ea typeface="字魂189号-星岩乐黑体" panose="00000500000000000000" charset="-122"/>
                  <a:cs typeface="Times New Roman" panose="02020603050405020304" pitchFamily="18" charset="0"/>
                  <a:sym typeface="+mn-ea"/>
                </a:rPr>
                <a:t>Câu</a:t>
              </a:r>
              <a:r>
                <a:rPr lang="en-US" altLang="zh-CN" sz="3200" dirty="0">
                  <a:solidFill>
                    <a:srgbClr val="00B0F0"/>
                  </a:solidFill>
                  <a:latin typeface="Times New Roman" panose="02020603050405020304" pitchFamily="18" charset="0"/>
                  <a:ea typeface="字魂189号-星岩乐黑体" panose="00000500000000000000" charset="-122"/>
                  <a:cs typeface="Times New Roman" panose="02020603050405020304" pitchFamily="18" charset="0"/>
                  <a:sym typeface="+mn-ea"/>
                </a:rPr>
                <a:t> 6</a:t>
              </a:r>
              <a:endParaRPr lang="zh-CN" altLang="en-US" sz="3200" dirty="0">
                <a:solidFill>
                  <a:srgbClr val="00B0F0"/>
                </a:solidFill>
                <a:latin typeface="Times New Roman" panose="02020603050405020304" pitchFamily="18" charset="0"/>
                <a:ea typeface="字魂189号-星岩乐黑体" panose="00000500000000000000" charset="-122"/>
                <a:cs typeface="Times New Roman" panose="02020603050405020304" pitchFamily="18" charset="0"/>
                <a:sym typeface="+mn-ea"/>
              </a:endParaRPr>
            </a:p>
          </p:txBody>
        </p:sp>
      </p:grpSp>
      <p:cxnSp>
        <p:nvCxnSpPr>
          <p:cNvPr id="7" name="PA-直接连接符 1">
            <a:extLst>
              <a:ext uri="{FF2B5EF4-FFF2-40B4-BE49-F238E27FC236}">
                <a16:creationId xmlns:a16="http://schemas.microsoft.com/office/drawing/2014/main" xmlns="" id="{8DA1BF80-A671-CA9B-CD57-8F50B6833CF0}"/>
              </a:ext>
            </a:extLst>
          </p:cNvPr>
          <p:cNvCxnSpPr/>
          <p:nvPr>
            <p:custDataLst>
              <p:tags r:id="rId1"/>
            </p:custDataLst>
          </p:nvPr>
        </p:nvCxnSpPr>
        <p:spPr>
          <a:xfrm>
            <a:off x="1891893" y="1925111"/>
            <a:ext cx="0" cy="33909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PA-ïŝļidé">
            <a:extLst>
              <a:ext uri="{FF2B5EF4-FFF2-40B4-BE49-F238E27FC236}">
                <a16:creationId xmlns:a16="http://schemas.microsoft.com/office/drawing/2014/main" xmlns="" id="{3D8FAEEB-E695-B741-C117-C04A4FFDD699}"/>
              </a:ext>
            </a:extLst>
          </p:cNvPr>
          <p:cNvSpPr/>
          <p:nvPr>
            <p:custDataLst>
              <p:tags r:id="rId2"/>
            </p:custDataLst>
          </p:nvPr>
        </p:nvSpPr>
        <p:spPr>
          <a:xfrm>
            <a:off x="1628380" y="2072736"/>
            <a:ext cx="538163" cy="538163"/>
          </a:xfrm>
          <a:prstGeom prst="ellipse">
            <a:avLst/>
          </a:prstGeom>
          <a:solidFill>
            <a:schemeClr val="accent5">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77500" lnSpcReduction="20000"/>
          </a:bodyPr>
          <a:lstStyle>
            <a:defPPr>
              <a:defRPr lang="zh-CN"/>
            </a:defPPr>
            <a:lvl1pPr marL="0" algn="l" defTabSz="913765" rtl="0" eaLnBrk="1" latinLnBrk="0" hangingPunct="1">
              <a:defRPr sz="1800" kern="1200">
                <a:solidFill>
                  <a:schemeClr val="lt1"/>
                </a:solidFill>
              </a:defRPr>
            </a:lvl1pPr>
            <a:lvl2pPr marL="457200" algn="l" defTabSz="913765" rtl="0" eaLnBrk="1" latinLnBrk="0" hangingPunct="1">
              <a:defRPr sz="1800" kern="1200">
                <a:solidFill>
                  <a:schemeClr val="lt1"/>
                </a:solidFill>
              </a:defRPr>
            </a:lvl2pPr>
            <a:lvl3pPr marL="914400" algn="l" defTabSz="913765" rtl="0" eaLnBrk="1" latinLnBrk="0" hangingPunct="1">
              <a:defRPr sz="1800" kern="1200">
                <a:solidFill>
                  <a:schemeClr val="lt1"/>
                </a:solidFill>
              </a:defRPr>
            </a:lvl3pPr>
            <a:lvl4pPr marL="1371600" algn="l" defTabSz="913765" rtl="0" eaLnBrk="1" latinLnBrk="0" hangingPunct="1">
              <a:defRPr sz="1800" kern="1200">
                <a:solidFill>
                  <a:schemeClr val="lt1"/>
                </a:solidFill>
              </a:defRPr>
            </a:lvl4pPr>
            <a:lvl5pPr marL="1828800" algn="l" defTabSz="913765" rtl="0" eaLnBrk="1" latinLnBrk="0" hangingPunct="1">
              <a:defRPr sz="1800" kern="1200">
                <a:solidFill>
                  <a:schemeClr val="lt1"/>
                </a:solidFill>
              </a:defRPr>
            </a:lvl5pPr>
            <a:lvl6pPr marL="2286000" algn="l" defTabSz="913765" rtl="0" eaLnBrk="1" latinLnBrk="0" hangingPunct="1">
              <a:defRPr sz="1800" kern="1200">
                <a:solidFill>
                  <a:schemeClr val="lt1"/>
                </a:solidFill>
              </a:defRPr>
            </a:lvl6pPr>
            <a:lvl7pPr marL="2743200" algn="l" defTabSz="913765" rtl="0" eaLnBrk="1" latinLnBrk="0" hangingPunct="1">
              <a:defRPr sz="1800" kern="1200">
                <a:solidFill>
                  <a:schemeClr val="lt1"/>
                </a:solidFill>
              </a:defRPr>
            </a:lvl7pPr>
            <a:lvl8pPr marL="3200400" algn="l" defTabSz="913765" rtl="0" eaLnBrk="1" latinLnBrk="0" hangingPunct="1">
              <a:defRPr sz="1800" kern="1200">
                <a:solidFill>
                  <a:schemeClr val="lt1"/>
                </a:solidFill>
              </a:defRPr>
            </a:lvl8pPr>
            <a:lvl9pPr marL="3657600" algn="l" defTabSz="913765" rtl="0" eaLnBrk="1" latinLnBrk="0" hangingPunct="1">
              <a:defRPr sz="1800" kern="1200">
                <a:solidFill>
                  <a:schemeClr val="lt1"/>
                </a:solidFill>
              </a:defRPr>
            </a:lvl9pPr>
          </a:lstStyle>
          <a:p>
            <a:pPr algn="ctr"/>
            <a:r>
              <a:rPr lang="en-US" altLang="zh-CN" noProof="1">
                <a:solidFill>
                  <a:prstClr val="white"/>
                </a:solidFill>
                <a:cs typeface="+mn-ea"/>
                <a:sym typeface="+mn-lt"/>
              </a:rPr>
              <a:t>01</a:t>
            </a:r>
            <a:endParaRPr lang="zh-CN" altLang="en-US" noProof="1">
              <a:solidFill>
                <a:prstClr val="white"/>
              </a:solidFill>
              <a:cs typeface="+mn-ea"/>
              <a:sym typeface="+mn-lt"/>
            </a:endParaRPr>
          </a:p>
        </p:txBody>
      </p:sp>
      <p:sp>
        <p:nvSpPr>
          <p:cNvPr id="13" name="PA-ïṧļîḍè">
            <a:extLst>
              <a:ext uri="{FF2B5EF4-FFF2-40B4-BE49-F238E27FC236}">
                <a16:creationId xmlns:a16="http://schemas.microsoft.com/office/drawing/2014/main" xmlns="" id="{4C370BC8-7B51-637C-2C0E-8DCD648D9E3B}"/>
              </a:ext>
            </a:extLst>
          </p:cNvPr>
          <p:cNvSpPr txBox="1">
            <a:spLocks noChangeArrowheads="1"/>
          </p:cNvSpPr>
          <p:nvPr>
            <p:custDataLst>
              <p:tags r:id="rId3"/>
            </p:custDataLst>
          </p:nvPr>
        </p:nvSpPr>
        <p:spPr bwMode="auto">
          <a:xfrm>
            <a:off x="2166543" y="1964906"/>
            <a:ext cx="4915749" cy="368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vi-VN" sz="2400" b="1" dirty="0">
                <a:solidFill>
                  <a:srgbClr val="FF0000"/>
                </a:solidFill>
                <a:latin typeface="Times New Roman" panose="02020603050405020304" pitchFamily="18" charset="0"/>
                <a:ea typeface="Arial" panose="020B0604020202020204" pitchFamily="34" charset="0"/>
              </a:rPr>
              <a:t>Ý kiến khác (1): </a:t>
            </a:r>
            <a:r>
              <a:rPr lang="vi-VN" sz="2400" b="1" dirty="0">
                <a:solidFill>
                  <a:prstClr val="black"/>
                </a:solidFill>
                <a:latin typeface="Times New Roman" panose="02020603050405020304" pitchFamily="18" charset="0"/>
                <a:ea typeface="Arial" panose="020B0604020202020204" pitchFamily="34" charset="0"/>
              </a:rPr>
              <a:t>Truyện gửi gắm thông điệp: hãy yêu thương và để trẻ thơ được sống hạnh phúc</a:t>
            </a:r>
            <a:endParaRPr lang="en-US" altLang="zh-CN" sz="2400" b="1" dirty="0">
              <a:solidFill>
                <a:prstClr val="black"/>
              </a:solidFill>
              <a:cs typeface="+mn-ea"/>
              <a:sym typeface="+mn-lt"/>
            </a:endParaRPr>
          </a:p>
        </p:txBody>
      </p:sp>
      <p:sp>
        <p:nvSpPr>
          <p:cNvPr id="16" name="PA-íṧ1íďé">
            <a:extLst>
              <a:ext uri="{FF2B5EF4-FFF2-40B4-BE49-F238E27FC236}">
                <a16:creationId xmlns:a16="http://schemas.microsoft.com/office/drawing/2014/main" xmlns="" id="{7E3E1AC4-6200-BF19-588B-BAF5CDDBE9CB}"/>
              </a:ext>
            </a:extLst>
          </p:cNvPr>
          <p:cNvSpPr/>
          <p:nvPr>
            <p:custDataLst>
              <p:tags r:id="rId4"/>
            </p:custDataLst>
          </p:nvPr>
        </p:nvSpPr>
        <p:spPr>
          <a:xfrm>
            <a:off x="1628380" y="3363386"/>
            <a:ext cx="538163" cy="538162"/>
          </a:xfrm>
          <a:prstGeom prst="ellipse">
            <a:avLst/>
          </a:prstGeom>
          <a:solidFill>
            <a:schemeClr val="accent5">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77500" lnSpcReduction="20000"/>
          </a:bodyPr>
          <a:lstStyle>
            <a:defPPr>
              <a:defRPr lang="zh-CN"/>
            </a:defPPr>
            <a:lvl1pPr marL="0" algn="l" defTabSz="913765" rtl="0" eaLnBrk="1" latinLnBrk="0" hangingPunct="1">
              <a:defRPr sz="1800" kern="1200">
                <a:solidFill>
                  <a:schemeClr val="lt1"/>
                </a:solidFill>
              </a:defRPr>
            </a:lvl1pPr>
            <a:lvl2pPr marL="457200" algn="l" defTabSz="913765" rtl="0" eaLnBrk="1" latinLnBrk="0" hangingPunct="1">
              <a:defRPr sz="1800" kern="1200">
                <a:solidFill>
                  <a:schemeClr val="lt1"/>
                </a:solidFill>
              </a:defRPr>
            </a:lvl2pPr>
            <a:lvl3pPr marL="914400" algn="l" defTabSz="913765" rtl="0" eaLnBrk="1" latinLnBrk="0" hangingPunct="1">
              <a:defRPr sz="1800" kern="1200">
                <a:solidFill>
                  <a:schemeClr val="lt1"/>
                </a:solidFill>
              </a:defRPr>
            </a:lvl3pPr>
            <a:lvl4pPr marL="1371600" algn="l" defTabSz="913765" rtl="0" eaLnBrk="1" latinLnBrk="0" hangingPunct="1">
              <a:defRPr sz="1800" kern="1200">
                <a:solidFill>
                  <a:schemeClr val="lt1"/>
                </a:solidFill>
              </a:defRPr>
            </a:lvl4pPr>
            <a:lvl5pPr marL="1828800" algn="l" defTabSz="913765" rtl="0" eaLnBrk="1" latinLnBrk="0" hangingPunct="1">
              <a:defRPr sz="1800" kern="1200">
                <a:solidFill>
                  <a:schemeClr val="lt1"/>
                </a:solidFill>
              </a:defRPr>
            </a:lvl5pPr>
            <a:lvl6pPr marL="2286000" algn="l" defTabSz="913765" rtl="0" eaLnBrk="1" latinLnBrk="0" hangingPunct="1">
              <a:defRPr sz="1800" kern="1200">
                <a:solidFill>
                  <a:schemeClr val="lt1"/>
                </a:solidFill>
              </a:defRPr>
            </a:lvl6pPr>
            <a:lvl7pPr marL="2743200" algn="l" defTabSz="913765" rtl="0" eaLnBrk="1" latinLnBrk="0" hangingPunct="1">
              <a:defRPr sz="1800" kern="1200">
                <a:solidFill>
                  <a:schemeClr val="lt1"/>
                </a:solidFill>
              </a:defRPr>
            </a:lvl7pPr>
            <a:lvl8pPr marL="3200400" algn="l" defTabSz="913765" rtl="0" eaLnBrk="1" latinLnBrk="0" hangingPunct="1">
              <a:defRPr sz="1800" kern="1200">
                <a:solidFill>
                  <a:schemeClr val="lt1"/>
                </a:solidFill>
              </a:defRPr>
            </a:lvl8pPr>
            <a:lvl9pPr marL="3657600" algn="l" defTabSz="913765" rtl="0" eaLnBrk="1" latinLnBrk="0" hangingPunct="1">
              <a:defRPr sz="1800" kern="1200">
                <a:solidFill>
                  <a:schemeClr val="lt1"/>
                </a:solidFill>
              </a:defRPr>
            </a:lvl9pPr>
          </a:lstStyle>
          <a:p>
            <a:pPr algn="ctr"/>
            <a:r>
              <a:rPr lang="en-US" altLang="zh-CN" noProof="1">
                <a:solidFill>
                  <a:prstClr val="white"/>
                </a:solidFill>
                <a:cs typeface="+mn-ea"/>
                <a:sym typeface="+mn-lt"/>
              </a:rPr>
              <a:t>02</a:t>
            </a:r>
            <a:endParaRPr lang="zh-CN" altLang="en-US" noProof="1">
              <a:solidFill>
                <a:prstClr val="white"/>
              </a:solidFill>
              <a:cs typeface="+mn-ea"/>
              <a:sym typeface="+mn-lt"/>
            </a:endParaRPr>
          </a:p>
        </p:txBody>
      </p:sp>
      <p:sp>
        <p:nvSpPr>
          <p:cNvPr id="20" name="PA-îşľíḋê">
            <a:extLst>
              <a:ext uri="{FF2B5EF4-FFF2-40B4-BE49-F238E27FC236}">
                <a16:creationId xmlns:a16="http://schemas.microsoft.com/office/drawing/2014/main" xmlns="" id="{8A5471AE-937A-3A11-A937-1FE6C21E6616}"/>
              </a:ext>
            </a:extLst>
          </p:cNvPr>
          <p:cNvSpPr>
            <a:spLocks noChangeArrowheads="1"/>
          </p:cNvSpPr>
          <p:nvPr>
            <p:custDataLst>
              <p:tags r:id="rId5"/>
            </p:custDataLst>
          </p:nvPr>
        </p:nvSpPr>
        <p:spPr bwMode="auto">
          <a:xfrm>
            <a:off x="2166543" y="3484726"/>
            <a:ext cx="4385763" cy="733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defRPr>
                <a:solidFill>
                  <a:schemeClr val="tx1"/>
                </a:solidFill>
                <a:latin typeface="Calibri" panose="020F0502020204030204" pitchFamily="34" charset="0"/>
                <a:ea typeface="思源黑体 CN Normal" panose="020B0400000000000000" pitchFamily="34" charset="-122"/>
              </a:defRPr>
            </a:lvl1pPr>
            <a:lvl2pPr>
              <a:defRPr>
                <a:solidFill>
                  <a:schemeClr val="tx1"/>
                </a:solidFill>
                <a:latin typeface="Calibri" panose="020F0502020204030204" pitchFamily="34" charset="0"/>
                <a:ea typeface="思源黑体 CN Normal" panose="020B0400000000000000" pitchFamily="34" charset="-122"/>
              </a:defRPr>
            </a:lvl2pPr>
            <a:lvl3pPr>
              <a:defRPr>
                <a:solidFill>
                  <a:schemeClr val="tx1"/>
                </a:solidFill>
                <a:latin typeface="Calibri" panose="020F0502020204030204" pitchFamily="34" charset="0"/>
                <a:ea typeface="思源黑体 CN Normal" panose="020B0400000000000000" pitchFamily="34" charset="-122"/>
              </a:defRPr>
            </a:lvl3pPr>
            <a:lvl4pPr>
              <a:defRPr>
                <a:solidFill>
                  <a:schemeClr val="tx1"/>
                </a:solidFill>
                <a:latin typeface="Calibri" panose="020F0502020204030204" pitchFamily="34" charset="0"/>
                <a:ea typeface="思源黑体 CN Normal" panose="020B0400000000000000" pitchFamily="34" charset="-122"/>
              </a:defRPr>
            </a:lvl4pPr>
            <a:lvl5pPr>
              <a:defRPr>
                <a:solidFill>
                  <a:schemeClr val="tx1"/>
                </a:solidFill>
                <a:latin typeface="Calibri" panose="020F0502020204030204" pitchFamily="34" charset="0"/>
                <a:ea typeface="思源黑体 CN Normal" panose="020B0400000000000000" pitchFamily="34" charset="-122"/>
              </a:defRPr>
            </a:lvl5pPr>
            <a:lvl6pPr fontAlgn="base">
              <a:spcBef>
                <a:spcPct val="0"/>
              </a:spcBef>
              <a:spcAft>
                <a:spcPct val="0"/>
              </a:spcAft>
              <a:defRPr>
                <a:solidFill>
                  <a:schemeClr val="tx1"/>
                </a:solidFill>
                <a:latin typeface="Calibri" panose="020F0502020204030204" pitchFamily="34" charset="0"/>
                <a:ea typeface="思源黑体 CN Normal" panose="020B0400000000000000" pitchFamily="34" charset="-122"/>
              </a:defRPr>
            </a:lvl6pPr>
            <a:lvl7pPr fontAlgn="base">
              <a:spcBef>
                <a:spcPct val="0"/>
              </a:spcBef>
              <a:spcAft>
                <a:spcPct val="0"/>
              </a:spcAft>
              <a:defRPr>
                <a:solidFill>
                  <a:schemeClr val="tx1"/>
                </a:solidFill>
                <a:latin typeface="Calibri" panose="020F0502020204030204" pitchFamily="34" charset="0"/>
                <a:ea typeface="思源黑体 CN Normal" panose="020B0400000000000000" pitchFamily="34" charset="-122"/>
              </a:defRPr>
            </a:lvl7pPr>
            <a:lvl8pPr fontAlgn="base">
              <a:spcBef>
                <a:spcPct val="0"/>
              </a:spcBef>
              <a:spcAft>
                <a:spcPct val="0"/>
              </a:spcAft>
              <a:defRPr>
                <a:solidFill>
                  <a:schemeClr val="tx1"/>
                </a:solidFill>
                <a:latin typeface="Calibri" panose="020F0502020204030204" pitchFamily="34" charset="0"/>
                <a:ea typeface="思源黑体 CN Normal" panose="020B0400000000000000" pitchFamily="34" charset="-122"/>
              </a:defRPr>
            </a:lvl8pPr>
            <a:lvl9pPr fontAlgn="base">
              <a:spcBef>
                <a:spcPct val="0"/>
              </a:spcBef>
              <a:spcAft>
                <a:spcPct val="0"/>
              </a:spcAft>
              <a:defRPr>
                <a:solidFill>
                  <a:schemeClr val="tx1"/>
                </a:solidFill>
                <a:latin typeface="Calibri" panose="020F0502020204030204" pitchFamily="34" charset="0"/>
                <a:ea typeface="思源黑体 CN Normal" panose="020B0400000000000000" pitchFamily="34" charset="-122"/>
              </a:defRPr>
            </a:lvl9pPr>
          </a:lstStyle>
          <a:p>
            <a:pPr marL="0" indent="0"/>
            <a:r>
              <a:rPr lang="vi-VN" sz="2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Ý kiến khác (2): </a:t>
            </a:r>
            <a:r>
              <a:rPr lang="vi-VN" sz="2400" b="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Kể lại cuộc đời bất hạnh của cô bé bán diêm</a:t>
            </a:r>
            <a:endParaRPr lang="en-US" sz="2400" b="1" dirty="0">
              <a:solidFill>
                <a:prstClr val="black"/>
              </a:solidFill>
              <a:latin typeface=".VnTime"/>
              <a:ea typeface="Times New Roman" panose="02020603050405020304" pitchFamily="18" charset="0"/>
              <a:cs typeface="Times New Roman" panose="02020603050405020304" pitchFamily="18" charset="0"/>
            </a:endParaRPr>
          </a:p>
          <a:p>
            <a:pPr marL="0" indent="0"/>
            <a:endParaRPr lang="en-US" altLang="zh-CN" sz="1400" dirty="0">
              <a:solidFill>
                <a:prstClr val="black"/>
              </a:solidFill>
              <a:latin typeface="字魂105号-简雅黑"/>
              <a:ea typeface="+mn-ea"/>
              <a:cs typeface="+mn-ea"/>
              <a:sym typeface="+mn-lt"/>
            </a:endParaRPr>
          </a:p>
        </p:txBody>
      </p:sp>
      <p:sp>
        <p:nvSpPr>
          <p:cNvPr id="26" name="PA-îS1íḓe">
            <a:extLst>
              <a:ext uri="{FF2B5EF4-FFF2-40B4-BE49-F238E27FC236}">
                <a16:creationId xmlns:a16="http://schemas.microsoft.com/office/drawing/2014/main" xmlns="" id="{40859CCC-9A5E-C43D-451C-ABBA85ABEAD6}"/>
              </a:ext>
            </a:extLst>
          </p:cNvPr>
          <p:cNvSpPr/>
          <p:nvPr>
            <p:custDataLst>
              <p:tags r:id="rId6"/>
            </p:custDataLst>
          </p:nvPr>
        </p:nvSpPr>
        <p:spPr>
          <a:xfrm>
            <a:off x="1628380" y="4623849"/>
            <a:ext cx="538163" cy="538162"/>
          </a:xfrm>
          <a:prstGeom prst="ellipse">
            <a:avLst/>
          </a:prstGeom>
          <a:solidFill>
            <a:schemeClr val="accent5">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77500" lnSpcReduction="20000"/>
          </a:bodyPr>
          <a:lstStyle>
            <a:defPPr>
              <a:defRPr lang="zh-CN"/>
            </a:defPPr>
            <a:lvl1pPr marL="0" algn="l" defTabSz="913765" rtl="0" eaLnBrk="1" latinLnBrk="0" hangingPunct="1">
              <a:defRPr sz="1800" kern="1200">
                <a:solidFill>
                  <a:schemeClr val="lt1"/>
                </a:solidFill>
              </a:defRPr>
            </a:lvl1pPr>
            <a:lvl2pPr marL="457200" algn="l" defTabSz="913765" rtl="0" eaLnBrk="1" latinLnBrk="0" hangingPunct="1">
              <a:defRPr sz="1800" kern="1200">
                <a:solidFill>
                  <a:schemeClr val="lt1"/>
                </a:solidFill>
              </a:defRPr>
            </a:lvl2pPr>
            <a:lvl3pPr marL="914400" algn="l" defTabSz="913765" rtl="0" eaLnBrk="1" latinLnBrk="0" hangingPunct="1">
              <a:defRPr sz="1800" kern="1200">
                <a:solidFill>
                  <a:schemeClr val="lt1"/>
                </a:solidFill>
              </a:defRPr>
            </a:lvl3pPr>
            <a:lvl4pPr marL="1371600" algn="l" defTabSz="913765" rtl="0" eaLnBrk="1" latinLnBrk="0" hangingPunct="1">
              <a:defRPr sz="1800" kern="1200">
                <a:solidFill>
                  <a:schemeClr val="lt1"/>
                </a:solidFill>
              </a:defRPr>
            </a:lvl4pPr>
            <a:lvl5pPr marL="1828800" algn="l" defTabSz="913765" rtl="0" eaLnBrk="1" latinLnBrk="0" hangingPunct="1">
              <a:defRPr sz="1800" kern="1200">
                <a:solidFill>
                  <a:schemeClr val="lt1"/>
                </a:solidFill>
              </a:defRPr>
            </a:lvl5pPr>
            <a:lvl6pPr marL="2286000" algn="l" defTabSz="913765" rtl="0" eaLnBrk="1" latinLnBrk="0" hangingPunct="1">
              <a:defRPr sz="1800" kern="1200">
                <a:solidFill>
                  <a:schemeClr val="lt1"/>
                </a:solidFill>
              </a:defRPr>
            </a:lvl6pPr>
            <a:lvl7pPr marL="2743200" algn="l" defTabSz="913765" rtl="0" eaLnBrk="1" latinLnBrk="0" hangingPunct="1">
              <a:defRPr sz="1800" kern="1200">
                <a:solidFill>
                  <a:schemeClr val="lt1"/>
                </a:solidFill>
              </a:defRPr>
            </a:lvl7pPr>
            <a:lvl8pPr marL="3200400" algn="l" defTabSz="913765" rtl="0" eaLnBrk="1" latinLnBrk="0" hangingPunct="1">
              <a:defRPr sz="1800" kern="1200">
                <a:solidFill>
                  <a:schemeClr val="lt1"/>
                </a:solidFill>
              </a:defRPr>
            </a:lvl8pPr>
            <a:lvl9pPr marL="3657600" algn="l" defTabSz="913765" rtl="0" eaLnBrk="1" latinLnBrk="0" hangingPunct="1">
              <a:defRPr sz="1800" kern="1200">
                <a:solidFill>
                  <a:schemeClr val="lt1"/>
                </a:solidFill>
              </a:defRPr>
            </a:lvl9pPr>
          </a:lstStyle>
          <a:p>
            <a:pPr algn="ctr"/>
            <a:r>
              <a:rPr lang="en-US" altLang="zh-CN" noProof="1">
                <a:solidFill>
                  <a:prstClr val="white"/>
                </a:solidFill>
                <a:cs typeface="+mn-ea"/>
                <a:sym typeface="+mn-lt"/>
              </a:rPr>
              <a:t>03</a:t>
            </a:r>
            <a:endParaRPr lang="zh-CN" altLang="en-US" noProof="1">
              <a:solidFill>
                <a:prstClr val="white"/>
              </a:solidFill>
              <a:cs typeface="+mn-ea"/>
              <a:sym typeface="+mn-lt"/>
            </a:endParaRPr>
          </a:p>
        </p:txBody>
      </p:sp>
      <p:sp>
        <p:nvSpPr>
          <p:cNvPr id="30" name="PA-îṩľîḑe">
            <a:extLst>
              <a:ext uri="{FF2B5EF4-FFF2-40B4-BE49-F238E27FC236}">
                <a16:creationId xmlns:a16="http://schemas.microsoft.com/office/drawing/2014/main" xmlns="" id="{4E31F2AA-7C84-F57C-F200-0FFE9F0B7627}"/>
              </a:ext>
            </a:extLst>
          </p:cNvPr>
          <p:cNvSpPr txBox="1">
            <a:spLocks noChangeArrowheads="1"/>
          </p:cNvSpPr>
          <p:nvPr>
            <p:custDataLst>
              <p:tags r:id="rId7"/>
            </p:custDataLst>
          </p:nvPr>
        </p:nvSpPr>
        <p:spPr bwMode="auto">
          <a:xfrm>
            <a:off x="2166543" y="4603671"/>
            <a:ext cx="4727755" cy="369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sz="2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Ý kiến khác (3): </a:t>
            </a:r>
            <a:r>
              <a:rPr lang="vi-VN" sz="2400" b="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Tác phẩm truyền cho ta lòng thương cảm sâu sắc với những kiếp </a:t>
            </a:r>
            <a:r>
              <a:rPr lang="vi-VN" sz="2400" b="1"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đời</a:t>
            </a:r>
            <a:r>
              <a:rPr lang="en-US" sz="2400" b="1"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vi-VN" sz="2400" b="1"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bất hạnh</a:t>
            </a:r>
            <a:r>
              <a:rPr lang="en-US" sz="2400" b="1"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a:t>
            </a:r>
            <a:endParaRPr lang="en-US" sz="2400" b="1" dirty="0">
              <a:solidFill>
                <a:prstClr val="black"/>
              </a:solidFill>
              <a:latin typeface=".VnTime"/>
              <a:ea typeface="Times New Roman" panose="02020603050405020304" pitchFamily="18" charset="0"/>
              <a:cs typeface="Times New Roman" panose="02020603050405020304" pitchFamily="18" charset="0"/>
            </a:endParaRPr>
          </a:p>
          <a:p>
            <a:endParaRPr lang="en-US" altLang="zh-CN" sz="2000" b="1" dirty="0">
              <a:solidFill>
                <a:prstClr val="black"/>
              </a:solidFill>
              <a:cs typeface="+mn-ea"/>
              <a:sym typeface="+mn-lt"/>
            </a:endParaRPr>
          </a:p>
        </p:txBody>
      </p:sp>
      <p:cxnSp>
        <p:nvCxnSpPr>
          <p:cNvPr id="31" name="PA-直接连接符 14">
            <a:extLst>
              <a:ext uri="{FF2B5EF4-FFF2-40B4-BE49-F238E27FC236}">
                <a16:creationId xmlns:a16="http://schemas.microsoft.com/office/drawing/2014/main" xmlns="" id="{B6B5A5DF-A842-A0B3-E9F3-D4965391D7AF}"/>
              </a:ext>
            </a:extLst>
          </p:cNvPr>
          <p:cNvCxnSpPr/>
          <p:nvPr>
            <p:custDataLst>
              <p:tags r:id="rId8"/>
            </p:custDataLst>
          </p:nvPr>
        </p:nvCxnSpPr>
        <p:spPr>
          <a:xfrm>
            <a:off x="2469743" y="3052224"/>
            <a:ext cx="4973638" cy="0"/>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32" name="PA-直接连接符 15">
            <a:extLst>
              <a:ext uri="{FF2B5EF4-FFF2-40B4-BE49-F238E27FC236}">
                <a16:creationId xmlns:a16="http://schemas.microsoft.com/office/drawing/2014/main" xmlns="" id="{40B038D2-C51F-6412-63F3-EFB84A7CC310}"/>
              </a:ext>
            </a:extLst>
          </p:cNvPr>
          <p:cNvCxnSpPr/>
          <p:nvPr>
            <p:custDataLst>
              <p:tags r:id="rId9"/>
            </p:custDataLst>
          </p:nvPr>
        </p:nvCxnSpPr>
        <p:spPr>
          <a:xfrm>
            <a:off x="2488805" y="4379374"/>
            <a:ext cx="4973638" cy="0"/>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pic>
        <p:nvPicPr>
          <p:cNvPr id="33" name="图片 25">
            <a:extLst>
              <a:ext uri="{FF2B5EF4-FFF2-40B4-BE49-F238E27FC236}">
                <a16:creationId xmlns:a16="http://schemas.microsoft.com/office/drawing/2014/main" xmlns="" id="{0C5F7F49-339B-60BC-4C24-6926568626B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11742" y="761988"/>
            <a:ext cx="6096012" cy="6096012"/>
          </a:xfrm>
          <a:prstGeom prst="rect">
            <a:avLst/>
          </a:prstGeom>
        </p:spPr>
      </p:pic>
      <p:sp>
        <p:nvSpPr>
          <p:cNvPr id="34" name="PA-ïš1ïďe">
            <a:extLst>
              <a:ext uri="{FF2B5EF4-FFF2-40B4-BE49-F238E27FC236}">
                <a16:creationId xmlns:a16="http://schemas.microsoft.com/office/drawing/2014/main" xmlns="" id="{088F6460-7422-A0B2-A1EF-D185D83FAB25}"/>
              </a:ext>
            </a:extLst>
          </p:cNvPr>
          <p:cNvSpPr txBox="1">
            <a:spLocks noChangeArrowheads="1"/>
          </p:cNvSpPr>
          <p:nvPr>
            <p:custDataLst>
              <p:tags r:id="rId10"/>
            </p:custDataLst>
          </p:nvPr>
        </p:nvSpPr>
        <p:spPr bwMode="auto">
          <a:xfrm>
            <a:off x="7534740" y="1561305"/>
            <a:ext cx="3250017" cy="2913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lnSpc>
                <a:spcPct val="150000"/>
              </a:lnSpc>
              <a:buSzPct val="25000"/>
            </a:pPr>
            <a:r>
              <a:rPr lang="vi-VN" sz="2400" b="1" u="sng" dirty="0">
                <a:solidFill>
                  <a:srgbClr val="FF0000"/>
                </a:solidFill>
                <a:latin typeface="Times New Roman" panose="02020603050405020304" pitchFamily="18" charset="0"/>
                <a:cs typeface="Times New Roman" panose="02020603050405020304" pitchFamily="18" charset="0"/>
              </a:rPr>
              <a:t>Ý kiến của tôi</a:t>
            </a:r>
            <a:r>
              <a:rPr lang="vi-VN" sz="2400" b="1" dirty="0">
                <a:solidFill>
                  <a:srgbClr val="FF0000"/>
                </a:solidFill>
                <a:latin typeface="Times New Roman" panose="02020603050405020304" pitchFamily="18" charset="0"/>
                <a:cs typeface="Times New Roman" panose="02020603050405020304" pitchFamily="18" charset="0"/>
              </a:rPr>
              <a:t>: </a:t>
            </a:r>
            <a:endParaRPr lang="en-US" sz="2400" b="1" dirty="0" smtClean="0">
              <a:solidFill>
                <a:srgbClr val="FF0000"/>
              </a:solidFill>
              <a:latin typeface="Times New Roman" panose="02020603050405020304" pitchFamily="18" charset="0"/>
              <a:cs typeface="Times New Roman" panose="02020603050405020304" pitchFamily="18" charset="0"/>
            </a:endParaRPr>
          </a:p>
          <a:p>
            <a:pPr algn="just">
              <a:lnSpc>
                <a:spcPct val="150000"/>
              </a:lnSpc>
              <a:buSzPct val="25000"/>
            </a:pPr>
            <a:r>
              <a:rPr lang="vi-VN" sz="2400" b="1" dirty="0" smtClean="0">
                <a:solidFill>
                  <a:prstClr val="black"/>
                </a:solidFill>
                <a:latin typeface="Times New Roman" panose="02020603050405020304" pitchFamily="18" charset="0"/>
                <a:cs typeface="Times New Roman" panose="02020603050405020304" pitchFamily="18" charset="0"/>
              </a:rPr>
              <a:t>Câu </a:t>
            </a:r>
            <a:r>
              <a:rPr lang="vi-VN" sz="2400" b="1" dirty="0">
                <a:solidFill>
                  <a:prstClr val="black"/>
                </a:solidFill>
                <a:latin typeface="Times New Roman" panose="02020603050405020304" pitchFamily="18" charset="0"/>
                <a:cs typeface="Times New Roman" panose="02020603050405020304" pitchFamily="18" charset="0"/>
              </a:rPr>
              <a:t>chuyện tố cáo những kẻ ác độc đã gián tiếp hoặc trực tiếp dẫn đến cái chết đầy bi thương của cô bé bán </a:t>
            </a:r>
            <a:r>
              <a:rPr lang="vi-VN" sz="2400" b="1" dirty="0" smtClean="0">
                <a:solidFill>
                  <a:prstClr val="black"/>
                </a:solidFill>
                <a:latin typeface="Times New Roman" panose="02020603050405020304" pitchFamily="18" charset="0"/>
                <a:cs typeface="Times New Roman" panose="02020603050405020304" pitchFamily="18" charset="0"/>
              </a:rPr>
              <a:t>diêm</a:t>
            </a:r>
            <a:r>
              <a:rPr lang="en-US" sz="2400" b="1" dirty="0" smtClean="0">
                <a:solidFill>
                  <a:prstClr val="black"/>
                </a:solidFill>
                <a:latin typeface="Times New Roman" panose="02020603050405020304" pitchFamily="18" charset="0"/>
                <a:cs typeface="Times New Roman" panose="02020603050405020304" pitchFamily="18" charset="0"/>
              </a:rPr>
              <a:t>.</a:t>
            </a:r>
            <a:endParaRPr lang="en-US" sz="2400" b="1" dirty="0">
              <a:solidFill>
                <a:prstClr val="black"/>
              </a:solidFill>
              <a:latin typeface="Times New Roman" panose="02020603050405020304" pitchFamily="18" charset="0"/>
              <a:cs typeface="Times New Roman" panose="02020603050405020304" pitchFamily="18" charset="0"/>
            </a:endParaRPr>
          </a:p>
          <a:p>
            <a:pPr algn="ctr">
              <a:lnSpc>
                <a:spcPct val="150000"/>
              </a:lnSpc>
              <a:buSzPct val="25000"/>
            </a:pPr>
            <a:endParaRPr lang="zh-CN" altLang="en-US" sz="1600" dirty="0">
              <a:solidFill>
                <a:prstClr val="black"/>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3921130820"/>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righ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up)">
                                      <p:cBhvr>
                                        <p:cTn id="21" dur="500"/>
                                        <p:tgtEl>
                                          <p:spTgt spid="26"/>
                                        </p:tgtEl>
                                      </p:cBhvr>
                                    </p:animEffect>
                                  </p:childTnLst>
                                </p:cTn>
                              </p:par>
                              <p:par>
                                <p:cTn id="22" presetID="22" presetClass="entr" presetSubtype="8"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left)">
                                      <p:cBhvr>
                                        <p:cTn id="24" dur="500"/>
                                        <p:tgtEl>
                                          <p:spTgt spid="31"/>
                                        </p:tgtEl>
                                      </p:cBhvr>
                                    </p:animEffect>
                                  </p:childTnLst>
                                </p:cTn>
                              </p:par>
                              <p:par>
                                <p:cTn id="25" presetID="22" presetClass="entr" presetSubtype="8"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randombar(horizontal)">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randombar(horizontal)">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16" grpId="0" animBg="1"/>
      <p:bldP spid="20" grpId="0"/>
      <p:bldP spid="26" grpId="0" animBg="1"/>
      <p:bldP spid="30" grpId="0"/>
      <p:bldP spid="3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83">
            <a:extLst>
              <a:ext uri="{FF2B5EF4-FFF2-40B4-BE49-F238E27FC236}">
                <a16:creationId xmlns:a16="http://schemas.microsoft.com/office/drawing/2014/main" xmlns="" id="{256FFC25-FA2A-220E-22FC-B62B456212FF}"/>
              </a:ext>
            </a:extLst>
          </p:cNvPr>
          <p:cNvGrpSpPr/>
          <p:nvPr/>
        </p:nvGrpSpPr>
        <p:grpSpPr>
          <a:xfrm>
            <a:off x="-337" y="3690632"/>
            <a:ext cx="12192349" cy="3167380"/>
            <a:chOff x="-1" y="6744"/>
            <a:chExt cx="15613" cy="4056"/>
          </a:xfrm>
        </p:grpSpPr>
        <p:pic>
          <p:nvPicPr>
            <p:cNvPr id="14" name="图片 47">
              <a:extLst>
                <a:ext uri="{FF2B5EF4-FFF2-40B4-BE49-F238E27FC236}">
                  <a16:creationId xmlns:a16="http://schemas.microsoft.com/office/drawing/2014/main" xmlns="" id="{F489BEE4-6A8B-7564-5F72-2E8E4119C8EC}"/>
                </a:ext>
              </a:extLst>
            </p:cNvPr>
            <p:cNvPicPr>
              <a:picLocks noChangeAspect="1"/>
            </p:cNvPicPr>
            <p:nvPr/>
          </p:nvPicPr>
          <p:blipFill rotWithShape="1">
            <a:blip r:embed="rId3" cstate="screen"/>
            <a:srcRect r="23940"/>
            <a:stretch>
              <a:fillRect/>
            </a:stretch>
          </p:blipFill>
          <p:spPr>
            <a:xfrm>
              <a:off x="-1" y="6744"/>
              <a:ext cx="14261" cy="4056"/>
            </a:xfrm>
            <a:prstGeom prst="rect">
              <a:avLst/>
            </a:prstGeom>
          </p:spPr>
        </p:pic>
        <p:pic>
          <p:nvPicPr>
            <p:cNvPr id="15" name="图片 82">
              <a:extLst>
                <a:ext uri="{FF2B5EF4-FFF2-40B4-BE49-F238E27FC236}">
                  <a16:creationId xmlns:a16="http://schemas.microsoft.com/office/drawing/2014/main" xmlns="" id="{C1C6BC27-E2DB-BE15-EB2B-4D55160AE75C}"/>
                </a:ext>
              </a:extLst>
            </p:cNvPr>
            <p:cNvPicPr>
              <a:picLocks noChangeAspect="1"/>
            </p:cNvPicPr>
            <p:nvPr/>
          </p:nvPicPr>
          <p:blipFill rotWithShape="1">
            <a:blip r:embed="rId3" cstate="screen"/>
            <a:srcRect r="23940"/>
            <a:stretch>
              <a:fillRect/>
            </a:stretch>
          </p:blipFill>
          <p:spPr>
            <a:xfrm flipH="1">
              <a:off x="1351" y="6744"/>
              <a:ext cx="14261" cy="4056"/>
            </a:xfrm>
            <a:prstGeom prst="rect">
              <a:avLst/>
            </a:prstGeom>
          </p:spPr>
        </p:pic>
      </p:grpSp>
      <p:pic>
        <p:nvPicPr>
          <p:cNvPr id="7" name="图片 8" descr="cd70afdc4ca69f6b2bf455ce537a1cd3">
            <a:extLst>
              <a:ext uri="{FF2B5EF4-FFF2-40B4-BE49-F238E27FC236}">
                <a16:creationId xmlns:a16="http://schemas.microsoft.com/office/drawing/2014/main" xmlns="" id="{D77A9042-7452-3E76-AA62-5042C2FA6AED}"/>
              </a:ext>
            </a:extLst>
          </p:cNvPr>
          <p:cNvPicPr>
            <a:picLocks noChangeAspect="1"/>
          </p:cNvPicPr>
          <p:nvPr/>
        </p:nvPicPr>
        <p:blipFill>
          <a:blip r:embed="rId4"/>
          <a:stretch>
            <a:fillRect/>
          </a:stretch>
        </p:blipFill>
        <p:spPr>
          <a:xfrm>
            <a:off x="950026" y="1436221"/>
            <a:ext cx="10569039" cy="4240184"/>
          </a:xfrm>
          <a:prstGeom prst="rect">
            <a:avLst/>
          </a:prstGeom>
        </p:spPr>
      </p:pic>
      <p:sp>
        <p:nvSpPr>
          <p:cNvPr id="9" name="TextBox 10">
            <a:extLst>
              <a:ext uri="{FF2B5EF4-FFF2-40B4-BE49-F238E27FC236}">
                <a16:creationId xmlns:a16="http://schemas.microsoft.com/office/drawing/2014/main" xmlns="" id="{229260B5-7127-7429-75E1-1C27E2878712}"/>
              </a:ext>
            </a:extLst>
          </p:cNvPr>
          <p:cNvSpPr txBox="1"/>
          <p:nvPr/>
        </p:nvSpPr>
        <p:spPr>
          <a:xfrm>
            <a:off x="2749137" y="2648890"/>
            <a:ext cx="6970815" cy="156966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3200" b="1" dirty="0">
                <a:solidFill>
                  <a:srgbClr val="FF0000"/>
                </a:solidFill>
                <a:latin typeface="Times New Roman" panose="02020603050405020304" pitchFamily="18" charset="0"/>
                <a:cs typeface="Times New Roman" panose="02020603050405020304" pitchFamily="18" charset="0"/>
              </a:rPr>
              <a:t>Việc hiểu những góc nhìn khác về tác phẩm văn học có ý nghĩa gì với chúng ta?</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5461880"/>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83">
            <a:extLst>
              <a:ext uri="{FF2B5EF4-FFF2-40B4-BE49-F238E27FC236}">
                <a16:creationId xmlns:a16="http://schemas.microsoft.com/office/drawing/2014/main" xmlns="" id="{256FFC25-FA2A-220E-22FC-B62B456212FF}"/>
              </a:ext>
            </a:extLst>
          </p:cNvPr>
          <p:cNvGrpSpPr/>
          <p:nvPr/>
        </p:nvGrpSpPr>
        <p:grpSpPr>
          <a:xfrm>
            <a:off x="-337" y="3690632"/>
            <a:ext cx="12192349" cy="3167380"/>
            <a:chOff x="-1" y="6744"/>
            <a:chExt cx="15613" cy="4056"/>
          </a:xfrm>
        </p:grpSpPr>
        <p:pic>
          <p:nvPicPr>
            <p:cNvPr id="14" name="图片 47">
              <a:extLst>
                <a:ext uri="{FF2B5EF4-FFF2-40B4-BE49-F238E27FC236}">
                  <a16:creationId xmlns:a16="http://schemas.microsoft.com/office/drawing/2014/main" xmlns="" id="{F489BEE4-6A8B-7564-5F72-2E8E4119C8EC}"/>
                </a:ext>
              </a:extLst>
            </p:cNvPr>
            <p:cNvPicPr>
              <a:picLocks noChangeAspect="1"/>
            </p:cNvPicPr>
            <p:nvPr/>
          </p:nvPicPr>
          <p:blipFill rotWithShape="1">
            <a:blip r:embed="rId3" cstate="screen"/>
            <a:srcRect r="23940"/>
            <a:stretch>
              <a:fillRect/>
            </a:stretch>
          </p:blipFill>
          <p:spPr>
            <a:xfrm>
              <a:off x="-1" y="6744"/>
              <a:ext cx="14261" cy="4056"/>
            </a:xfrm>
            <a:prstGeom prst="rect">
              <a:avLst/>
            </a:prstGeom>
          </p:spPr>
        </p:pic>
        <p:pic>
          <p:nvPicPr>
            <p:cNvPr id="15" name="图片 82">
              <a:extLst>
                <a:ext uri="{FF2B5EF4-FFF2-40B4-BE49-F238E27FC236}">
                  <a16:creationId xmlns:a16="http://schemas.microsoft.com/office/drawing/2014/main" xmlns="" id="{C1C6BC27-E2DB-BE15-EB2B-4D55160AE75C}"/>
                </a:ext>
              </a:extLst>
            </p:cNvPr>
            <p:cNvPicPr>
              <a:picLocks noChangeAspect="1"/>
            </p:cNvPicPr>
            <p:nvPr/>
          </p:nvPicPr>
          <p:blipFill rotWithShape="1">
            <a:blip r:embed="rId3" cstate="screen"/>
            <a:srcRect r="23940"/>
            <a:stretch>
              <a:fillRect/>
            </a:stretch>
          </p:blipFill>
          <p:spPr>
            <a:xfrm flipH="1">
              <a:off x="1351" y="6744"/>
              <a:ext cx="14261" cy="4056"/>
            </a:xfrm>
            <a:prstGeom prst="rect">
              <a:avLst/>
            </a:prstGeom>
          </p:spPr>
        </p:pic>
      </p:grpSp>
      <p:pic>
        <p:nvPicPr>
          <p:cNvPr id="8" name="图片 2" descr="2">
            <a:extLst>
              <a:ext uri="{FF2B5EF4-FFF2-40B4-BE49-F238E27FC236}">
                <a16:creationId xmlns:a16="http://schemas.microsoft.com/office/drawing/2014/main" xmlns="" id="{0E4AAE2E-C820-A5E0-20D1-F8E394E07DD9}"/>
              </a:ext>
            </a:extLst>
          </p:cNvPr>
          <p:cNvPicPr>
            <a:picLocks noChangeAspect="1"/>
          </p:cNvPicPr>
          <p:nvPr/>
        </p:nvPicPr>
        <p:blipFill>
          <a:blip r:embed="rId4"/>
          <a:srcRect/>
          <a:stretch>
            <a:fillRect/>
          </a:stretch>
        </p:blipFill>
        <p:spPr>
          <a:xfrm>
            <a:off x="342835" y="2983400"/>
            <a:ext cx="3564147" cy="3210627"/>
          </a:xfrm>
          <a:prstGeom prst="rect">
            <a:avLst/>
          </a:prstGeom>
          <a:effectLst>
            <a:outerShdw blurRad="50800" dist="38100" dir="8100000" algn="tr" rotWithShape="0">
              <a:prstClr val="black">
                <a:alpha val="40000"/>
              </a:prstClr>
            </a:outerShdw>
          </a:effectLst>
        </p:spPr>
      </p:pic>
      <p:pic>
        <p:nvPicPr>
          <p:cNvPr id="11" name="图片 1" descr="ce1ed7f935192fceca30dfb2bcebe602">
            <a:extLst>
              <a:ext uri="{FF2B5EF4-FFF2-40B4-BE49-F238E27FC236}">
                <a16:creationId xmlns:a16="http://schemas.microsoft.com/office/drawing/2014/main" xmlns="" id="{3F9B5190-48E2-586A-57DC-24312F22FEDB}"/>
              </a:ext>
            </a:extLst>
          </p:cNvPr>
          <p:cNvPicPr>
            <a:picLocks noChangeAspect="1"/>
          </p:cNvPicPr>
          <p:nvPr/>
        </p:nvPicPr>
        <p:blipFill>
          <a:blip r:embed="rId5"/>
          <a:srcRect l="11188" t="20367" r="10619" b="19944"/>
          <a:stretch>
            <a:fillRect/>
          </a:stretch>
        </p:blipFill>
        <p:spPr>
          <a:xfrm>
            <a:off x="3265714" y="1128156"/>
            <a:ext cx="8241476" cy="4750130"/>
          </a:xfrm>
          <a:prstGeom prst="rect">
            <a:avLst/>
          </a:prstGeom>
        </p:spPr>
      </p:pic>
      <p:sp>
        <p:nvSpPr>
          <p:cNvPr id="16" name="TextBox 15">
            <a:extLst>
              <a:ext uri="{FF2B5EF4-FFF2-40B4-BE49-F238E27FC236}">
                <a16:creationId xmlns:a16="http://schemas.microsoft.com/office/drawing/2014/main" xmlns="" id="{C1BE11DB-5473-0E10-9A9A-7EAE89B8CFE2}"/>
              </a:ext>
            </a:extLst>
          </p:cNvPr>
          <p:cNvSpPr txBox="1"/>
          <p:nvPr/>
        </p:nvSpPr>
        <p:spPr>
          <a:xfrm>
            <a:off x="4429495" y="1641229"/>
            <a:ext cx="5617029" cy="4237057"/>
          </a:xfrm>
          <a:prstGeom prst="rect">
            <a:avLst/>
          </a:prstGeom>
          <a:noFill/>
        </p:spPr>
        <p:txBody>
          <a:bodyPr wrap="square">
            <a:spAutoFit/>
          </a:bodyPr>
          <a:lstStyle/>
          <a:p>
            <a:pPr lvl="0" algn="just">
              <a:spcAft>
                <a:spcPts val="800"/>
              </a:spcAft>
            </a:pPr>
            <a:endParaRPr lang="en-US" sz="3200" b="1" dirty="0" smtClean="0">
              <a:effectLst/>
              <a:latin typeface="Times New Roman" panose="02020603050405020304" pitchFamily="18" charset="0"/>
              <a:ea typeface="Arial" panose="020B0604020202020204" pitchFamily="34" charset="0"/>
              <a:cs typeface="Times New Roman" panose="02020603050405020304" pitchFamily="18" charset="0"/>
            </a:endParaRPr>
          </a:p>
          <a:p>
            <a:pPr lvl="0" algn="just">
              <a:spcAft>
                <a:spcPts val="800"/>
              </a:spcAft>
            </a:pPr>
            <a:r>
              <a:rPr lang="vi-VN" sz="3200" b="1" dirty="0" smtClean="0">
                <a:effectLst/>
                <a:latin typeface="Times New Roman" panose="02020603050405020304" pitchFamily="18" charset="0"/>
                <a:ea typeface="Arial" panose="020B0604020202020204" pitchFamily="34" charset="0"/>
                <a:cs typeface="Times New Roman" panose="02020603050405020304" pitchFamily="18" charset="0"/>
              </a:rPr>
              <a:t>Việc </a:t>
            </a:r>
            <a:r>
              <a:rPr lang="vi-VN" sz="3200" b="1" dirty="0">
                <a:effectLst/>
                <a:latin typeface="Times New Roman" panose="02020603050405020304" pitchFamily="18" charset="0"/>
                <a:ea typeface="Arial" panose="020B0604020202020204" pitchFamily="34" charset="0"/>
                <a:cs typeface="Times New Roman" panose="02020603050405020304" pitchFamily="18" charset="0"/>
              </a:rPr>
              <a:t>hiểu những góc nhìn khác về tác phẩm </a:t>
            </a:r>
            <a:r>
              <a:rPr lang="vi-VN" sz="3200" b="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giúp chúng ta có nhiều điểm nhìn khách quan </a:t>
            </a:r>
            <a:r>
              <a:rPr lang="vi-VN" sz="3200" b="1"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hơn</a:t>
            </a:r>
            <a:r>
              <a:rPr lang="en-US" sz="3200" b="1"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M</a:t>
            </a:r>
            <a:r>
              <a:rPr lang="vi-VN" sz="3200" b="1"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ỗi </a:t>
            </a:r>
            <a:r>
              <a:rPr lang="vi-VN" sz="3200" b="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cách tiếp nhận văn bản khác </a:t>
            </a:r>
            <a:r>
              <a:rPr lang="vi-VN" sz="3200" b="1"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nhau</a:t>
            </a:r>
            <a:r>
              <a:rPr lang="en-US" sz="3200" b="1" dirty="0" smtClean="0">
                <a:solidFill>
                  <a:prstClr val="black"/>
                </a:solidFill>
                <a:latin typeface=".VnTime"/>
                <a:ea typeface="Arial" panose="020B0604020202020204" pitchFamily="34" charset="0"/>
                <a:cs typeface="Times New Roman" panose="02020603050405020304" pitchFamily="18" charset="0"/>
              </a:rPr>
              <a:t> </a:t>
            </a:r>
            <a:r>
              <a:rPr lang="vi-VN" sz="3200" b="1"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sẽ </a:t>
            </a:r>
            <a:r>
              <a:rPr lang="vi-VN" sz="3200" b="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mang đến một cảm nhận khác </a:t>
            </a:r>
            <a:r>
              <a:rPr lang="vi-VN" sz="3200" b="1"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nhau</a:t>
            </a:r>
            <a:r>
              <a:rPr lang="en-US" sz="3200" b="1"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a:t>
            </a:r>
            <a:endParaRPr lang="en-US" sz="3200" b="1" dirty="0">
              <a:solidFill>
                <a:prstClr val="black"/>
              </a:solidFill>
              <a:latin typeface=".VnTime"/>
              <a:ea typeface="Times New Roman" panose="02020603050405020304" pitchFamily="18" charset="0"/>
              <a:cs typeface="Times New Roman" panose="02020603050405020304" pitchFamily="18" charset="0"/>
            </a:endParaRPr>
          </a:p>
          <a:p>
            <a:pPr algn="just">
              <a:spcAft>
                <a:spcPts val="800"/>
              </a:spcAft>
            </a:pPr>
            <a:r>
              <a:rPr lang="vi-VN" sz="3200" b="1" dirty="0" smtClea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b="1" dirty="0">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7444674"/>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5ED61416-9B2E-49D1-882D-CDA71F0477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604" t="17838" r="16314" b="7092"/>
          <a:stretch/>
        </p:blipFill>
        <p:spPr>
          <a:xfrm>
            <a:off x="-27501" y="106026"/>
            <a:ext cx="12247000" cy="6751986"/>
          </a:xfrm>
          <a:prstGeom prst="rect">
            <a:avLst/>
          </a:prstGeom>
        </p:spPr>
      </p:pic>
      <p:pic>
        <p:nvPicPr>
          <p:cNvPr id="5" name="图片 4">
            <a:extLst>
              <a:ext uri="{FF2B5EF4-FFF2-40B4-BE49-F238E27FC236}">
                <a16:creationId xmlns:a16="http://schemas.microsoft.com/office/drawing/2014/main" xmlns="" id="{31C3E686-95AB-4BCD-B6AD-BAB3ADE2F2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038" y="-538343"/>
            <a:ext cx="4007959" cy="7290341"/>
          </a:xfrm>
          <a:prstGeom prst="rect">
            <a:avLst/>
          </a:prstGeom>
        </p:spPr>
      </p:pic>
      <p:pic>
        <p:nvPicPr>
          <p:cNvPr id="6" name="图片 5">
            <a:extLst>
              <a:ext uri="{FF2B5EF4-FFF2-40B4-BE49-F238E27FC236}">
                <a16:creationId xmlns:a16="http://schemas.microsoft.com/office/drawing/2014/main" xmlns="" id="{73C6AFD5-2045-4249-9D81-6071414DE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7180" y="688009"/>
            <a:ext cx="6650182" cy="3325091"/>
          </a:xfrm>
          <a:prstGeom prst="rect">
            <a:avLst/>
          </a:prstGeom>
        </p:spPr>
      </p:pic>
      <p:pic>
        <p:nvPicPr>
          <p:cNvPr id="7" name="图片 6">
            <a:extLst>
              <a:ext uri="{FF2B5EF4-FFF2-40B4-BE49-F238E27FC236}">
                <a16:creationId xmlns:a16="http://schemas.microsoft.com/office/drawing/2014/main" xmlns="" id="{6BA3B4B4-B639-4C85-9589-B57F3F17CA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3645" y="2754434"/>
            <a:ext cx="1858311" cy="3740727"/>
          </a:xfrm>
          <a:prstGeom prst="rect">
            <a:avLst/>
          </a:prstGeom>
        </p:spPr>
      </p:pic>
      <p:pic>
        <p:nvPicPr>
          <p:cNvPr id="8" name="图片 7">
            <a:extLst>
              <a:ext uri="{FF2B5EF4-FFF2-40B4-BE49-F238E27FC236}">
                <a16:creationId xmlns:a16="http://schemas.microsoft.com/office/drawing/2014/main" xmlns="" id="{5534077B-3DB1-498F-9536-53282CCFEC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88116" y="4396690"/>
            <a:ext cx="2706831" cy="2619297"/>
          </a:xfrm>
          <a:prstGeom prst="rect">
            <a:avLst/>
          </a:prstGeom>
        </p:spPr>
      </p:pic>
      <p:pic>
        <p:nvPicPr>
          <p:cNvPr id="9" name="图片 8">
            <a:extLst>
              <a:ext uri="{FF2B5EF4-FFF2-40B4-BE49-F238E27FC236}">
                <a16:creationId xmlns:a16="http://schemas.microsoft.com/office/drawing/2014/main" xmlns="" id="{48A5E632-C12E-4F17-99A2-8CDBBC6200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0131" y="-370517"/>
            <a:ext cx="4163807" cy="2117028"/>
          </a:xfrm>
          <a:prstGeom prst="rect">
            <a:avLst/>
          </a:prstGeom>
        </p:spPr>
      </p:pic>
      <p:pic>
        <p:nvPicPr>
          <p:cNvPr id="10" name="图片 9">
            <a:extLst>
              <a:ext uri="{FF2B5EF4-FFF2-40B4-BE49-F238E27FC236}">
                <a16:creationId xmlns:a16="http://schemas.microsoft.com/office/drawing/2014/main" xmlns="" id="{9BFFE73B-EE14-4C53-AEEB-7652B38D21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32558" y="1395745"/>
            <a:ext cx="2706831" cy="1548245"/>
          </a:xfrm>
          <a:prstGeom prst="rect">
            <a:avLst/>
          </a:prstGeom>
        </p:spPr>
      </p:pic>
      <p:pic>
        <p:nvPicPr>
          <p:cNvPr id="3" name="图片 2">
            <a:extLst>
              <a:ext uri="{FF2B5EF4-FFF2-40B4-BE49-F238E27FC236}">
                <a16:creationId xmlns:a16="http://schemas.microsoft.com/office/drawing/2014/main" xmlns="" id="{9F1AE763-BE62-42E1-B69B-C94A146BC5E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16485" y="438911"/>
            <a:ext cx="7559055" cy="6419101"/>
          </a:xfrm>
          <a:prstGeom prst="rect">
            <a:avLst/>
          </a:prstGeom>
        </p:spPr>
      </p:pic>
      <p:sp>
        <p:nvSpPr>
          <p:cNvPr id="11" name="文本框 10">
            <a:extLst>
              <a:ext uri="{FF2B5EF4-FFF2-40B4-BE49-F238E27FC236}">
                <a16:creationId xmlns:a16="http://schemas.microsoft.com/office/drawing/2014/main" xmlns="" id="{BA269BEF-E8B9-4BD0-A039-13A8FEAA0711}"/>
              </a:ext>
            </a:extLst>
          </p:cNvPr>
          <p:cNvSpPr txBox="1"/>
          <p:nvPr/>
        </p:nvSpPr>
        <p:spPr>
          <a:xfrm>
            <a:off x="4091794" y="1524791"/>
            <a:ext cx="4226118" cy="2123658"/>
          </a:xfrm>
          <a:prstGeom prst="rect">
            <a:avLst/>
          </a:prstGeom>
          <a:noFill/>
        </p:spPr>
        <p:txBody>
          <a:bodyPr wrap="square" rtlCol="0">
            <a:spAutoFit/>
          </a:bodyPr>
          <a:lstStyle/>
          <a:p>
            <a:r>
              <a:rPr lang="en-US" altLang="zh-CN" sz="6600" b="1" dirty="0" err="1">
                <a:solidFill>
                  <a:schemeClr val="accent1"/>
                </a:solidFill>
                <a:latin typeface="Times New Roman" panose="02020603050405020304" pitchFamily="18" charset="0"/>
                <a:cs typeface="Times New Roman" panose="02020603050405020304" pitchFamily="18" charset="0"/>
                <a:sym typeface="+mn-lt"/>
              </a:rPr>
              <a:t>Hoạt</a:t>
            </a:r>
            <a:r>
              <a:rPr lang="en-US" altLang="zh-CN" sz="6600" b="1" dirty="0">
                <a:solidFill>
                  <a:schemeClr val="accent1"/>
                </a:solidFill>
                <a:latin typeface="Times New Roman" panose="02020603050405020304" pitchFamily="18" charset="0"/>
                <a:cs typeface="Times New Roman" panose="02020603050405020304" pitchFamily="18" charset="0"/>
                <a:sym typeface="+mn-lt"/>
              </a:rPr>
              <a:t> </a:t>
            </a:r>
            <a:r>
              <a:rPr lang="en-US" altLang="zh-CN" sz="6600" b="1" dirty="0" err="1">
                <a:solidFill>
                  <a:schemeClr val="accent1"/>
                </a:solidFill>
                <a:latin typeface="Times New Roman" panose="02020603050405020304" pitchFamily="18" charset="0"/>
                <a:cs typeface="Times New Roman" panose="02020603050405020304" pitchFamily="18" charset="0"/>
                <a:sym typeface="+mn-lt"/>
              </a:rPr>
              <a:t>động</a:t>
            </a:r>
            <a:r>
              <a:rPr lang="en-US" altLang="zh-CN" sz="6600" b="1" dirty="0">
                <a:solidFill>
                  <a:schemeClr val="accent1"/>
                </a:solidFill>
                <a:latin typeface="Times New Roman" panose="02020603050405020304" pitchFamily="18" charset="0"/>
                <a:cs typeface="Times New Roman" panose="02020603050405020304" pitchFamily="18" charset="0"/>
                <a:sym typeface="+mn-lt"/>
              </a:rPr>
              <a:t> </a:t>
            </a:r>
            <a:r>
              <a:rPr lang="en-US" altLang="zh-CN" sz="6600" b="1" dirty="0" err="1">
                <a:solidFill>
                  <a:schemeClr val="accent1"/>
                </a:solidFill>
                <a:latin typeface="Times New Roman" panose="02020603050405020304" pitchFamily="18" charset="0"/>
                <a:cs typeface="Times New Roman" panose="02020603050405020304" pitchFamily="18" charset="0"/>
                <a:sym typeface="+mn-lt"/>
              </a:rPr>
              <a:t>vận</a:t>
            </a:r>
            <a:r>
              <a:rPr lang="en-US" altLang="zh-CN" sz="6600" b="1" dirty="0">
                <a:solidFill>
                  <a:schemeClr val="accent1"/>
                </a:solidFill>
                <a:latin typeface="Times New Roman" panose="02020603050405020304" pitchFamily="18" charset="0"/>
                <a:cs typeface="Times New Roman" panose="02020603050405020304" pitchFamily="18" charset="0"/>
                <a:sym typeface="+mn-lt"/>
              </a:rPr>
              <a:t> </a:t>
            </a:r>
            <a:r>
              <a:rPr lang="en-US" altLang="zh-CN" sz="6600" b="1" dirty="0" err="1">
                <a:solidFill>
                  <a:schemeClr val="accent1"/>
                </a:solidFill>
                <a:latin typeface="Times New Roman" panose="02020603050405020304" pitchFamily="18" charset="0"/>
                <a:cs typeface="Times New Roman" panose="02020603050405020304" pitchFamily="18" charset="0"/>
                <a:sym typeface="+mn-lt"/>
              </a:rPr>
              <a:t>dụng</a:t>
            </a:r>
            <a:endParaRPr lang="zh-CN" altLang="en-US" sz="6600" b="1" dirty="0">
              <a:solidFill>
                <a:schemeClr val="accent1"/>
              </a:solidFill>
              <a:latin typeface="Times New Roman" panose="02020603050405020304" pitchFamily="18" charset="0"/>
              <a:cs typeface="Times New Roman" panose="02020603050405020304" pitchFamily="18" charset="0"/>
              <a:sym typeface="+mn-lt"/>
            </a:endParaRPr>
          </a:p>
        </p:txBody>
      </p:sp>
      <p:pic>
        <p:nvPicPr>
          <p:cNvPr id="12" name="图片 11">
            <a:extLst>
              <a:ext uri="{FF2B5EF4-FFF2-40B4-BE49-F238E27FC236}">
                <a16:creationId xmlns:a16="http://schemas.microsoft.com/office/drawing/2014/main" xmlns="" id="{8AA4C189-876E-46E7-B75D-20A3737B81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763103" y="-795180"/>
            <a:ext cx="4007959" cy="7290341"/>
          </a:xfrm>
          <a:prstGeom prst="rect">
            <a:avLst/>
          </a:prstGeom>
        </p:spPr>
      </p:pic>
    </p:spTree>
    <p:extLst>
      <p:ext uri="{BB962C8B-B14F-4D97-AF65-F5344CB8AC3E}">
        <p14:creationId xmlns:p14="http://schemas.microsoft.com/office/powerpoint/2010/main" val="2306759039"/>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586;p67">
            <a:extLst>
              <a:ext uri="{FF2B5EF4-FFF2-40B4-BE49-F238E27FC236}">
                <a16:creationId xmlns:a16="http://schemas.microsoft.com/office/drawing/2014/main" xmlns="" id="{616DE4C3-592A-647F-236B-62CCC1ADAA8F}"/>
              </a:ext>
            </a:extLst>
          </p:cNvPr>
          <p:cNvPicPr preferRelativeResize="0"/>
          <p:nvPr/>
        </p:nvPicPr>
        <p:blipFill>
          <a:blip r:embed="rId3">
            <a:alphaModFix/>
          </a:blip>
          <a:stretch>
            <a:fillRect/>
          </a:stretch>
        </p:blipFill>
        <p:spPr>
          <a:xfrm>
            <a:off x="-114969" y="2078181"/>
            <a:ext cx="2132902" cy="3549513"/>
          </a:xfrm>
          <a:prstGeom prst="rect">
            <a:avLst/>
          </a:prstGeom>
          <a:noFill/>
          <a:ln>
            <a:noFill/>
          </a:ln>
        </p:spPr>
      </p:pic>
      <p:grpSp>
        <p:nvGrpSpPr>
          <p:cNvPr id="5" name="Google Shape;1587;p67">
            <a:extLst>
              <a:ext uri="{FF2B5EF4-FFF2-40B4-BE49-F238E27FC236}">
                <a16:creationId xmlns:a16="http://schemas.microsoft.com/office/drawing/2014/main" xmlns="" id="{44836C71-569B-07BA-6356-0D79B8AE6B44}"/>
              </a:ext>
            </a:extLst>
          </p:cNvPr>
          <p:cNvGrpSpPr/>
          <p:nvPr/>
        </p:nvGrpSpPr>
        <p:grpSpPr>
          <a:xfrm rot="-2313897">
            <a:off x="883766" y="4907681"/>
            <a:ext cx="1566221" cy="1065281"/>
            <a:chOff x="803875" y="1084147"/>
            <a:chExt cx="1566225" cy="1065284"/>
          </a:xfrm>
        </p:grpSpPr>
        <p:sp>
          <p:nvSpPr>
            <p:cNvPr id="6" name="Google Shape;1588;p67">
              <a:extLst>
                <a:ext uri="{FF2B5EF4-FFF2-40B4-BE49-F238E27FC236}">
                  <a16:creationId xmlns:a16="http://schemas.microsoft.com/office/drawing/2014/main" xmlns="" id="{819B09AE-B033-69AF-E1F0-6C68EC1CD981}"/>
                </a:ext>
              </a:extLst>
            </p:cNvPr>
            <p:cNvSpPr/>
            <p:nvPr/>
          </p:nvSpPr>
          <p:spPr>
            <a:xfrm>
              <a:off x="810542" y="1142226"/>
              <a:ext cx="1559558" cy="1005283"/>
            </a:xfrm>
            <a:custGeom>
              <a:avLst/>
              <a:gdLst/>
              <a:ahLst/>
              <a:cxnLst/>
              <a:rect l="l" t="t" r="r" b="b"/>
              <a:pathLst>
                <a:path w="10526" h="6785" extrusionOk="0">
                  <a:moveTo>
                    <a:pt x="3866" y="0"/>
                  </a:moveTo>
                  <a:cubicBezTo>
                    <a:pt x="3845" y="0"/>
                    <a:pt x="3824" y="1"/>
                    <a:pt x="3803" y="3"/>
                  </a:cubicBezTo>
                  <a:cubicBezTo>
                    <a:pt x="2569" y="33"/>
                    <a:pt x="1335" y="154"/>
                    <a:pt x="121" y="365"/>
                  </a:cubicBezTo>
                  <a:cubicBezTo>
                    <a:pt x="96" y="370"/>
                    <a:pt x="71" y="370"/>
                    <a:pt x="51" y="386"/>
                  </a:cubicBezTo>
                  <a:cubicBezTo>
                    <a:pt x="6" y="416"/>
                    <a:pt x="1" y="491"/>
                    <a:pt x="31" y="547"/>
                  </a:cubicBezTo>
                  <a:cubicBezTo>
                    <a:pt x="61" y="597"/>
                    <a:pt x="116" y="627"/>
                    <a:pt x="167" y="663"/>
                  </a:cubicBezTo>
                  <a:cubicBezTo>
                    <a:pt x="701" y="1015"/>
                    <a:pt x="1109" y="1680"/>
                    <a:pt x="1380" y="2249"/>
                  </a:cubicBezTo>
                  <a:cubicBezTo>
                    <a:pt x="1753" y="3019"/>
                    <a:pt x="1874" y="3840"/>
                    <a:pt x="1889" y="4686"/>
                  </a:cubicBezTo>
                  <a:cubicBezTo>
                    <a:pt x="1899" y="4923"/>
                    <a:pt x="1929" y="5245"/>
                    <a:pt x="2171" y="5356"/>
                  </a:cubicBezTo>
                  <a:cubicBezTo>
                    <a:pt x="2433" y="5472"/>
                    <a:pt x="2735" y="5457"/>
                    <a:pt x="3012" y="5482"/>
                  </a:cubicBezTo>
                  <a:cubicBezTo>
                    <a:pt x="3486" y="5517"/>
                    <a:pt x="3964" y="5527"/>
                    <a:pt x="4427" y="5638"/>
                  </a:cubicBezTo>
                  <a:cubicBezTo>
                    <a:pt x="5062" y="5789"/>
                    <a:pt x="5646" y="6127"/>
                    <a:pt x="6089" y="6595"/>
                  </a:cubicBezTo>
                  <a:cubicBezTo>
                    <a:pt x="6145" y="6655"/>
                    <a:pt x="6200" y="6716"/>
                    <a:pt x="6270" y="6751"/>
                  </a:cubicBezTo>
                  <a:cubicBezTo>
                    <a:pt x="6318" y="6775"/>
                    <a:pt x="6368" y="6785"/>
                    <a:pt x="6419" y="6785"/>
                  </a:cubicBezTo>
                  <a:cubicBezTo>
                    <a:pt x="6542" y="6785"/>
                    <a:pt x="6672" y="6729"/>
                    <a:pt x="6789" y="6676"/>
                  </a:cubicBezTo>
                  <a:cubicBezTo>
                    <a:pt x="7388" y="6399"/>
                    <a:pt x="7998" y="6147"/>
                    <a:pt x="8617" y="5925"/>
                  </a:cubicBezTo>
                  <a:cubicBezTo>
                    <a:pt x="8924" y="5814"/>
                    <a:pt x="9232" y="5714"/>
                    <a:pt x="9544" y="5618"/>
                  </a:cubicBezTo>
                  <a:cubicBezTo>
                    <a:pt x="9715" y="5563"/>
                    <a:pt x="9896" y="5517"/>
                    <a:pt x="10073" y="5462"/>
                  </a:cubicBezTo>
                  <a:cubicBezTo>
                    <a:pt x="10204" y="5417"/>
                    <a:pt x="10526" y="5351"/>
                    <a:pt x="10370" y="5190"/>
                  </a:cubicBezTo>
                  <a:cubicBezTo>
                    <a:pt x="10108" y="4903"/>
                    <a:pt x="9715" y="4676"/>
                    <a:pt x="9388" y="4470"/>
                  </a:cubicBezTo>
                  <a:cubicBezTo>
                    <a:pt x="8312" y="3806"/>
                    <a:pt x="7027" y="3389"/>
                    <a:pt x="5749" y="3389"/>
                  </a:cubicBezTo>
                  <a:cubicBezTo>
                    <a:pt x="5543" y="3389"/>
                    <a:pt x="5337" y="3400"/>
                    <a:pt x="5132" y="3422"/>
                  </a:cubicBezTo>
                  <a:cubicBezTo>
                    <a:pt x="5132" y="3422"/>
                    <a:pt x="5132" y="3422"/>
                    <a:pt x="5132" y="3422"/>
                  </a:cubicBezTo>
                  <a:cubicBezTo>
                    <a:pt x="5092" y="3422"/>
                    <a:pt x="5037" y="2652"/>
                    <a:pt x="5032" y="2581"/>
                  </a:cubicBezTo>
                  <a:cubicBezTo>
                    <a:pt x="4991" y="2264"/>
                    <a:pt x="4946" y="1952"/>
                    <a:pt x="4870" y="1645"/>
                  </a:cubicBezTo>
                  <a:cubicBezTo>
                    <a:pt x="4740" y="1106"/>
                    <a:pt x="4523" y="582"/>
                    <a:pt x="4170" y="154"/>
                  </a:cubicBezTo>
                  <a:cubicBezTo>
                    <a:pt x="4130" y="109"/>
                    <a:pt x="4085" y="58"/>
                    <a:pt x="4029" y="33"/>
                  </a:cubicBezTo>
                  <a:cubicBezTo>
                    <a:pt x="3978" y="7"/>
                    <a:pt x="3922" y="0"/>
                    <a:pt x="3866" y="0"/>
                  </a:cubicBezTo>
                  <a:close/>
                </a:path>
              </a:pathLst>
            </a:custGeom>
            <a:solidFill>
              <a:srgbClr val="BC4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589;p67">
              <a:extLst>
                <a:ext uri="{FF2B5EF4-FFF2-40B4-BE49-F238E27FC236}">
                  <a16:creationId xmlns:a16="http://schemas.microsoft.com/office/drawing/2014/main" xmlns="" id="{200A8B4E-7DCD-7D91-55DD-94D19440F8DE}"/>
                </a:ext>
              </a:extLst>
            </p:cNvPr>
            <p:cNvSpPr/>
            <p:nvPr/>
          </p:nvSpPr>
          <p:spPr>
            <a:xfrm>
              <a:off x="803875" y="1201491"/>
              <a:ext cx="1553780" cy="946018"/>
            </a:xfrm>
            <a:custGeom>
              <a:avLst/>
              <a:gdLst/>
              <a:ahLst/>
              <a:cxnLst/>
              <a:rect l="l" t="t" r="r" b="b"/>
              <a:pathLst>
                <a:path w="10487" h="6385" extrusionOk="0">
                  <a:moveTo>
                    <a:pt x="136" y="1"/>
                  </a:moveTo>
                  <a:cubicBezTo>
                    <a:pt x="111" y="1"/>
                    <a:pt x="81" y="6"/>
                    <a:pt x="66" y="26"/>
                  </a:cubicBezTo>
                  <a:cubicBezTo>
                    <a:pt x="0" y="96"/>
                    <a:pt x="161" y="227"/>
                    <a:pt x="212" y="263"/>
                  </a:cubicBezTo>
                  <a:cubicBezTo>
                    <a:pt x="746" y="615"/>
                    <a:pt x="1154" y="1280"/>
                    <a:pt x="1425" y="1849"/>
                  </a:cubicBezTo>
                  <a:cubicBezTo>
                    <a:pt x="1798" y="2619"/>
                    <a:pt x="1919" y="3440"/>
                    <a:pt x="1934" y="4286"/>
                  </a:cubicBezTo>
                  <a:cubicBezTo>
                    <a:pt x="1944" y="4523"/>
                    <a:pt x="1974" y="4845"/>
                    <a:pt x="2216" y="4956"/>
                  </a:cubicBezTo>
                  <a:cubicBezTo>
                    <a:pt x="2478" y="5072"/>
                    <a:pt x="2780" y="5057"/>
                    <a:pt x="3057" y="5082"/>
                  </a:cubicBezTo>
                  <a:cubicBezTo>
                    <a:pt x="3531" y="5117"/>
                    <a:pt x="4009" y="5127"/>
                    <a:pt x="4472" y="5238"/>
                  </a:cubicBezTo>
                  <a:cubicBezTo>
                    <a:pt x="5107" y="5389"/>
                    <a:pt x="5691" y="5727"/>
                    <a:pt x="6134" y="6195"/>
                  </a:cubicBezTo>
                  <a:cubicBezTo>
                    <a:pt x="6190" y="6255"/>
                    <a:pt x="6245" y="6316"/>
                    <a:pt x="6315" y="6351"/>
                  </a:cubicBezTo>
                  <a:cubicBezTo>
                    <a:pt x="6363" y="6375"/>
                    <a:pt x="6413" y="6385"/>
                    <a:pt x="6464" y="6385"/>
                  </a:cubicBezTo>
                  <a:cubicBezTo>
                    <a:pt x="6587" y="6385"/>
                    <a:pt x="6717" y="6329"/>
                    <a:pt x="6834" y="6276"/>
                  </a:cubicBezTo>
                  <a:cubicBezTo>
                    <a:pt x="7433" y="5999"/>
                    <a:pt x="8043" y="5747"/>
                    <a:pt x="8662" y="5525"/>
                  </a:cubicBezTo>
                  <a:cubicBezTo>
                    <a:pt x="8969" y="5414"/>
                    <a:pt x="9277" y="5314"/>
                    <a:pt x="9589" y="5218"/>
                  </a:cubicBezTo>
                  <a:cubicBezTo>
                    <a:pt x="9760" y="5163"/>
                    <a:pt x="9941" y="5117"/>
                    <a:pt x="10118" y="5062"/>
                  </a:cubicBezTo>
                  <a:cubicBezTo>
                    <a:pt x="10203" y="5032"/>
                    <a:pt x="10324" y="5017"/>
                    <a:pt x="10400" y="4956"/>
                  </a:cubicBezTo>
                  <a:cubicBezTo>
                    <a:pt x="10487" y="4882"/>
                    <a:pt x="10442" y="4804"/>
                    <a:pt x="10350" y="4804"/>
                  </a:cubicBezTo>
                  <a:cubicBezTo>
                    <a:pt x="10336" y="4804"/>
                    <a:pt x="10320" y="4806"/>
                    <a:pt x="10304" y="4810"/>
                  </a:cubicBezTo>
                  <a:cubicBezTo>
                    <a:pt x="10239" y="4825"/>
                    <a:pt x="10173" y="4840"/>
                    <a:pt x="10113" y="4860"/>
                  </a:cubicBezTo>
                  <a:cubicBezTo>
                    <a:pt x="9398" y="5052"/>
                    <a:pt x="8718" y="5329"/>
                    <a:pt x="8038" y="5606"/>
                  </a:cubicBezTo>
                  <a:cubicBezTo>
                    <a:pt x="7695" y="5747"/>
                    <a:pt x="7353" y="5883"/>
                    <a:pt x="7005" y="6009"/>
                  </a:cubicBezTo>
                  <a:cubicBezTo>
                    <a:pt x="6864" y="6064"/>
                    <a:pt x="6668" y="6175"/>
                    <a:pt x="6517" y="6175"/>
                  </a:cubicBezTo>
                  <a:cubicBezTo>
                    <a:pt x="6361" y="6175"/>
                    <a:pt x="6225" y="6019"/>
                    <a:pt x="6134" y="5918"/>
                  </a:cubicBezTo>
                  <a:cubicBezTo>
                    <a:pt x="5631" y="5389"/>
                    <a:pt x="4910" y="5102"/>
                    <a:pt x="4185" y="5012"/>
                  </a:cubicBezTo>
                  <a:cubicBezTo>
                    <a:pt x="3888" y="4976"/>
                    <a:pt x="3591" y="4971"/>
                    <a:pt x="3294" y="4951"/>
                  </a:cubicBezTo>
                  <a:cubicBezTo>
                    <a:pt x="3072" y="4931"/>
                    <a:pt x="2851" y="4916"/>
                    <a:pt x="2634" y="4876"/>
                  </a:cubicBezTo>
                  <a:cubicBezTo>
                    <a:pt x="2453" y="4840"/>
                    <a:pt x="2221" y="4810"/>
                    <a:pt x="2166" y="4599"/>
                  </a:cubicBezTo>
                  <a:cubicBezTo>
                    <a:pt x="2060" y="4221"/>
                    <a:pt x="2125" y="3813"/>
                    <a:pt x="2075" y="3430"/>
                  </a:cubicBezTo>
                  <a:cubicBezTo>
                    <a:pt x="1929" y="2368"/>
                    <a:pt x="1511" y="1396"/>
                    <a:pt x="836" y="565"/>
                  </a:cubicBezTo>
                  <a:cubicBezTo>
                    <a:pt x="655" y="338"/>
                    <a:pt x="459" y="177"/>
                    <a:pt x="207" y="36"/>
                  </a:cubicBezTo>
                  <a:cubicBezTo>
                    <a:pt x="187" y="21"/>
                    <a:pt x="161" y="6"/>
                    <a:pt x="136" y="1"/>
                  </a:cubicBezTo>
                  <a:close/>
                </a:path>
              </a:pathLst>
            </a:custGeom>
            <a:solidFill>
              <a:srgbClr val="9C61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590;p67">
              <a:extLst>
                <a:ext uri="{FF2B5EF4-FFF2-40B4-BE49-F238E27FC236}">
                  <a16:creationId xmlns:a16="http://schemas.microsoft.com/office/drawing/2014/main" xmlns="" id="{E7A07609-032A-0FC9-C21C-6CE9AB8DF82F}"/>
                </a:ext>
              </a:extLst>
            </p:cNvPr>
            <p:cNvSpPr/>
            <p:nvPr/>
          </p:nvSpPr>
          <p:spPr>
            <a:xfrm>
              <a:off x="1734330" y="1913260"/>
              <a:ext cx="623320" cy="236171"/>
            </a:xfrm>
            <a:custGeom>
              <a:avLst/>
              <a:gdLst/>
              <a:ahLst/>
              <a:cxnLst/>
              <a:rect l="l" t="t" r="r" b="b"/>
              <a:pathLst>
                <a:path w="4207" h="1594" extrusionOk="0">
                  <a:moveTo>
                    <a:pt x="4070" y="0"/>
                  </a:moveTo>
                  <a:cubicBezTo>
                    <a:pt x="4056" y="0"/>
                    <a:pt x="4040" y="2"/>
                    <a:pt x="4024" y="6"/>
                  </a:cubicBezTo>
                  <a:cubicBezTo>
                    <a:pt x="3959" y="21"/>
                    <a:pt x="3893" y="36"/>
                    <a:pt x="3833" y="56"/>
                  </a:cubicBezTo>
                  <a:cubicBezTo>
                    <a:pt x="3118" y="248"/>
                    <a:pt x="2438" y="525"/>
                    <a:pt x="1758" y="802"/>
                  </a:cubicBezTo>
                  <a:cubicBezTo>
                    <a:pt x="1415" y="943"/>
                    <a:pt x="1073" y="1079"/>
                    <a:pt x="725" y="1205"/>
                  </a:cubicBezTo>
                  <a:cubicBezTo>
                    <a:pt x="675" y="1226"/>
                    <a:pt x="354" y="1385"/>
                    <a:pt x="229" y="1385"/>
                  </a:cubicBezTo>
                  <a:cubicBezTo>
                    <a:pt x="205" y="1385"/>
                    <a:pt x="188" y="1380"/>
                    <a:pt x="182" y="1366"/>
                  </a:cubicBezTo>
                  <a:lnTo>
                    <a:pt x="182" y="1366"/>
                  </a:lnTo>
                  <a:cubicBezTo>
                    <a:pt x="202" y="1411"/>
                    <a:pt x="182" y="1472"/>
                    <a:pt x="141" y="1502"/>
                  </a:cubicBezTo>
                  <a:cubicBezTo>
                    <a:pt x="110" y="1526"/>
                    <a:pt x="69" y="1534"/>
                    <a:pt x="31" y="1534"/>
                  </a:cubicBezTo>
                  <a:cubicBezTo>
                    <a:pt x="20" y="1534"/>
                    <a:pt x="10" y="1533"/>
                    <a:pt x="0" y="1532"/>
                  </a:cubicBezTo>
                  <a:lnTo>
                    <a:pt x="0" y="1532"/>
                  </a:lnTo>
                  <a:cubicBezTo>
                    <a:pt x="30" y="1577"/>
                    <a:pt x="83" y="1594"/>
                    <a:pt x="146" y="1594"/>
                  </a:cubicBezTo>
                  <a:cubicBezTo>
                    <a:pt x="286" y="1594"/>
                    <a:pt x="474" y="1510"/>
                    <a:pt x="554" y="1472"/>
                  </a:cubicBezTo>
                  <a:cubicBezTo>
                    <a:pt x="1153" y="1195"/>
                    <a:pt x="1763" y="943"/>
                    <a:pt x="2382" y="721"/>
                  </a:cubicBezTo>
                  <a:cubicBezTo>
                    <a:pt x="2689" y="610"/>
                    <a:pt x="2997" y="510"/>
                    <a:pt x="3309" y="414"/>
                  </a:cubicBezTo>
                  <a:cubicBezTo>
                    <a:pt x="3480" y="359"/>
                    <a:pt x="3661" y="313"/>
                    <a:pt x="3838" y="258"/>
                  </a:cubicBezTo>
                  <a:cubicBezTo>
                    <a:pt x="3923" y="228"/>
                    <a:pt x="4044" y="213"/>
                    <a:pt x="4120" y="152"/>
                  </a:cubicBezTo>
                  <a:cubicBezTo>
                    <a:pt x="4207" y="78"/>
                    <a:pt x="4162" y="0"/>
                    <a:pt x="4070" y="0"/>
                  </a:cubicBezTo>
                  <a:close/>
                </a:path>
              </a:pathLst>
            </a:custGeom>
            <a:solidFill>
              <a:srgbClr val="FF667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1591;p67">
              <a:extLst>
                <a:ext uri="{FF2B5EF4-FFF2-40B4-BE49-F238E27FC236}">
                  <a16:creationId xmlns:a16="http://schemas.microsoft.com/office/drawing/2014/main" xmlns="" id="{41021216-FCF1-2B4E-9052-7E4917E9CAD1}"/>
                </a:ext>
              </a:extLst>
            </p:cNvPr>
            <p:cNvSpPr/>
            <p:nvPr/>
          </p:nvSpPr>
          <p:spPr>
            <a:xfrm>
              <a:off x="860621" y="1084147"/>
              <a:ext cx="1475995" cy="1014469"/>
            </a:xfrm>
            <a:custGeom>
              <a:avLst/>
              <a:gdLst/>
              <a:ahLst/>
              <a:cxnLst/>
              <a:rect l="l" t="t" r="r" b="b"/>
              <a:pathLst>
                <a:path w="9962" h="6847" extrusionOk="0">
                  <a:moveTo>
                    <a:pt x="2498" y="1"/>
                  </a:moveTo>
                  <a:cubicBezTo>
                    <a:pt x="2433" y="1"/>
                    <a:pt x="2367" y="1"/>
                    <a:pt x="2301" y="2"/>
                  </a:cubicBezTo>
                  <a:cubicBezTo>
                    <a:pt x="1632" y="17"/>
                    <a:pt x="987" y="108"/>
                    <a:pt x="332" y="209"/>
                  </a:cubicBezTo>
                  <a:cubicBezTo>
                    <a:pt x="423" y="239"/>
                    <a:pt x="519" y="269"/>
                    <a:pt x="609" y="294"/>
                  </a:cubicBezTo>
                  <a:lnTo>
                    <a:pt x="212" y="375"/>
                  </a:lnTo>
                  <a:lnTo>
                    <a:pt x="619" y="531"/>
                  </a:lnTo>
                  <a:cubicBezTo>
                    <a:pt x="489" y="566"/>
                    <a:pt x="358" y="586"/>
                    <a:pt x="222" y="591"/>
                  </a:cubicBezTo>
                  <a:cubicBezTo>
                    <a:pt x="287" y="632"/>
                    <a:pt x="358" y="677"/>
                    <a:pt x="428" y="722"/>
                  </a:cubicBezTo>
                  <a:cubicBezTo>
                    <a:pt x="413" y="722"/>
                    <a:pt x="399" y="721"/>
                    <a:pt x="384" y="721"/>
                  </a:cubicBezTo>
                  <a:cubicBezTo>
                    <a:pt x="254" y="721"/>
                    <a:pt x="127" y="741"/>
                    <a:pt x="0" y="778"/>
                  </a:cubicBezTo>
                  <a:cubicBezTo>
                    <a:pt x="252" y="883"/>
                    <a:pt x="423" y="1019"/>
                    <a:pt x="604" y="1221"/>
                  </a:cubicBezTo>
                  <a:cubicBezTo>
                    <a:pt x="1002" y="1674"/>
                    <a:pt x="1319" y="2198"/>
                    <a:pt x="1541" y="2757"/>
                  </a:cubicBezTo>
                  <a:cubicBezTo>
                    <a:pt x="1768" y="3321"/>
                    <a:pt x="1823" y="3960"/>
                    <a:pt x="1868" y="4565"/>
                  </a:cubicBezTo>
                  <a:cubicBezTo>
                    <a:pt x="1884" y="4756"/>
                    <a:pt x="1808" y="5406"/>
                    <a:pt x="2035" y="5501"/>
                  </a:cubicBezTo>
                  <a:cubicBezTo>
                    <a:pt x="2110" y="5530"/>
                    <a:pt x="2160" y="5538"/>
                    <a:pt x="2219" y="5538"/>
                  </a:cubicBezTo>
                  <a:cubicBezTo>
                    <a:pt x="2255" y="5538"/>
                    <a:pt x="2293" y="5535"/>
                    <a:pt x="2342" y="5532"/>
                  </a:cubicBezTo>
                  <a:cubicBezTo>
                    <a:pt x="2563" y="5511"/>
                    <a:pt x="2786" y="5499"/>
                    <a:pt x="3009" y="5499"/>
                  </a:cubicBezTo>
                  <a:cubicBezTo>
                    <a:pt x="3480" y="5499"/>
                    <a:pt x="3950" y="5551"/>
                    <a:pt x="4402" y="5678"/>
                  </a:cubicBezTo>
                  <a:cubicBezTo>
                    <a:pt x="5061" y="5859"/>
                    <a:pt x="5701" y="6327"/>
                    <a:pt x="6139" y="6846"/>
                  </a:cubicBezTo>
                  <a:cubicBezTo>
                    <a:pt x="7388" y="6287"/>
                    <a:pt x="8657" y="5763"/>
                    <a:pt x="9941" y="5275"/>
                  </a:cubicBezTo>
                  <a:cubicBezTo>
                    <a:pt x="9906" y="5265"/>
                    <a:pt x="9871" y="5250"/>
                    <a:pt x="9835" y="5240"/>
                  </a:cubicBezTo>
                  <a:cubicBezTo>
                    <a:pt x="9881" y="5204"/>
                    <a:pt x="9921" y="5169"/>
                    <a:pt x="9961" y="5134"/>
                  </a:cubicBezTo>
                  <a:cubicBezTo>
                    <a:pt x="9891" y="5023"/>
                    <a:pt x="9765" y="4952"/>
                    <a:pt x="9634" y="4937"/>
                  </a:cubicBezTo>
                  <a:cubicBezTo>
                    <a:pt x="9710" y="4882"/>
                    <a:pt x="9785" y="4832"/>
                    <a:pt x="9856" y="4776"/>
                  </a:cubicBezTo>
                  <a:cubicBezTo>
                    <a:pt x="9422" y="4595"/>
                    <a:pt x="9080" y="4263"/>
                    <a:pt x="8687" y="4006"/>
                  </a:cubicBezTo>
                  <a:cubicBezTo>
                    <a:pt x="8105" y="3624"/>
                    <a:pt x="7411" y="3427"/>
                    <a:pt x="6717" y="3427"/>
                  </a:cubicBezTo>
                  <a:cubicBezTo>
                    <a:pt x="6330" y="3427"/>
                    <a:pt x="5943" y="3489"/>
                    <a:pt x="5575" y="3613"/>
                  </a:cubicBezTo>
                  <a:cubicBezTo>
                    <a:pt x="5756" y="3034"/>
                    <a:pt x="5676" y="2364"/>
                    <a:pt x="5509" y="1785"/>
                  </a:cubicBezTo>
                  <a:cubicBezTo>
                    <a:pt x="5343" y="1196"/>
                    <a:pt x="5041" y="596"/>
                    <a:pt x="4618" y="148"/>
                  </a:cubicBezTo>
                  <a:cubicBezTo>
                    <a:pt x="4603" y="133"/>
                    <a:pt x="4583" y="118"/>
                    <a:pt x="4563" y="103"/>
                  </a:cubicBezTo>
                  <a:cubicBezTo>
                    <a:pt x="4537" y="93"/>
                    <a:pt x="4507" y="88"/>
                    <a:pt x="4472" y="88"/>
                  </a:cubicBezTo>
                  <a:cubicBezTo>
                    <a:pt x="4432" y="83"/>
                    <a:pt x="4386" y="83"/>
                    <a:pt x="4341" y="78"/>
                  </a:cubicBezTo>
                  <a:cubicBezTo>
                    <a:pt x="3726" y="41"/>
                    <a:pt x="3116" y="1"/>
                    <a:pt x="2498"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592;p67">
              <a:extLst>
                <a:ext uri="{FF2B5EF4-FFF2-40B4-BE49-F238E27FC236}">
                  <a16:creationId xmlns:a16="http://schemas.microsoft.com/office/drawing/2014/main" xmlns="" id="{6036442A-E31B-491A-06D1-F0E30A8049C3}"/>
                </a:ext>
              </a:extLst>
            </p:cNvPr>
            <p:cNvSpPr/>
            <p:nvPr/>
          </p:nvSpPr>
          <p:spPr>
            <a:xfrm>
              <a:off x="860621" y="1114816"/>
              <a:ext cx="1475995" cy="983799"/>
            </a:xfrm>
            <a:custGeom>
              <a:avLst/>
              <a:gdLst/>
              <a:ahLst/>
              <a:cxnLst/>
              <a:rect l="l" t="t" r="r" b="b"/>
              <a:pathLst>
                <a:path w="9962" h="6640" extrusionOk="0">
                  <a:moveTo>
                    <a:pt x="362" y="1"/>
                  </a:moveTo>
                  <a:cubicBezTo>
                    <a:pt x="351" y="1"/>
                    <a:pt x="339" y="1"/>
                    <a:pt x="327" y="2"/>
                  </a:cubicBezTo>
                  <a:cubicBezTo>
                    <a:pt x="383" y="27"/>
                    <a:pt x="443" y="42"/>
                    <a:pt x="504" y="57"/>
                  </a:cubicBezTo>
                  <a:cubicBezTo>
                    <a:pt x="522" y="62"/>
                    <a:pt x="580" y="88"/>
                    <a:pt x="604" y="88"/>
                  </a:cubicBezTo>
                  <a:cubicBezTo>
                    <a:pt x="606" y="88"/>
                    <a:pt x="607" y="88"/>
                    <a:pt x="609" y="87"/>
                  </a:cubicBezTo>
                  <a:lnTo>
                    <a:pt x="609" y="87"/>
                  </a:lnTo>
                  <a:cubicBezTo>
                    <a:pt x="478" y="117"/>
                    <a:pt x="347" y="143"/>
                    <a:pt x="212" y="168"/>
                  </a:cubicBezTo>
                  <a:lnTo>
                    <a:pt x="619" y="324"/>
                  </a:lnTo>
                  <a:cubicBezTo>
                    <a:pt x="489" y="359"/>
                    <a:pt x="358" y="379"/>
                    <a:pt x="222" y="384"/>
                  </a:cubicBezTo>
                  <a:cubicBezTo>
                    <a:pt x="287" y="425"/>
                    <a:pt x="358" y="470"/>
                    <a:pt x="428" y="515"/>
                  </a:cubicBezTo>
                  <a:cubicBezTo>
                    <a:pt x="413" y="515"/>
                    <a:pt x="399" y="514"/>
                    <a:pt x="384" y="514"/>
                  </a:cubicBezTo>
                  <a:cubicBezTo>
                    <a:pt x="254" y="514"/>
                    <a:pt x="127" y="534"/>
                    <a:pt x="0" y="571"/>
                  </a:cubicBezTo>
                  <a:cubicBezTo>
                    <a:pt x="252" y="676"/>
                    <a:pt x="423" y="812"/>
                    <a:pt x="604" y="1014"/>
                  </a:cubicBezTo>
                  <a:cubicBezTo>
                    <a:pt x="1002" y="1467"/>
                    <a:pt x="1319" y="1991"/>
                    <a:pt x="1541" y="2550"/>
                  </a:cubicBezTo>
                  <a:cubicBezTo>
                    <a:pt x="1768" y="3114"/>
                    <a:pt x="1823" y="3753"/>
                    <a:pt x="1868" y="4358"/>
                  </a:cubicBezTo>
                  <a:cubicBezTo>
                    <a:pt x="1884" y="4549"/>
                    <a:pt x="1808" y="5199"/>
                    <a:pt x="2035" y="5294"/>
                  </a:cubicBezTo>
                  <a:cubicBezTo>
                    <a:pt x="2110" y="5323"/>
                    <a:pt x="2160" y="5331"/>
                    <a:pt x="2219" y="5331"/>
                  </a:cubicBezTo>
                  <a:cubicBezTo>
                    <a:pt x="2255" y="5331"/>
                    <a:pt x="2293" y="5328"/>
                    <a:pt x="2342" y="5325"/>
                  </a:cubicBezTo>
                  <a:cubicBezTo>
                    <a:pt x="2563" y="5304"/>
                    <a:pt x="2786" y="5292"/>
                    <a:pt x="3009" y="5292"/>
                  </a:cubicBezTo>
                  <a:cubicBezTo>
                    <a:pt x="3480" y="5292"/>
                    <a:pt x="3950" y="5344"/>
                    <a:pt x="4402" y="5471"/>
                  </a:cubicBezTo>
                  <a:cubicBezTo>
                    <a:pt x="5061" y="5652"/>
                    <a:pt x="5701" y="6120"/>
                    <a:pt x="6139" y="6639"/>
                  </a:cubicBezTo>
                  <a:cubicBezTo>
                    <a:pt x="7388" y="6080"/>
                    <a:pt x="8657" y="5556"/>
                    <a:pt x="9941" y="5068"/>
                  </a:cubicBezTo>
                  <a:cubicBezTo>
                    <a:pt x="9906" y="5058"/>
                    <a:pt x="9871" y="5043"/>
                    <a:pt x="9835" y="5033"/>
                  </a:cubicBezTo>
                  <a:cubicBezTo>
                    <a:pt x="9881" y="4997"/>
                    <a:pt x="9921" y="4962"/>
                    <a:pt x="9961" y="4927"/>
                  </a:cubicBezTo>
                  <a:cubicBezTo>
                    <a:pt x="9916" y="4861"/>
                    <a:pt x="9845" y="4791"/>
                    <a:pt x="9770" y="4766"/>
                  </a:cubicBezTo>
                  <a:cubicBezTo>
                    <a:pt x="9730" y="4751"/>
                    <a:pt x="9684" y="4735"/>
                    <a:pt x="9644" y="4725"/>
                  </a:cubicBezTo>
                  <a:cubicBezTo>
                    <a:pt x="9715" y="4680"/>
                    <a:pt x="9780" y="4630"/>
                    <a:pt x="9845" y="4574"/>
                  </a:cubicBezTo>
                  <a:lnTo>
                    <a:pt x="9845" y="4574"/>
                  </a:lnTo>
                  <a:cubicBezTo>
                    <a:pt x="9302" y="4695"/>
                    <a:pt x="8773" y="4876"/>
                    <a:pt x="8224" y="4992"/>
                  </a:cubicBezTo>
                  <a:cubicBezTo>
                    <a:pt x="7695" y="5098"/>
                    <a:pt x="7156" y="5194"/>
                    <a:pt x="6648" y="5380"/>
                  </a:cubicBezTo>
                  <a:cubicBezTo>
                    <a:pt x="6517" y="5425"/>
                    <a:pt x="6391" y="5481"/>
                    <a:pt x="6280" y="5561"/>
                  </a:cubicBezTo>
                  <a:cubicBezTo>
                    <a:pt x="5518" y="4923"/>
                    <a:pt x="4506" y="4543"/>
                    <a:pt x="3506" y="4543"/>
                  </a:cubicBezTo>
                  <a:cubicBezTo>
                    <a:pt x="3369" y="4543"/>
                    <a:pt x="3233" y="4550"/>
                    <a:pt x="3097" y="4564"/>
                  </a:cubicBezTo>
                  <a:cubicBezTo>
                    <a:pt x="2750" y="4604"/>
                    <a:pt x="2417" y="4745"/>
                    <a:pt x="2221" y="5043"/>
                  </a:cubicBezTo>
                  <a:cubicBezTo>
                    <a:pt x="2478" y="4645"/>
                    <a:pt x="2498" y="4141"/>
                    <a:pt x="2478" y="3668"/>
                  </a:cubicBezTo>
                  <a:cubicBezTo>
                    <a:pt x="2448" y="3013"/>
                    <a:pt x="2352" y="2353"/>
                    <a:pt x="2110" y="1749"/>
                  </a:cubicBezTo>
                  <a:cubicBezTo>
                    <a:pt x="1949" y="1351"/>
                    <a:pt x="1727" y="979"/>
                    <a:pt x="1440" y="666"/>
                  </a:cubicBezTo>
                  <a:cubicBezTo>
                    <a:pt x="1289" y="505"/>
                    <a:pt x="1133" y="344"/>
                    <a:pt x="952" y="218"/>
                  </a:cubicBezTo>
                  <a:cubicBezTo>
                    <a:pt x="856" y="153"/>
                    <a:pt x="760" y="97"/>
                    <a:pt x="650" y="57"/>
                  </a:cubicBezTo>
                  <a:cubicBezTo>
                    <a:pt x="555" y="21"/>
                    <a:pt x="464" y="1"/>
                    <a:pt x="362" y="1"/>
                  </a:cubicBezTo>
                  <a:close/>
                </a:path>
              </a:pathLst>
            </a:custGeom>
            <a:solidFill>
              <a:srgbClr val="F9DFB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593;p67">
              <a:extLst>
                <a:ext uri="{FF2B5EF4-FFF2-40B4-BE49-F238E27FC236}">
                  <a16:creationId xmlns:a16="http://schemas.microsoft.com/office/drawing/2014/main" xmlns="" id="{A724062B-6CC6-1F73-4C70-51726D8B0C0C}"/>
                </a:ext>
              </a:extLst>
            </p:cNvPr>
            <p:cNvSpPr/>
            <p:nvPr/>
          </p:nvSpPr>
          <p:spPr>
            <a:xfrm>
              <a:off x="1768556" y="1792508"/>
              <a:ext cx="568055" cy="306845"/>
            </a:xfrm>
            <a:custGeom>
              <a:avLst/>
              <a:gdLst/>
              <a:ahLst/>
              <a:cxnLst/>
              <a:rect l="l" t="t" r="r" b="b"/>
              <a:pathLst>
                <a:path w="3834" h="2071" extrusionOk="0">
                  <a:moveTo>
                    <a:pt x="3717" y="0"/>
                  </a:moveTo>
                  <a:lnTo>
                    <a:pt x="3717" y="0"/>
                  </a:lnTo>
                  <a:cubicBezTo>
                    <a:pt x="3174" y="121"/>
                    <a:pt x="2645" y="302"/>
                    <a:pt x="2096" y="418"/>
                  </a:cubicBezTo>
                  <a:cubicBezTo>
                    <a:pt x="1567" y="524"/>
                    <a:pt x="1028" y="620"/>
                    <a:pt x="520" y="806"/>
                  </a:cubicBezTo>
                  <a:cubicBezTo>
                    <a:pt x="363" y="861"/>
                    <a:pt x="137" y="917"/>
                    <a:pt x="122" y="1108"/>
                  </a:cubicBezTo>
                  <a:cubicBezTo>
                    <a:pt x="107" y="1274"/>
                    <a:pt x="92" y="1441"/>
                    <a:pt x="71" y="1602"/>
                  </a:cubicBezTo>
                  <a:cubicBezTo>
                    <a:pt x="61" y="1682"/>
                    <a:pt x="51" y="1763"/>
                    <a:pt x="41" y="1843"/>
                  </a:cubicBezTo>
                  <a:cubicBezTo>
                    <a:pt x="36" y="1889"/>
                    <a:pt x="31" y="1929"/>
                    <a:pt x="21" y="1969"/>
                  </a:cubicBezTo>
                  <a:cubicBezTo>
                    <a:pt x="21" y="1995"/>
                    <a:pt x="1" y="2045"/>
                    <a:pt x="16" y="2070"/>
                  </a:cubicBezTo>
                  <a:cubicBezTo>
                    <a:pt x="258" y="1969"/>
                    <a:pt x="489" y="1854"/>
                    <a:pt x="731" y="1748"/>
                  </a:cubicBezTo>
                  <a:cubicBezTo>
                    <a:pt x="998" y="1632"/>
                    <a:pt x="1270" y="1516"/>
                    <a:pt x="1542" y="1400"/>
                  </a:cubicBezTo>
                  <a:cubicBezTo>
                    <a:pt x="2086" y="1174"/>
                    <a:pt x="2635" y="952"/>
                    <a:pt x="3184" y="736"/>
                  </a:cubicBezTo>
                  <a:cubicBezTo>
                    <a:pt x="3390" y="655"/>
                    <a:pt x="3602" y="574"/>
                    <a:pt x="3813" y="494"/>
                  </a:cubicBezTo>
                  <a:cubicBezTo>
                    <a:pt x="3778" y="484"/>
                    <a:pt x="3743" y="469"/>
                    <a:pt x="3707" y="459"/>
                  </a:cubicBezTo>
                  <a:cubicBezTo>
                    <a:pt x="3753" y="423"/>
                    <a:pt x="3793" y="388"/>
                    <a:pt x="3833" y="353"/>
                  </a:cubicBezTo>
                  <a:cubicBezTo>
                    <a:pt x="3788" y="287"/>
                    <a:pt x="3717" y="217"/>
                    <a:pt x="3642" y="192"/>
                  </a:cubicBezTo>
                  <a:cubicBezTo>
                    <a:pt x="3602" y="177"/>
                    <a:pt x="3556" y="161"/>
                    <a:pt x="3516" y="151"/>
                  </a:cubicBezTo>
                  <a:cubicBezTo>
                    <a:pt x="3587" y="106"/>
                    <a:pt x="3652" y="56"/>
                    <a:pt x="3717" y="0"/>
                  </a:cubicBezTo>
                  <a:close/>
                </a:path>
              </a:pathLst>
            </a:custGeom>
            <a:solidFill>
              <a:srgbClr val="F9DFB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594;p67">
              <a:extLst>
                <a:ext uri="{FF2B5EF4-FFF2-40B4-BE49-F238E27FC236}">
                  <a16:creationId xmlns:a16="http://schemas.microsoft.com/office/drawing/2014/main" xmlns="" id="{5546D77A-D912-A26B-989A-988D1B0753C4}"/>
                </a:ext>
              </a:extLst>
            </p:cNvPr>
            <p:cNvSpPr/>
            <p:nvPr/>
          </p:nvSpPr>
          <p:spPr>
            <a:xfrm>
              <a:off x="918700" y="1152301"/>
              <a:ext cx="265804" cy="384334"/>
            </a:xfrm>
            <a:custGeom>
              <a:avLst/>
              <a:gdLst/>
              <a:ahLst/>
              <a:cxnLst/>
              <a:rect l="l" t="t" r="r" b="b"/>
              <a:pathLst>
                <a:path w="1794" h="2594" extrusionOk="0">
                  <a:moveTo>
                    <a:pt x="1" y="0"/>
                  </a:moveTo>
                  <a:cubicBezTo>
                    <a:pt x="132" y="31"/>
                    <a:pt x="258" y="91"/>
                    <a:pt x="374" y="167"/>
                  </a:cubicBezTo>
                  <a:cubicBezTo>
                    <a:pt x="484" y="242"/>
                    <a:pt x="590" y="333"/>
                    <a:pt x="681" y="433"/>
                  </a:cubicBezTo>
                  <a:cubicBezTo>
                    <a:pt x="867" y="630"/>
                    <a:pt x="1048" y="841"/>
                    <a:pt x="1189" y="1073"/>
                  </a:cubicBezTo>
                  <a:cubicBezTo>
                    <a:pt x="1335" y="1305"/>
                    <a:pt x="1461" y="1546"/>
                    <a:pt x="1562" y="1803"/>
                  </a:cubicBezTo>
                  <a:cubicBezTo>
                    <a:pt x="1612" y="1929"/>
                    <a:pt x="1658" y="2060"/>
                    <a:pt x="1693" y="2191"/>
                  </a:cubicBezTo>
                  <a:cubicBezTo>
                    <a:pt x="1733" y="2322"/>
                    <a:pt x="1763" y="2458"/>
                    <a:pt x="1794" y="2594"/>
                  </a:cubicBezTo>
                  <a:cubicBezTo>
                    <a:pt x="1784" y="2453"/>
                    <a:pt x="1758" y="2317"/>
                    <a:pt x="1733" y="2181"/>
                  </a:cubicBezTo>
                  <a:cubicBezTo>
                    <a:pt x="1703" y="2045"/>
                    <a:pt x="1668" y="1914"/>
                    <a:pt x="1622" y="1778"/>
                  </a:cubicBezTo>
                  <a:cubicBezTo>
                    <a:pt x="1532" y="1516"/>
                    <a:pt x="1411" y="1264"/>
                    <a:pt x="1260" y="1028"/>
                  </a:cubicBezTo>
                  <a:cubicBezTo>
                    <a:pt x="1114" y="791"/>
                    <a:pt x="927" y="579"/>
                    <a:pt x="726" y="388"/>
                  </a:cubicBezTo>
                  <a:cubicBezTo>
                    <a:pt x="625" y="292"/>
                    <a:pt x="515" y="202"/>
                    <a:pt x="394" y="131"/>
                  </a:cubicBezTo>
                  <a:cubicBezTo>
                    <a:pt x="273" y="66"/>
                    <a:pt x="137" y="15"/>
                    <a:pt x="1" y="0"/>
                  </a:cubicBezTo>
                  <a:close/>
                </a:path>
              </a:pathLst>
            </a:custGeom>
            <a:solidFill>
              <a:srgbClr val="E0898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595;p67">
              <a:extLst>
                <a:ext uri="{FF2B5EF4-FFF2-40B4-BE49-F238E27FC236}">
                  <a16:creationId xmlns:a16="http://schemas.microsoft.com/office/drawing/2014/main" xmlns="" id="{68373685-DCFC-1053-9D8B-AEF80C32C76F}"/>
                </a:ext>
              </a:extLst>
            </p:cNvPr>
            <p:cNvSpPr/>
            <p:nvPr/>
          </p:nvSpPr>
          <p:spPr>
            <a:xfrm>
              <a:off x="914996" y="1191861"/>
              <a:ext cx="283731" cy="664953"/>
            </a:xfrm>
            <a:custGeom>
              <a:avLst/>
              <a:gdLst/>
              <a:ahLst/>
              <a:cxnLst/>
              <a:rect l="l" t="t" r="r" b="b"/>
              <a:pathLst>
                <a:path w="1915" h="4488" extrusionOk="0">
                  <a:moveTo>
                    <a:pt x="1" y="0"/>
                  </a:moveTo>
                  <a:lnTo>
                    <a:pt x="1" y="0"/>
                  </a:lnTo>
                  <a:cubicBezTo>
                    <a:pt x="187" y="106"/>
                    <a:pt x="358" y="232"/>
                    <a:pt x="514" y="378"/>
                  </a:cubicBezTo>
                  <a:cubicBezTo>
                    <a:pt x="670" y="524"/>
                    <a:pt x="811" y="680"/>
                    <a:pt x="942" y="851"/>
                  </a:cubicBezTo>
                  <a:cubicBezTo>
                    <a:pt x="1194" y="1194"/>
                    <a:pt x="1401" y="1571"/>
                    <a:pt x="1547" y="1969"/>
                  </a:cubicBezTo>
                  <a:cubicBezTo>
                    <a:pt x="1703" y="2367"/>
                    <a:pt x="1793" y="2785"/>
                    <a:pt x="1834" y="3208"/>
                  </a:cubicBezTo>
                  <a:cubicBezTo>
                    <a:pt x="1874" y="3636"/>
                    <a:pt x="1854" y="4064"/>
                    <a:pt x="1788" y="4487"/>
                  </a:cubicBezTo>
                  <a:cubicBezTo>
                    <a:pt x="1839" y="4281"/>
                    <a:pt x="1874" y="4064"/>
                    <a:pt x="1894" y="3853"/>
                  </a:cubicBezTo>
                  <a:cubicBezTo>
                    <a:pt x="1909" y="3636"/>
                    <a:pt x="1914" y="3420"/>
                    <a:pt x="1899" y="3203"/>
                  </a:cubicBezTo>
                  <a:cubicBezTo>
                    <a:pt x="1884" y="2992"/>
                    <a:pt x="1854" y="2775"/>
                    <a:pt x="1809" y="2564"/>
                  </a:cubicBezTo>
                  <a:cubicBezTo>
                    <a:pt x="1763" y="2352"/>
                    <a:pt x="1703" y="2146"/>
                    <a:pt x="1627" y="1939"/>
                  </a:cubicBezTo>
                  <a:cubicBezTo>
                    <a:pt x="1552" y="1738"/>
                    <a:pt x="1456" y="1541"/>
                    <a:pt x="1350" y="1355"/>
                  </a:cubicBezTo>
                  <a:cubicBezTo>
                    <a:pt x="1325" y="1305"/>
                    <a:pt x="1295" y="1259"/>
                    <a:pt x="1270" y="1214"/>
                  </a:cubicBezTo>
                  <a:lnTo>
                    <a:pt x="1184" y="1078"/>
                  </a:lnTo>
                  <a:cubicBezTo>
                    <a:pt x="1124" y="987"/>
                    <a:pt x="1058" y="897"/>
                    <a:pt x="993" y="816"/>
                  </a:cubicBezTo>
                  <a:cubicBezTo>
                    <a:pt x="857" y="645"/>
                    <a:pt x="706" y="489"/>
                    <a:pt x="540" y="348"/>
                  </a:cubicBezTo>
                  <a:cubicBezTo>
                    <a:pt x="378" y="207"/>
                    <a:pt x="192" y="91"/>
                    <a:pt x="1" y="0"/>
                  </a:cubicBezTo>
                  <a:close/>
                </a:path>
              </a:pathLst>
            </a:custGeom>
            <a:solidFill>
              <a:srgbClr val="E0898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596;p67">
              <a:extLst>
                <a:ext uri="{FF2B5EF4-FFF2-40B4-BE49-F238E27FC236}">
                  <a16:creationId xmlns:a16="http://schemas.microsoft.com/office/drawing/2014/main" xmlns="" id="{CEF60190-2527-C33C-DACB-F407990F316B}"/>
                </a:ext>
              </a:extLst>
            </p:cNvPr>
            <p:cNvSpPr/>
            <p:nvPr/>
          </p:nvSpPr>
          <p:spPr>
            <a:xfrm>
              <a:off x="903884" y="1204454"/>
              <a:ext cx="263433" cy="664953"/>
            </a:xfrm>
            <a:custGeom>
              <a:avLst/>
              <a:gdLst/>
              <a:ahLst/>
              <a:cxnLst/>
              <a:rect l="l" t="t" r="r" b="b"/>
              <a:pathLst>
                <a:path w="1778" h="4488" extrusionOk="0">
                  <a:moveTo>
                    <a:pt x="0" y="1"/>
                  </a:moveTo>
                  <a:lnTo>
                    <a:pt x="0" y="1"/>
                  </a:lnTo>
                  <a:cubicBezTo>
                    <a:pt x="176" y="122"/>
                    <a:pt x="327" y="268"/>
                    <a:pt x="463" y="424"/>
                  </a:cubicBezTo>
                  <a:cubicBezTo>
                    <a:pt x="534" y="499"/>
                    <a:pt x="599" y="585"/>
                    <a:pt x="660" y="666"/>
                  </a:cubicBezTo>
                  <a:cubicBezTo>
                    <a:pt x="725" y="746"/>
                    <a:pt x="786" y="837"/>
                    <a:pt x="841" y="922"/>
                  </a:cubicBezTo>
                  <a:cubicBezTo>
                    <a:pt x="1078" y="1265"/>
                    <a:pt x="1264" y="1638"/>
                    <a:pt x="1405" y="2030"/>
                  </a:cubicBezTo>
                  <a:cubicBezTo>
                    <a:pt x="1556" y="2418"/>
                    <a:pt x="1647" y="2826"/>
                    <a:pt x="1697" y="3244"/>
                  </a:cubicBezTo>
                  <a:cubicBezTo>
                    <a:pt x="1722" y="3451"/>
                    <a:pt x="1733" y="3657"/>
                    <a:pt x="1733" y="3863"/>
                  </a:cubicBezTo>
                  <a:cubicBezTo>
                    <a:pt x="1727" y="3969"/>
                    <a:pt x="1733" y="4075"/>
                    <a:pt x="1722" y="4181"/>
                  </a:cubicBezTo>
                  <a:lnTo>
                    <a:pt x="1712" y="4337"/>
                  </a:lnTo>
                  <a:cubicBezTo>
                    <a:pt x="1707" y="4362"/>
                    <a:pt x="1702" y="4387"/>
                    <a:pt x="1712" y="4417"/>
                  </a:cubicBezTo>
                  <a:cubicBezTo>
                    <a:pt x="1722" y="4443"/>
                    <a:pt x="1733" y="4463"/>
                    <a:pt x="1738" y="4488"/>
                  </a:cubicBezTo>
                  <a:cubicBezTo>
                    <a:pt x="1738" y="4463"/>
                    <a:pt x="1722" y="4438"/>
                    <a:pt x="1717" y="4412"/>
                  </a:cubicBezTo>
                  <a:cubicBezTo>
                    <a:pt x="1712" y="4387"/>
                    <a:pt x="1717" y="4362"/>
                    <a:pt x="1722" y="4337"/>
                  </a:cubicBezTo>
                  <a:lnTo>
                    <a:pt x="1743" y="4181"/>
                  </a:lnTo>
                  <a:cubicBezTo>
                    <a:pt x="1758" y="4075"/>
                    <a:pt x="1763" y="3969"/>
                    <a:pt x="1773" y="3869"/>
                  </a:cubicBezTo>
                  <a:cubicBezTo>
                    <a:pt x="1778" y="3657"/>
                    <a:pt x="1778" y="3446"/>
                    <a:pt x="1758" y="3234"/>
                  </a:cubicBezTo>
                  <a:cubicBezTo>
                    <a:pt x="1722" y="2816"/>
                    <a:pt x="1632" y="2398"/>
                    <a:pt x="1486" y="2000"/>
                  </a:cubicBezTo>
                  <a:cubicBezTo>
                    <a:pt x="1335" y="1607"/>
                    <a:pt x="1143" y="1225"/>
                    <a:pt x="897" y="882"/>
                  </a:cubicBezTo>
                  <a:cubicBezTo>
                    <a:pt x="831" y="802"/>
                    <a:pt x="771" y="716"/>
                    <a:pt x="700" y="635"/>
                  </a:cubicBezTo>
                  <a:cubicBezTo>
                    <a:pt x="635" y="550"/>
                    <a:pt x="569" y="474"/>
                    <a:pt x="494" y="399"/>
                  </a:cubicBezTo>
                  <a:cubicBezTo>
                    <a:pt x="348" y="248"/>
                    <a:pt x="186" y="107"/>
                    <a:pt x="0" y="1"/>
                  </a:cubicBezTo>
                  <a:close/>
                </a:path>
              </a:pathLst>
            </a:custGeom>
            <a:solidFill>
              <a:srgbClr val="E0898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597;p67">
              <a:extLst>
                <a:ext uri="{FF2B5EF4-FFF2-40B4-BE49-F238E27FC236}">
                  <a16:creationId xmlns:a16="http://schemas.microsoft.com/office/drawing/2014/main" xmlns="" id="{716AD87B-7041-530C-76C4-AADAA3A8A5A0}"/>
                </a:ext>
              </a:extLst>
            </p:cNvPr>
            <p:cNvSpPr/>
            <p:nvPr/>
          </p:nvSpPr>
          <p:spPr>
            <a:xfrm>
              <a:off x="1185095" y="1860366"/>
              <a:ext cx="585835" cy="173943"/>
            </a:xfrm>
            <a:custGeom>
              <a:avLst/>
              <a:gdLst/>
              <a:ahLst/>
              <a:cxnLst/>
              <a:rect l="l" t="t" r="r" b="b"/>
              <a:pathLst>
                <a:path w="3954" h="1174" extrusionOk="0">
                  <a:moveTo>
                    <a:pt x="1361" y="1"/>
                  </a:moveTo>
                  <a:cubicBezTo>
                    <a:pt x="1260" y="1"/>
                    <a:pt x="1159" y="6"/>
                    <a:pt x="1058" y="16"/>
                  </a:cubicBezTo>
                  <a:cubicBezTo>
                    <a:pt x="701" y="51"/>
                    <a:pt x="358" y="152"/>
                    <a:pt x="1" y="192"/>
                  </a:cubicBezTo>
                  <a:cubicBezTo>
                    <a:pt x="182" y="192"/>
                    <a:pt x="358" y="167"/>
                    <a:pt x="535" y="142"/>
                  </a:cubicBezTo>
                  <a:cubicBezTo>
                    <a:pt x="711" y="116"/>
                    <a:pt x="887" y="91"/>
                    <a:pt x="1063" y="81"/>
                  </a:cubicBezTo>
                  <a:cubicBezTo>
                    <a:pt x="1144" y="75"/>
                    <a:pt x="1225" y="72"/>
                    <a:pt x="1306" y="72"/>
                  </a:cubicBezTo>
                  <a:cubicBezTo>
                    <a:pt x="1577" y="72"/>
                    <a:pt x="1848" y="105"/>
                    <a:pt x="2116" y="167"/>
                  </a:cubicBezTo>
                  <a:cubicBezTo>
                    <a:pt x="2458" y="242"/>
                    <a:pt x="2791" y="373"/>
                    <a:pt x="3098" y="539"/>
                  </a:cubicBezTo>
                  <a:cubicBezTo>
                    <a:pt x="3254" y="625"/>
                    <a:pt x="3405" y="716"/>
                    <a:pt x="3541" y="831"/>
                  </a:cubicBezTo>
                  <a:cubicBezTo>
                    <a:pt x="3682" y="937"/>
                    <a:pt x="3813" y="1063"/>
                    <a:pt x="3954" y="1174"/>
                  </a:cubicBezTo>
                  <a:cubicBezTo>
                    <a:pt x="3823" y="1048"/>
                    <a:pt x="3702" y="917"/>
                    <a:pt x="3571" y="796"/>
                  </a:cubicBezTo>
                  <a:cubicBezTo>
                    <a:pt x="3435" y="680"/>
                    <a:pt x="3284" y="575"/>
                    <a:pt x="3133" y="484"/>
                  </a:cubicBezTo>
                  <a:cubicBezTo>
                    <a:pt x="2821" y="303"/>
                    <a:pt x="2483" y="172"/>
                    <a:pt x="2131" y="86"/>
                  </a:cubicBezTo>
                  <a:cubicBezTo>
                    <a:pt x="1878" y="32"/>
                    <a:pt x="1619" y="1"/>
                    <a:pt x="1361" y="1"/>
                  </a:cubicBezTo>
                  <a:close/>
                </a:path>
              </a:pathLst>
            </a:custGeom>
            <a:solidFill>
              <a:srgbClr val="E0898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598;p67">
              <a:extLst>
                <a:ext uri="{FF2B5EF4-FFF2-40B4-BE49-F238E27FC236}">
                  <a16:creationId xmlns:a16="http://schemas.microsoft.com/office/drawing/2014/main" xmlns="" id="{477A0C73-7600-1265-E877-6A17A1E26AB5}"/>
                </a:ext>
              </a:extLst>
            </p:cNvPr>
            <p:cNvSpPr/>
            <p:nvPr/>
          </p:nvSpPr>
          <p:spPr>
            <a:xfrm>
              <a:off x="1214283" y="1832067"/>
              <a:ext cx="563462" cy="175424"/>
            </a:xfrm>
            <a:custGeom>
              <a:avLst/>
              <a:gdLst/>
              <a:ahLst/>
              <a:cxnLst/>
              <a:rect l="l" t="t" r="r" b="b"/>
              <a:pathLst>
                <a:path w="3803" h="1184" extrusionOk="0">
                  <a:moveTo>
                    <a:pt x="1316" y="0"/>
                  </a:moveTo>
                  <a:cubicBezTo>
                    <a:pt x="1216" y="0"/>
                    <a:pt x="1116" y="5"/>
                    <a:pt x="1017" y="15"/>
                  </a:cubicBezTo>
                  <a:cubicBezTo>
                    <a:pt x="846" y="30"/>
                    <a:pt x="675" y="61"/>
                    <a:pt x="504" y="96"/>
                  </a:cubicBezTo>
                  <a:cubicBezTo>
                    <a:pt x="332" y="131"/>
                    <a:pt x="166" y="176"/>
                    <a:pt x="0" y="222"/>
                  </a:cubicBezTo>
                  <a:cubicBezTo>
                    <a:pt x="343" y="161"/>
                    <a:pt x="680" y="101"/>
                    <a:pt x="1022" y="81"/>
                  </a:cubicBezTo>
                  <a:cubicBezTo>
                    <a:pt x="1108" y="76"/>
                    <a:pt x="1194" y="72"/>
                    <a:pt x="1279" y="72"/>
                  </a:cubicBezTo>
                  <a:cubicBezTo>
                    <a:pt x="1365" y="72"/>
                    <a:pt x="1450" y="76"/>
                    <a:pt x="1536" y="86"/>
                  </a:cubicBezTo>
                  <a:cubicBezTo>
                    <a:pt x="1702" y="101"/>
                    <a:pt x="1874" y="131"/>
                    <a:pt x="2035" y="181"/>
                  </a:cubicBezTo>
                  <a:cubicBezTo>
                    <a:pt x="2367" y="267"/>
                    <a:pt x="2679" y="413"/>
                    <a:pt x="2976" y="584"/>
                  </a:cubicBezTo>
                  <a:cubicBezTo>
                    <a:pt x="3127" y="665"/>
                    <a:pt x="3274" y="756"/>
                    <a:pt x="3420" y="851"/>
                  </a:cubicBezTo>
                  <a:cubicBezTo>
                    <a:pt x="3561" y="947"/>
                    <a:pt x="3717" y="1033"/>
                    <a:pt x="3802" y="1184"/>
                  </a:cubicBezTo>
                  <a:cubicBezTo>
                    <a:pt x="3772" y="1103"/>
                    <a:pt x="3712" y="1038"/>
                    <a:pt x="3646" y="977"/>
                  </a:cubicBezTo>
                  <a:cubicBezTo>
                    <a:pt x="3581" y="922"/>
                    <a:pt x="3510" y="871"/>
                    <a:pt x="3440" y="816"/>
                  </a:cubicBezTo>
                  <a:cubicBezTo>
                    <a:pt x="3304" y="715"/>
                    <a:pt x="3158" y="620"/>
                    <a:pt x="3012" y="529"/>
                  </a:cubicBezTo>
                  <a:cubicBezTo>
                    <a:pt x="2715" y="348"/>
                    <a:pt x="2397" y="197"/>
                    <a:pt x="2060" y="101"/>
                  </a:cubicBezTo>
                  <a:cubicBezTo>
                    <a:pt x="1819" y="32"/>
                    <a:pt x="1567" y="0"/>
                    <a:pt x="1316" y="0"/>
                  </a:cubicBezTo>
                  <a:close/>
                </a:path>
              </a:pathLst>
            </a:custGeom>
            <a:solidFill>
              <a:srgbClr val="E0898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599;p67">
              <a:extLst>
                <a:ext uri="{FF2B5EF4-FFF2-40B4-BE49-F238E27FC236}">
                  <a16:creationId xmlns:a16="http://schemas.microsoft.com/office/drawing/2014/main" xmlns="" id="{C28935CE-5F80-5BBC-EBE9-3FC7A4C92B72}"/>
                </a:ext>
              </a:extLst>
            </p:cNvPr>
            <p:cNvSpPr/>
            <p:nvPr/>
          </p:nvSpPr>
          <p:spPr>
            <a:xfrm>
              <a:off x="1254583" y="1808658"/>
              <a:ext cx="512642" cy="145199"/>
            </a:xfrm>
            <a:custGeom>
              <a:avLst/>
              <a:gdLst/>
              <a:ahLst/>
              <a:cxnLst/>
              <a:rect l="l" t="t" r="r" b="b"/>
              <a:pathLst>
                <a:path w="3460" h="980" extrusionOk="0">
                  <a:moveTo>
                    <a:pt x="1022" y="0"/>
                  </a:moveTo>
                  <a:cubicBezTo>
                    <a:pt x="987" y="0"/>
                    <a:pt x="952" y="1"/>
                    <a:pt x="917" y="2"/>
                  </a:cubicBezTo>
                  <a:lnTo>
                    <a:pt x="685" y="12"/>
                  </a:lnTo>
                  <a:lnTo>
                    <a:pt x="453" y="42"/>
                  </a:lnTo>
                  <a:lnTo>
                    <a:pt x="222" y="88"/>
                  </a:lnTo>
                  <a:cubicBezTo>
                    <a:pt x="146" y="108"/>
                    <a:pt x="76" y="128"/>
                    <a:pt x="0" y="148"/>
                  </a:cubicBezTo>
                  <a:cubicBezTo>
                    <a:pt x="281" y="92"/>
                    <a:pt x="565" y="62"/>
                    <a:pt x="850" y="62"/>
                  </a:cubicBezTo>
                  <a:cubicBezTo>
                    <a:pt x="873" y="62"/>
                    <a:pt x="895" y="62"/>
                    <a:pt x="917" y="62"/>
                  </a:cubicBezTo>
                  <a:cubicBezTo>
                    <a:pt x="1224" y="73"/>
                    <a:pt x="1526" y="108"/>
                    <a:pt x="1823" y="178"/>
                  </a:cubicBezTo>
                  <a:cubicBezTo>
                    <a:pt x="2120" y="249"/>
                    <a:pt x="2407" y="355"/>
                    <a:pt x="2684" y="491"/>
                  </a:cubicBezTo>
                  <a:lnTo>
                    <a:pt x="2886" y="596"/>
                  </a:lnTo>
                  <a:lnTo>
                    <a:pt x="3087" y="712"/>
                  </a:lnTo>
                  <a:lnTo>
                    <a:pt x="3279" y="838"/>
                  </a:lnTo>
                  <a:cubicBezTo>
                    <a:pt x="3339" y="888"/>
                    <a:pt x="3399" y="934"/>
                    <a:pt x="3460" y="979"/>
                  </a:cubicBezTo>
                  <a:cubicBezTo>
                    <a:pt x="3404" y="929"/>
                    <a:pt x="3349" y="873"/>
                    <a:pt x="3289" y="823"/>
                  </a:cubicBezTo>
                  <a:lnTo>
                    <a:pt x="3107" y="677"/>
                  </a:lnTo>
                  <a:lnTo>
                    <a:pt x="2916" y="551"/>
                  </a:lnTo>
                  <a:lnTo>
                    <a:pt x="2714" y="430"/>
                  </a:lnTo>
                  <a:cubicBezTo>
                    <a:pt x="2443" y="284"/>
                    <a:pt x="2145" y="173"/>
                    <a:pt x="1843" y="98"/>
                  </a:cubicBezTo>
                  <a:cubicBezTo>
                    <a:pt x="1575" y="35"/>
                    <a:pt x="1299" y="0"/>
                    <a:pt x="1022" y="0"/>
                  </a:cubicBezTo>
                  <a:close/>
                </a:path>
              </a:pathLst>
            </a:custGeom>
            <a:solidFill>
              <a:srgbClr val="E0898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600;p67">
              <a:extLst>
                <a:ext uri="{FF2B5EF4-FFF2-40B4-BE49-F238E27FC236}">
                  <a16:creationId xmlns:a16="http://schemas.microsoft.com/office/drawing/2014/main" xmlns="" id="{AE8CF6C3-D77E-553C-26D1-AEA4529C6ACC}"/>
                </a:ext>
              </a:extLst>
            </p:cNvPr>
            <p:cNvSpPr/>
            <p:nvPr/>
          </p:nvSpPr>
          <p:spPr>
            <a:xfrm>
              <a:off x="1419487" y="1885554"/>
              <a:ext cx="277657" cy="107714"/>
            </a:xfrm>
            <a:custGeom>
              <a:avLst/>
              <a:gdLst/>
              <a:ahLst/>
              <a:cxnLst/>
              <a:rect l="l" t="t" r="r" b="b"/>
              <a:pathLst>
                <a:path w="1874" h="727" extrusionOk="0">
                  <a:moveTo>
                    <a:pt x="73" y="1"/>
                  </a:moveTo>
                  <a:cubicBezTo>
                    <a:pt x="49" y="1"/>
                    <a:pt x="24" y="1"/>
                    <a:pt x="0" y="2"/>
                  </a:cubicBezTo>
                  <a:cubicBezTo>
                    <a:pt x="171" y="27"/>
                    <a:pt x="337" y="62"/>
                    <a:pt x="499" y="102"/>
                  </a:cubicBezTo>
                  <a:cubicBezTo>
                    <a:pt x="660" y="148"/>
                    <a:pt x="821" y="198"/>
                    <a:pt x="972" y="264"/>
                  </a:cubicBezTo>
                  <a:cubicBezTo>
                    <a:pt x="1128" y="334"/>
                    <a:pt x="1284" y="405"/>
                    <a:pt x="1435" y="475"/>
                  </a:cubicBezTo>
                  <a:cubicBezTo>
                    <a:pt x="1586" y="551"/>
                    <a:pt x="1732" y="631"/>
                    <a:pt x="1873" y="727"/>
                  </a:cubicBezTo>
                  <a:cubicBezTo>
                    <a:pt x="1758" y="606"/>
                    <a:pt x="1612" y="505"/>
                    <a:pt x="1466" y="420"/>
                  </a:cubicBezTo>
                  <a:cubicBezTo>
                    <a:pt x="1314" y="334"/>
                    <a:pt x="1163" y="259"/>
                    <a:pt x="1007" y="188"/>
                  </a:cubicBezTo>
                  <a:cubicBezTo>
                    <a:pt x="713" y="62"/>
                    <a:pt x="392" y="1"/>
                    <a:pt x="73" y="1"/>
                  </a:cubicBezTo>
                  <a:close/>
                </a:path>
              </a:pathLst>
            </a:custGeom>
            <a:solidFill>
              <a:srgbClr val="E0898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601;p67">
              <a:extLst>
                <a:ext uri="{FF2B5EF4-FFF2-40B4-BE49-F238E27FC236}">
                  <a16:creationId xmlns:a16="http://schemas.microsoft.com/office/drawing/2014/main" xmlns="" id="{EEE1E28E-9EB8-4758-964E-02AFF74EADC7}"/>
                </a:ext>
              </a:extLst>
            </p:cNvPr>
            <p:cNvSpPr/>
            <p:nvPr/>
          </p:nvSpPr>
          <p:spPr>
            <a:xfrm>
              <a:off x="1799966" y="1817103"/>
              <a:ext cx="494122" cy="157645"/>
            </a:xfrm>
            <a:custGeom>
              <a:avLst/>
              <a:gdLst/>
              <a:ahLst/>
              <a:cxnLst/>
              <a:rect l="l" t="t" r="r" b="b"/>
              <a:pathLst>
                <a:path w="3335" h="1064" extrusionOk="0">
                  <a:moveTo>
                    <a:pt x="3334" y="0"/>
                  </a:moveTo>
                  <a:lnTo>
                    <a:pt x="3334" y="0"/>
                  </a:lnTo>
                  <a:cubicBezTo>
                    <a:pt x="3193" y="41"/>
                    <a:pt x="3052" y="81"/>
                    <a:pt x="2911" y="116"/>
                  </a:cubicBezTo>
                  <a:lnTo>
                    <a:pt x="2488" y="227"/>
                  </a:lnTo>
                  <a:cubicBezTo>
                    <a:pt x="2342" y="262"/>
                    <a:pt x="2206" y="308"/>
                    <a:pt x="2065" y="338"/>
                  </a:cubicBezTo>
                  <a:cubicBezTo>
                    <a:pt x="1924" y="373"/>
                    <a:pt x="1778" y="403"/>
                    <a:pt x="1637" y="434"/>
                  </a:cubicBezTo>
                  <a:cubicBezTo>
                    <a:pt x="1350" y="494"/>
                    <a:pt x="1063" y="564"/>
                    <a:pt x="786" y="665"/>
                  </a:cubicBezTo>
                  <a:cubicBezTo>
                    <a:pt x="645" y="716"/>
                    <a:pt x="509" y="771"/>
                    <a:pt x="378" y="836"/>
                  </a:cubicBezTo>
                  <a:cubicBezTo>
                    <a:pt x="247" y="902"/>
                    <a:pt x="121" y="977"/>
                    <a:pt x="0" y="1063"/>
                  </a:cubicBezTo>
                  <a:cubicBezTo>
                    <a:pt x="257" y="922"/>
                    <a:pt x="529" y="811"/>
                    <a:pt x="806" y="726"/>
                  </a:cubicBezTo>
                  <a:cubicBezTo>
                    <a:pt x="1083" y="640"/>
                    <a:pt x="1370" y="575"/>
                    <a:pt x="1652" y="514"/>
                  </a:cubicBezTo>
                  <a:cubicBezTo>
                    <a:pt x="1798" y="484"/>
                    <a:pt x="1939" y="454"/>
                    <a:pt x="2080" y="418"/>
                  </a:cubicBezTo>
                  <a:cubicBezTo>
                    <a:pt x="2226" y="378"/>
                    <a:pt x="2367" y="333"/>
                    <a:pt x="2503" y="293"/>
                  </a:cubicBezTo>
                  <a:cubicBezTo>
                    <a:pt x="2644" y="247"/>
                    <a:pt x="2785" y="202"/>
                    <a:pt x="2921" y="157"/>
                  </a:cubicBezTo>
                  <a:cubicBezTo>
                    <a:pt x="3062" y="106"/>
                    <a:pt x="3198" y="61"/>
                    <a:pt x="3334" y="0"/>
                  </a:cubicBezTo>
                  <a:close/>
                </a:path>
              </a:pathLst>
            </a:custGeom>
            <a:solidFill>
              <a:srgbClr val="E0898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602;p67">
              <a:extLst>
                <a:ext uri="{FF2B5EF4-FFF2-40B4-BE49-F238E27FC236}">
                  <a16:creationId xmlns:a16="http://schemas.microsoft.com/office/drawing/2014/main" xmlns="" id="{D75DE821-EB6E-B2CE-6BF5-632C0A17BAFD}"/>
                </a:ext>
              </a:extLst>
            </p:cNvPr>
            <p:cNvSpPr/>
            <p:nvPr/>
          </p:nvSpPr>
          <p:spPr>
            <a:xfrm>
              <a:off x="1788706" y="1833549"/>
              <a:ext cx="517976" cy="183722"/>
            </a:xfrm>
            <a:custGeom>
              <a:avLst/>
              <a:gdLst/>
              <a:ahLst/>
              <a:cxnLst/>
              <a:rect l="l" t="t" r="r" b="b"/>
              <a:pathLst>
                <a:path w="3496" h="1240" extrusionOk="0">
                  <a:moveTo>
                    <a:pt x="3496" y="0"/>
                  </a:moveTo>
                  <a:lnTo>
                    <a:pt x="3496" y="0"/>
                  </a:lnTo>
                  <a:cubicBezTo>
                    <a:pt x="3204" y="106"/>
                    <a:pt x="2907" y="192"/>
                    <a:pt x="2604" y="267"/>
                  </a:cubicBezTo>
                  <a:cubicBezTo>
                    <a:pt x="2307" y="343"/>
                    <a:pt x="2005" y="413"/>
                    <a:pt x="1703" y="494"/>
                  </a:cubicBezTo>
                  <a:cubicBezTo>
                    <a:pt x="1401" y="569"/>
                    <a:pt x="1104" y="660"/>
                    <a:pt x="812" y="781"/>
                  </a:cubicBezTo>
                  <a:cubicBezTo>
                    <a:pt x="671" y="841"/>
                    <a:pt x="530" y="907"/>
                    <a:pt x="394" y="982"/>
                  </a:cubicBezTo>
                  <a:cubicBezTo>
                    <a:pt x="258" y="1063"/>
                    <a:pt x="122" y="1143"/>
                    <a:pt x="1" y="1239"/>
                  </a:cubicBezTo>
                  <a:cubicBezTo>
                    <a:pt x="137" y="1159"/>
                    <a:pt x="268" y="1083"/>
                    <a:pt x="409" y="1018"/>
                  </a:cubicBezTo>
                  <a:cubicBezTo>
                    <a:pt x="550" y="952"/>
                    <a:pt x="691" y="892"/>
                    <a:pt x="837" y="841"/>
                  </a:cubicBezTo>
                  <a:cubicBezTo>
                    <a:pt x="1129" y="735"/>
                    <a:pt x="1426" y="650"/>
                    <a:pt x="1723" y="574"/>
                  </a:cubicBezTo>
                  <a:cubicBezTo>
                    <a:pt x="2020" y="494"/>
                    <a:pt x="2322" y="418"/>
                    <a:pt x="2625" y="333"/>
                  </a:cubicBezTo>
                  <a:cubicBezTo>
                    <a:pt x="2922" y="242"/>
                    <a:pt x="3219" y="141"/>
                    <a:pt x="3496" y="0"/>
                  </a:cubicBezTo>
                  <a:close/>
                </a:path>
              </a:pathLst>
            </a:custGeom>
            <a:solidFill>
              <a:srgbClr val="E0898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603;p67">
              <a:extLst>
                <a:ext uri="{FF2B5EF4-FFF2-40B4-BE49-F238E27FC236}">
                  <a16:creationId xmlns:a16="http://schemas.microsoft.com/office/drawing/2014/main" xmlns="" id="{68DE325B-D9A2-7E65-BA0D-F1FCB0F323B1}"/>
                </a:ext>
              </a:extLst>
            </p:cNvPr>
            <p:cNvSpPr/>
            <p:nvPr/>
          </p:nvSpPr>
          <p:spPr>
            <a:xfrm>
              <a:off x="1782039" y="1908074"/>
              <a:ext cx="353071" cy="131568"/>
            </a:xfrm>
            <a:custGeom>
              <a:avLst/>
              <a:gdLst/>
              <a:ahLst/>
              <a:cxnLst/>
              <a:rect l="l" t="t" r="r" b="b"/>
              <a:pathLst>
                <a:path w="2383" h="888" extrusionOk="0">
                  <a:moveTo>
                    <a:pt x="2383" y="1"/>
                  </a:moveTo>
                  <a:lnTo>
                    <a:pt x="2383" y="1"/>
                  </a:lnTo>
                  <a:cubicBezTo>
                    <a:pt x="2282" y="21"/>
                    <a:pt x="2176" y="41"/>
                    <a:pt x="2070" y="66"/>
                  </a:cubicBezTo>
                  <a:cubicBezTo>
                    <a:pt x="1970" y="91"/>
                    <a:pt x="1864" y="117"/>
                    <a:pt x="1763" y="142"/>
                  </a:cubicBezTo>
                  <a:cubicBezTo>
                    <a:pt x="1557" y="202"/>
                    <a:pt x="1355" y="268"/>
                    <a:pt x="1154" y="343"/>
                  </a:cubicBezTo>
                  <a:cubicBezTo>
                    <a:pt x="957" y="419"/>
                    <a:pt x="761" y="499"/>
                    <a:pt x="565" y="590"/>
                  </a:cubicBezTo>
                  <a:cubicBezTo>
                    <a:pt x="373" y="681"/>
                    <a:pt x="182" y="776"/>
                    <a:pt x="1" y="887"/>
                  </a:cubicBezTo>
                  <a:lnTo>
                    <a:pt x="590" y="650"/>
                  </a:lnTo>
                  <a:cubicBezTo>
                    <a:pt x="791" y="575"/>
                    <a:pt x="988" y="494"/>
                    <a:pt x="1184" y="424"/>
                  </a:cubicBezTo>
                  <a:cubicBezTo>
                    <a:pt x="1380" y="348"/>
                    <a:pt x="1582" y="278"/>
                    <a:pt x="1783" y="207"/>
                  </a:cubicBezTo>
                  <a:cubicBezTo>
                    <a:pt x="1879" y="172"/>
                    <a:pt x="1980" y="137"/>
                    <a:pt x="2080" y="107"/>
                  </a:cubicBezTo>
                  <a:lnTo>
                    <a:pt x="2383" y="1"/>
                  </a:lnTo>
                  <a:close/>
                </a:path>
              </a:pathLst>
            </a:custGeom>
            <a:solidFill>
              <a:srgbClr val="E0898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604;p67">
              <a:extLst>
                <a:ext uri="{FF2B5EF4-FFF2-40B4-BE49-F238E27FC236}">
                  <a16:creationId xmlns:a16="http://schemas.microsoft.com/office/drawing/2014/main" xmlns="" id="{3A43DB45-2FA4-839D-8665-69ACF314269A}"/>
                </a:ext>
              </a:extLst>
            </p:cNvPr>
            <p:cNvSpPr/>
            <p:nvPr/>
          </p:nvSpPr>
          <p:spPr>
            <a:xfrm>
              <a:off x="1802929" y="1853699"/>
              <a:ext cx="516494" cy="201501"/>
            </a:xfrm>
            <a:custGeom>
              <a:avLst/>
              <a:gdLst/>
              <a:ahLst/>
              <a:cxnLst/>
              <a:rect l="l" t="t" r="r" b="b"/>
              <a:pathLst>
                <a:path w="3486" h="1360" extrusionOk="0">
                  <a:moveTo>
                    <a:pt x="3485" y="0"/>
                  </a:moveTo>
                  <a:lnTo>
                    <a:pt x="3485" y="0"/>
                  </a:lnTo>
                  <a:cubicBezTo>
                    <a:pt x="3183" y="91"/>
                    <a:pt x="2891" y="187"/>
                    <a:pt x="2594" y="292"/>
                  </a:cubicBezTo>
                  <a:cubicBezTo>
                    <a:pt x="2302" y="393"/>
                    <a:pt x="2010" y="504"/>
                    <a:pt x="1718" y="615"/>
                  </a:cubicBezTo>
                  <a:cubicBezTo>
                    <a:pt x="1426" y="730"/>
                    <a:pt x="1139" y="846"/>
                    <a:pt x="852" y="967"/>
                  </a:cubicBezTo>
                  <a:lnTo>
                    <a:pt x="424" y="1158"/>
                  </a:lnTo>
                  <a:cubicBezTo>
                    <a:pt x="283" y="1224"/>
                    <a:pt x="142" y="1289"/>
                    <a:pt x="1" y="1360"/>
                  </a:cubicBezTo>
                  <a:cubicBezTo>
                    <a:pt x="152" y="1310"/>
                    <a:pt x="293" y="1249"/>
                    <a:pt x="444" y="1199"/>
                  </a:cubicBezTo>
                  <a:lnTo>
                    <a:pt x="877" y="1028"/>
                  </a:lnTo>
                  <a:lnTo>
                    <a:pt x="1748" y="690"/>
                  </a:lnTo>
                  <a:lnTo>
                    <a:pt x="2619" y="353"/>
                  </a:lnTo>
                  <a:cubicBezTo>
                    <a:pt x="2906" y="237"/>
                    <a:pt x="3198" y="121"/>
                    <a:pt x="3485" y="0"/>
                  </a:cubicBezTo>
                  <a:close/>
                </a:path>
              </a:pathLst>
            </a:custGeom>
            <a:solidFill>
              <a:srgbClr val="E0898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aphicFrame>
        <p:nvGraphicFramePr>
          <p:cNvPr id="3" name="Table 2">
            <a:extLst>
              <a:ext uri="{FF2B5EF4-FFF2-40B4-BE49-F238E27FC236}">
                <a16:creationId xmlns:a16="http://schemas.microsoft.com/office/drawing/2014/main" xmlns="" id="{588B3126-5F78-1699-1456-3D6B5B0B818C}"/>
              </a:ext>
            </a:extLst>
          </p:cNvPr>
          <p:cNvGraphicFramePr>
            <a:graphicFrameLocks noGrp="1"/>
          </p:cNvGraphicFramePr>
          <p:nvPr>
            <p:extLst>
              <p:ext uri="{D42A27DB-BD31-4B8C-83A1-F6EECF244321}">
                <p14:modId xmlns:p14="http://schemas.microsoft.com/office/powerpoint/2010/main" val="2949271459"/>
              </p:ext>
            </p:extLst>
          </p:nvPr>
        </p:nvGraphicFramePr>
        <p:xfrm>
          <a:off x="1845580" y="1103156"/>
          <a:ext cx="9011653" cy="4457997"/>
        </p:xfrm>
        <a:graphic>
          <a:graphicData uri="http://schemas.openxmlformats.org/drawingml/2006/table">
            <a:tbl>
              <a:tblPr firstRow="1" firstCol="1" bandRow="1"/>
              <a:tblGrid>
                <a:gridCol w="3669475">
                  <a:extLst>
                    <a:ext uri="{9D8B030D-6E8A-4147-A177-3AD203B41FA5}">
                      <a16:colId xmlns:a16="http://schemas.microsoft.com/office/drawing/2014/main" xmlns="" val="2324050873"/>
                    </a:ext>
                  </a:extLst>
                </a:gridCol>
                <a:gridCol w="5342178">
                  <a:extLst>
                    <a:ext uri="{9D8B030D-6E8A-4147-A177-3AD203B41FA5}">
                      <a16:colId xmlns:a16="http://schemas.microsoft.com/office/drawing/2014/main" xmlns="" val="3637752321"/>
                    </a:ext>
                  </a:extLst>
                </a:gridCol>
              </a:tblGrid>
              <a:tr h="617517">
                <a:tc>
                  <a:txBody>
                    <a:bodyPr/>
                    <a:lstStyle/>
                    <a:p>
                      <a:pPr>
                        <a:lnSpc>
                          <a:spcPct val="150000"/>
                        </a:lnSpc>
                      </a:pPr>
                      <a:r>
                        <a:rPr lang="en-US" sz="20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THÀNH NGỮ THUẦN VIỆT</a:t>
                      </a:r>
                      <a:endParaRPr lang="en-US" sz="2000" dirty="0">
                        <a:solidFill>
                          <a:srgbClr val="FF0000"/>
                        </a:solidFill>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50000"/>
                        </a:lnSpc>
                      </a:pPr>
                      <a:r>
                        <a:rPr lang="en-US" sz="20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=&gt; THÀNH NGỮ HÁN VIỆT ĐỒNG</a:t>
                      </a:r>
                      <a:r>
                        <a:rPr lang="en-US" sz="2000" b="1"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NGHĨA</a:t>
                      </a:r>
                      <a:endParaRPr lang="en-US" sz="2000" dirty="0">
                        <a:solidFill>
                          <a:srgbClr val="FF0000"/>
                        </a:solidFill>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3074615792"/>
                  </a:ext>
                </a:extLst>
              </a:tr>
              <a:tr h="548640">
                <a:tc>
                  <a:txBody>
                    <a:bodyPr/>
                    <a:lstStyle/>
                    <a:p>
                      <a:pPr>
                        <a:lnSpc>
                          <a:spcPct val="150000"/>
                        </a:lnSpc>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Trăm</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trận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trăm</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thắng</a:t>
                      </a:r>
                      <a:endParaRPr lang="en-US" sz="2000" b="1" dirty="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nSpc>
                          <a:spcPct val="150000"/>
                        </a:lnSpc>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1990352388"/>
                  </a:ext>
                </a:extLst>
              </a:tr>
              <a:tr h="548640">
                <a:tc>
                  <a:txBody>
                    <a:bodyPr/>
                    <a:lstStyle/>
                    <a:p>
                      <a:pPr>
                        <a:lnSpc>
                          <a:spcPct val="150000"/>
                        </a:lnSpc>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Nửa</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nửa</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ngờ</a:t>
                      </a:r>
                      <a:endParaRPr lang="en-US" sz="2000" b="1" dirty="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nSpc>
                          <a:spcPct val="150000"/>
                        </a:lnSpc>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3119129258"/>
                  </a:ext>
                </a:extLst>
              </a:tr>
              <a:tr h="548640">
                <a:tc>
                  <a:txBody>
                    <a:bodyPr/>
                    <a:lstStyle/>
                    <a:p>
                      <a:pPr>
                        <a:lnSpc>
                          <a:spcPct val="150000"/>
                        </a:lnSpc>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đội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chung</a:t>
                      </a:r>
                      <a:endParaRPr lang="en-US" sz="2000" b="1" dirty="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nSpc>
                          <a:spcPct val="150000"/>
                        </a:lnSpc>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1241714504"/>
                  </a:ext>
                </a:extLst>
              </a:tr>
              <a:tr h="548640">
                <a:tc>
                  <a:txBody>
                    <a:bodyPr/>
                    <a:lstStyle/>
                    <a:p>
                      <a:pPr>
                        <a:lnSpc>
                          <a:spcPct val="150000"/>
                        </a:lnSpc>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độc</a:t>
                      </a:r>
                      <a:endParaRPr lang="en-US" sz="2000" b="1" dirty="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nSpc>
                          <a:spcPct val="150000"/>
                        </a:lnSpc>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1143532022"/>
                  </a:ext>
                </a:extLst>
              </a:tr>
              <a:tr h="548640">
                <a:tc>
                  <a:txBody>
                    <a:bodyPr/>
                    <a:lstStyle/>
                    <a:p>
                      <a:pPr>
                        <a:lnSpc>
                          <a:spcPct val="150000"/>
                        </a:lnSpc>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ngon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lạ</a:t>
                      </a:r>
                      <a:endParaRPr lang="en-US" sz="2000" b="1" dirty="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nSpc>
                          <a:spcPct val="150000"/>
                        </a:lnSpc>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1466184428"/>
                  </a:ext>
                </a:extLst>
              </a:tr>
              <a:tr h="548640">
                <a:tc>
                  <a:txBody>
                    <a:bodyPr/>
                    <a:lstStyle/>
                    <a:p>
                      <a:pPr>
                        <a:lnSpc>
                          <a:spcPct val="150000"/>
                        </a:lnSpc>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hai</a:t>
                      </a:r>
                      <a:endParaRPr lang="en-US" sz="2000" b="1" dirty="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nSpc>
                          <a:spcPct val="150000"/>
                        </a:lnSpc>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4112459562"/>
                  </a:ext>
                </a:extLst>
              </a:tr>
              <a:tr h="548640">
                <a:tc>
                  <a:txBody>
                    <a:bodyPr/>
                    <a:lstStyle/>
                    <a:p>
                      <a:pPr>
                        <a:lnSpc>
                          <a:spcPct val="150000"/>
                        </a:lnSpc>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ngọc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cành</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vàng</a:t>
                      </a:r>
                      <a:endParaRPr lang="en-US" sz="2000" b="1" dirty="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nSpc>
                          <a:spcPct val="150000"/>
                        </a:lnSpc>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2573611072"/>
                  </a:ext>
                </a:extLst>
              </a:tr>
            </a:tbl>
          </a:graphicData>
        </a:graphic>
      </p:graphicFrame>
      <p:pic>
        <p:nvPicPr>
          <p:cNvPr id="10" name="图片 82">
            <a:extLst>
              <a:ext uri="{FF2B5EF4-FFF2-40B4-BE49-F238E27FC236}">
                <a16:creationId xmlns:a16="http://schemas.microsoft.com/office/drawing/2014/main" xmlns="" id="{D34EA66F-0BC5-1D84-5B8F-418A4EE165E0}"/>
              </a:ext>
            </a:extLst>
          </p:cNvPr>
          <p:cNvPicPr>
            <a:picLocks noChangeAspect="1"/>
          </p:cNvPicPr>
          <p:nvPr/>
        </p:nvPicPr>
        <p:blipFill rotWithShape="1">
          <a:blip r:embed="rId4" cstate="screen"/>
          <a:srcRect r="23940"/>
          <a:stretch>
            <a:fillRect/>
          </a:stretch>
        </p:blipFill>
        <p:spPr>
          <a:xfrm flipH="1">
            <a:off x="1055452" y="4821382"/>
            <a:ext cx="11136559" cy="2036630"/>
          </a:xfrm>
          <a:prstGeom prst="rect">
            <a:avLst/>
          </a:prstGeom>
        </p:spPr>
      </p:pic>
    </p:spTree>
    <p:extLst>
      <p:ext uri="{BB962C8B-B14F-4D97-AF65-F5344CB8AC3E}">
        <p14:creationId xmlns:p14="http://schemas.microsoft.com/office/powerpoint/2010/main" val="1076445889"/>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67" descr="微信截图_20220505112400">
            <a:extLst>
              <a:ext uri="{FF2B5EF4-FFF2-40B4-BE49-F238E27FC236}">
                <a16:creationId xmlns:a16="http://schemas.microsoft.com/office/drawing/2014/main" xmlns="" id="{2990E8A0-A5D4-E45A-CFED-D0C20A2EFF56}"/>
              </a:ext>
            </a:extLst>
          </p:cNvPr>
          <p:cNvPicPr>
            <a:picLocks noChangeAspect="1"/>
          </p:cNvPicPr>
          <p:nvPr/>
        </p:nvPicPr>
        <p:blipFill>
          <a:blip r:embed="rId3"/>
          <a:stretch>
            <a:fillRect/>
          </a:stretch>
        </p:blipFill>
        <p:spPr>
          <a:xfrm>
            <a:off x="-99713" y="142996"/>
            <a:ext cx="2352675" cy="2514600"/>
          </a:xfrm>
          <a:prstGeom prst="rect">
            <a:avLst/>
          </a:prstGeom>
        </p:spPr>
      </p:pic>
      <p:pic>
        <p:nvPicPr>
          <p:cNvPr id="41" name="图片 11">
            <a:extLst>
              <a:ext uri="{FF2B5EF4-FFF2-40B4-BE49-F238E27FC236}">
                <a16:creationId xmlns:a16="http://schemas.microsoft.com/office/drawing/2014/main" xmlns="" id="{155D9AD7-32DB-EA64-6CFF-617D237FA479}"/>
              </a:ext>
            </a:extLst>
          </p:cNvPr>
          <p:cNvPicPr>
            <a:picLocks noChangeAspect="1"/>
          </p:cNvPicPr>
          <p:nvPr/>
        </p:nvPicPr>
        <p:blipFill>
          <a:blip r:embed="rId4" cstate="print"/>
          <a:stretch>
            <a:fillRect/>
          </a:stretch>
        </p:blipFill>
        <p:spPr>
          <a:xfrm>
            <a:off x="5011387" y="503595"/>
            <a:ext cx="6722177" cy="5307414"/>
          </a:xfrm>
          <a:prstGeom prst="rect">
            <a:avLst/>
          </a:prstGeom>
        </p:spPr>
      </p:pic>
      <p:pic>
        <p:nvPicPr>
          <p:cNvPr id="42" name="图片 117">
            <a:extLst>
              <a:ext uri="{FF2B5EF4-FFF2-40B4-BE49-F238E27FC236}">
                <a16:creationId xmlns:a16="http://schemas.microsoft.com/office/drawing/2014/main" xmlns="" id="{D87D5429-4054-9E3B-9DF4-4FAA748C3CD2}"/>
              </a:ext>
            </a:extLst>
          </p:cNvPr>
          <p:cNvPicPr>
            <a:picLocks noChangeAspect="1"/>
          </p:cNvPicPr>
          <p:nvPr/>
        </p:nvPicPr>
        <p:blipFill>
          <a:blip r:embed="rId5"/>
          <a:srcRect/>
          <a:stretch>
            <a:fillRect/>
          </a:stretch>
        </p:blipFill>
        <p:spPr>
          <a:xfrm>
            <a:off x="751770" y="2118737"/>
            <a:ext cx="4475647" cy="4217061"/>
          </a:xfrm>
          <a:prstGeom prst="rect">
            <a:avLst/>
          </a:prstGeom>
        </p:spPr>
      </p:pic>
      <p:sp>
        <p:nvSpPr>
          <p:cNvPr id="43" name="TextBox 42">
            <a:extLst>
              <a:ext uri="{FF2B5EF4-FFF2-40B4-BE49-F238E27FC236}">
                <a16:creationId xmlns:a16="http://schemas.microsoft.com/office/drawing/2014/main" xmlns="" id="{8C2290BB-05A9-BA88-71B0-07C65AD1F5C0}"/>
              </a:ext>
            </a:extLst>
          </p:cNvPr>
          <p:cNvSpPr txBox="1"/>
          <p:nvPr/>
        </p:nvSpPr>
        <p:spPr>
          <a:xfrm>
            <a:off x="6222684" y="2657596"/>
            <a:ext cx="3776351" cy="1754326"/>
          </a:xfrm>
          <a:prstGeom prst="rect">
            <a:avLst/>
          </a:prstGeom>
          <a:noFill/>
        </p:spPr>
        <p:txBody>
          <a:bodyPr wrap="square">
            <a:spAutoFit/>
          </a:bodyPr>
          <a:lstStyle/>
          <a:p>
            <a:pPr algn="ctr"/>
            <a:r>
              <a:rPr lang="en-US" sz="3600" b="1" i="1" dirty="0" err="1" smtClean="0">
                <a:solidFill>
                  <a:srgbClr val="0070C0"/>
                </a:solidFill>
                <a:latin typeface="Times New Roman" panose="02020603050405020304" pitchFamily="18" charset="0"/>
                <a:cs typeface="Times New Roman" panose="02020603050405020304" pitchFamily="18" charset="0"/>
              </a:rPr>
              <a:t>Các</a:t>
            </a:r>
            <a:r>
              <a:rPr lang="en-US" sz="3600" b="1" i="1" dirty="0" smtClean="0">
                <a:solidFill>
                  <a:srgbClr val="0070C0"/>
                </a:solidFill>
                <a:latin typeface="Times New Roman" panose="02020603050405020304" pitchFamily="18" charset="0"/>
                <a:cs typeface="Times New Roman" panose="02020603050405020304" pitchFamily="18" charset="0"/>
              </a:rPr>
              <a:t> </a:t>
            </a:r>
            <a:r>
              <a:rPr lang="en-US" sz="3600" b="1" i="1" dirty="0" err="1" smtClean="0">
                <a:solidFill>
                  <a:srgbClr val="0070C0"/>
                </a:solidFill>
                <a:latin typeface="Times New Roman" panose="02020603050405020304" pitchFamily="18" charset="0"/>
                <a:cs typeface="Times New Roman" panose="02020603050405020304" pitchFamily="18" charset="0"/>
              </a:rPr>
              <a:t>em</a:t>
            </a:r>
            <a:r>
              <a:rPr lang="en-US" sz="3600" b="1" i="1" dirty="0" smtClean="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quan</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smtClean="0">
                <a:solidFill>
                  <a:srgbClr val="0070C0"/>
                </a:solidFill>
                <a:latin typeface="Times New Roman" panose="02020603050405020304" pitchFamily="18" charset="0"/>
                <a:cs typeface="Times New Roman" panose="02020603050405020304" pitchFamily="18" charset="0"/>
              </a:rPr>
              <a:t>sát</a:t>
            </a:r>
            <a:r>
              <a:rPr lang="en-US" sz="3600" b="1" i="1" dirty="0" smtClean="0">
                <a:solidFill>
                  <a:srgbClr val="0070C0"/>
                </a:solidFill>
                <a:latin typeface="Times New Roman" panose="02020603050405020304" pitchFamily="18" charset="0"/>
                <a:cs typeface="Times New Roman" panose="02020603050405020304" pitchFamily="18" charset="0"/>
              </a:rPr>
              <a:t> </a:t>
            </a:r>
          </a:p>
          <a:p>
            <a:pPr algn="ctr"/>
            <a:r>
              <a:rPr lang="en-US" sz="3600" b="1" i="1" dirty="0" err="1" smtClean="0">
                <a:solidFill>
                  <a:srgbClr val="0070C0"/>
                </a:solidFill>
                <a:latin typeface="Times New Roman" panose="02020603050405020304" pitchFamily="18" charset="0"/>
                <a:cs typeface="Times New Roman" panose="02020603050405020304" pitchFamily="18" charset="0"/>
              </a:rPr>
              <a:t>và</a:t>
            </a:r>
            <a:r>
              <a:rPr lang="en-US" sz="3600" b="1" i="1" dirty="0" smtClean="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trả</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lời</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câu</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hỏi</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trong</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smtClean="0">
                <a:solidFill>
                  <a:srgbClr val="0070C0"/>
                </a:solidFill>
                <a:latin typeface="Times New Roman" panose="02020603050405020304" pitchFamily="18" charset="0"/>
                <a:cs typeface="Times New Roman" panose="02020603050405020304" pitchFamily="18" charset="0"/>
              </a:rPr>
              <a:t>hình</a:t>
            </a:r>
            <a:r>
              <a:rPr lang="en-US" sz="3600" b="1" i="1" dirty="0" smtClean="0">
                <a:solidFill>
                  <a:srgbClr val="0070C0"/>
                </a:solidFill>
                <a:latin typeface="Times New Roman" panose="02020603050405020304" pitchFamily="18" charset="0"/>
                <a:cs typeface="Times New Roman" panose="02020603050405020304" pitchFamily="18" charset="0"/>
              </a:rPr>
              <a:t> </a:t>
            </a:r>
            <a:r>
              <a:rPr lang="en-US" sz="3600" b="1" i="1" dirty="0" err="1" smtClean="0">
                <a:solidFill>
                  <a:srgbClr val="0070C0"/>
                </a:solidFill>
                <a:latin typeface="Times New Roman" panose="02020603050405020304" pitchFamily="18" charset="0"/>
                <a:cs typeface="Times New Roman" panose="02020603050405020304" pitchFamily="18" charset="0"/>
              </a:rPr>
              <a:t>sau</a:t>
            </a:r>
            <a:r>
              <a:rPr lang="en-US" sz="3600" b="1" i="1" dirty="0" smtClean="0">
                <a:solidFill>
                  <a:srgbClr val="0070C0"/>
                </a:solidFill>
                <a:latin typeface="Times New Roman" panose="02020603050405020304" pitchFamily="18" charset="0"/>
                <a:cs typeface="Times New Roman" panose="02020603050405020304" pitchFamily="18" charset="0"/>
              </a:rPr>
              <a:t> </a:t>
            </a:r>
            <a:r>
              <a:rPr lang="en-US" sz="3600" b="1" i="1" dirty="0" err="1" smtClean="0">
                <a:solidFill>
                  <a:srgbClr val="0070C0"/>
                </a:solidFill>
                <a:latin typeface="Times New Roman" panose="02020603050405020304" pitchFamily="18" charset="0"/>
                <a:cs typeface="Times New Roman" panose="02020603050405020304" pitchFamily="18" charset="0"/>
              </a:rPr>
              <a:t>đây</a:t>
            </a:r>
            <a:endParaRPr lang="en-US" sz="36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6904125"/>
      </p:ext>
    </p:extLst>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500" fill="hold"/>
                                        <p:tgtEl>
                                          <p:spTgt spid="43"/>
                                        </p:tgtEl>
                                        <p:attrNameLst>
                                          <p:attrName>ppt_x</p:attrName>
                                        </p:attrNameLst>
                                      </p:cBhvr>
                                      <p:tavLst>
                                        <p:tav tm="0">
                                          <p:val>
                                            <p:strVal val="#ppt_x"/>
                                          </p:val>
                                        </p:tav>
                                        <p:tav tm="100000">
                                          <p:val>
                                            <p:strVal val="#ppt_x"/>
                                          </p:val>
                                        </p:tav>
                                      </p:tavLst>
                                    </p:anim>
                                    <p:anim calcmode="lin" valueType="num">
                                      <p:cBhvr additive="base">
                                        <p:cTn id="12" dur="500" fill="hold"/>
                                        <p:tgtEl>
                                          <p:spTgt spid="4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ppt_x"/>
                                          </p:val>
                                        </p:tav>
                                        <p:tav tm="100000">
                                          <p:val>
                                            <p:strVal val="#ppt_x"/>
                                          </p:val>
                                        </p:tav>
                                      </p:tavLst>
                                    </p:anim>
                                    <p:anim calcmode="lin" valueType="num">
                                      <p:cBhvr additive="base">
                                        <p:cTn id="1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47">
            <a:extLst>
              <a:ext uri="{FF2B5EF4-FFF2-40B4-BE49-F238E27FC236}">
                <a16:creationId xmlns:a16="http://schemas.microsoft.com/office/drawing/2014/main" xmlns="" id="{D9D442C1-5CE8-1339-339F-288B60BA483A}"/>
              </a:ext>
            </a:extLst>
          </p:cNvPr>
          <p:cNvPicPr>
            <a:picLocks noGrp="1" noRot="1" noChangeAspect="1" noMove="1" noResize="1" noEditPoints="1" noAdjustHandles="1" noChangeArrowheads="1" noChangeShapeType="1" noCrop="1"/>
          </p:cNvPicPr>
          <p:nvPr/>
        </p:nvPicPr>
        <p:blipFill rotWithShape="1">
          <a:blip r:embed="rId3" cstate="screen"/>
          <a:srcRect r="23940"/>
          <a:stretch>
            <a:fillRect/>
          </a:stretch>
        </p:blipFill>
        <p:spPr>
          <a:xfrm>
            <a:off x="-337" y="3690632"/>
            <a:ext cx="11136559" cy="3167380"/>
          </a:xfrm>
          <a:prstGeom prst="rect">
            <a:avLst/>
          </a:prstGeom>
        </p:spPr>
      </p:pic>
      <p:graphicFrame>
        <p:nvGraphicFramePr>
          <p:cNvPr id="10" name="Table 9">
            <a:extLst>
              <a:ext uri="{FF2B5EF4-FFF2-40B4-BE49-F238E27FC236}">
                <a16:creationId xmlns:a16="http://schemas.microsoft.com/office/drawing/2014/main" xmlns="" id="{9E3B5026-B884-2DFC-7DB0-C991DDEE82CB}"/>
              </a:ext>
            </a:extLst>
          </p:cNvPr>
          <p:cNvGraphicFramePr>
            <a:graphicFrameLocks noGrp="1"/>
          </p:cNvGraphicFramePr>
          <p:nvPr>
            <p:extLst>
              <p:ext uri="{D42A27DB-BD31-4B8C-83A1-F6EECF244321}">
                <p14:modId xmlns:p14="http://schemas.microsoft.com/office/powerpoint/2010/main" val="2590616736"/>
              </p:ext>
            </p:extLst>
          </p:nvPr>
        </p:nvGraphicFramePr>
        <p:xfrm>
          <a:off x="1092531" y="368136"/>
          <a:ext cx="9737766" cy="5840384"/>
        </p:xfrm>
        <a:graphic>
          <a:graphicData uri="http://schemas.openxmlformats.org/drawingml/2006/table">
            <a:tbl>
              <a:tblPr firstRow="1" firstCol="1" bandRow="1"/>
              <a:tblGrid>
                <a:gridCol w="3776065">
                  <a:extLst>
                    <a:ext uri="{9D8B030D-6E8A-4147-A177-3AD203B41FA5}">
                      <a16:colId xmlns:a16="http://schemas.microsoft.com/office/drawing/2014/main" xmlns="" val="3459242533"/>
                    </a:ext>
                  </a:extLst>
                </a:gridCol>
                <a:gridCol w="5961701">
                  <a:extLst>
                    <a:ext uri="{9D8B030D-6E8A-4147-A177-3AD203B41FA5}">
                      <a16:colId xmlns:a16="http://schemas.microsoft.com/office/drawing/2014/main" xmlns="" val="227447261"/>
                    </a:ext>
                  </a:extLst>
                </a:gridCol>
              </a:tblGrid>
              <a:tr h="730048">
                <a:tc>
                  <a:txBody>
                    <a:bodyPr/>
                    <a:lstStyle/>
                    <a:p>
                      <a:pPr>
                        <a:lnSpc>
                          <a:spcPct val="150000"/>
                        </a:lnSpc>
                      </a:pPr>
                      <a:r>
                        <a:rPr lang="en-US" sz="20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THÀNH NGỮ THUẦN VIỆT</a:t>
                      </a:r>
                      <a:endParaRPr lang="en-US" sz="2000" dirty="0">
                        <a:solidFill>
                          <a:srgbClr val="FF0000"/>
                        </a:solidFill>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50000"/>
                        </a:lnSpc>
                      </a:pPr>
                      <a:r>
                        <a:rPr lang="en-US" sz="20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=&gt; THÀNH NGỮ HÁN VIỆT ĐỒNG</a:t>
                      </a:r>
                      <a:r>
                        <a:rPr lang="en-US" sz="2000" b="1"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NGHĨA</a:t>
                      </a:r>
                      <a:endParaRPr lang="en-US" sz="2000" dirty="0">
                        <a:solidFill>
                          <a:srgbClr val="FF0000"/>
                        </a:solidFill>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3619073467"/>
                  </a:ext>
                </a:extLst>
              </a:tr>
              <a:tr h="730048">
                <a:tc>
                  <a:txBody>
                    <a:bodyPr/>
                    <a:lstStyle/>
                    <a:p>
                      <a:pPr>
                        <a:lnSpc>
                          <a:spcPct val="150000"/>
                        </a:lnSpc>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Trăm</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trận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trăm</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thắng</a:t>
                      </a:r>
                      <a:endParaRPr lang="en-US" sz="2000" b="1" dirty="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50000"/>
                        </a:lnSpc>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Bách</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bách</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thắng</a:t>
                      </a:r>
                      <a:endParaRPr lang="en-US" sz="2000" b="1" dirty="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566570836"/>
                  </a:ext>
                </a:extLst>
              </a:tr>
              <a:tr h="730048">
                <a:tc>
                  <a:txBody>
                    <a:bodyPr/>
                    <a:lstStyle/>
                    <a:p>
                      <a:pPr>
                        <a:lnSpc>
                          <a:spcPct val="150000"/>
                        </a:lnSpc>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Nửa</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nửa</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ngờ</a:t>
                      </a:r>
                      <a:endParaRPr lang="en-US" sz="2000" b="1" dirty="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50000"/>
                        </a:lnSpc>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tín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nghi</a:t>
                      </a:r>
                      <a:endParaRPr lang="en-US" sz="2000" b="1" dirty="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419522335"/>
                  </a:ext>
                </a:extLst>
              </a:tr>
              <a:tr h="730048">
                <a:tc>
                  <a:txBody>
                    <a:bodyPr/>
                    <a:lstStyle/>
                    <a:p>
                      <a:pPr>
                        <a:lnSpc>
                          <a:spcPct val="150000"/>
                        </a:lnSpc>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đội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chung</a:t>
                      </a:r>
                      <a:endParaRPr lang="en-US" sz="2000" b="1" dirty="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50000"/>
                        </a:lnSpc>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Bất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cộng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đới</a:t>
                      </a:r>
                      <a:r>
                        <a:rPr lang="en-US" sz="24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thiên</a:t>
                      </a:r>
                      <a:endParaRPr lang="en-US" sz="2000" b="1" dirty="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1892713115"/>
                  </a:ext>
                </a:extLst>
              </a:tr>
              <a:tr h="730048">
                <a:tc>
                  <a:txBody>
                    <a:bodyPr/>
                    <a:lstStyle/>
                    <a:p>
                      <a:pPr>
                        <a:lnSpc>
                          <a:spcPct val="150000"/>
                        </a:lnSpc>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độc</a:t>
                      </a:r>
                      <a:endParaRPr lang="en-US" sz="2000" b="1" dirty="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50000"/>
                        </a:lnSpc>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Dĩ</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độc</a:t>
                      </a:r>
                      <a:endParaRPr lang="en-US" sz="2000" b="1" dirty="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1636345993"/>
                  </a:ext>
                </a:extLst>
              </a:tr>
              <a:tr h="730048">
                <a:tc>
                  <a:txBody>
                    <a:bodyPr/>
                    <a:lstStyle/>
                    <a:p>
                      <a:pPr>
                        <a:lnSpc>
                          <a:spcPct val="150000"/>
                        </a:lnSpc>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ngon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lạ</a:t>
                      </a:r>
                      <a:endParaRPr lang="en-US" sz="2000" b="1" dirty="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50000"/>
                        </a:lnSpc>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Cao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lương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mĩ</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vị</a:t>
                      </a:r>
                      <a:endParaRPr lang="en-US" sz="2000" b="1" dirty="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2941925683"/>
                  </a:ext>
                </a:extLst>
              </a:tr>
              <a:tr h="730048">
                <a:tc>
                  <a:txBody>
                    <a:bodyPr/>
                    <a:lstStyle/>
                    <a:p>
                      <a:pPr>
                        <a:lnSpc>
                          <a:spcPct val="150000"/>
                        </a:lnSpc>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hai</a:t>
                      </a:r>
                      <a:endParaRPr lang="en-US" sz="2000" b="1" dirty="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50000"/>
                        </a:lnSpc>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vô</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nhị</a:t>
                      </a:r>
                      <a:endParaRPr lang="en-US" sz="2000" b="1" dirty="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2028892235"/>
                  </a:ext>
                </a:extLst>
              </a:tr>
              <a:tr h="730048">
                <a:tc>
                  <a:txBody>
                    <a:bodyPr/>
                    <a:lstStyle/>
                    <a:p>
                      <a:pPr>
                        <a:lnSpc>
                          <a:spcPct val="150000"/>
                        </a:lnSpc>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ngọc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cành</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vàng</a:t>
                      </a:r>
                      <a:endParaRPr lang="en-US" sz="2000" b="1" dirty="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50000"/>
                        </a:lnSpc>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Kim chi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ngọc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diệp</a:t>
                      </a:r>
                      <a:endParaRPr lang="en-US" sz="2000" b="1" dirty="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1597046304"/>
                  </a:ext>
                </a:extLst>
              </a:tr>
            </a:tbl>
          </a:graphicData>
        </a:graphic>
      </p:graphicFrame>
      <p:pic>
        <p:nvPicPr>
          <p:cNvPr id="11" name="图片 11" descr="bfb0c8febf47825ae5b6eb113c4b174e">
            <a:extLst>
              <a:ext uri="{FF2B5EF4-FFF2-40B4-BE49-F238E27FC236}">
                <a16:creationId xmlns:a16="http://schemas.microsoft.com/office/drawing/2014/main" xmlns="" id="{355BDBE2-102E-C872-4754-10A53BC8567E}"/>
              </a:ext>
            </a:extLst>
          </p:cNvPr>
          <p:cNvPicPr>
            <a:picLocks noChangeAspect="1"/>
          </p:cNvPicPr>
          <p:nvPr/>
        </p:nvPicPr>
        <p:blipFill>
          <a:blip r:embed="rId4"/>
          <a:stretch>
            <a:fillRect/>
          </a:stretch>
        </p:blipFill>
        <p:spPr>
          <a:xfrm>
            <a:off x="8069048" y="3408775"/>
            <a:ext cx="4015740" cy="3739515"/>
          </a:xfrm>
          <a:prstGeom prst="rect">
            <a:avLst/>
          </a:prstGeom>
        </p:spPr>
      </p:pic>
    </p:spTree>
    <p:extLst>
      <p:ext uri="{BB962C8B-B14F-4D97-AF65-F5344CB8AC3E}">
        <p14:creationId xmlns:p14="http://schemas.microsoft.com/office/powerpoint/2010/main" val="2899350910"/>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83">
            <a:extLst>
              <a:ext uri="{FF2B5EF4-FFF2-40B4-BE49-F238E27FC236}">
                <a16:creationId xmlns:a16="http://schemas.microsoft.com/office/drawing/2014/main" xmlns="" id="{256FFC25-FA2A-220E-22FC-B62B456212FF}"/>
              </a:ext>
            </a:extLst>
          </p:cNvPr>
          <p:cNvGrpSpPr/>
          <p:nvPr/>
        </p:nvGrpSpPr>
        <p:grpSpPr>
          <a:xfrm>
            <a:off x="-337" y="3690632"/>
            <a:ext cx="12192349" cy="3167380"/>
            <a:chOff x="-1" y="6744"/>
            <a:chExt cx="15613" cy="4056"/>
          </a:xfrm>
        </p:grpSpPr>
        <p:pic>
          <p:nvPicPr>
            <p:cNvPr id="14" name="图片 47">
              <a:extLst>
                <a:ext uri="{FF2B5EF4-FFF2-40B4-BE49-F238E27FC236}">
                  <a16:creationId xmlns:a16="http://schemas.microsoft.com/office/drawing/2014/main" xmlns="" id="{F489BEE4-6A8B-7564-5F72-2E8E4119C8EC}"/>
                </a:ext>
              </a:extLst>
            </p:cNvPr>
            <p:cNvPicPr>
              <a:picLocks noChangeAspect="1"/>
            </p:cNvPicPr>
            <p:nvPr/>
          </p:nvPicPr>
          <p:blipFill rotWithShape="1">
            <a:blip r:embed="rId3" cstate="screen"/>
            <a:srcRect r="23940"/>
            <a:stretch>
              <a:fillRect/>
            </a:stretch>
          </p:blipFill>
          <p:spPr>
            <a:xfrm>
              <a:off x="-1" y="6744"/>
              <a:ext cx="14261" cy="4056"/>
            </a:xfrm>
            <a:prstGeom prst="rect">
              <a:avLst/>
            </a:prstGeom>
          </p:spPr>
        </p:pic>
        <p:pic>
          <p:nvPicPr>
            <p:cNvPr id="15" name="图片 82">
              <a:extLst>
                <a:ext uri="{FF2B5EF4-FFF2-40B4-BE49-F238E27FC236}">
                  <a16:creationId xmlns:a16="http://schemas.microsoft.com/office/drawing/2014/main" xmlns="" id="{C1C6BC27-E2DB-BE15-EB2B-4D55160AE75C}"/>
                </a:ext>
              </a:extLst>
            </p:cNvPr>
            <p:cNvPicPr>
              <a:picLocks noChangeAspect="1"/>
            </p:cNvPicPr>
            <p:nvPr/>
          </p:nvPicPr>
          <p:blipFill rotWithShape="1">
            <a:blip r:embed="rId3" cstate="screen"/>
            <a:srcRect r="23940"/>
            <a:stretch>
              <a:fillRect/>
            </a:stretch>
          </p:blipFill>
          <p:spPr>
            <a:xfrm flipH="1">
              <a:off x="1351" y="6744"/>
              <a:ext cx="14261" cy="4056"/>
            </a:xfrm>
            <a:prstGeom prst="rect">
              <a:avLst/>
            </a:prstGeom>
          </p:spPr>
        </p:pic>
      </p:grpSp>
      <p:grpSp>
        <p:nvGrpSpPr>
          <p:cNvPr id="3" name="组合 2">
            <a:extLst>
              <a:ext uri="{FF2B5EF4-FFF2-40B4-BE49-F238E27FC236}">
                <a16:creationId xmlns:a16="http://schemas.microsoft.com/office/drawing/2014/main" xmlns="" id="{76E85144-FBFB-2572-52BE-1EF1BAC1132A}"/>
              </a:ext>
            </a:extLst>
          </p:cNvPr>
          <p:cNvGrpSpPr/>
          <p:nvPr/>
        </p:nvGrpSpPr>
        <p:grpSpPr>
          <a:xfrm>
            <a:off x="4102291" y="838674"/>
            <a:ext cx="722630" cy="722630"/>
            <a:chOff x="9826" y="719"/>
            <a:chExt cx="1424" cy="1424"/>
          </a:xfrm>
        </p:grpSpPr>
        <p:sp>
          <p:nvSpPr>
            <p:cNvPr id="5" name="椭圆 3">
              <a:extLst>
                <a:ext uri="{FF2B5EF4-FFF2-40B4-BE49-F238E27FC236}">
                  <a16:creationId xmlns:a16="http://schemas.microsoft.com/office/drawing/2014/main" xmlns="" id="{32C1779A-54A2-4214-C99C-F21281038C8C}"/>
                </a:ext>
              </a:extLst>
            </p:cNvPr>
            <p:cNvSpPr/>
            <p:nvPr/>
          </p:nvSpPr>
          <p:spPr>
            <a:xfrm>
              <a:off x="9826" y="719"/>
              <a:ext cx="1424" cy="1424"/>
            </a:xfrm>
            <a:prstGeom prst="ellipse">
              <a:avLst/>
            </a:prstGeom>
            <a:solidFill>
              <a:schemeClr val="bg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CN" sz="2800" b="1" dirty="0">
                <a:solidFill>
                  <a:prstClr val="black"/>
                </a:solidFill>
                <a:latin typeface="思源黑体 CN Medium" panose="020B0600000000000000" charset="-122"/>
                <a:ea typeface="思源黑体 CN Medium" panose="020B0600000000000000" charset="-122"/>
                <a:cs typeface="+mn-ea"/>
                <a:sym typeface="+mn-lt"/>
              </a:endParaRPr>
            </a:p>
          </p:txBody>
        </p:sp>
        <p:sp>
          <p:nvSpPr>
            <p:cNvPr id="6" name="椭圆 4">
              <a:extLst>
                <a:ext uri="{FF2B5EF4-FFF2-40B4-BE49-F238E27FC236}">
                  <a16:creationId xmlns:a16="http://schemas.microsoft.com/office/drawing/2014/main" xmlns="" id="{1CD91A3B-2708-86CA-2FA1-404BA3419D09}"/>
                </a:ext>
              </a:extLst>
            </p:cNvPr>
            <p:cNvSpPr/>
            <p:nvPr/>
          </p:nvSpPr>
          <p:spPr>
            <a:xfrm>
              <a:off x="9925" y="818"/>
              <a:ext cx="1225" cy="1225"/>
            </a:xfrm>
            <a:prstGeom prst="ellipse">
              <a:avLst/>
            </a:prstGeom>
            <a:solidFill>
              <a:srgbClr val="9B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4400" b="1">
                  <a:ln>
                    <a:solidFill>
                      <a:srgbClr val="994B46"/>
                    </a:solidFill>
                  </a:ln>
                  <a:solidFill>
                    <a:srgbClr val="FFE7C1"/>
                  </a:solidFill>
                  <a:latin typeface="Times New Roman" panose="02020603050405020304" pitchFamily="18" charset="0"/>
                  <a:ea typeface="字魂189号-星岩乐黑体" panose="00000500000000000000" charset="-122"/>
                  <a:cs typeface="Times New Roman" panose="02020603050405020304" pitchFamily="18" charset="0"/>
                  <a:sym typeface="+mn-lt"/>
                </a:rPr>
                <a:t>6 </a:t>
              </a:r>
              <a:endParaRPr lang="en-US" altLang="zh-CN" sz="4400" b="1" dirty="0">
                <a:solidFill>
                  <a:srgbClr val="FFE7C1"/>
                </a:solidFill>
                <a:latin typeface="Times New Roman" panose="02020603050405020304" pitchFamily="18" charset="0"/>
                <a:ea typeface="思源黑体 CN Medium" panose="020B0600000000000000" charset="-122"/>
                <a:cs typeface="Times New Roman" panose="02020603050405020304" pitchFamily="18" charset="0"/>
                <a:sym typeface="+mn-lt"/>
              </a:endParaRPr>
            </a:p>
          </p:txBody>
        </p:sp>
      </p:grpSp>
      <p:sp>
        <p:nvSpPr>
          <p:cNvPr id="9" name="TextBox 10">
            <a:extLst>
              <a:ext uri="{FF2B5EF4-FFF2-40B4-BE49-F238E27FC236}">
                <a16:creationId xmlns:a16="http://schemas.microsoft.com/office/drawing/2014/main" xmlns="" id="{229260B5-7127-7429-75E1-1C27E2878712}"/>
              </a:ext>
            </a:extLst>
          </p:cNvPr>
          <p:cNvSpPr txBox="1"/>
          <p:nvPr/>
        </p:nvSpPr>
        <p:spPr>
          <a:xfrm>
            <a:off x="2749137" y="2648890"/>
            <a:ext cx="6970815" cy="193899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0" b="1" dirty="0" smtClean="0">
                <a:solidFill>
                  <a:srgbClr val="0070C0"/>
                </a:solidFill>
                <a:latin typeface="Times New Roman" panose="02020603050405020304" pitchFamily="18" charset="0"/>
                <a:cs typeface="Times New Roman" panose="02020603050405020304" pitchFamily="18" charset="0"/>
              </a:rPr>
              <a:t>CHÚC CÁC EM ÔN TẬP TỐT !</a:t>
            </a:r>
            <a:endParaRPr lang="en-US" sz="6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5018667"/>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ghị luận: Suy nghĩ khác, góc nhìn khác qua bức tranh – Theki.vn">
            <a:extLst>
              <a:ext uri="{FF2B5EF4-FFF2-40B4-BE49-F238E27FC236}">
                <a16:creationId xmlns:a16="http://schemas.microsoft.com/office/drawing/2014/main" xmlns="" id="{361C6732-47E9-0B2C-E137-3B057CF46D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1627" y="1438654"/>
            <a:ext cx="9529451" cy="4268655"/>
          </a:xfrm>
          <a:prstGeom prst="rect">
            <a:avLst/>
          </a:prstGeom>
          <a:noFill/>
          <a:ln>
            <a:noFill/>
          </a:ln>
        </p:spPr>
      </p:pic>
      <p:grpSp>
        <p:nvGrpSpPr>
          <p:cNvPr id="4" name="组合 83">
            <a:extLst>
              <a:ext uri="{FF2B5EF4-FFF2-40B4-BE49-F238E27FC236}">
                <a16:creationId xmlns:a16="http://schemas.microsoft.com/office/drawing/2014/main" xmlns="" id="{8BF0D3A3-2E32-BC09-8C55-4A9A9A2F8A96}"/>
              </a:ext>
            </a:extLst>
          </p:cNvPr>
          <p:cNvGrpSpPr/>
          <p:nvPr/>
        </p:nvGrpSpPr>
        <p:grpSpPr>
          <a:xfrm>
            <a:off x="-337" y="4465122"/>
            <a:ext cx="12192349" cy="2392878"/>
            <a:chOff x="-1" y="6744"/>
            <a:chExt cx="15613" cy="4056"/>
          </a:xfrm>
        </p:grpSpPr>
        <p:pic>
          <p:nvPicPr>
            <p:cNvPr id="5" name="图片 47">
              <a:extLst>
                <a:ext uri="{FF2B5EF4-FFF2-40B4-BE49-F238E27FC236}">
                  <a16:creationId xmlns:a16="http://schemas.microsoft.com/office/drawing/2014/main" xmlns="" id="{865856F9-E8AC-2F9F-9E58-A02ABA20C0E7}"/>
                </a:ext>
              </a:extLst>
            </p:cNvPr>
            <p:cNvPicPr>
              <a:picLocks noChangeAspect="1"/>
            </p:cNvPicPr>
            <p:nvPr/>
          </p:nvPicPr>
          <p:blipFill rotWithShape="1">
            <a:blip r:embed="rId4" cstate="screen"/>
            <a:srcRect r="23940"/>
            <a:stretch>
              <a:fillRect/>
            </a:stretch>
          </p:blipFill>
          <p:spPr>
            <a:xfrm>
              <a:off x="-1" y="6744"/>
              <a:ext cx="14261" cy="4056"/>
            </a:xfrm>
            <a:prstGeom prst="rect">
              <a:avLst/>
            </a:prstGeom>
          </p:spPr>
        </p:pic>
        <p:pic>
          <p:nvPicPr>
            <p:cNvPr id="6" name="图片 82">
              <a:extLst>
                <a:ext uri="{FF2B5EF4-FFF2-40B4-BE49-F238E27FC236}">
                  <a16:creationId xmlns:a16="http://schemas.microsoft.com/office/drawing/2014/main" xmlns="" id="{6879BA00-041B-85D0-9472-D76BBCDBACCF}"/>
                </a:ext>
              </a:extLst>
            </p:cNvPr>
            <p:cNvPicPr>
              <a:picLocks noChangeAspect="1"/>
            </p:cNvPicPr>
            <p:nvPr/>
          </p:nvPicPr>
          <p:blipFill rotWithShape="1">
            <a:blip r:embed="rId4" cstate="screen"/>
            <a:srcRect r="23940"/>
            <a:stretch>
              <a:fillRect/>
            </a:stretch>
          </p:blipFill>
          <p:spPr>
            <a:xfrm flipH="1">
              <a:off x="1351" y="6744"/>
              <a:ext cx="14261" cy="4056"/>
            </a:xfrm>
            <a:prstGeom prst="rect">
              <a:avLst/>
            </a:prstGeom>
          </p:spPr>
        </p:pic>
      </p:grpSp>
      <p:grpSp>
        <p:nvGrpSpPr>
          <p:cNvPr id="37" name="Google Shape;3917;p44">
            <a:extLst>
              <a:ext uri="{FF2B5EF4-FFF2-40B4-BE49-F238E27FC236}">
                <a16:creationId xmlns:a16="http://schemas.microsoft.com/office/drawing/2014/main" xmlns="" id="{6D6215CA-0E70-5B94-21BB-36A19682BE48}"/>
              </a:ext>
            </a:extLst>
          </p:cNvPr>
          <p:cNvGrpSpPr/>
          <p:nvPr/>
        </p:nvGrpSpPr>
        <p:grpSpPr>
          <a:xfrm>
            <a:off x="10631606" y="5707309"/>
            <a:ext cx="889542" cy="768607"/>
            <a:chOff x="13148813" y="944738"/>
            <a:chExt cx="1484298" cy="1214893"/>
          </a:xfrm>
        </p:grpSpPr>
        <p:sp>
          <p:nvSpPr>
            <p:cNvPr id="38" name="Google Shape;3918;p44">
              <a:extLst>
                <a:ext uri="{FF2B5EF4-FFF2-40B4-BE49-F238E27FC236}">
                  <a16:creationId xmlns:a16="http://schemas.microsoft.com/office/drawing/2014/main" xmlns="" id="{B21AB99D-7A0E-80B8-C334-30FB7EC72351}"/>
                </a:ext>
              </a:extLst>
            </p:cNvPr>
            <p:cNvSpPr/>
            <p:nvPr/>
          </p:nvSpPr>
          <p:spPr>
            <a:xfrm>
              <a:off x="13207616" y="997507"/>
              <a:ext cx="1425495" cy="1162124"/>
            </a:xfrm>
            <a:custGeom>
              <a:avLst/>
              <a:gdLst/>
              <a:ahLst/>
              <a:cxnLst/>
              <a:rect l="l" t="t" r="r" b="b"/>
              <a:pathLst>
                <a:path w="51029" h="41601" extrusionOk="0">
                  <a:moveTo>
                    <a:pt x="27276" y="1"/>
                  </a:moveTo>
                  <a:cubicBezTo>
                    <a:pt x="25823" y="1"/>
                    <a:pt x="23993" y="162"/>
                    <a:pt x="21680" y="442"/>
                  </a:cubicBezTo>
                  <a:cubicBezTo>
                    <a:pt x="18598" y="818"/>
                    <a:pt x="14487" y="1545"/>
                    <a:pt x="12984" y="3124"/>
                  </a:cubicBezTo>
                  <a:cubicBezTo>
                    <a:pt x="11881" y="4277"/>
                    <a:pt x="11580" y="5731"/>
                    <a:pt x="11555" y="6934"/>
                  </a:cubicBezTo>
                  <a:lnTo>
                    <a:pt x="9149" y="7259"/>
                  </a:lnTo>
                  <a:cubicBezTo>
                    <a:pt x="9149" y="7259"/>
                    <a:pt x="9149" y="7310"/>
                    <a:pt x="9174" y="7385"/>
                  </a:cubicBezTo>
                  <a:cubicBezTo>
                    <a:pt x="6492" y="7886"/>
                    <a:pt x="4086" y="8437"/>
                    <a:pt x="2106" y="9014"/>
                  </a:cubicBezTo>
                  <a:cubicBezTo>
                    <a:pt x="803" y="9390"/>
                    <a:pt x="1" y="10693"/>
                    <a:pt x="277" y="12021"/>
                  </a:cubicBezTo>
                  <a:cubicBezTo>
                    <a:pt x="277" y="12021"/>
                    <a:pt x="3359" y="26382"/>
                    <a:pt x="4462" y="34678"/>
                  </a:cubicBezTo>
                  <a:cubicBezTo>
                    <a:pt x="4863" y="37711"/>
                    <a:pt x="3735" y="40117"/>
                    <a:pt x="4061" y="40894"/>
                  </a:cubicBezTo>
                  <a:cubicBezTo>
                    <a:pt x="4277" y="41387"/>
                    <a:pt x="5729" y="41601"/>
                    <a:pt x="7994" y="41601"/>
                  </a:cubicBezTo>
                  <a:cubicBezTo>
                    <a:pt x="18858" y="41601"/>
                    <a:pt x="48449" y="36681"/>
                    <a:pt x="50377" y="34027"/>
                  </a:cubicBezTo>
                  <a:cubicBezTo>
                    <a:pt x="51029" y="33124"/>
                    <a:pt x="48397" y="27159"/>
                    <a:pt x="48397" y="26508"/>
                  </a:cubicBezTo>
                  <a:cubicBezTo>
                    <a:pt x="47645" y="19791"/>
                    <a:pt x="46192" y="10417"/>
                    <a:pt x="45590" y="6533"/>
                  </a:cubicBezTo>
                  <a:cubicBezTo>
                    <a:pt x="45615" y="6107"/>
                    <a:pt x="45640" y="5681"/>
                    <a:pt x="45615" y="5330"/>
                  </a:cubicBezTo>
                  <a:cubicBezTo>
                    <a:pt x="45592" y="3915"/>
                    <a:pt x="44414" y="2810"/>
                    <a:pt x="43043" y="2810"/>
                  </a:cubicBezTo>
                  <a:cubicBezTo>
                    <a:pt x="42957" y="2810"/>
                    <a:pt x="42870" y="2814"/>
                    <a:pt x="42783" y="2823"/>
                  </a:cubicBezTo>
                  <a:cubicBezTo>
                    <a:pt x="40903" y="3024"/>
                    <a:pt x="38172" y="3300"/>
                    <a:pt x="34964" y="3675"/>
                  </a:cubicBezTo>
                  <a:cubicBezTo>
                    <a:pt x="34939" y="3625"/>
                    <a:pt x="34939" y="3600"/>
                    <a:pt x="34939" y="3550"/>
                  </a:cubicBezTo>
                  <a:lnTo>
                    <a:pt x="32883" y="3851"/>
                  </a:lnTo>
                  <a:cubicBezTo>
                    <a:pt x="32833" y="3675"/>
                    <a:pt x="32783" y="3500"/>
                    <a:pt x="32733" y="3325"/>
                  </a:cubicBezTo>
                  <a:cubicBezTo>
                    <a:pt x="32079" y="921"/>
                    <a:pt x="30752" y="1"/>
                    <a:pt x="27276" y="1"/>
                  </a:cubicBezTo>
                  <a:close/>
                </a:path>
              </a:pathLst>
            </a:custGeom>
            <a:solidFill>
              <a:srgbClr val="64CB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19;p44">
              <a:extLst>
                <a:ext uri="{FF2B5EF4-FFF2-40B4-BE49-F238E27FC236}">
                  <a16:creationId xmlns:a16="http://schemas.microsoft.com/office/drawing/2014/main" xmlns="" id="{5619DD56-06D7-53E9-CB9D-BCC268B810DD}"/>
                </a:ext>
              </a:extLst>
            </p:cNvPr>
            <p:cNvSpPr/>
            <p:nvPr/>
          </p:nvSpPr>
          <p:spPr>
            <a:xfrm>
              <a:off x="13156523" y="1090363"/>
              <a:ext cx="1417785" cy="1030131"/>
            </a:xfrm>
            <a:custGeom>
              <a:avLst/>
              <a:gdLst/>
              <a:ahLst/>
              <a:cxnLst/>
              <a:rect l="l" t="t" r="r" b="b"/>
              <a:pathLst>
                <a:path w="50753" h="36876" extrusionOk="0">
                  <a:moveTo>
                    <a:pt x="45013" y="1"/>
                  </a:moveTo>
                  <a:lnTo>
                    <a:pt x="0" y="7319"/>
                  </a:lnTo>
                  <a:cubicBezTo>
                    <a:pt x="0" y="7319"/>
                    <a:pt x="3083" y="21680"/>
                    <a:pt x="4186" y="29976"/>
                  </a:cubicBezTo>
                  <a:cubicBezTo>
                    <a:pt x="4587" y="32983"/>
                    <a:pt x="3459" y="35414"/>
                    <a:pt x="3785" y="36166"/>
                  </a:cubicBezTo>
                  <a:cubicBezTo>
                    <a:pt x="4002" y="36661"/>
                    <a:pt x="5461" y="36875"/>
                    <a:pt x="7737" y="36875"/>
                  </a:cubicBezTo>
                  <a:cubicBezTo>
                    <a:pt x="18617" y="36875"/>
                    <a:pt x="48173" y="31977"/>
                    <a:pt x="50101" y="29324"/>
                  </a:cubicBezTo>
                  <a:cubicBezTo>
                    <a:pt x="50753" y="28422"/>
                    <a:pt x="48121" y="22457"/>
                    <a:pt x="48121" y="21805"/>
                  </a:cubicBezTo>
                  <a:cubicBezTo>
                    <a:pt x="47144" y="13134"/>
                    <a:pt x="45013" y="1"/>
                    <a:pt x="45013" y="1"/>
                  </a:cubicBezTo>
                  <a:close/>
                </a:path>
              </a:pathLst>
            </a:custGeom>
            <a:solidFill>
              <a:srgbClr val="F1C8E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3920;p44">
              <a:extLst>
                <a:ext uri="{FF2B5EF4-FFF2-40B4-BE49-F238E27FC236}">
                  <a16:creationId xmlns:a16="http://schemas.microsoft.com/office/drawing/2014/main" xmlns="" id="{9F4DDC11-490F-6391-8A23-DBFB007D857F}"/>
                </a:ext>
              </a:extLst>
            </p:cNvPr>
            <p:cNvSpPr/>
            <p:nvPr/>
          </p:nvSpPr>
          <p:spPr>
            <a:xfrm>
              <a:off x="13446376" y="944738"/>
              <a:ext cx="632951" cy="273093"/>
            </a:xfrm>
            <a:custGeom>
              <a:avLst/>
              <a:gdLst/>
              <a:ahLst/>
              <a:cxnLst/>
              <a:rect l="l" t="t" r="r" b="b"/>
              <a:pathLst>
                <a:path w="22658" h="9776" fill="none" extrusionOk="0">
                  <a:moveTo>
                    <a:pt x="1203" y="9775"/>
                  </a:moveTo>
                  <a:cubicBezTo>
                    <a:pt x="1203" y="9775"/>
                    <a:pt x="0" y="6066"/>
                    <a:pt x="2331" y="3635"/>
                  </a:cubicBezTo>
                  <a:cubicBezTo>
                    <a:pt x="3835" y="2031"/>
                    <a:pt x="7945" y="1304"/>
                    <a:pt x="11028" y="953"/>
                  </a:cubicBezTo>
                  <a:cubicBezTo>
                    <a:pt x="18873" y="1"/>
                    <a:pt x="21153" y="402"/>
                    <a:pt x="22081" y="3835"/>
                  </a:cubicBezTo>
                  <a:cubicBezTo>
                    <a:pt x="22607" y="5740"/>
                    <a:pt x="22657" y="7269"/>
                    <a:pt x="22657" y="7269"/>
                  </a:cubicBezTo>
                </a:path>
              </a:pathLst>
            </a:custGeom>
            <a:solidFill>
              <a:srgbClr val="F1C8E7"/>
            </a:solidFill>
            <a:ln w="53250" cap="flat" cmpd="sng">
              <a:solidFill>
                <a:srgbClr val="F17FB0"/>
              </a:solidFill>
              <a:prstDash val="solid"/>
              <a:miter lim="250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921;p44">
              <a:extLst>
                <a:ext uri="{FF2B5EF4-FFF2-40B4-BE49-F238E27FC236}">
                  <a16:creationId xmlns:a16="http://schemas.microsoft.com/office/drawing/2014/main" xmlns="" id="{4E1330FE-4430-0701-A70C-03E3C2D46168}"/>
                </a:ext>
              </a:extLst>
            </p:cNvPr>
            <p:cNvSpPr/>
            <p:nvPr/>
          </p:nvSpPr>
          <p:spPr>
            <a:xfrm>
              <a:off x="13148813" y="1037482"/>
              <a:ext cx="1277076" cy="628510"/>
            </a:xfrm>
            <a:custGeom>
              <a:avLst/>
              <a:gdLst/>
              <a:ahLst/>
              <a:cxnLst/>
              <a:rect l="l" t="t" r="r" b="b"/>
              <a:pathLst>
                <a:path w="45716" h="22499" extrusionOk="0">
                  <a:moveTo>
                    <a:pt x="43022" y="1"/>
                  </a:moveTo>
                  <a:cubicBezTo>
                    <a:pt x="42935" y="1"/>
                    <a:pt x="42847" y="5"/>
                    <a:pt x="42758" y="14"/>
                  </a:cubicBezTo>
                  <a:cubicBezTo>
                    <a:pt x="34988" y="791"/>
                    <a:pt x="12432" y="3222"/>
                    <a:pt x="2106" y="6179"/>
                  </a:cubicBezTo>
                  <a:cubicBezTo>
                    <a:pt x="778" y="6555"/>
                    <a:pt x="1" y="7884"/>
                    <a:pt x="276" y="9212"/>
                  </a:cubicBezTo>
                  <a:cubicBezTo>
                    <a:pt x="1103" y="13172"/>
                    <a:pt x="3535" y="20666"/>
                    <a:pt x="11179" y="21969"/>
                  </a:cubicBezTo>
                  <a:cubicBezTo>
                    <a:pt x="13323" y="22342"/>
                    <a:pt x="15615" y="22499"/>
                    <a:pt x="17932" y="22499"/>
                  </a:cubicBezTo>
                  <a:cubicBezTo>
                    <a:pt x="26825" y="22499"/>
                    <a:pt x="36083" y="20189"/>
                    <a:pt x="38748" y="18936"/>
                  </a:cubicBezTo>
                  <a:cubicBezTo>
                    <a:pt x="42933" y="16981"/>
                    <a:pt x="45715" y="6981"/>
                    <a:pt x="45615" y="2520"/>
                  </a:cubicBezTo>
                  <a:cubicBezTo>
                    <a:pt x="45591" y="1105"/>
                    <a:pt x="44414" y="1"/>
                    <a:pt x="430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3922;p44">
              <a:extLst>
                <a:ext uri="{FF2B5EF4-FFF2-40B4-BE49-F238E27FC236}">
                  <a16:creationId xmlns:a16="http://schemas.microsoft.com/office/drawing/2014/main" xmlns="" id="{FA67E0FC-8E38-870A-5992-4F65D11BA135}"/>
                </a:ext>
              </a:extLst>
            </p:cNvPr>
            <p:cNvSpPr/>
            <p:nvPr/>
          </p:nvSpPr>
          <p:spPr>
            <a:xfrm>
              <a:off x="13404362" y="1147071"/>
              <a:ext cx="221972" cy="833552"/>
            </a:xfrm>
            <a:custGeom>
              <a:avLst/>
              <a:gdLst/>
              <a:ahLst/>
              <a:cxnLst/>
              <a:rect l="l" t="t" r="r" b="b"/>
              <a:pathLst>
                <a:path w="7946" h="29839" extrusionOk="0">
                  <a:moveTo>
                    <a:pt x="3685" y="1"/>
                  </a:moveTo>
                  <a:lnTo>
                    <a:pt x="1" y="527"/>
                  </a:lnTo>
                  <a:cubicBezTo>
                    <a:pt x="1" y="527"/>
                    <a:pt x="3760" y="25063"/>
                    <a:pt x="4261" y="29825"/>
                  </a:cubicBezTo>
                  <a:cubicBezTo>
                    <a:pt x="4261" y="29825"/>
                    <a:pt x="4522" y="29838"/>
                    <a:pt x="4915" y="29838"/>
                  </a:cubicBezTo>
                  <a:cubicBezTo>
                    <a:pt x="5740" y="29838"/>
                    <a:pt x="7148" y="29781"/>
                    <a:pt x="7946" y="29424"/>
                  </a:cubicBezTo>
                  <a:cubicBezTo>
                    <a:pt x="7946" y="29424"/>
                    <a:pt x="4587" y="5565"/>
                    <a:pt x="3685" y="1"/>
                  </a:cubicBezTo>
                  <a:close/>
                </a:path>
              </a:pathLst>
            </a:custGeom>
            <a:solidFill>
              <a:srgbClr val="FFF2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3923;p44">
              <a:extLst>
                <a:ext uri="{FF2B5EF4-FFF2-40B4-BE49-F238E27FC236}">
                  <a16:creationId xmlns:a16="http://schemas.microsoft.com/office/drawing/2014/main" xmlns="" id="{BB137AC9-3F61-5553-3F19-58FE77979689}"/>
                </a:ext>
              </a:extLst>
            </p:cNvPr>
            <p:cNvSpPr/>
            <p:nvPr/>
          </p:nvSpPr>
          <p:spPr>
            <a:xfrm>
              <a:off x="13451963" y="1725382"/>
              <a:ext cx="195377" cy="127439"/>
            </a:xfrm>
            <a:custGeom>
              <a:avLst/>
              <a:gdLst/>
              <a:ahLst/>
              <a:cxnLst/>
              <a:rect l="l" t="t" r="r" b="b"/>
              <a:pathLst>
                <a:path w="6994" h="4562" fill="none" extrusionOk="0">
                  <a:moveTo>
                    <a:pt x="1931" y="4462"/>
                  </a:moveTo>
                  <a:cubicBezTo>
                    <a:pt x="1104" y="4562"/>
                    <a:pt x="352" y="4036"/>
                    <a:pt x="277" y="3284"/>
                  </a:cubicBezTo>
                  <a:lnTo>
                    <a:pt x="101" y="1981"/>
                  </a:lnTo>
                  <a:cubicBezTo>
                    <a:pt x="1" y="1254"/>
                    <a:pt x="602" y="577"/>
                    <a:pt x="1429" y="477"/>
                  </a:cubicBezTo>
                  <a:lnTo>
                    <a:pt x="5089" y="101"/>
                  </a:lnTo>
                  <a:cubicBezTo>
                    <a:pt x="5891" y="1"/>
                    <a:pt x="6643" y="552"/>
                    <a:pt x="6743" y="1279"/>
                  </a:cubicBezTo>
                  <a:lnTo>
                    <a:pt x="6893" y="2582"/>
                  </a:lnTo>
                  <a:cubicBezTo>
                    <a:pt x="6993" y="3334"/>
                    <a:pt x="6392" y="3986"/>
                    <a:pt x="5565" y="4086"/>
                  </a:cubicBezTo>
                </a:path>
              </a:pathLst>
            </a:custGeom>
            <a:noFill/>
            <a:ln w="23175" cap="flat" cmpd="sng">
              <a:solidFill>
                <a:srgbClr val="635BA8"/>
              </a:solidFill>
              <a:prstDash val="solid"/>
              <a:miter lim="250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924;p44">
              <a:extLst>
                <a:ext uri="{FF2B5EF4-FFF2-40B4-BE49-F238E27FC236}">
                  <a16:creationId xmlns:a16="http://schemas.microsoft.com/office/drawing/2014/main" xmlns="" id="{C1AB782F-DEE1-D6D8-6E0D-01F06347C34B}"/>
                </a:ext>
              </a:extLst>
            </p:cNvPr>
            <p:cNvSpPr/>
            <p:nvPr/>
          </p:nvSpPr>
          <p:spPr>
            <a:xfrm>
              <a:off x="13541579" y="1735885"/>
              <a:ext cx="9833" cy="68636"/>
            </a:xfrm>
            <a:custGeom>
              <a:avLst/>
              <a:gdLst/>
              <a:ahLst/>
              <a:cxnLst/>
              <a:rect l="l" t="t" r="r" b="b"/>
              <a:pathLst>
                <a:path w="352" h="2457" fill="none" extrusionOk="0">
                  <a:moveTo>
                    <a:pt x="1" y="1"/>
                  </a:moveTo>
                  <a:lnTo>
                    <a:pt x="352" y="2457"/>
                  </a:lnTo>
                </a:path>
              </a:pathLst>
            </a:custGeom>
            <a:noFill/>
            <a:ln w="23175" cap="flat" cmpd="sng">
              <a:solidFill>
                <a:srgbClr val="635BA8"/>
              </a:solidFill>
              <a:prstDash val="solid"/>
              <a:miter lim="250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3925;p44">
              <a:extLst>
                <a:ext uri="{FF2B5EF4-FFF2-40B4-BE49-F238E27FC236}">
                  <a16:creationId xmlns:a16="http://schemas.microsoft.com/office/drawing/2014/main" xmlns="" id="{7C5B3B2D-A834-4073-AB3C-9B9F273A46EA}"/>
                </a:ext>
              </a:extLst>
            </p:cNvPr>
            <p:cNvSpPr/>
            <p:nvPr/>
          </p:nvSpPr>
          <p:spPr>
            <a:xfrm>
              <a:off x="14021893" y="1058154"/>
              <a:ext cx="221944" cy="833552"/>
            </a:xfrm>
            <a:custGeom>
              <a:avLst/>
              <a:gdLst/>
              <a:ahLst/>
              <a:cxnLst/>
              <a:rect l="l" t="t" r="r" b="b"/>
              <a:pathLst>
                <a:path w="7945" h="29839" extrusionOk="0">
                  <a:moveTo>
                    <a:pt x="3684" y="1"/>
                  </a:moveTo>
                  <a:lnTo>
                    <a:pt x="0" y="527"/>
                  </a:lnTo>
                  <a:cubicBezTo>
                    <a:pt x="0" y="527"/>
                    <a:pt x="3759" y="25064"/>
                    <a:pt x="4261" y="29825"/>
                  </a:cubicBezTo>
                  <a:cubicBezTo>
                    <a:pt x="4261" y="29825"/>
                    <a:pt x="4521" y="29838"/>
                    <a:pt x="4914" y="29838"/>
                  </a:cubicBezTo>
                  <a:cubicBezTo>
                    <a:pt x="5739" y="29838"/>
                    <a:pt x="7147" y="29781"/>
                    <a:pt x="7945" y="29424"/>
                  </a:cubicBezTo>
                  <a:cubicBezTo>
                    <a:pt x="7945" y="29424"/>
                    <a:pt x="4587" y="5565"/>
                    <a:pt x="3684" y="1"/>
                  </a:cubicBezTo>
                  <a:close/>
                </a:path>
              </a:pathLst>
            </a:custGeom>
            <a:solidFill>
              <a:srgbClr val="FFF2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3926;p44">
              <a:extLst>
                <a:ext uri="{FF2B5EF4-FFF2-40B4-BE49-F238E27FC236}">
                  <a16:creationId xmlns:a16="http://schemas.microsoft.com/office/drawing/2014/main" xmlns="" id="{ADAF13CB-6764-AB5A-CC80-E1B71F9325E1}"/>
                </a:ext>
              </a:extLst>
            </p:cNvPr>
            <p:cNvSpPr/>
            <p:nvPr/>
          </p:nvSpPr>
          <p:spPr>
            <a:xfrm>
              <a:off x="14069494" y="1636465"/>
              <a:ext cx="195349" cy="127467"/>
            </a:xfrm>
            <a:custGeom>
              <a:avLst/>
              <a:gdLst/>
              <a:ahLst/>
              <a:cxnLst/>
              <a:rect l="l" t="t" r="r" b="b"/>
              <a:pathLst>
                <a:path w="6993" h="4563" fill="none" extrusionOk="0">
                  <a:moveTo>
                    <a:pt x="1905" y="4487"/>
                  </a:moveTo>
                  <a:cubicBezTo>
                    <a:pt x="1103" y="4562"/>
                    <a:pt x="351" y="4036"/>
                    <a:pt x="251" y="3284"/>
                  </a:cubicBezTo>
                  <a:lnTo>
                    <a:pt x="101" y="1981"/>
                  </a:lnTo>
                  <a:cubicBezTo>
                    <a:pt x="0" y="1254"/>
                    <a:pt x="602" y="577"/>
                    <a:pt x="1429" y="502"/>
                  </a:cubicBezTo>
                  <a:lnTo>
                    <a:pt x="5063" y="101"/>
                  </a:lnTo>
                  <a:cubicBezTo>
                    <a:pt x="5890" y="1"/>
                    <a:pt x="6642" y="552"/>
                    <a:pt x="6717" y="1279"/>
                  </a:cubicBezTo>
                  <a:lnTo>
                    <a:pt x="6893" y="2582"/>
                  </a:lnTo>
                  <a:cubicBezTo>
                    <a:pt x="6993" y="3334"/>
                    <a:pt x="6391" y="3986"/>
                    <a:pt x="5564" y="4086"/>
                  </a:cubicBezTo>
                </a:path>
              </a:pathLst>
            </a:custGeom>
            <a:noFill/>
            <a:ln w="23175" cap="flat" cmpd="sng">
              <a:solidFill>
                <a:srgbClr val="635BA8"/>
              </a:solidFill>
              <a:prstDash val="solid"/>
              <a:miter lim="250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3927;p44">
              <a:extLst>
                <a:ext uri="{FF2B5EF4-FFF2-40B4-BE49-F238E27FC236}">
                  <a16:creationId xmlns:a16="http://schemas.microsoft.com/office/drawing/2014/main" xmlns="" id="{FCC76598-9011-F523-C34C-13CFD63935A4}"/>
                </a:ext>
              </a:extLst>
            </p:cNvPr>
            <p:cNvSpPr/>
            <p:nvPr/>
          </p:nvSpPr>
          <p:spPr>
            <a:xfrm>
              <a:off x="14159110" y="1646968"/>
              <a:ext cx="9135" cy="68636"/>
            </a:xfrm>
            <a:custGeom>
              <a:avLst/>
              <a:gdLst/>
              <a:ahLst/>
              <a:cxnLst/>
              <a:rect l="l" t="t" r="r" b="b"/>
              <a:pathLst>
                <a:path w="327" h="2457" fill="none" extrusionOk="0">
                  <a:moveTo>
                    <a:pt x="0" y="1"/>
                  </a:moveTo>
                  <a:lnTo>
                    <a:pt x="326" y="2457"/>
                  </a:lnTo>
                </a:path>
              </a:pathLst>
            </a:custGeom>
            <a:noFill/>
            <a:ln w="23175" cap="flat" cmpd="sng">
              <a:solidFill>
                <a:srgbClr val="635BA8"/>
              </a:solidFill>
              <a:prstDash val="solid"/>
              <a:miter lim="250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3928;p44">
              <a:extLst>
                <a:ext uri="{FF2B5EF4-FFF2-40B4-BE49-F238E27FC236}">
                  <a16:creationId xmlns:a16="http://schemas.microsoft.com/office/drawing/2014/main" xmlns="" id="{1A5DBA6D-65C2-D962-866B-A2DEBBFD4563}"/>
                </a:ext>
              </a:extLst>
            </p:cNvPr>
            <p:cNvSpPr/>
            <p:nvPr/>
          </p:nvSpPr>
          <p:spPr>
            <a:xfrm>
              <a:off x="13734135" y="1715856"/>
              <a:ext cx="288485" cy="200406"/>
            </a:xfrm>
            <a:custGeom>
              <a:avLst/>
              <a:gdLst/>
              <a:ahLst/>
              <a:cxnLst/>
              <a:rect l="l" t="t" r="r" b="b"/>
              <a:pathLst>
                <a:path w="10327" h="7174" extrusionOk="0">
                  <a:moveTo>
                    <a:pt x="8217" y="1"/>
                  </a:moveTo>
                  <a:cubicBezTo>
                    <a:pt x="8144" y="1"/>
                    <a:pt x="8070" y="6"/>
                    <a:pt x="7995" y="16"/>
                  </a:cubicBezTo>
                  <a:lnTo>
                    <a:pt x="1579" y="743"/>
                  </a:lnTo>
                  <a:cubicBezTo>
                    <a:pt x="652" y="843"/>
                    <a:pt x="0" y="1670"/>
                    <a:pt x="100" y="2597"/>
                  </a:cubicBezTo>
                  <a:lnTo>
                    <a:pt x="451" y="5680"/>
                  </a:lnTo>
                  <a:cubicBezTo>
                    <a:pt x="544" y="6533"/>
                    <a:pt x="1250" y="7174"/>
                    <a:pt x="2085" y="7174"/>
                  </a:cubicBezTo>
                  <a:cubicBezTo>
                    <a:pt x="2158" y="7174"/>
                    <a:pt x="2231" y="7169"/>
                    <a:pt x="2306" y="7159"/>
                  </a:cubicBezTo>
                  <a:lnTo>
                    <a:pt x="8747" y="6432"/>
                  </a:lnTo>
                  <a:cubicBezTo>
                    <a:pt x="9649" y="6332"/>
                    <a:pt x="10326" y="5504"/>
                    <a:pt x="10226" y="4577"/>
                  </a:cubicBezTo>
                  <a:lnTo>
                    <a:pt x="9875" y="1494"/>
                  </a:lnTo>
                  <a:cubicBezTo>
                    <a:pt x="9760" y="642"/>
                    <a:pt x="9051" y="1"/>
                    <a:pt x="821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9" name="Google Shape;3950;p44">
            <a:extLst>
              <a:ext uri="{FF2B5EF4-FFF2-40B4-BE49-F238E27FC236}">
                <a16:creationId xmlns:a16="http://schemas.microsoft.com/office/drawing/2014/main" xmlns="" id="{B0160C47-D570-9145-D719-B3F087CCD903}"/>
              </a:ext>
            </a:extLst>
          </p:cNvPr>
          <p:cNvGrpSpPr/>
          <p:nvPr/>
        </p:nvGrpSpPr>
        <p:grpSpPr>
          <a:xfrm rot="-595998">
            <a:off x="813346" y="1063255"/>
            <a:ext cx="999462" cy="588751"/>
            <a:chOff x="10212533" y="132556"/>
            <a:chExt cx="1810499" cy="1023678"/>
          </a:xfrm>
        </p:grpSpPr>
        <p:sp>
          <p:nvSpPr>
            <p:cNvPr id="50" name="Google Shape;3951;p44">
              <a:extLst>
                <a:ext uri="{FF2B5EF4-FFF2-40B4-BE49-F238E27FC236}">
                  <a16:creationId xmlns:a16="http://schemas.microsoft.com/office/drawing/2014/main" xmlns="" id="{7C35FC5B-FE7A-4C2D-FB9C-6243D1339A38}"/>
                </a:ext>
              </a:extLst>
            </p:cNvPr>
            <p:cNvSpPr/>
            <p:nvPr/>
          </p:nvSpPr>
          <p:spPr>
            <a:xfrm>
              <a:off x="10269887" y="171721"/>
              <a:ext cx="1753145" cy="984513"/>
            </a:xfrm>
            <a:custGeom>
              <a:avLst/>
              <a:gdLst/>
              <a:ahLst/>
              <a:cxnLst/>
              <a:rect l="l" t="t" r="r" b="b"/>
              <a:pathLst>
                <a:path w="62758" h="35243" extrusionOk="0">
                  <a:moveTo>
                    <a:pt x="3538" y="0"/>
                  </a:moveTo>
                  <a:cubicBezTo>
                    <a:pt x="1753" y="0"/>
                    <a:pt x="348" y="1329"/>
                    <a:pt x="226" y="3086"/>
                  </a:cubicBezTo>
                  <a:cubicBezTo>
                    <a:pt x="76" y="3462"/>
                    <a:pt x="1" y="3888"/>
                    <a:pt x="26" y="4339"/>
                  </a:cubicBezTo>
                  <a:lnTo>
                    <a:pt x="577" y="30104"/>
                  </a:lnTo>
                  <a:cubicBezTo>
                    <a:pt x="627" y="31783"/>
                    <a:pt x="1830" y="33211"/>
                    <a:pt x="3434" y="33562"/>
                  </a:cubicBezTo>
                  <a:cubicBezTo>
                    <a:pt x="3735" y="33663"/>
                    <a:pt x="4061" y="33713"/>
                    <a:pt x="4387" y="33738"/>
                  </a:cubicBezTo>
                  <a:lnTo>
                    <a:pt x="41429" y="35242"/>
                  </a:lnTo>
                  <a:cubicBezTo>
                    <a:pt x="41457" y="35242"/>
                    <a:pt x="41485" y="35242"/>
                    <a:pt x="41512" y="35242"/>
                  </a:cubicBezTo>
                  <a:cubicBezTo>
                    <a:pt x="42581" y="35242"/>
                    <a:pt x="43526" y="34771"/>
                    <a:pt x="44161" y="34013"/>
                  </a:cubicBezTo>
                  <a:cubicBezTo>
                    <a:pt x="44261" y="33988"/>
                    <a:pt x="44387" y="33963"/>
                    <a:pt x="44487" y="33888"/>
                  </a:cubicBezTo>
                  <a:lnTo>
                    <a:pt x="62382" y="22033"/>
                  </a:lnTo>
                  <a:cubicBezTo>
                    <a:pt x="62607" y="21883"/>
                    <a:pt x="62758" y="21607"/>
                    <a:pt x="62733" y="21332"/>
                  </a:cubicBezTo>
                  <a:lnTo>
                    <a:pt x="62632" y="19703"/>
                  </a:lnTo>
                  <a:cubicBezTo>
                    <a:pt x="62591" y="19264"/>
                    <a:pt x="62217" y="18964"/>
                    <a:pt x="61833" y="18964"/>
                  </a:cubicBezTo>
                  <a:cubicBezTo>
                    <a:pt x="61757" y="18964"/>
                    <a:pt x="61680" y="18976"/>
                    <a:pt x="61605" y="19001"/>
                  </a:cubicBezTo>
                  <a:lnTo>
                    <a:pt x="44963" y="16896"/>
                  </a:lnTo>
                  <a:lnTo>
                    <a:pt x="45013" y="4991"/>
                  </a:lnTo>
                  <a:cubicBezTo>
                    <a:pt x="45013" y="2986"/>
                    <a:pt x="43384" y="1306"/>
                    <a:pt x="41404" y="1231"/>
                  </a:cubicBezTo>
                  <a:lnTo>
                    <a:pt x="3685" y="3"/>
                  </a:lnTo>
                  <a:cubicBezTo>
                    <a:pt x="3635" y="1"/>
                    <a:pt x="3586" y="0"/>
                    <a:pt x="3538" y="0"/>
                  </a:cubicBezTo>
                  <a:close/>
                </a:path>
              </a:pathLst>
            </a:custGeom>
            <a:solidFill>
              <a:srgbClr val="64CB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3952;p44">
              <a:extLst>
                <a:ext uri="{FF2B5EF4-FFF2-40B4-BE49-F238E27FC236}">
                  <a16:creationId xmlns:a16="http://schemas.microsoft.com/office/drawing/2014/main" xmlns="" id="{A34D180D-2949-F9C4-E3A8-A621A17EC082}"/>
                </a:ext>
              </a:extLst>
            </p:cNvPr>
            <p:cNvSpPr/>
            <p:nvPr/>
          </p:nvSpPr>
          <p:spPr>
            <a:xfrm>
              <a:off x="10276201" y="508561"/>
              <a:ext cx="1664926" cy="572025"/>
            </a:xfrm>
            <a:custGeom>
              <a:avLst/>
              <a:gdLst/>
              <a:ahLst/>
              <a:cxnLst/>
              <a:rect l="l" t="t" r="r" b="b"/>
              <a:pathLst>
                <a:path w="59600" h="20477" extrusionOk="0">
                  <a:moveTo>
                    <a:pt x="15263" y="0"/>
                  </a:moveTo>
                  <a:lnTo>
                    <a:pt x="0" y="17244"/>
                  </a:lnTo>
                  <a:lnTo>
                    <a:pt x="40527" y="20477"/>
                  </a:lnTo>
                  <a:lnTo>
                    <a:pt x="59599" y="5614"/>
                  </a:lnTo>
                  <a:lnTo>
                    <a:pt x="15263" y="0"/>
                  </a:lnTo>
                  <a:close/>
                </a:path>
              </a:pathLst>
            </a:custGeom>
            <a:solidFill>
              <a:srgbClr val="CAC8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3953;p44">
              <a:extLst>
                <a:ext uri="{FF2B5EF4-FFF2-40B4-BE49-F238E27FC236}">
                  <a16:creationId xmlns:a16="http://schemas.microsoft.com/office/drawing/2014/main" xmlns="" id="{4C5BC4F3-AA35-568F-6BF0-17EC4FF6E039}"/>
                </a:ext>
              </a:extLst>
            </p:cNvPr>
            <p:cNvSpPr/>
            <p:nvPr/>
          </p:nvSpPr>
          <p:spPr>
            <a:xfrm>
              <a:off x="11418072" y="662762"/>
              <a:ext cx="546157" cy="420729"/>
            </a:xfrm>
            <a:custGeom>
              <a:avLst/>
              <a:gdLst/>
              <a:ahLst/>
              <a:cxnLst/>
              <a:rect l="l" t="t" r="r" b="b"/>
              <a:pathLst>
                <a:path w="19551" h="15061" extrusionOk="0">
                  <a:moveTo>
                    <a:pt x="18624" y="1"/>
                  </a:moveTo>
                  <a:cubicBezTo>
                    <a:pt x="18470" y="1"/>
                    <a:pt x="18313" y="46"/>
                    <a:pt x="18172" y="145"/>
                  </a:cubicBezTo>
                  <a:lnTo>
                    <a:pt x="553" y="12726"/>
                  </a:lnTo>
                  <a:cubicBezTo>
                    <a:pt x="377" y="12851"/>
                    <a:pt x="252" y="13027"/>
                    <a:pt x="227" y="13227"/>
                  </a:cubicBezTo>
                  <a:lnTo>
                    <a:pt x="77" y="14130"/>
                  </a:lnTo>
                  <a:cubicBezTo>
                    <a:pt x="0" y="14646"/>
                    <a:pt x="406" y="15060"/>
                    <a:pt x="858" y="15060"/>
                  </a:cubicBezTo>
                  <a:cubicBezTo>
                    <a:pt x="998" y="15060"/>
                    <a:pt x="1143" y="15021"/>
                    <a:pt x="1280" y="14932"/>
                  </a:cubicBezTo>
                  <a:lnTo>
                    <a:pt x="19175" y="3052"/>
                  </a:lnTo>
                  <a:cubicBezTo>
                    <a:pt x="19400" y="2902"/>
                    <a:pt x="19550" y="2651"/>
                    <a:pt x="19525" y="2350"/>
                  </a:cubicBezTo>
                  <a:lnTo>
                    <a:pt x="19425" y="746"/>
                  </a:lnTo>
                  <a:cubicBezTo>
                    <a:pt x="19389" y="296"/>
                    <a:pt x="19016" y="1"/>
                    <a:pt x="18624" y="1"/>
                  </a:cubicBezTo>
                  <a:close/>
                </a:path>
              </a:pathLst>
            </a:custGeom>
            <a:solidFill>
              <a:srgbClr val="FFF2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3954;p44">
              <a:extLst>
                <a:ext uri="{FF2B5EF4-FFF2-40B4-BE49-F238E27FC236}">
                  <a16:creationId xmlns:a16="http://schemas.microsoft.com/office/drawing/2014/main" xmlns="" id="{1F03476A-D733-4519-74D4-0FE1AAB0990B}"/>
                </a:ext>
              </a:extLst>
            </p:cNvPr>
            <p:cNvSpPr/>
            <p:nvPr/>
          </p:nvSpPr>
          <p:spPr>
            <a:xfrm>
              <a:off x="11287867" y="268599"/>
              <a:ext cx="149871" cy="146687"/>
            </a:xfrm>
            <a:custGeom>
              <a:avLst/>
              <a:gdLst/>
              <a:ahLst/>
              <a:cxnLst/>
              <a:rect l="l" t="t" r="r" b="b"/>
              <a:pathLst>
                <a:path w="5365" h="5251" extrusionOk="0">
                  <a:moveTo>
                    <a:pt x="2695" y="0"/>
                  </a:moveTo>
                  <a:cubicBezTo>
                    <a:pt x="2589" y="0"/>
                    <a:pt x="2482" y="57"/>
                    <a:pt x="2432" y="169"/>
                  </a:cubicBezTo>
                  <a:lnTo>
                    <a:pt x="1830" y="1598"/>
                  </a:lnTo>
                  <a:cubicBezTo>
                    <a:pt x="1805" y="1648"/>
                    <a:pt x="1730" y="1698"/>
                    <a:pt x="1680" y="1748"/>
                  </a:cubicBezTo>
                  <a:lnTo>
                    <a:pt x="226" y="2350"/>
                  </a:lnTo>
                  <a:cubicBezTo>
                    <a:pt x="1" y="2450"/>
                    <a:pt x="1" y="2776"/>
                    <a:pt x="226" y="2876"/>
                  </a:cubicBezTo>
                  <a:lnTo>
                    <a:pt x="1655" y="3478"/>
                  </a:lnTo>
                  <a:cubicBezTo>
                    <a:pt x="1705" y="3503"/>
                    <a:pt x="1755" y="3553"/>
                    <a:pt x="1805" y="3628"/>
                  </a:cubicBezTo>
                  <a:lnTo>
                    <a:pt x="2407" y="5082"/>
                  </a:lnTo>
                  <a:cubicBezTo>
                    <a:pt x="2457" y="5194"/>
                    <a:pt x="2563" y="5251"/>
                    <a:pt x="2670" y="5251"/>
                  </a:cubicBezTo>
                  <a:cubicBezTo>
                    <a:pt x="2777" y="5251"/>
                    <a:pt x="2883" y="5194"/>
                    <a:pt x="2933" y="5082"/>
                  </a:cubicBezTo>
                  <a:lnTo>
                    <a:pt x="3535" y="3653"/>
                  </a:lnTo>
                  <a:cubicBezTo>
                    <a:pt x="3560" y="3578"/>
                    <a:pt x="3610" y="3528"/>
                    <a:pt x="3685" y="3503"/>
                  </a:cubicBezTo>
                  <a:lnTo>
                    <a:pt x="5139" y="2901"/>
                  </a:lnTo>
                  <a:cubicBezTo>
                    <a:pt x="5364" y="2801"/>
                    <a:pt x="5364" y="2475"/>
                    <a:pt x="5139" y="2375"/>
                  </a:cubicBezTo>
                  <a:lnTo>
                    <a:pt x="3710" y="1773"/>
                  </a:lnTo>
                  <a:cubicBezTo>
                    <a:pt x="3635" y="1748"/>
                    <a:pt x="3585" y="1673"/>
                    <a:pt x="3560" y="1623"/>
                  </a:cubicBezTo>
                  <a:lnTo>
                    <a:pt x="2958" y="169"/>
                  </a:lnTo>
                  <a:cubicBezTo>
                    <a:pt x="2908" y="57"/>
                    <a:pt x="2802" y="0"/>
                    <a:pt x="269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3955;p44">
              <a:extLst>
                <a:ext uri="{FF2B5EF4-FFF2-40B4-BE49-F238E27FC236}">
                  <a16:creationId xmlns:a16="http://schemas.microsoft.com/office/drawing/2014/main" xmlns="" id="{E63CC06B-7080-3753-3F67-456AD1220741}"/>
                </a:ext>
              </a:extLst>
            </p:cNvPr>
            <p:cNvSpPr/>
            <p:nvPr/>
          </p:nvSpPr>
          <p:spPr>
            <a:xfrm>
              <a:off x="11296973" y="839032"/>
              <a:ext cx="254879" cy="122551"/>
            </a:xfrm>
            <a:custGeom>
              <a:avLst/>
              <a:gdLst/>
              <a:ahLst/>
              <a:cxnLst/>
              <a:rect l="l" t="t" r="r" b="b"/>
              <a:pathLst>
                <a:path w="9124" h="4387" extrusionOk="0">
                  <a:moveTo>
                    <a:pt x="2682" y="0"/>
                  </a:moveTo>
                  <a:lnTo>
                    <a:pt x="1" y="2556"/>
                  </a:lnTo>
                  <a:lnTo>
                    <a:pt x="4763" y="4386"/>
                  </a:lnTo>
                  <a:lnTo>
                    <a:pt x="9123" y="1003"/>
                  </a:lnTo>
                  <a:lnTo>
                    <a:pt x="2682"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3956;p44">
              <a:extLst>
                <a:ext uri="{FF2B5EF4-FFF2-40B4-BE49-F238E27FC236}">
                  <a16:creationId xmlns:a16="http://schemas.microsoft.com/office/drawing/2014/main" xmlns="" id="{7E68DDDC-7DF3-E89C-0C90-5321FA1BD5E5}"/>
                </a:ext>
              </a:extLst>
            </p:cNvPr>
            <p:cNvSpPr/>
            <p:nvPr/>
          </p:nvSpPr>
          <p:spPr>
            <a:xfrm>
              <a:off x="11418100" y="717207"/>
              <a:ext cx="277283" cy="122551"/>
            </a:xfrm>
            <a:custGeom>
              <a:avLst/>
              <a:gdLst/>
              <a:ahLst/>
              <a:cxnLst/>
              <a:rect l="l" t="t" r="r" b="b"/>
              <a:pathLst>
                <a:path w="9926" h="4387" extrusionOk="0">
                  <a:moveTo>
                    <a:pt x="3484" y="0"/>
                  </a:moveTo>
                  <a:lnTo>
                    <a:pt x="0" y="3108"/>
                  </a:lnTo>
                  <a:lnTo>
                    <a:pt x="5564" y="4386"/>
                  </a:lnTo>
                  <a:lnTo>
                    <a:pt x="9925" y="978"/>
                  </a:lnTo>
                  <a:lnTo>
                    <a:pt x="3484"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3957;p44">
              <a:extLst>
                <a:ext uri="{FF2B5EF4-FFF2-40B4-BE49-F238E27FC236}">
                  <a16:creationId xmlns:a16="http://schemas.microsoft.com/office/drawing/2014/main" xmlns="" id="{3E2A8D1F-AC95-E3DD-D76E-257087690D18}"/>
                </a:ext>
              </a:extLst>
            </p:cNvPr>
            <p:cNvSpPr/>
            <p:nvPr/>
          </p:nvSpPr>
          <p:spPr>
            <a:xfrm>
              <a:off x="11555316" y="647873"/>
              <a:ext cx="235967" cy="67966"/>
            </a:xfrm>
            <a:custGeom>
              <a:avLst/>
              <a:gdLst/>
              <a:ahLst/>
              <a:cxnLst/>
              <a:rect l="l" t="t" r="r" b="b"/>
              <a:pathLst>
                <a:path w="8447" h="2433" extrusionOk="0">
                  <a:moveTo>
                    <a:pt x="2006" y="1"/>
                  </a:moveTo>
                  <a:lnTo>
                    <a:pt x="1" y="1154"/>
                  </a:lnTo>
                  <a:lnTo>
                    <a:pt x="5565" y="2432"/>
                  </a:lnTo>
                  <a:lnTo>
                    <a:pt x="8447" y="978"/>
                  </a:lnTo>
                  <a:lnTo>
                    <a:pt x="200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3958;p44">
              <a:extLst>
                <a:ext uri="{FF2B5EF4-FFF2-40B4-BE49-F238E27FC236}">
                  <a16:creationId xmlns:a16="http://schemas.microsoft.com/office/drawing/2014/main" xmlns="" id="{F721F0BB-9DCD-B987-6798-9A297BCD787C}"/>
                </a:ext>
              </a:extLst>
            </p:cNvPr>
            <p:cNvSpPr/>
            <p:nvPr/>
          </p:nvSpPr>
          <p:spPr>
            <a:xfrm>
              <a:off x="11064526" y="804700"/>
              <a:ext cx="254181" cy="122551"/>
            </a:xfrm>
            <a:custGeom>
              <a:avLst/>
              <a:gdLst/>
              <a:ahLst/>
              <a:cxnLst/>
              <a:rect l="l" t="t" r="r" b="b"/>
              <a:pathLst>
                <a:path w="9099" h="4387" extrusionOk="0">
                  <a:moveTo>
                    <a:pt x="2657" y="1"/>
                  </a:moveTo>
                  <a:lnTo>
                    <a:pt x="1" y="2557"/>
                  </a:lnTo>
                  <a:lnTo>
                    <a:pt x="4738" y="4387"/>
                  </a:lnTo>
                  <a:lnTo>
                    <a:pt x="9099" y="978"/>
                  </a:lnTo>
                  <a:lnTo>
                    <a:pt x="2657" y="1"/>
                  </a:lnTo>
                  <a:close/>
                </a:path>
              </a:pathLst>
            </a:custGeom>
            <a:solidFill>
              <a:srgbClr val="59C2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3959;p44">
              <a:extLst>
                <a:ext uri="{FF2B5EF4-FFF2-40B4-BE49-F238E27FC236}">
                  <a16:creationId xmlns:a16="http://schemas.microsoft.com/office/drawing/2014/main" xmlns="" id="{C3F9BC76-EC12-ABB9-FDB2-2D0516E7B2DD}"/>
                </a:ext>
              </a:extLst>
            </p:cNvPr>
            <p:cNvSpPr/>
            <p:nvPr/>
          </p:nvSpPr>
          <p:spPr>
            <a:xfrm>
              <a:off x="11184954" y="682903"/>
              <a:ext cx="277283" cy="122551"/>
            </a:xfrm>
            <a:custGeom>
              <a:avLst/>
              <a:gdLst/>
              <a:ahLst/>
              <a:cxnLst/>
              <a:rect l="l" t="t" r="r" b="b"/>
              <a:pathLst>
                <a:path w="9926" h="4387" extrusionOk="0">
                  <a:moveTo>
                    <a:pt x="3484" y="0"/>
                  </a:moveTo>
                  <a:lnTo>
                    <a:pt x="1" y="3108"/>
                  </a:lnTo>
                  <a:lnTo>
                    <a:pt x="5590" y="4386"/>
                  </a:lnTo>
                  <a:lnTo>
                    <a:pt x="9925" y="978"/>
                  </a:lnTo>
                  <a:lnTo>
                    <a:pt x="3484" y="0"/>
                  </a:lnTo>
                  <a:close/>
                </a:path>
              </a:pathLst>
            </a:custGeom>
            <a:solidFill>
              <a:srgbClr val="59C2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3960;p44">
              <a:extLst>
                <a:ext uri="{FF2B5EF4-FFF2-40B4-BE49-F238E27FC236}">
                  <a16:creationId xmlns:a16="http://schemas.microsoft.com/office/drawing/2014/main" xmlns="" id="{CF0BAD16-0A0C-2DE0-3538-9D40353AC5F7}"/>
                </a:ext>
              </a:extLst>
            </p:cNvPr>
            <p:cNvSpPr/>
            <p:nvPr/>
          </p:nvSpPr>
          <p:spPr>
            <a:xfrm>
              <a:off x="11322171" y="613569"/>
              <a:ext cx="235995" cy="67938"/>
            </a:xfrm>
            <a:custGeom>
              <a:avLst/>
              <a:gdLst/>
              <a:ahLst/>
              <a:cxnLst/>
              <a:rect l="l" t="t" r="r" b="b"/>
              <a:pathLst>
                <a:path w="8448" h="2432" extrusionOk="0">
                  <a:moveTo>
                    <a:pt x="2031" y="1"/>
                  </a:moveTo>
                  <a:lnTo>
                    <a:pt x="1" y="1154"/>
                  </a:lnTo>
                  <a:lnTo>
                    <a:pt x="5565" y="2432"/>
                  </a:lnTo>
                  <a:lnTo>
                    <a:pt x="8447" y="978"/>
                  </a:lnTo>
                  <a:lnTo>
                    <a:pt x="203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3961;p44">
              <a:extLst>
                <a:ext uri="{FF2B5EF4-FFF2-40B4-BE49-F238E27FC236}">
                  <a16:creationId xmlns:a16="http://schemas.microsoft.com/office/drawing/2014/main" xmlns="" id="{F0D22E3D-155B-CC22-7900-342C7A885FB4}"/>
                </a:ext>
              </a:extLst>
            </p:cNvPr>
            <p:cNvSpPr/>
            <p:nvPr/>
          </p:nvSpPr>
          <p:spPr>
            <a:xfrm>
              <a:off x="10216001" y="132556"/>
              <a:ext cx="1252522" cy="984513"/>
            </a:xfrm>
            <a:custGeom>
              <a:avLst/>
              <a:gdLst/>
              <a:ahLst/>
              <a:cxnLst/>
              <a:rect l="l" t="t" r="r" b="b"/>
              <a:pathLst>
                <a:path w="44837" h="35243" extrusionOk="0">
                  <a:moveTo>
                    <a:pt x="3391" y="1"/>
                  </a:moveTo>
                  <a:cubicBezTo>
                    <a:pt x="1504" y="1"/>
                    <a:pt x="0" y="1512"/>
                    <a:pt x="50" y="3435"/>
                  </a:cubicBezTo>
                  <a:lnTo>
                    <a:pt x="626" y="30102"/>
                  </a:lnTo>
                  <a:cubicBezTo>
                    <a:pt x="676" y="32032"/>
                    <a:pt x="2255" y="33686"/>
                    <a:pt x="4210" y="33761"/>
                  </a:cubicBezTo>
                  <a:lnTo>
                    <a:pt x="41228" y="35240"/>
                  </a:lnTo>
                  <a:cubicBezTo>
                    <a:pt x="41275" y="35242"/>
                    <a:pt x="41322" y="35243"/>
                    <a:pt x="41369" y="35243"/>
                  </a:cubicBezTo>
                  <a:cubicBezTo>
                    <a:pt x="43233" y="35243"/>
                    <a:pt x="44712" y="33789"/>
                    <a:pt x="44712" y="31907"/>
                  </a:cubicBezTo>
                  <a:lnTo>
                    <a:pt x="44837" y="4989"/>
                  </a:lnTo>
                  <a:cubicBezTo>
                    <a:pt x="44837" y="3009"/>
                    <a:pt x="43208" y="1305"/>
                    <a:pt x="41228" y="1255"/>
                  </a:cubicBezTo>
                  <a:lnTo>
                    <a:pt x="3483" y="2"/>
                  </a:lnTo>
                  <a:cubicBezTo>
                    <a:pt x="3453" y="1"/>
                    <a:pt x="3422" y="1"/>
                    <a:pt x="3391" y="1"/>
                  </a:cubicBezTo>
                  <a:close/>
                </a:path>
              </a:pathLst>
            </a:custGeom>
            <a:solidFill>
              <a:srgbClr val="FFF2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3962;p44">
              <a:extLst>
                <a:ext uri="{FF2B5EF4-FFF2-40B4-BE49-F238E27FC236}">
                  <a16:creationId xmlns:a16="http://schemas.microsoft.com/office/drawing/2014/main" xmlns="" id="{E8B91F35-606D-9480-314C-64173694A9EC}"/>
                </a:ext>
              </a:extLst>
            </p:cNvPr>
            <p:cNvSpPr/>
            <p:nvPr/>
          </p:nvSpPr>
          <p:spPr>
            <a:xfrm>
              <a:off x="10212533" y="136009"/>
              <a:ext cx="1211206" cy="952304"/>
            </a:xfrm>
            <a:custGeom>
              <a:avLst/>
              <a:gdLst/>
              <a:ahLst/>
              <a:cxnLst/>
              <a:rect l="l" t="t" r="r" b="b"/>
              <a:pathLst>
                <a:path w="43358" h="34090" extrusionOk="0">
                  <a:moveTo>
                    <a:pt x="3289" y="0"/>
                  </a:moveTo>
                  <a:cubicBezTo>
                    <a:pt x="1430" y="0"/>
                    <a:pt x="0" y="1461"/>
                    <a:pt x="49" y="3310"/>
                  </a:cubicBezTo>
                  <a:lnTo>
                    <a:pt x="601" y="29099"/>
                  </a:lnTo>
                  <a:cubicBezTo>
                    <a:pt x="651" y="30979"/>
                    <a:pt x="2180" y="32558"/>
                    <a:pt x="4059" y="32633"/>
                  </a:cubicBezTo>
                  <a:lnTo>
                    <a:pt x="39874" y="34087"/>
                  </a:lnTo>
                  <a:cubicBezTo>
                    <a:pt x="39921" y="34089"/>
                    <a:pt x="39967" y="34090"/>
                    <a:pt x="40014" y="34090"/>
                  </a:cubicBezTo>
                  <a:cubicBezTo>
                    <a:pt x="41804" y="34090"/>
                    <a:pt x="43232" y="32686"/>
                    <a:pt x="43232" y="30854"/>
                  </a:cubicBezTo>
                  <a:lnTo>
                    <a:pt x="43333" y="4838"/>
                  </a:lnTo>
                  <a:cubicBezTo>
                    <a:pt x="43358" y="2909"/>
                    <a:pt x="41779" y="1279"/>
                    <a:pt x="39849" y="1204"/>
                  </a:cubicBezTo>
                  <a:lnTo>
                    <a:pt x="3383" y="1"/>
                  </a:lnTo>
                  <a:cubicBezTo>
                    <a:pt x="3351" y="0"/>
                    <a:pt x="3320" y="0"/>
                    <a:pt x="3289" y="0"/>
                  </a:cubicBezTo>
                  <a:close/>
                </a:path>
              </a:pathLst>
            </a:custGeom>
            <a:solidFill>
              <a:srgbClr val="FFF2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3963;p44">
              <a:extLst>
                <a:ext uri="{FF2B5EF4-FFF2-40B4-BE49-F238E27FC236}">
                  <a16:creationId xmlns:a16="http://schemas.microsoft.com/office/drawing/2014/main" xmlns="" id="{EBB44093-C7D1-61B4-D964-1B5B11D66F8B}"/>
                </a:ext>
              </a:extLst>
            </p:cNvPr>
            <p:cNvSpPr/>
            <p:nvPr/>
          </p:nvSpPr>
          <p:spPr>
            <a:xfrm>
              <a:off x="10693466" y="541887"/>
              <a:ext cx="189064" cy="174203"/>
            </a:xfrm>
            <a:custGeom>
              <a:avLst/>
              <a:gdLst/>
              <a:ahLst/>
              <a:cxnLst/>
              <a:rect l="l" t="t" r="r" b="b"/>
              <a:pathLst>
                <a:path w="6768" h="6236" extrusionOk="0">
                  <a:moveTo>
                    <a:pt x="3222" y="1"/>
                  </a:moveTo>
                  <a:cubicBezTo>
                    <a:pt x="1870" y="1"/>
                    <a:pt x="665" y="910"/>
                    <a:pt x="351" y="2291"/>
                  </a:cubicBezTo>
                  <a:cubicBezTo>
                    <a:pt x="1" y="3945"/>
                    <a:pt x="1053" y="5650"/>
                    <a:pt x="2732" y="6126"/>
                  </a:cubicBezTo>
                  <a:cubicBezTo>
                    <a:pt x="3010" y="6200"/>
                    <a:pt x="3285" y="6236"/>
                    <a:pt x="3554" y="6236"/>
                  </a:cubicBezTo>
                  <a:cubicBezTo>
                    <a:pt x="4915" y="6236"/>
                    <a:pt x="6103" y="5326"/>
                    <a:pt x="6417" y="3945"/>
                  </a:cubicBezTo>
                  <a:cubicBezTo>
                    <a:pt x="6767" y="2291"/>
                    <a:pt x="5715" y="562"/>
                    <a:pt x="4036" y="111"/>
                  </a:cubicBezTo>
                  <a:cubicBezTo>
                    <a:pt x="3763" y="36"/>
                    <a:pt x="3490" y="1"/>
                    <a:pt x="32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3964;p44">
              <a:extLst>
                <a:ext uri="{FF2B5EF4-FFF2-40B4-BE49-F238E27FC236}">
                  <a16:creationId xmlns:a16="http://schemas.microsoft.com/office/drawing/2014/main" xmlns="" id="{3BF19BFA-F68E-9A36-A96C-60E396440067}"/>
                </a:ext>
              </a:extLst>
            </p:cNvPr>
            <p:cNvSpPr/>
            <p:nvPr/>
          </p:nvSpPr>
          <p:spPr>
            <a:xfrm>
              <a:off x="10500239" y="301227"/>
              <a:ext cx="194651" cy="187891"/>
            </a:xfrm>
            <a:custGeom>
              <a:avLst/>
              <a:gdLst/>
              <a:ahLst/>
              <a:cxnLst/>
              <a:rect l="l" t="t" r="r" b="b"/>
              <a:pathLst>
                <a:path w="6968" h="6726" extrusionOk="0">
                  <a:moveTo>
                    <a:pt x="3831" y="0"/>
                  </a:moveTo>
                  <a:cubicBezTo>
                    <a:pt x="3703" y="0"/>
                    <a:pt x="3572" y="59"/>
                    <a:pt x="3484" y="179"/>
                  </a:cubicBezTo>
                  <a:lnTo>
                    <a:pt x="2532" y="1533"/>
                  </a:lnTo>
                  <a:cubicBezTo>
                    <a:pt x="2456" y="1658"/>
                    <a:pt x="2331" y="1708"/>
                    <a:pt x="2206" y="1708"/>
                  </a:cubicBezTo>
                  <a:lnTo>
                    <a:pt x="526" y="1708"/>
                  </a:lnTo>
                  <a:cubicBezTo>
                    <a:pt x="201" y="1708"/>
                    <a:pt x="0" y="2084"/>
                    <a:pt x="201" y="2335"/>
                  </a:cubicBezTo>
                  <a:lnTo>
                    <a:pt x="1203" y="3688"/>
                  </a:lnTo>
                  <a:cubicBezTo>
                    <a:pt x="1278" y="3788"/>
                    <a:pt x="1303" y="3914"/>
                    <a:pt x="1278" y="4039"/>
                  </a:cubicBezTo>
                  <a:lnTo>
                    <a:pt x="727" y="5643"/>
                  </a:lnTo>
                  <a:cubicBezTo>
                    <a:pt x="640" y="5903"/>
                    <a:pt x="854" y="6164"/>
                    <a:pt x="1125" y="6164"/>
                  </a:cubicBezTo>
                  <a:cubicBezTo>
                    <a:pt x="1166" y="6164"/>
                    <a:pt x="1210" y="6158"/>
                    <a:pt x="1253" y="6144"/>
                  </a:cubicBezTo>
                  <a:lnTo>
                    <a:pt x="2832" y="5593"/>
                  </a:lnTo>
                  <a:cubicBezTo>
                    <a:pt x="2874" y="5584"/>
                    <a:pt x="2919" y="5579"/>
                    <a:pt x="2963" y="5579"/>
                  </a:cubicBezTo>
                  <a:cubicBezTo>
                    <a:pt x="3052" y="5579"/>
                    <a:pt x="3141" y="5601"/>
                    <a:pt x="3208" y="5668"/>
                  </a:cubicBezTo>
                  <a:lnTo>
                    <a:pt x="4537" y="6645"/>
                  </a:lnTo>
                  <a:cubicBezTo>
                    <a:pt x="4613" y="6701"/>
                    <a:pt x="4696" y="6726"/>
                    <a:pt x="4778" y="6726"/>
                  </a:cubicBezTo>
                  <a:cubicBezTo>
                    <a:pt x="4991" y="6726"/>
                    <a:pt x="5188" y="6555"/>
                    <a:pt x="5188" y="6320"/>
                  </a:cubicBezTo>
                  <a:lnTo>
                    <a:pt x="5163" y="4640"/>
                  </a:lnTo>
                  <a:cubicBezTo>
                    <a:pt x="5163" y="4515"/>
                    <a:pt x="5213" y="4390"/>
                    <a:pt x="5339" y="4315"/>
                  </a:cubicBezTo>
                  <a:lnTo>
                    <a:pt x="6692" y="3337"/>
                  </a:lnTo>
                  <a:cubicBezTo>
                    <a:pt x="6968" y="3137"/>
                    <a:pt x="6892" y="2736"/>
                    <a:pt x="6567" y="2635"/>
                  </a:cubicBezTo>
                  <a:lnTo>
                    <a:pt x="4963" y="2134"/>
                  </a:lnTo>
                  <a:cubicBezTo>
                    <a:pt x="4837" y="2109"/>
                    <a:pt x="4737" y="2009"/>
                    <a:pt x="4712" y="1884"/>
                  </a:cubicBezTo>
                  <a:lnTo>
                    <a:pt x="4211" y="280"/>
                  </a:lnTo>
                  <a:cubicBezTo>
                    <a:pt x="4154" y="96"/>
                    <a:pt x="3995" y="0"/>
                    <a:pt x="3831" y="0"/>
                  </a:cubicBezTo>
                  <a:close/>
                </a:path>
              </a:pathLst>
            </a:custGeom>
            <a:solidFill>
              <a:srgbClr val="FFF2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3965;p44">
              <a:extLst>
                <a:ext uri="{FF2B5EF4-FFF2-40B4-BE49-F238E27FC236}">
                  <a16:creationId xmlns:a16="http://schemas.microsoft.com/office/drawing/2014/main" xmlns="" id="{AEE17919-2937-8B87-9D02-C911B21A01E1}"/>
                </a:ext>
              </a:extLst>
            </p:cNvPr>
            <p:cNvSpPr/>
            <p:nvPr/>
          </p:nvSpPr>
          <p:spPr>
            <a:xfrm>
              <a:off x="10266395" y="224211"/>
              <a:ext cx="217753" cy="204764"/>
            </a:xfrm>
            <a:custGeom>
              <a:avLst/>
              <a:gdLst/>
              <a:ahLst/>
              <a:cxnLst/>
              <a:rect l="l" t="t" r="r" b="b"/>
              <a:pathLst>
                <a:path w="7795" h="7330" extrusionOk="0">
                  <a:moveTo>
                    <a:pt x="4037" y="0"/>
                  </a:moveTo>
                  <a:cubicBezTo>
                    <a:pt x="3885" y="0"/>
                    <a:pt x="3729" y="76"/>
                    <a:pt x="3634" y="229"/>
                  </a:cubicBezTo>
                  <a:lnTo>
                    <a:pt x="2732" y="1834"/>
                  </a:lnTo>
                  <a:cubicBezTo>
                    <a:pt x="2657" y="1959"/>
                    <a:pt x="2532" y="2059"/>
                    <a:pt x="2381" y="2059"/>
                  </a:cubicBezTo>
                  <a:lnTo>
                    <a:pt x="527" y="2235"/>
                  </a:lnTo>
                  <a:cubicBezTo>
                    <a:pt x="176" y="2260"/>
                    <a:pt x="0" y="2686"/>
                    <a:pt x="251" y="2961"/>
                  </a:cubicBezTo>
                  <a:lnTo>
                    <a:pt x="1504" y="4340"/>
                  </a:lnTo>
                  <a:cubicBezTo>
                    <a:pt x="1579" y="4440"/>
                    <a:pt x="1629" y="4590"/>
                    <a:pt x="1604" y="4741"/>
                  </a:cubicBezTo>
                  <a:lnTo>
                    <a:pt x="1178" y="6545"/>
                  </a:lnTo>
                  <a:cubicBezTo>
                    <a:pt x="1117" y="6833"/>
                    <a:pt x="1341" y="7086"/>
                    <a:pt x="1616" y="7086"/>
                  </a:cubicBezTo>
                  <a:cubicBezTo>
                    <a:pt x="1678" y="7086"/>
                    <a:pt x="1741" y="7074"/>
                    <a:pt x="1805" y="7047"/>
                  </a:cubicBezTo>
                  <a:lnTo>
                    <a:pt x="3484" y="6295"/>
                  </a:lnTo>
                  <a:cubicBezTo>
                    <a:pt x="3536" y="6263"/>
                    <a:pt x="3598" y="6249"/>
                    <a:pt x="3660" y="6249"/>
                  </a:cubicBezTo>
                  <a:cubicBezTo>
                    <a:pt x="3747" y="6249"/>
                    <a:pt x="3837" y="6276"/>
                    <a:pt x="3910" y="6320"/>
                  </a:cubicBezTo>
                  <a:lnTo>
                    <a:pt x="5489" y="7272"/>
                  </a:lnTo>
                  <a:cubicBezTo>
                    <a:pt x="5562" y="7312"/>
                    <a:pt x="5640" y="7330"/>
                    <a:pt x="5715" y="7330"/>
                  </a:cubicBezTo>
                  <a:cubicBezTo>
                    <a:pt x="5973" y="7330"/>
                    <a:pt x="6204" y="7118"/>
                    <a:pt x="6166" y="6846"/>
                  </a:cubicBezTo>
                  <a:lnTo>
                    <a:pt x="5965" y="4991"/>
                  </a:lnTo>
                  <a:cubicBezTo>
                    <a:pt x="5940" y="4841"/>
                    <a:pt x="5990" y="4691"/>
                    <a:pt x="6116" y="4615"/>
                  </a:cubicBezTo>
                  <a:lnTo>
                    <a:pt x="7519" y="3387"/>
                  </a:lnTo>
                  <a:cubicBezTo>
                    <a:pt x="7795" y="3137"/>
                    <a:pt x="7669" y="2686"/>
                    <a:pt x="7293" y="2610"/>
                  </a:cubicBezTo>
                  <a:lnTo>
                    <a:pt x="5489" y="2235"/>
                  </a:lnTo>
                  <a:cubicBezTo>
                    <a:pt x="5339" y="2209"/>
                    <a:pt x="5213" y="2109"/>
                    <a:pt x="5163" y="1984"/>
                  </a:cubicBezTo>
                  <a:lnTo>
                    <a:pt x="4436" y="280"/>
                  </a:lnTo>
                  <a:cubicBezTo>
                    <a:pt x="4370" y="94"/>
                    <a:pt x="4206" y="0"/>
                    <a:pt x="4037" y="0"/>
                  </a:cubicBezTo>
                  <a:close/>
                </a:path>
              </a:pathLst>
            </a:custGeom>
            <a:solidFill>
              <a:srgbClr val="CAC8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3966;p44">
              <a:extLst>
                <a:ext uri="{FF2B5EF4-FFF2-40B4-BE49-F238E27FC236}">
                  <a16:creationId xmlns:a16="http://schemas.microsoft.com/office/drawing/2014/main" xmlns="" id="{3DA72E7E-C6BC-D9B8-2671-E7FC23FE87B3}"/>
                </a:ext>
              </a:extLst>
            </p:cNvPr>
            <p:cNvSpPr/>
            <p:nvPr/>
          </p:nvSpPr>
          <p:spPr>
            <a:xfrm>
              <a:off x="11135956" y="813695"/>
              <a:ext cx="217753" cy="205071"/>
            </a:xfrm>
            <a:custGeom>
              <a:avLst/>
              <a:gdLst/>
              <a:ahLst/>
              <a:cxnLst/>
              <a:rect l="l" t="t" r="r" b="b"/>
              <a:pathLst>
                <a:path w="7795" h="7341" extrusionOk="0">
                  <a:moveTo>
                    <a:pt x="4040" y="1"/>
                  </a:moveTo>
                  <a:cubicBezTo>
                    <a:pt x="3892" y="1"/>
                    <a:pt x="3742" y="77"/>
                    <a:pt x="3659" y="230"/>
                  </a:cubicBezTo>
                  <a:lnTo>
                    <a:pt x="2732" y="1834"/>
                  </a:lnTo>
                  <a:cubicBezTo>
                    <a:pt x="2657" y="1960"/>
                    <a:pt x="2532" y="2060"/>
                    <a:pt x="2381" y="2060"/>
                  </a:cubicBezTo>
                  <a:lnTo>
                    <a:pt x="527" y="2235"/>
                  </a:lnTo>
                  <a:cubicBezTo>
                    <a:pt x="176" y="2260"/>
                    <a:pt x="0" y="2687"/>
                    <a:pt x="251" y="2962"/>
                  </a:cubicBezTo>
                  <a:lnTo>
                    <a:pt x="1504" y="4341"/>
                  </a:lnTo>
                  <a:cubicBezTo>
                    <a:pt x="1604" y="4441"/>
                    <a:pt x="1629" y="4591"/>
                    <a:pt x="1604" y="4742"/>
                  </a:cubicBezTo>
                  <a:lnTo>
                    <a:pt x="1178" y="6546"/>
                  </a:lnTo>
                  <a:cubicBezTo>
                    <a:pt x="1117" y="6851"/>
                    <a:pt x="1336" y="7089"/>
                    <a:pt x="1607" y="7089"/>
                  </a:cubicBezTo>
                  <a:cubicBezTo>
                    <a:pt x="1671" y="7089"/>
                    <a:pt x="1738" y="7076"/>
                    <a:pt x="1805" y="7047"/>
                  </a:cubicBezTo>
                  <a:lnTo>
                    <a:pt x="3484" y="6296"/>
                  </a:lnTo>
                  <a:cubicBezTo>
                    <a:pt x="3547" y="6264"/>
                    <a:pt x="3610" y="6250"/>
                    <a:pt x="3671" y="6250"/>
                  </a:cubicBezTo>
                  <a:cubicBezTo>
                    <a:pt x="3756" y="6250"/>
                    <a:pt x="3837" y="6277"/>
                    <a:pt x="3910" y="6321"/>
                  </a:cubicBezTo>
                  <a:lnTo>
                    <a:pt x="5489" y="7273"/>
                  </a:lnTo>
                  <a:cubicBezTo>
                    <a:pt x="5565" y="7320"/>
                    <a:pt x="5645" y="7341"/>
                    <a:pt x="5723" y="7341"/>
                  </a:cubicBezTo>
                  <a:cubicBezTo>
                    <a:pt x="5977" y="7341"/>
                    <a:pt x="6204" y="7116"/>
                    <a:pt x="6166" y="6847"/>
                  </a:cubicBezTo>
                  <a:lnTo>
                    <a:pt x="5965" y="4992"/>
                  </a:lnTo>
                  <a:cubicBezTo>
                    <a:pt x="5940" y="4842"/>
                    <a:pt x="5990" y="4717"/>
                    <a:pt x="6116" y="4616"/>
                  </a:cubicBezTo>
                  <a:lnTo>
                    <a:pt x="7519" y="3388"/>
                  </a:lnTo>
                  <a:cubicBezTo>
                    <a:pt x="7795" y="3163"/>
                    <a:pt x="7669" y="2687"/>
                    <a:pt x="7319" y="2611"/>
                  </a:cubicBezTo>
                  <a:lnTo>
                    <a:pt x="5489" y="2235"/>
                  </a:lnTo>
                  <a:cubicBezTo>
                    <a:pt x="5339" y="2210"/>
                    <a:pt x="5238" y="2110"/>
                    <a:pt x="5163" y="1985"/>
                  </a:cubicBezTo>
                  <a:lnTo>
                    <a:pt x="4436" y="280"/>
                  </a:lnTo>
                  <a:cubicBezTo>
                    <a:pt x="4370" y="95"/>
                    <a:pt x="4206" y="1"/>
                    <a:pt x="4040" y="1"/>
                  </a:cubicBezTo>
                  <a:close/>
                </a:path>
              </a:pathLst>
            </a:custGeom>
            <a:solidFill>
              <a:srgbClr val="CAC8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3967;p44">
              <a:extLst>
                <a:ext uri="{FF2B5EF4-FFF2-40B4-BE49-F238E27FC236}">
                  <a16:creationId xmlns:a16="http://schemas.microsoft.com/office/drawing/2014/main" xmlns="" id="{0DD4ED1B-57D6-C7D3-8C9E-F9D4B37A6CDF}"/>
                </a:ext>
              </a:extLst>
            </p:cNvPr>
            <p:cNvSpPr/>
            <p:nvPr/>
          </p:nvSpPr>
          <p:spPr>
            <a:xfrm>
              <a:off x="10305588" y="489314"/>
              <a:ext cx="153112" cy="155235"/>
            </a:xfrm>
            <a:custGeom>
              <a:avLst/>
              <a:gdLst/>
              <a:ahLst/>
              <a:cxnLst/>
              <a:rect l="l" t="t" r="r" b="b"/>
              <a:pathLst>
                <a:path w="5481" h="5557" extrusionOk="0">
                  <a:moveTo>
                    <a:pt x="2143" y="1"/>
                  </a:moveTo>
                  <a:cubicBezTo>
                    <a:pt x="1992" y="1"/>
                    <a:pt x="1838" y="106"/>
                    <a:pt x="1805" y="288"/>
                  </a:cubicBezTo>
                  <a:lnTo>
                    <a:pt x="1630" y="1642"/>
                  </a:lnTo>
                  <a:cubicBezTo>
                    <a:pt x="1630" y="1742"/>
                    <a:pt x="1555" y="1842"/>
                    <a:pt x="1454" y="1892"/>
                  </a:cubicBezTo>
                  <a:lnTo>
                    <a:pt x="251" y="2519"/>
                  </a:lnTo>
                  <a:cubicBezTo>
                    <a:pt x="1" y="2644"/>
                    <a:pt x="1" y="2970"/>
                    <a:pt x="251" y="3095"/>
                  </a:cubicBezTo>
                  <a:lnTo>
                    <a:pt x="1479" y="3672"/>
                  </a:lnTo>
                  <a:cubicBezTo>
                    <a:pt x="1580" y="3722"/>
                    <a:pt x="1655" y="3822"/>
                    <a:pt x="1655" y="3923"/>
                  </a:cubicBezTo>
                  <a:lnTo>
                    <a:pt x="1880" y="5276"/>
                  </a:lnTo>
                  <a:cubicBezTo>
                    <a:pt x="1912" y="5452"/>
                    <a:pt x="2057" y="5557"/>
                    <a:pt x="2210" y="5557"/>
                  </a:cubicBezTo>
                  <a:cubicBezTo>
                    <a:pt x="2296" y="5557"/>
                    <a:pt x="2385" y="5524"/>
                    <a:pt x="2457" y="5451"/>
                  </a:cubicBezTo>
                  <a:lnTo>
                    <a:pt x="3384" y="4449"/>
                  </a:lnTo>
                  <a:cubicBezTo>
                    <a:pt x="3459" y="4374"/>
                    <a:pt x="3560" y="4349"/>
                    <a:pt x="3660" y="4349"/>
                  </a:cubicBezTo>
                  <a:lnTo>
                    <a:pt x="5013" y="4574"/>
                  </a:lnTo>
                  <a:cubicBezTo>
                    <a:pt x="5034" y="4578"/>
                    <a:pt x="5054" y="4580"/>
                    <a:pt x="5074" y="4580"/>
                  </a:cubicBezTo>
                  <a:cubicBezTo>
                    <a:pt x="5317" y="4580"/>
                    <a:pt x="5480" y="4307"/>
                    <a:pt x="5364" y="4098"/>
                  </a:cubicBezTo>
                  <a:lnTo>
                    <a:pt x="4713" y="2895"/>
                  </a:lnTo>
                  <a:cubicBezTo>
                    <a:pt x="4662" y="2795"/>
                    <a:pt x="4662" y="2694"/>
                    <a:pt x="4713" y="2594"/>
                  </a:cubicBezTo>
                  <a:lnTo>
                    <a:pt x="5314" y="1366"/>
                  </a:lnTo>
                  <a:cubicBezTo>
                    <a:pt x="5429" y="1136"/>
                    <a:pt x="5269" y="884"/>
                    <a:pt x="5028" y="884"/>
                  </a:cubicBezTo>
                  <a:cubicBezTo>
                    <a:pt x="5007" y="884"/>
                    <a:pt x="4985" y="886"/>
                    <a:pt x="4963" y="890"/>
                  </a:cubicBezTo>
                  <a:lnTo>
                    <a:pt x="3635" y="1141"/>
                  </a:lnTo>
                  <a:cubicBezTo>
                    <a:pt x="3603" y="1147"/>
                    <a:pt x="3574" y="1150"/>
                    <a:pt x="3546" y="1150"/>
                  </a:cubicBezTo>
                  <a:cubicBezTo>
                    <a:pt x="3461" y="1150"/>
                    <a:pt x="3390" y="1122"/>
                    <a:pt x="3334" y="1065"/>
                  </a:cubicBezTo>
                  <a:lnTo>
                    <a:pt x="2357" y="88"/>
                  </a:lnTo>
                  <a:cubicBezTo>
                    <a:pt x="2297" y="28"/>
                    <a:pt x="2220" y="1"/>
                    <a:pt x="2143" y="1"/>
                  </a:cubicBezTo>
                  <a:close/>
                </a:path>
              </a:pathLst>
            </a:custGeom>
            <a:solidFill>
              <a:srgbClr val="F269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64416063"/>
      </p:ext>
    </p:extLst>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1353947" y="3078492"/>
            <a:ext cx="3810000" cy="12466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 name="组合 2">
            <a:extLst>
              <a:ext uri="{FF2B5EF4-FFF2-40B4-BE49-F238E27FC236}">
                <a16:creationId xmlns:a16="http://schemas.microsoft.com/office/drawing/2014/main" xmlns="" id="{9C88F5C0-66E4-08D0-666F-47D65F5988CD}"/>
              </a:ext>
            </a:extLst>
          </p:cNvPr>
          <p:cNvGrpSpPr/>
          <p:nvPr/>
        </p:nvGrpSpPr>
        <p:grpSpPr>
          <a:xfrm>
            <a:off x="0" y="3690632"/>
            <a:ext cx="12192349" cy="3167380"/>
            <a:chOff x="-1" y="6744"/>
            <a:chExt cx="15613" cy="4056"/>
          </a:xfrm>
        </p:grpSpPr>
        <p:pic>
          <p:nvPicPr>
            <p:cNvPr id="4" name="图片 13">
              <a:extLst>
                <a:ext uri="{FF2B5EF4-FFF2-40B4-BE49-F238E27FC236}">
                  <a16:creationId xmlns:a16="http://schemas.microsoft.com/office/drawing/2014/main" xmlns="" id="{F5550B6D-EDAB-1767-5F7F-925737EFE937}"/>
                </a:ext>
              </a:extLst>
            </p:cNvPr>
            <p:cNvPicPr>
              <a:picLocks noChangeAspect="1"/>
            </p:cNvPicPr>
            <p:nvPr/>
          </p:nvPicPr>
          <p:blipFill rotWithShape="1">
            <a:blip r:embed="rId3" cstate="screen"/>
            <a:srcRect r="23940"/>
            <a:stretch>
              <a:fillRect/>
            </a:stretch>
          </p:blipFill>
          <p:spPr>
            <a:xfrm>
              <a:off x="-1" y="6744"/>
              <a:ext cx="14261" cy="4056"/>
            </a:xfrm>
            <a:prstGeom prst="rect">
              <a:avLst/>
            </a:prstGeom>
          </p:spPr>
        </p:pic>
        <p:pic>
          <p:nvPicPr>
            <p:cNvPr id="5" name="图片 15">
              <a:extLst>
                <a:ext uri="{FF2B5EF4-FFF2-40B4-BE49-F238E27FC236}">
                  <a16:creationId xmlns:a16="http://schemas.microsoft.com/office/drawing/2014/main" xmlns="" id="{04FBC241-FCE0-146F-E8EE-7D3E1BD63C54}"/>
                </a:ext>
              </a:extLst>
            </p:cNvPr>
            <p:cNvPicPr>
              <a:picLocks noChangeAspect="1"/>
            </p:cNvPicPr>
            <p:nvPr/>
          </p:nvPicPr>
          <p:blipFill rotWithShape="1">
            <a:blip r:embed="rId3" cstate="screen"/>
            <a:srcRect r="23940"/>
            <a:stretch>
              <a:fillRect/>
            </a:stretch>
          </p:blipFill>
          <p:spPr>
            <a:xfrm flipH="1">
              <a:off x="1351" y="6744"/>
              <a:ext cx="14261" cy="4056"/>
            </a:xfrm>
            <a:prstGeom prst="rect">
              <a:avLst/>
            </a:prstGeom>
          </p:spPr>
        </p:pic>
      </p:grpSp>
      <p:pic>
        <p:nvPicPr>
          <p:cNvPr id="7" name="Google Shape;2998;p100">
            <a:extLst>
              <a:ext uri="{FF2B5EF4-FFF2-40B4-BE49-F238E27FC236}">
                <a16:creationId xmlns:a16="http://schemas.microsoft.com/office/drawing/2014/main" xmlns="" id="{0C6A30EC-D163-0A42-330D-FA78A53C5BE6}"/>
              </a:ext>
            </a:extLst>
          </p:cNvPr>
          <p:cNvPicPr preferRelativeResize="0"/>
          <p:nvPr/>
        </p:nvPicPr>
        <p:blipFill>
          <a:blip r:embed="rId4">
            <a:alphaModFix/>
          </a:blip>
          <a:stretch>
            <a:fillRect/>
          </a:stretch>
        </p:blipFill>
        <p:spPr>
          <a:xfrm>
            <a:off x="4807145" y="2567844"/>
            <a:ext cx="2280062" cy="3300801"/>
          </a:xfrm>
          <a:prstGeom prst="rect">
            <a:avLst/>
          </a:prstGeom>
          <a:noFill/>
          <a:ln>
            <a:noFill/>
          </a:ln>
        </p:spPr>
      </p:pic>
      <p:grpSp>
        <p:nvGrpSpPr>
          <p:cNvPr id="9" name="Google Shape;1896;p72">
            <a:extLst>
              <a:ext uri="{FF2B5EF4-FFF2-40B4-BE49-F238E27FC236}">
                <a16:creationId xmlns:a16="http://schemas.microsoft.com/office/drawing/2014/main" xmlns="" id="{B0418686-0E19-0A31-4867-209629E7C4C6}"/>
              </a:ext>
            </a:extLst>
          </p:cNvPr>
          <p:cNvGrpSpPr/>
          <p:nvPr/>
        </p:nvGrpSpPr>
        <p:grpSpPr>
          <a:xfrm>
            <a:off x="2450493" y="1714684"/>
            <a:ext cx="666152" cy="540558"/>
            <a:chOff x="6397725" y="2218113"/>
            <a:chExt cx="152225" cy="123525"/>
          </a:xfrm>
        </p:grpSpPr>
        <p:sp>
          <p:nvSpPr>
            <p:cNvPr id="22" name="Google Shape;1897;p72">
              <a:extLst>
                <a:ext uri="{FF2B5EF4-FFF2-40B4-BE49-F238E27FC236}">
                  <a16:creationId xmlns:a16="http://schemas.microsoft.com/office/drawing/2014/main" xmlns="" id="{D25A743E-D3FE-644A-786A-D62571F20172}"/>
                </a:ext>
              </a:extLst>
            </p:cNvPr>
            <p:cNvSpPr/>
            <p:nvPr/>
          </p:nvSpPr>
          <p:spPr>
            <a:xfrm>
              <a:off x="6397725" y="2218113"/>
              <a:ext cx="152225" cy="123525"/>
            </a:xfrm>
            <a:custGeom>
              <a:avLst/>
              <a:gdLst/>
              <a:ahLst/>
              <a:cxnLst/>
              <a:rect l="l" t="t" r="r" b="b"/>
              <a:pathLst>
                <a:path w="6089" h="4941" extrusionOk="0">
                  <a:moveTo>
                    <a:pt x="2470" y="0"/>
                  </a:moveTo>
                  <a:lnTo>
                    <a:pt x="2470" y="0"/>
                  </a:lnTo>
                  <a:cubicBezTo>
                    <a:pt x="2028" y="118"/>
                    <a:pt x="1652" y="404"/>
                    <a:pt x="1272" y="656"/>
                  </a:cubicBezTo>
                  <a:cubicBezTo>
                    <a:pt x="890" y="910"/>
                    <a:pt x="469" y="1143"/>
                    <a:pt x="16" y="1143"/>
                  </a:cubicBezTo>
                  <a:cubicBezTo>
                    <a:pt x="11" y="1143"/>
                    <a:pt x="6" y="1143"/>
                    <a:pt x="0" y="1143"/>
                  </a:cubicBezTo>
                  <a:lnTo>
                    <a:pt x="0" y="1143"/>
                  </a:lnTo>
                  <a:cubicBezTo>
                    <a:pt x="230" y="1445"/>
                    <a:pt x="291" y="1815"/>
                    <a:pt x="454" y="2157"/>
                  </a:cubicBezTo>
                  <a:cubicBezTo>
                    <a:pt x="818" y="2913"/>
                    <a:pt x="1440" y="3518"/>
                    <a:pt x="2151" y="3960"/>
                  </a:cubicBezTo>
                  <a:cubicBezTo>
                    <a:pt x="2857" y="4402"/>
                    <a:pt x="3646" y="4694"/>
                    <a:pt x="4447" y="4940"/>
                  </a:cubicBezTo>
                  <a:cubicBezTo>
                    <a:pt x="4436" y="4598"/>
                    <a:pt x="4593" y="4274"/>
                    <a:pt x="4755" y="3971"/>
                  </a:cubicBezTo>
                  <a:cubicBezTo>
                    <a:pt x="4794" y="3898"/>
                    <a:pt x="4834" y="3826"/>
                    <a:pt x="4873" y="3753"/>
                  </a:cubicBezTo>
                  <a:cubicBezTo>
                    <a:pt x="5024" y="3450"/>
                    <a:pt x="5237" y="3232"/>
                    <a:pt x="5455" y="2980"/>
                  </a:cubicBezTo>
                  <a:cubicBezTo>
                    <a:pt x="5553" y="2867"/>
                    <a:pt x="5835" y="2541"/>
                    <a:pt x="6037" y="2541"/>
                  </a:cubicBezTo>
                  <a:cubicBezTo>
                    <a:pt x="6055" y="2541"/>
                    <a:pt x="6072" y="2543"/>
                    <a:pt x="6088" y="2549"/>
                  </a:cubicBezTo>
                  <a:cubicBezTo>
                    <a:pt x="4985" y="2179"/>
                    <a:pt x="3562" y="2369"/>
                    <a:pt x="2711" y="1451"/>
                  </a:cubicBezTo>
                  <a:cubicBezTo>
                    <a:pt x="2352" y="1064"/>
                    <a:pt x="2207" y="454"/>
                    <a:pt x="2470"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3" name="Google Shape;1898;p72">
              <a:extLst>
                <a:ext uri="{FF2B5EF4-FFF2-40B4-BE49-F238E27FC236}">
                  <a16:creationId xmlns:a16="http://schemas.microsoft.com/office/drawing/2014/main" xmlns="" id="{102988D9-3A23-2A74-4F43-8003C36BAD3D}"/>
                </a:ext>
              </a:extLst>
            </p:cNvPr>
            <p:cNvSpPr/>
            <p:nvPr/>
          </p:nvSpPr>
          <p:spPr>
            <a:xfrm>
              <a:off x="6454000" y="2305063"/>
              <a:ext cx="69475" cy="36275"/>
            </a:xfrm>
            <a:custGeom>
              <a:avLst/>
              <a:gdLst/>
              <a:ahLst/>
              <a:cxnLst/>
              <a:rect l="l" t="t" r="r" b="b"/>
              <a:pathLst>
                <a:path w="2779" h="1451" extrusionOk="0">
                  <a:moveTo>
                    <a:pt x="2779" y="0"/>
                  </a:moveTo>
                  <a:lnTo>
                    <a:pt x="2779" y="0"/>
                  </a:lnTo>
                  <a:cubicBezTo>
                    <a:pt x="1826" y="23"/>
                    <a:pt x="886" y="208"/>
                    <a:pt x="1" y="544"/>
                  </a:cubicBezTo>
                  <a:cubicBezTo>
                    <a:pt x="354" y="689"/>
                    <a:pt x="684" y="896"/>
                    <a:pt x="1037" y="1042"/>
                  </a:cubicBezTo>
                  <a:cubicBezTo>
                    <a:pt x="1149" y="1087"/>
                    <a:pt x="2196" y="1412"/>
                    <a:pt x="2196" y="1451"/>
                  </a:cubicBezTo>
                  <a:cubicBezTo>
                    <a:pt x="2190" y="1109"/>
                    <a:pt x="2347" y="784"/>
                    <a:pt x="2510" y="482"/>
                  </a:cubicBezTo>
                  <a:cubicBezTo>
                    <a:pt x="2599" y="314"/>
                    <a:pt x="2661" y="157"/>
                    <a:pt x="2779" y="0"/>
                  </a:cubicBezTo>
                  <a:close/>
                </a:path>
              </a:pathLst>
            </a:custGeom>
            <a:solidFill>
              <a:schemeClr val="accent1">
                <a:alpha val="5843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4" name="Google Shape;1899;p72">
              <a:extLst>
                <a:ext uri="{FF2B5EF4-FFF2-40B4-BE49-F238E27FC236}">
                  <a16:creationId xmlns:a16="http://schemas.microsoft.com/office/drawing/2014/main" xmlns="" id="{23D07C5C-BC3A-447F-34CF-2EFC279F1955}"/>
                </a:ext>
              </a:extLst>
            </p:cNvPr>
            <p:cNvSpPr/>
            <p:nvPr/>
          </p:nvSpPr>
          <p:spPr>
            <a:xfrm>
              <a:off x="6397850" y="2235613"/>
              <a:ext cx="30550" cy="59100"/>
            </a:xfrm>
            <a:custGeom>
              <a:avLst/>
              <a:gdLst/>
              <a:ahLst/>
              <a:cxnLst/>
              <a:rect l="l" t="t" r="r" b="b"/>
              <a:pathLst>
                <a:path w="1222" h="2364" extrusionOk="0">
                  <a:moveTo>
                    <a:pt x="1222" y="0"/>
                  </a:moveTo>
                  <a:lnTo>
                    <a:pt x="1222" y="0"/>
                  </a:lnTo>
                  <a:cubicBezTo>
                    <a:pt x="885" y="227"/>
                    <a:pt x="433" y="432"/>
                    <a:pt x="18" y="432"/>
                  </a:cubicBezTo>
                  <a:cubicBezTo>
                    <a:pt x="12" y="432"/>
                    <a:pt x="6" y="432"/>
                    <a:pt x="1" y="432"/>
                  </a:cubicBezTo>
                  <a:lnTo>
                    <a:pt x="1" y="432"/>
                  </a:lnTo>
                  <a:cubicBezTo>
                    <a:pt x="230" y="734"/>
                    <a:pt x="292" y="1109"/>
                    <a:pt x="454" y="1451"/>
                  </a:cubicBezTo>
                  <a:cubicBezTo>
                    <a:pt x="617" y="1781"/>
                    <a:pt x="835" y="2078"/>
                    <a:pt x="1065" y="2364"/>
                  </a:cubicBezTo>
                  <a:cubicBezTo>
                    <a:pt x="819" y="1899"/>
                    <a:pt x="723" y="1361"/>
                    <a:pt x="791" y="846"/>
                  </a:cubicBezTo>
                  <a:cubicBezTo>
                    <a:pt x="830" y="521"/>
                    <a:pt x="953" y="185"/>
                    <a:pt x="1222" y="0"/>
                  </a:cubicBezTo>
                  <a:close/>
                </a:path>
              </a:pathLst>
            </a:custGeom>
            <a:solidFill>
              <a:schemeClr val="accent1">
                <a:alpha val="5843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grpSp>
        <p:nvGrpSpPr>
          <p:cNvPr id="11" name="Google Shape;1920;p72">
            <a:extLst>
              <a:ext uri="{FF2B5EF4-FFF2-40B4-BE49-F238E27FC236}">
                <a16:creationId xmlns:a16="http://schemas.microsoft.com/office/drawing/2014/main" xmlns="" id="{CAD0D9AA-F9FE-9C45-2906-83EA7D399676}"/>
              </a:ext>
            </a:extLst>
          </p:cNvPr>
          <p:cNvGrpSpPr/>
          <p:nvPr/>
        </p:nvGrpSpPr>
        <p:grpSpPr>
          <a:xfrm rot="3879100">
            <a:off x="3132948" y="1495257"/>
            <a:ext cx="274748" cy="751506"/>
            <a:chOff x="7253475" y="2446013"/>
            <a:chExt cx="34475" cy="94300"/>
          </a:xfrm>
        </p:grpSpPr>
        <p:sp>
          <p:nvSpPr>
            <p:cNvPr id="12" name="Google Shape;1921;p72">
              <a:extLst>
                <a:ext uri="{FF2B5EF4-FFF2-40B4-BE49-F238E27FC236}">
                  <a16:creationId xmlns:a16="http://schemas.microsoft.com/office/drawing/2014/main" xmlns="" id="{C40B97AD-366F-7478-490B-B2E720912E74}"/>
                </a:ext>
              </a:extLst>
            </p:cNvPr>
            <p:cNvSpPr/>
            <p:nvPr/>
          </p:nvSpPr>
          <p:spPr>
            <a:xfrm>
              <a:off x="7253475" y="2449213"/>
              <a:ext cx="33500" cy="78350"/>
            </a:xfrm>
            <a:custGeom>
              <a:avLst/>
              <a:gdLst/>
              <a:ahLst/>
              <a:cxnLst/>
              <a:rect l="l" t="t" r="r" b="b"/>
              <a:pathLst>
                <a:path w="1340" h="3134" extrusionOk="0">
                  <a:moveTo>
                    <a:pt x="1066" y="1"/>
                  </a:moveTo>
                  <a:cubicBezTo>
                    <a:pt x="1030" y="1"/>
                    <a:pt x="992" y="5"/>
                    <a:pt x="953" y="14"/>
                  </a:cubicBezTo>
                  <a:lnTo>
                    <a:pt x="1" y="2999"/>
                  </a:lnTo>
                  <a:lnTo>
                    <a:pt x="169" y="3134"/>
                  </a:lnTo>
                  <a:lnTo>
                    <a:pt x="387" y="3122"/>
                  </a:lnTo>
                  <a:lnTo>
                    <a:pt x="1339" y="126"/>
                  </a:lnTo>
                  <a:cubicBezTo>
                    <a:pt x="1264" y="39"/>
                    <a:pt x="1171" y="1"/>
                    <a:pt x="1066" y="1"/>
                  </a:cubicBezTo>
                  <a:close/>
                </a:path>
              </a:pathLst>
            </a:custGeom>
            <a:solidFill>
              <a:srgbClr val="FFBD0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3" name="Google Shape;1922;p72">
              <a:extLst>
                <a:ext uri="{FF2B5EF4-FFF2-40B4-BE49-F238E27FC236}">
                  <a16:creationId xmlns:a16="http://schemas.microsoft.com/office/drawing/2014/main" xmlns="" id="{B34FA6B0-7753-A354-4A61-8522BE027563}"/>
                </a:ext>
              </a:extLst>
            </p:cNvPr>
            <p:cNvSpPr/>
            <p:nvPr/>
          </p:nvSpPr>
          <p:spPr>
            <a:xfrm>
              <a:off x="7253475" y="2523838"/>
              <a:ext cx="9700" cy="16475"/>
            </a:xfrm>
            <a:custGeom>
              <a:avLst/>
              <a:gdLst/>
              <a:ahLst/>
              <a:cxnLst/>
              <a:rect l="l" t="t" r="r" b="b"/>
              <a:pathLst>
                <a:path w="388" h="659" extrusionOk="0">
                  <a:moveTo>
                    <a:pt x="107" y="0"/>
                  </a:moveTo>
                  <a:cubicBezTo>
                    <a:pt x="73" y="0"/>
                    <a:pt x="38" y="5"/>
                    <a:pt x="1" y="14"/>
                  </a:cubicBezTo>
                  <a:lnTo>
                    <a:pt x="6" y="658"/>
                  </a:lnTo>
                  <a:lnTo>
                    <a:pt x="387" y="137"/>
                  </a:lnTo>
                  <a:cubicBezTo>
                    <a:pt x="306" y="48"/>
                    <a:pt x="215" y="0"/>
                    <a:pt x="107" y="0"/>
                  </a:cubicBezTo>
                  <a:close/>
                </a:path>
              </a:pathLst>
            </a:custGeom>
            <a:solidFill>
              <a:srgbClr val="D19A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4" name="Google Shape;1923;p72">
              <a:extLst>
                <a:ext uri="{FF2B5EF4-FFF2-40B4-BE49-F238E27FC236}">
                  <a16:creationId xmlns:a16="http://schemas.microsoft.com/office/drawing/2014/main" xmlns="" id="{F3381DB1-0FF0-1E59-BA19-22FC786A8EDE}"/>
                </a:ext>
              </a:extLst>
            </p:cNvPr>
            <p:cNvSpPr/>
            <p:nvPr/>
          </p:nvSpPr>
          <p:spPr>
            <a:xfrm>
              <a:off x="7253625" y="2531663"/>
              <a:ext cx="4925" cy="8650"/>
            </a:xfrm>
            <a:custGeom>
              <a:avLst/>
              <a:gdLst/>
              <a:ahLst/>
              <a:cxnLst/>
              <a:rect l="l" t="t" r="r" b="b"/>
              <a:pathLst>
                <a:path w="197" h="346" extrusionOk="0">
                  <a:moveTo>
                    <a:pt x="57" y="1"/>
                  </a:moveTo>
                  <a:cubicBezTo>
                    <a:pt x="39" y="1"/>
                    <a:pt x="20" y="4"/>
                    <a:pt x="0" y="9"/>
                  </a:cubicBezTo>
                  <a:lnTo>
                    <a:pt x="0" y="345"/>
                  </a:lnTo>
                  <a:lnTo>
                    <a:pt x="196" y="76"/>
                  </a:lnTo>
                  <a:cubicBezTo>
                    <a:pt x="159" y="26"/>
                    <a:pt x="111" y="1"/>
                    <a:pt x="57"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7" name="Google Shape;1924;p72">
              <a:extLst>
                <a:ext uri="{FF2B5EF4-FFF2-40B4-BE49-F238E27FC236}">
                  <a16:creationId xmlns:a16="http://schemas.microsoft.com/office/drawing/2014/main" xmlns="" id="{835C981D-A8BF-4B24-8FD3-3CB55016FCC5}"/>
                </a:ext>
              </a:extLst>
            </p:cNvPr>
            <p:cNvSpPr/>
            <p:nvPr/>
          </p:nvSpPr>
          <p:spPr>
            <a:xfrm>
              <a:off x="7276875" y="2446013"/>
              <a:ext cx="11075" cy="8175"/>
            </a:xfrm>
            <a:custGeom>
              <a:avLst/>
              <a:gdLst/>
              <a:ahLst/>
              <a:cxnLst/>
              <a:rect l="l" t="t" r="r" b="b"/>
              <a:pathLst>
                <a:path w="443" h="327" extrusionOk="0">
                  <a:moveTo>
                    <a:pt x="159" y="1"/>
                  </a:moveTo>
                  <a:cubicBezTo>
                    <a:pt x="127" y="1"/>
                    <a:pt x="95" y="5"/>
                    <a:pt x="62" y="13"/>
                  </a:cubicBezTo>
                  <a:lnTo>
                    <a:pt x="0" y="204"/>
                  </a:lnTo>
                  <a:cubicBezTo>
                    <a:pt x="7" y="203"/>
                    <a:pt x="14" y="203"/>
                    <a:pt x="22" y="203"/>
                  </a:cubicBezTo>
                  <a:cubicBezTo>
                    <a:pt x="143" y="203"/>
                    <a:pt x="265" y="248"/>
                    <a:pt x="381" y="327"/>
                  </a:cubicBezTo>
                  <a:lnTo>
                    <a:pt x="443" y="131"/>
                  </a:lnTo>
                  <a:cubicBezTo>
                    <a:pt x="377" y="52"/>
                    <a:pt x="274" y="1"/>
                    <a:pt x="159" y="1"/>
                  </a:cubicBezTo>
                  <a:close/>
                </a:path>
              </a:pathLst>
            </a:custGeom>
            <a:solidFill>
              <a:srgbClr val="913DA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8" name="Google Shape;1925;p72">
              <a:extLst>
                <a:ext uri="{FF2B5EF4-FFF2-40B4-BE49-F238E27FC236}">
                  <a16:creationId xmlns:a16="http://schemas.microsoft.com/office/drawing/2014/main" xmlns="" id="{CFD056E7-DAF4-CD59-0DB6-ECFC28198DCC}"/>
                </a:ext>
              </a:extLst>
            </p:cNvPr>
            <p:cNvSpPr/>
            <p:nvPr/>
          </p:nvSpPr>
          <p:spPr>
            <a:xfrm>
              <a:off x="7261175" y="2453763"/>
              <a:ext cx="22850" cy="71700"/>
            </a:xfrm>
            <a:custGeom>
              <a:avLst/>
              <a:gdLst/>
              <a:ahLst/>
              <a:cxnLst/>
              <a:rect l="l" t="t" r="r" b="b"/>
              <a:pathLst>
                <a:path w="914" h="2868" extrusionOk="0">
                  <a:moveTo>
                    <a:pt x="914" y="0"/>
                  </a:moveTo>
                  <a:lnTo>
                    <a:pt x="914" y="0"/>
                  </a:lnTo>
                  <a:cubicBezTo>
                    <a:pt x="830" y="235"/>
                    <a:pt x="746" y="471"/>
                    <a:pt x="667" y="711"/>
                  </a:cubicBezTo>
                  <a:lnTo>
                    <a:pt x="432" y="1423"/>
                  </a:lnTo>
                  <a:lnTo>
                    <a:pt x="208" y="2145"/>
                  </a:lnTo>
                  <a:cubicBezTo>
                    <a:pt x="135" y="2386"/>
                    <a:pt x="68" y="2627"/>
                    <a:pt x="1" y="2868"/>
                  </a:cubicBezTo>
                  <a:cubicBezTo>
                    <a:pt x="85" y="2632"/>
                    <a:pt x="163" y="2392"/>
                    <a:pt x="247" y="2156"/>
                  </a:cubicBezTo>
                  <a:lnTo>
                    <a:pt x="477" y="1439"/>
                  </a:lnTo>
                  <a:lnTo>
                    <a:pt x="701" y="723"/>
                  </a:lnTo>
                  <a:cubicBezTo>
                    <a:pt x="774" y="482"/>
                    <a:pt x="846" y="241"/>
                    <a:pt x="914"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 name="Google Shape;1926;p72">
              <a:extLst>
                <a:ext uri="{FF2B5EF4-FFF2-40B4-BE49-F238E27FC236}">
                  <a16:creationId xmlns:a16="http://schemas.microsoft.com/office/drawing/2014/main" xmlns="" id="{53DA066E-CCA5-557A-8BFB-1402173D8A1F}"/>
                </a:ext>
              </a:extLst>
            </p:cNvPr>
            <p:cNvSpPr/>
            <p:nvPr/>
          </p:nvSpPr>
          <p:spPr>
            <a:xfrm>
              <a:off x="7256150" y="2452913"/>
              <a:ext cx="23125" cy="71000"/>
            </a:xfrm>
            <a:custGeom>
              <a:avLst/>
              <a:gdLst/>
              <a:ahLst/>
              <a:cxnLst/>
              <a:rect l="l" t="t" r="r" b="b"/>
              <a:pathLst>
                <a:path w="925" h="2840" extrusionOk="0">
                  <a:moveTo>
                    <a:pt x="924" y="1"/>
                  </a:moveTo>
                  <a:lnTo>
                    <a:pt x="924" y="1"/>
                  </a:lnTo>
                  <a:cubicBezTo>
                    <a:pt x="840" y="236"/>
                    <a:pt x="756" y="471"/>
                    <a:pt x="678" y="706"/>
                  </a:cubicBezTo>
                  <a:lnTo>
                    <a:pt x="443" y="1412"/>
                  </a:lnTo>
                  <a:lnTo>
                    <a:pt x="213" y="2123"/>
                  </a:lnTo>
                  <a:cubicBezTo>
                    <a:pt x="140" y="2358"/>
                    <a:pt x="73" y="2599"/>
                    <a:pt x="0" y="2840"/>
                  </a:cubicBezTo>
                  <a:cubicBezTo>
                    <a:pt x="84" y="2605"/>
                    <a:pt x="168" y="2370"/>
                    <a:pt x="252" y="2134"/>
                  </a:cubicBezTo>
                  <a:lnTo>
                    <a:pt x="487" y="1429"/>
                  </a:lnTo>
                  <a:lnTo>
                    <a:pt x="711" y="717"/>
                  </a:lnTo>
                  <a:cubicBezTo>
                    <a:pt x="784" y="477"/>
                    <a:pt x="857" y="241"/>
                    <a:pt x="924"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1" name="Google Shape;1927;p72">
              <a:extLst>
                <a:ext uri="{FF2B5EF4-FFF2-40B4-BE49-F238E27FC236}">
                  <a16:creationId xmlns:a16="http://schemas.microsoft.com/office/drawing/2014/main" xmlns="" id="{6F283F26-955C-4FEE-7D44-828F9E1C4189}"/>
                </a:ext>
              </a:extLst>
            </p:cNvPr>
            <p:cNvSpPr/>
            <p:nvPr/>
          </p:nvSpPr>
          <p:spPr>
            <a:xfrm>
              <a:off x="7253625" y="2446038"/>
              <a:ext cx="30125" cy="94275"/>
            </a:xfrm>
            <a:custGeom>
              <a:avLst/>
              <a:gdLst/>
              <a:ahLst/>
              <a:cxnLst/>
              <a:rect l="l" t="t" r="r" b="b"/>
              <a:pathLst>
                <a:path w="1205" h="3771" extrusionOk="0">
                  <a:moveTo>
                    <a:pt x="1095" y="0"/>
                  </a:moveTo>
                  <a:cubicBezTo>
                    <a:pt x="1062" y="0"/>
                    <a:pt x="1028" y="4"/>
                    <a:pt x="992" y="12"/>
                  </a:cubicBezTo>
                  <a:lnTo>
                    <a:pt x="0" y="3126"/>
                  </a:lnTo>
                  <a:lnTo>
                    <a:pt x="6" y="3770"/>
                  </a:lnTo>
                  <a:lnTo>
                    <a:pt x="1204" y="18"/>
                  </a:lnTo>
                  <a:cubicBezTo>
                    <a:pt x="1168" y="6"/>
                    <a:pt x="1132" y="0"/>
                    <a:pt x="1095" y="0"/>
                  </a:cubicBezTo>
                  <a:close/>
                </a:path>
              </a:pathLst>
            </a:custGeom>
            <a:solidFill>
              <a:srgbClr val="E2B9FF">
                <a:alpha val="2978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grpSp>
        <p:nvGrpSpPr>
          <p:cNvPr id="26" name="Google Shape;1896;p72">
            <a:extLst>
              <a:ext uri="{FF2B5EF4-FFF2-40B4-BE49-F238E27FC236}">
                <a16:creationId xmlns:a16="http://schemas.microsoft.com/office/drawing/2014/main" xmlns="" id="{EE012BC7-C5F3-149E-A579-D0075539FAA1}"/>
              </a:ext>
            </a:extLst>
          </p:cNvPr>
          <p:cNvGrpSpPr/>
          <p:nvPr/>
        </p:nvGrpSpPr>
        <p:grpSpPr>
          <a:xfrm>
            <a:off x="9600562" y="1772314"/>
            <a:ext cx="666152" cy="540558"/>
            <a:chOff x="6397725" y="2218113"/>
            <a:chExt cx="152225" cy="123525"/>
          </a:xfrm>
        </p:grpSpPr>
        <p:sp>
          <p:nvSpPr>
            <p:cNvPr id="27" name="Google Shape;1897;p72">
              <a:extLst>
                <a:ext uri="{FF2B5EF4-FFF2-40B4-BE49-F238E27FC236}">
                  <a16:creationId xmlns:a16="http://schemas.microsoft.com/office/drawing/2014/main" xmlns="" id="{D7F30C47-5BBD-935B-1794-8AB6945B70BE}"/>
                </a:ext>
              </a:extLst>
            </p:cNvPr>
            <p:cNvSpPr/>
            <p:nvPr/>
          </p:nvSpPr>
          <p:spPr>
            <a:xfrm>
              <a:off x="6397725" y="2218113"/>
              <a:ext cx="152225" cy="123525"/>
            </a:xfrm>
            <a:custGeom>
              <a:avLst/>
              <a:gdLst/>
              <a:ahLst/>
              <a:cxnLst/>
              <a:rect l="l" t="t" r="r" b="b"/>
              <a:pathLst>
                <a:path w="6089" h="4941" extrusionOk="0">
                  <a:moveTo>
                    <a:pt x="2470" y="0"/>
                  </a:moveTo>
                  <a:lnTo>
                    <a:pt x="2470" y="0"/>
                  </a:lnTo>
                  <a:cubicBezTo>
                    <a:pt x="2028" y="118"/>
                    <a:pt x="1652" y="404"/>
                    <a:pt x="1272" y="656"/>
                  </a:cubicBezTo>
                  <a:cubicBezTo>
                    <a:pt x="890" y="910"/>
                    <a:pt x="469" y="1143"/>
                    <a:pt x="16" y="1143"/>
                  </a:cubicBezTo>
                  <a:cubicBezTo>
                    <a:pt x="11" y="1143"/>
                    <a:pt x="6" y="1143"/>
                    <a:pt x="0" y="1143"/>
                  </a:cubicBezTo>
                  <a:lnTo>
                    <a:pt x="0" y="1143"/>
                  </a:lnTo>
                  <a:cubicBezTo>
                    <a:pt x="230" y="1445"/>
                    <a:pt x="291" y="1815"/>
                    <a:pt x="454" y="2157"/>
                  </a:cubicBezTo>
                  <a:cubicBezTo>
                    <a:pt x="818" y="2913"/>
                    <a:pt x="1440" y="3518"/>
                    <a:pt x="2151" y="3960"/>
                  </a:cubicBezTo>
                  <a:cubicBezTo>
                    <a:pt x="2857" y="4402"/>
                    <a:pt x="3646" y="4694"/>
                    <a:pt x="4447" y="4940"/>
                  </a:cubicBezTo>
                  <a:cubicBezTo>
                    <a:pt x="4436" y="4598"/>
                    <a:pt x="4593" y="4274"/>
                    <a:pt x="4755" y="3971"/>
                  </a:cubicBezTo>
                  <a:cubicBezTo>
                    <a:pt x="4794" y="3898"/>
                    <a:pt x="4834" y="3826"/>
                    <a:pt x="4873" y="3753"/>
                  </a:cubicBezTo>
                  <a:cubicBezTo>
                    <a:pt x="5024" y="3450"/>
                    <a:pt x="5237" y="3232"/>
                    <a:pt x="5455" y="2980"/>
                  </a:cubicBezTo>
                  <a:cubicBezTo>
                    <a:pt x="5553" y="2867"/>
                    <a:pt x="5835" y="2541"/>
                    <a:pt x="6037" y="2541"/>
                  </a:cubicBezTo>
                  <a:cubicBezTo>
                    <a:pt x="6055" y="2541"/>
                    <a:pt x="6072" y="2543"/>
                    <a:pt x="6088" y="2549"/>
                  </a:cubicBezTo>
                  <a:cubicBezTo>
                    <a:pt x="4985" y="2179"/>
                    <a:pt x="3562" y="2369"/>
                    <a:pt x="2711" y="1451"/>
                  </a:cubicBezTo>
                  <a:cubicBezTo>
                    <a:pt x="2352" y="1064"/>
                    <a:pt x="2207" y="454"/>
                    <a:pt x="2470"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8" name="Google Shape;1898;p72">
              <a:extLst>
                <a:ext uri="{FF2B5EF4-FFF2-40B4-BE49-F238E27FC236}">
                  <a16:creationId xmlns:a16="http://schemas.microsoft.com/office/drawing/2014/main" xmlns="" id="{2AD37EF5-49B0-6E2E-9DF8-10268CC4604D}"/>
                </a:ext>
              </a:extLst>
            </p:cNvPr>
            <p:cNvSpPr/>
            <p:nvPr/>
          </p:nvSpPr>
          <p:spPr>
            <a:xfrm>
              <a:off x="6454000" y="2305063"/>
              <a:ext cx="69475" cy="36275"/>
            </a:xfrm>
            <a:custGeom>
              <a:avLst/>
              <a:gdLst/>
              <a:ahLst/>
              <a:cxnLst/>
              <a:rect l="l" t="t" r="r" b="b"/>
              <a:pathLst>
                <a:path w="2779" h="1451" extrusionOk="0">
                  <a:moveTo>
                    <a:pt x="2779" y="0"/>
                  </a:moveTo>
                  <a:lnTo>
                    <a:pt x="2779" y="0"/>
                  </a:lnTo>
                  <a:cubicBezTo>
                    <a:pt x="1826" y="23"/>
                    <a:pt x="886" y="208"/>
                    <a:pt x="1" y="544"/>
                  </a:cubicBezTo>
                  <a:cubicBezTo>
                    <a:pt x="354" y="689"/>
                    <a:pt x="684" y="896"/>
                    <a:pt x="1037" y="1042"/>
                  </a:cubicBezTo>
                  <a:cubicBezTo>
                    <a:pt x="1149" y="1087"/>
                    <a:pt x="2196" y="1412"/>
                    <a:pt x="2196" y="1451"/>
                  </a:cubicBezTo>
                  <a:cubicBezTo>
                    <a:pt x="2190" y="1109"/>
                    <a:pt x="2347" y="784"/>
                    <a:pt x="2510" y="482"/>
                  </a:cubicBezTo>
                  <a:cubicBezTo>
                    <a:pt x="2599" y="314"/>
                    <a:pt x="2661" y="157"/>
                    <a:pt x="2779" y="0"/>
                  </a:cubicBezTo>
                  <a:close/>
                </a:path>
              </a:pathLst>
            </a:custGeom>
            <a:solidFill>
              <a:schemeClr val="accent1">
                <a:alpha val="5843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9" name="Google Shape;1899;p72">
              <a:extLst>
                <a:ext uri="{FF2B5EF4-FFF2-40B4-BE49-F238E27FC236}">
                  <a16:creationId xmlns:a16="http://schemas.microsoft.com/office/drawing/2014/main" xmlns="" id="{1076ACAA-A7CC-3B06-BBEF-A26EE250080A}"/>
                </a:ext>
              </a:extLst>
            </p:cNvPr>
            <p:cNvSpPr/>
            <p:nvPr/>
          </p:nvSpPr>
          <p:spPr>
            <a:xfrm>
              <a:off x="6397850" y="2235613"/>
              <a:ext cx="30550" cy="59100"/>
            </a:xfrm>
            <a:custGeom>
              <a:avLst/>
              <a:gdLst/>
              <a:ahLst/>
              <a:cxnLst/>
              <a:rect l="l" t="t" r="r" b="b"/>
              <a:pathLst>
                <a:path w="1222" h="2364" extrusionOk="0">
                  <a:moveTo>
                    <a:pt x="1222" y="0"/>
                  </a:moveTo>
                  <a:lnTo>
                    <a:pt x="1222" y="0"/>
                  </a:lnTo>
                  <a:cubicBezTo>
                    <a:pt x="885" y="227"/>
                    <a:pt x="433" y="432"/>
                    <a:pt x="18" y="432"/>
                  </a:cubicBezTo>
                  <a:cubicBezTo>
                    <a:pt x="12" y="432"/>
                    <a:pt x="6" y="432"/>
                    <a:pt x="1" y="432"/>
                  </a:cubicBezTo>
                  <a:lnTo>
                    <a:pt x="1" y="432"/>
                  </a:lnTo>
                  <a:cubicBezTo>
                    <a:pt x="230" y="734"/>
                    <a:pt x="292" y="1109"/>
                    <a:pt x="454" y="1451"/>
                  </a:cubicBezTo>
                  <a:cubicBezTo>
                    <a:pt x="617" y="1781"/>
                    <a:pt x="835" y="2078"/>
                    <a:pt x="1065" y="2364"/>
                  </a:cubicBezTo>
                  <a:cubicBezTo>
                    <a:pt x="819" y="1899"/>
                    <a:pt x="723" y="1361"/>
                    <a:pt x="791" y="846"/>
                  </a:cubicBezTo>
                  <a:cubicBezTo>
                    <a:pt x="830" y="521"/>
                    <a:pt x="953" y="185"/>
                    <a:pt x="1222" y="0"/>
                  </a:cubicBezTo>
                  <a:close/>
                </a:path>
              </a:pathLst>
            </a:custGeom>
            <a:solidFill>
              <a:schemeClr val="accent1">
                <a:alpha val="5843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grpSp>
        <p:nvGrpSpPr>
          <p:cNvPr id="30" name="Google Shape;1920;p72">
            <a:extLst>
              <a:ext uri="{FF2B5EF4-FFF2-40B4-BE49-F238E27FC236}">
                <a16:creationId xmlns:a16="http://schemas.microsoft.com/office/drawing/2014/main" xmlns="" id="{66AE253D-A90E-CF4E-FF7F-F2F388789247}"/>
              </a:ext>
            </a:extLst>
          </p:cNvPr>
          <p:cNvGrpSpPr/>
          <p:nvPr/>
        </p:nvGrpSpPr>
        <p:grpSpPr>
          <a:xfrm rot="3879100">
            <a:off x="10283017" y="1552887"/>
            <a:ext cx="274748" cy="751506"/>
            <a:chOff x="7253475" y="2446013"/>
            <a:chExt cx="34475" cy="94300"/>
          </a:xfrm>
        </p:grpSpPr>
        <p:sp>
          <p:nvSpPr>
            <p:cNvPr id="31" name="Google Shape;1921;p72">
              <a:extLst>
                <a:ext uri="{FF2B5EF4-FFF2-40B4-BE49-F238E27FC236}">
                  <a16:creationId xmlns:a16="http://schemas.microsoft.com/office/drawing/2014/main" xmlns="" id="{9AF7F16D-92E0-5733-67C5-27220F79E9B4}"/>
                </a:ext>
              </a:extLst>
            </p:cNvPr>
            <p:cNvSpPr/>
            <p:nvPr/>
          </p:nvSpPr>
          <p:spPr>
            <a:xfrm>
              <a:off x="7253475" y="2449213"/>
              <a:ext cx="33500" cy="78350"/>
            </a:xfrm>
            <a:custGeom>
              <a:avLst/>
              <a:gdLst/>
              <a:ahLst/>
              <a:cxnLst/>
              <a:rect l="l" t="t" r="r" b="b"/>
              <a:pathLst>
                <a:path w="1340" h="3134" extrusionOk="0">
                  <a:moveTo>
                    <a:pt x="1066" y="1"/>
                  </a:moveTo>
                  <a:cubicBezTo>
                    <a:pt x="1030" y="1"/>
                    <a:pt x="992" y="5"/>
                    <a:pt x="953" y="14"/>
                  </a:cubicBezTo>
                  <a:lnTo>
                    <a:pt x="1" y="2999"/>
                  </a:lnTo>
                  <a:lnTo>
                    <a:pt x="169" y="3134"/>
                  </a:lnTo>
                  <a:lnTo>
                    <a:pt x="387" y="3122"/>
                  </a:lnTo>
                  <a:lnTo>
                    <a:pt x="1339" y="126"/>
                  </a:lnTo>
                  <a:cubicBezTo>
                    <a:pt x="1264" y="39"/>
                    <a:pt x="1171" y="1"/>
                    <a:pt x="1066" y="1"/>
                  </a:cubicBezTo>
                  <a:close/>
                </a:path>
              </a:pathLst>
            </a:custGeom>
            <a:solidFill>
              <a:srgbClr val="FFBD0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2" name="Google Shape;1922;p72">
              <a:extLst>
                <a:ext uri="{FF2B5EF4-FFF2-40B4-BE49-F238E27FC236}">
                  <a16:creationId xmlns:a16="http://schemas.microsoft.com/office/drawing/2014/main" xmlns="" id="{C26D5E2A-443C-5971-21B0-2F7A4DC687F8}"/>
                </a:ext>
              </a:extLst>
            </p:cNvPr>
            <p:cNvSpPr/>
            <p:nvPr/>
          </p:nvSpPr>
          <p:spPr>
            <a:xfrm>
              <a:off x="7253475" y="2523838"/>
              <a:ext cx="9700" cy="16475"/>
            </a:xfrm>
            <a:custGeom>
              <a:avLst/>
              <a:gdLst/>
              <a:ahLst/>
              <a:cxnLst/>
              <a:rect l="l" t="t" r="r" b="b"/>
              <a:pathLst>
                <a:path w="388" h="659" extrusionOk="0">
                  <a:moveTo>
                    <a:pt x="107" y="0"/>
                  </a:moveTo>
                  <a:cubicBezTo>
                    <a:pt x="73" y="0"/>
                    <a:pt x="38" y="5"/>
                    <a:pt x="1" y="14"/>
                  </a:cubicBezTo>
                  <a:lnTo>
                    <a:pt x="6" y="658"/>
                  </a:lnTo>
                  <a:lnTo>
                    <a:pt x="387" y="137"/>
                  </a:lnTo>
                  <a:cubicBezTo>
                    <a:pt x="306" y="48"/>
                    <a:pt x="215" y="0"/>
                    <a:pt x="107" y="0"/>
                  </a:cubicBezTo>
                  <a:close/>
                </a:path>
              </a:pathLst>
            </a:custGeom>
            <a:solidFill>
              <a:srgbClr val="D19A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3" name="Google Shape;1923;p72">
              <a:extLst>
                <a:ext uri="{FF2B5EF4-FFF2-40B4-BE49-F238E27FC236}">
                  <a16:creationId xmlns:a16="http://schemas.microsoft.com/office/drawing/2014/main" xmlns="" id="{674BF5AB-8B9A-4EA6-1180-EA94D1696AE3}"/>
                </a:ext>
              </a:extLst>
            </p:cNvPr>
            <p:cNvSpPr/>
            <p:nvPr/>
          </p:nvSpPr>
          <p:spPr>
            <a:xfrm>
              <a:off x="7253625" y="2531663"/>
              <a:ext cx="4925" cy="8650"/>
            </a:xfrm>
            <a:custGeom>
              <a:avLst/>
              <a:gdLst/>
              <a:ahLst/>
              <a:cxnLst/>
              <a:rect l="l" t="t" r="r" b="b"/>
              <a:pathLst>
                <a:path w="197" h="346" extrusionOk="0">
                  <a:moveTo>
                    <a:pt x="57" y="1"/>
                  </a:moveTo>
                  <a:cubicBezTo>
                    <a:pt x="39" y="1"/>
                    <a:pt x="20" y="4"/>
                    <a:pt x="0" y="9"/>
                  </a:cubicBezTo>
                  <a:lnTo>
                    <a:pt x="0" y="345"/>
                  </a:lnTo>
                  <a:lnTo>
                    <a:pt x="196" y="76"/>
                  </a:lnTo>
                  <a:cubicBezTo>
                    <a:pt x="159" y="26"/>
                    <a:pt x="111" y="1"/>
                    <a:pt x="57"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4" name="Google Shape;1924;p72">
              <a:extLst>
                <a:ext uri="{FF2B5EF4-FFF2-40B4-BE49-F238E27FC236}">
                  <a16:creationId xmlns:a16="http://schemas.microsoft.com/office/drawing/2014/main" xmlns="" id="{96D0E1D5-8F3F-912C-CABE-7890A59278A8}"/>
                </a:ext>
              </a:extLst>
            </p:cNvPr>
            <p:cNvSpPr/>
            <p:nvPr/>
          </p:nvSpPr>
          <p:spPr>
            <a:xfrm>
              <a:off x="7276875" y="2446013"/>
              <a:ext cx="11075" cy="8175"/>
            </a:xfrm>
            <a:custGeom>
              <a:avLst/>
              <a:gdLst/>
              <a:ahLst/>
              <a:cxnLst/>
              <a:rect l="l" t="t" r="r" b="b"/>
              <a:pathLst>
                <a:path w="443" h="327" extrusionOk="0">
                  <a:moveTo>
                    <a:pt x="159" y="1"/>
                  </a:moveTo>
                  <a:cubicBezTo>
                    <a:pt x="127" y="1"/>
                    <a:pt x="95" y="5"/>
                    <a:pt x="62" y="13"/>
                  </a:cubicBezTo>
                  <a:lnTo>
                    <a:pt x="0" y="204"/>
                  </a:lnTo>
                  <a:cubicBezTo>
                    <a:pt x="7" y="203"/>
                    <a:pt x="14" y="203"/>
                    <a:pt x="22" y="203"/>
                  </a:cubicBezTo>
                  <a:cubicBezTo>
                    <a:pt x="143" y="203"/>
                    <a:pt x="265" y="248"/>
                    <a:pt x="381" y="327"/>
                  </a:cubicBezTo>
                  <a:lnTo>
                    <a:pt x="443" y="131"/>
                  </a:lnTo>
                  <a:cubicBezTo>
                    <a:pt x="377" y="52"/>
                    <a:pt x="274" y="1"/>
                    <a:pt x="159" y="1"/>
                  </a:cubicBezTo>
                  <a:close/>
                </a:path>
              </a:pathLst>
            </a:custGeom>
            <a:solidFill>
              <a:srgbClr val="913DA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5" name="Google Shape;1925;p72">
              <a:extLst>
                <a:ext uri="{FF2B5EF4-FFF2-40B4-BE49-F238E27FC236}">
                  <a16:creationId xmlns:a16="http://schemas.microsoft.com/office/drawing/2014/main" xmlns="" id="{DDF8EDC3-6D7D-650D-4461-926D68B7B6FC}"/>
                </a:ext>
              </a:extLst>
            </p:cNvPr>
            <p:cNvSpPr/>
            <p:nvPr/>
          </p:nvSpPr>
          <p:spPr>
            <a:xfrm>
              <a:off x="7261175" y="2453763"/>
              <a:ext cx="22850" cy="71700"/>
            </a:xfrm>
            <a:custGeom>
              <a:avLst/>
              <a:gdLst/>
              <a:ahLst/>
              <a:cxnLst/>
              <a:rect l="l" t="t" r="r" b="b"/>
              <a:pathLst>
                <a:path w="914" h="2868" extrusionOk="0">
                  <a:moveTo>
                    <a:pt x="914" y="0"/>
                  </a:moveTo>
                  <a:lnTo>
                    <a:pt x="914" y="0"/>
                  </a:lnTo>
                  <a:cubicBezTo>
                    <a:pt x="830" y="235"/>
                    <a:pt x="746" y="471"/>
                    <a:pt x="667" y="711"/>
                  </a:cubicBezTo>
                  <a:lnTo>
                    <a:pt x="432" y="1423"/>
                  </a:lnTo>
                  <a:lnTo>
                    <a:pt x="208" y="2145"/>
                  </a:lnTo>
                  <a:cubicBezTo>
                    <a:pt x="135" y="2386"/>
                    <a:pt x="68" y="2627"/>
                    <a:pt x="1" y="2868"/>
                  </a:cubicBezTo>
                  <a:cubicBezTo>
                    <a:pt x="85" y="2632"/>
                    <a:pt x="163" y="2392"/>
                    <a:pt x="247" y="2156"/>
                  </a:cubicBezTo>
                  <a:lnTo>
                    <a:pt x="477" y="1439"/>
                  </a:lnTo>
                  <a:lnTo>
                    <a:pt x="701" y="723"/>
                  </a:lnTo>
                  <a:cubicBezTo>
                    <a:pt x="774" y="482"/>
                    <a:pt x="846" y="241"/>
                    <a:pt x="914"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 name="Google Shape;1926;p72">
              <a:extLst>
                <a:ext uri="{FF2B5EF4-FFF2-40B4-BE49-F238E27FC236}">
                  <a16:creationId xmlns:a16="http://schemas.microsoft.com/office/drawing/2014/main" xmlns="" id="{365FA6A3-B257-F39D-F525-D92DBF3AE903}"/>
                </a:ext>
              </a:extLst>
            </p:cNvPr>
            <p:cNvSpPr/>
            <p:nvPr/>
          </p:nvSpPr>
          <p:spPr>
            <a:xfrm>
              <a:off x="7256150" y="2452913"/>
              <a:ext cx="23125" cy="71000"/>
            </a:xfrm>
            <a:custGeom>
              <a:avLst/>
              <a:gdLst/>
              <a:ahLst/>
              <a:cxnLst/>
              <a:rect l="l" t="t" r="r" b="b"/>
              <a:pathLst>
                <a:path w="925" h="2840" extrusionOk="0">
                  <a:moveTo>
                    <a:pt x="924" y="1"/>
                  </a:moveTo>
                  <a:lnTo>
                    <a:pt x="924" y="1"/>
                  </a:lnTo>
                  <a:cubicBezTo>
                    <a:pt x="840" y="236"/>
                    <a:pt x="756" y="471"/>
                    <a:pt x="678" y="706"/>
                  </a:cubicBezTo>
                  <a:lnTo>
                    <a:pt x="443" y="1412"/>
                  </a:lnTo>
                  <a:lnTo>
                    <a:pt x="213" y="2123"/>
                  </a:lnTo>
                  <a:cubicBezTo>
                    <a:pt x="140" y="2358"/>
                    <a:pt x="73" y="2599"/>
                    <a:pt x="0" y="2840"/>
                  </a:cubicBezTo>
                  <a:cubicBezTo>
                    <a:pt x="84" y="2605"/>
                    <a:pt x="168" y="2370"/>
                    <a:pt x="252" y="2134"/>
                  </a:cubicBezTo>
                  <a:lnTo>
                    <a:pt x="487" y="1429"/>
                  </a:lnTo>
                  <a:lnTo>
                    <a:pt x="711" y="717"/>
                  </a:lnTo>
                  <a:cubicBezTo>
                    <a:pt x="784" y="477"/>
                    <a:pt x="857" y="241"/>
                    <a:pt x="924"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7" name="Google Shape;1927;p72">
              <a:extLst>
                <a:ext uri="{FF2B5EF4-FFF2-40B4-BE49-F238E27FC236}">
                  <a16:creationId xmlns:a16="http://schemas.microsoft.com/office/drawing/2014/main" xmlns="" id="{122C11A0-9EB1-29EE-C5F8-AFBF128C4770}"/>
                </a:ext>
              </a:extLst>
            </p:cNvPr>
            <p:cNvSpPr/>
            <p:nvPr/>
          </p:nvSpPr>
          <p:spPr>
            <a:xfrm>
              <a:off x="7253625" y="2446038"/>
              <a:ext cx="30125" cy="94275"/>
            </a:xfrm>
            <a:custGeom>
              <a:avLst/>
              <a:gdLst/>
              <a:ahLst/>
              <a:cxnLst/>
              <a:rect l="l" t="t" r="r" b="b"/>
              <a:pathLst>
                <a:path w="1205" h="3771" extrusionOk="0">
                  <a:moveTo>
                    <a:pt x="1095" y="0"/>
                  </a:moveTo>
                  <a:cubicBezTo>
                    <a:pt x="1062" y="0"/>
                    <a:pt x="1028" y="4"/>
                    <a:pt x="992" y="12"/>
                  </a:cubicBezTo>
                  <a:lnTo>
                    <a:pt x="0" y="3126"/>
                  </a:lnTo>
                  <a:lnTo>
                    <a:pt x="6" y="3770"/>
                  </a:lnTo>
                  <a:lnTo>
                    <a:pt x="1204" y="18"/>
                  </a:lnTo>
                  <a:cubicBezTo>
                    <a:pt x="1168" y="6"/>
                    <a:pt x="1132" y="0"/>
                    <a:pt x="1095" y="0"/>
                  </a:cubicBezTo>
                  <a:close/>
                </a:path>
              </a:pathLst>
            </a:custGeom>
            <a:solidFill>
              <a:srgbClr val="E2B9FF">
                <a:alpha val="2978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sp>
        <p:nvSpPr>
          <p:cNvPr id="39" name="TextBox 38">
            <a:extLst>
              <a:ext uri="{FF2B5EF4-FFF2-40B4-BE49-F238E27FC236}">
                <a16:creationId xmlns:a16="http://schemas.microsoft.com/office/drawing/2014/main" xmlns="" id="{5653ABE2-0D6F-FB26-E073-8AC1A641F446}"/>
              </a:ext>
            </a:extLst>
          </p:cNvPr>
          <p:cNvSpPr txBox="1"/>
          <p:nvPr/>
        </p:nvSpPr>
        <p:spPr>
          <a:xfrm>
            <a:off x="1055790" y="1460677"/>
            <a:ext cx="3896220" cy="3046988"/>
          </a:xfrm>
          <a:prstGeom prst="rect">
            <a:avLst/>
          </a:prstGeom>
          <a:noFill/>
        </p:spPr>
        <p:txBody>
          <a:bodyPr wrap="square">
            <a:spAutoFit/>
          </a:bodyPr>
          <a:lstStyle/>
          <a:p>
            <a:pPr algn="just"/>
            <a:r>
              <a:rPr lang="en-US" sz="3200" b="1" dirty="0" err="1">
                <a:solidFill>
                  <a:srgbClr val="0070C0"/>
                </a:solidFill>
                <a:effectLst/>
                <a:latin typeface="Times New Roman" panose="02020603050405020304" pitchFamily="18" charset="0"/>
                <a:ea typeface="Times New Roman" panose="02020603050405020304" pitchFamily="18" charset="0"/>
              </a:rPr>
              <a:t>Không</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ai</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sai</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có</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chăng</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chỉ</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là</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điểm</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nhìn</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khác</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nhau</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smtClean="0">
                <a:solidFill>
                  <a:srgbClr val="0070C0"/>
                </a:solidFill>
                <a:latin typeface="Times New Roman" panose="02020603050405020304" pitchFamily="18" charset="0"/>
                <a:ea typeface="Times New Roman" panose="02020603050405020304" pitchFamily="18" charset="0"/>
              </a:rPr>
              <a:t>nên</a:t>
            </a:r>
            <a:r>
              <a:rPr lang="en-US" sz="3200" b="1" dirty="0" smtClean="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có</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cách</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đánh</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giá</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nhìn</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nhận</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khác</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Times New Roman" panose="02020603050405020304" pitchFamily="18" charset="0"/>
              </a:rPr>
              <a:t>nhau</a:t>
            </a:r>
            <a:r>
              <a:rPr lang="en-US" sz="3200" b="1" dirty="0" smtClean="0">
                <a:solidFill>
                  <a:srgbClr val="0070C0"/>
                </a:solidFill>
                <a:effectLst/>
                <a:latin typeface="Times New Roman" panose="02020603050405020304" pitchFamily="18" charset="0"/>
                <a:ea typeface="Times New Roman" panose="02020603050405020304" pitchFamily="18" charset="0"/>
              </a:rPr>
              <a:t>.</a:t>
            </a:r>
            <a:endParaRPr lang="en-US" sz="3200" b="1" dirty="0">
              <a:solidFill>
                <a:srgbClr val="0070C0"/>
              </a:solidFill>
            </a:endParaRPr>
          </a:p>
        </p:txBody>
      </p:sp>
      <p:sp>
        <p:nvSpPr>
          <p:cNvPr id="41" name="TextBox 40">
            <a:extLst>
              <a:ext uri="{FF2B5EF4-FFF2-40B4-BE49-F238E27FC236}">
                <a16:creationId xmlns:a16="http://schemas.microsoft.com/office/drawing/2014/main" xmlns="" id="{4BCA81BA-556B-6A09-E10D-52F7BC193EDF}"/>
              </a:ext>
            </a:extLst>
          </p:cNvPr>
          <p:cNvSpPr txBox="1"/>
          <p:nvPr/>
        </p:nvSpPr>
        <p:spPr>
          <a:xfrm>
            <a:off x="6624069" y="1353799"/>
            <a:ext cx="4689466" cy="4031873"/>
          </a:xfrm>
          <a:prstGeom prst="rect">
            <a:avLst/>
          </a:prstGeom>
          <a:noFill/>
        </p:spPr>
        <p:txBody>
          <a:bodyPr wrap="square">
            <a:spAutoFit/>
          </a:bodyPr>
          <a:lstStyle/>
          <a:p>
            <a:pPr algn="just"/>
            <a:r>
              <a:rPr lang="en-US" sz="3200" b="1" kern="100" dirty="0" err="1">
                <a:solidFill>
                  <a:srgbClr val="0070C0"/>
                </a:solidFill>
                <a:effectLst/>
                <a:latin typeface="Times New Roman" panose="02020603050405020304" pitchFamily="18" charset="0"/>
                <a:ea typeface="SimSun" panose="02010600030101010101" pitchFamily="2" charset="-122"/>
              </a:rPr>
              <a:t>Việc</a:t>
            </a:r>
            <a:r>
              <a:rPr lang="en-US" sz="3200" b="1" kern="100" dirty="0">
                <a:solidFill>
                  <a:srgbClr val="0070C0"/>
                </a:solidFill>
                <a:effectLst/>
                <a:latin typeface="Times New Roman" panose="02020603050405020304" pitchFamily="18" charset="0"/>
                <a:ea typeface="SimSun" panose="02010600030101010101" pitchFamily="2" charset="-122"/>
              </a:rPr>
              <a:t> </a:t>
            </a:r>
            <a:r>
              <a:rPr lang="en-US" sz="3200" b="1" kern="100" dirty="0" err="1">
                <a:solidFill>
                  <a:srgbClr val="0070C0"/>
                </a:solidFill>
                <a:effectLst/>
                <a:latin typeface="Times New Roman" panose="02020603050405020304" pitchFamily="18" charset="0"/>
                <a:ea typeface="SimSun" panose="02010600030101010101" pitchFamily="2" charset="-122"/>
              </a:rPr>
              <a:t>hiểu</a:t>
            </a:r>
            <a:r>
              <a:rPr lang="en-US" sz="3200" b="1" kern="100" dirty="0">
                <a:solidFill>
                  <a:srgbClr val="0070C0"/>
                </a:solidFill>
                <a:effectLst/>
                <a:latin typeface="Times New Roman" panose="02020603050405020304" pitchFamily="18" charset="0"/>
                <a:ea typeface="SimSun" panose="02010600030101010101" pitchFamily="2" charset="-122"/>
              </a:rPr>
              <a:t> </a:t>
            </a:r>
            <a:r>
              <a:rPr lang="en-US" sz="3200" b="1" kern="100" dirty="0" err="1">
                <a:solidFill>
                  <a:srgbClr val="0070C0"/>
                </a:solidFill>
                <a:effectLst/>
                <a:latin typeface="Times New Roman" panose="02020603050405020304" pitchFamily="18" charset="0"/>
                <a:ea typeface="SimSun" panose="02010600030101010101" pitchFamily="2" charset="-122"/>
              </a:rPr>
              <a:t>những</a:t>
            </a:r>
            <a:r>
              <a:rPr lang="en-US" sz="3200" b="1" kern="100" dirty="0">
                <a:solidFill>
                  <a:srgbClr val="0070C0"/>
                </a:solidFill>
                <a:effectLst/>
                <a:latin typeface="Times New Roman" panose="02020603050405020304" pitchFamily="18" charset="0"/>
                <a:ea typeface="SimSun" panose="02010600030101010101" pitchFamily="2" charset="-122"/>
              </a:rPr>
              <a:t> </a:t>
            </a:r>
            <a:r>
              <a:rPr lang="en-US" sz="3200" b="1" kern="100" dirty="0" err="1">
                <a:solidFill>
                  <a:srgbClr val="0070C0"/>
                </a:solidFill>
                <a:effectLst/>
                <a:latin typeface="Times New Roman" panose="02020603050405020304" pitchFamily="18" charset="0"/>
                <a:ea typeface="SimSun" panose="02010600030101010101" pitchFamily="2" charset="-122"/>
              </a:rPr>
              <a:t>góc</a:t>
            </a:r>
            <a:r>
              <a:rPr lang="en-US" sz="3200" b="1" kern="100" dirty="0">
                <a:solidFill>
                  <a:srgbClr val="0070C0"/>
                </a:solidFill>
                <a:effectLst/>
                <a:latin typeface="Times New Roman" panose="02020603050405020304" pitchFamily="18" charset="0"/>
                <a:ea typeface="SimSun" panose="02010600030101010101" pitchFamily="2" charset="-122"/>
              </a:rPr>
              <a:t> </a:t>
            </a:r>
            <a:r>
              <a:rPr lang="en-US" sz="3200" b="1" kern="100" dirty="0" err="1">
                <a:solidFill>
                  <a:srgbClr val="0070C0"/>
                </a:solidFill>
                <a:effectLst/>
                <a:latin typeface="Times New Roman" panose="02020603050405020304" pitchFamily="18" charset="0"/>
                <a:ea typeface="SimSun" panose="02010600030101010101" pitchFamily="2" charset="-122"/>
              </a:rPr>
              <a:t>nhìn</a:t>
            </a:r>
            <a:r>
              <a:rPr lang="en-US" sz="3200" b="1" kern="100" dirty="0">
                <a:solidFill>
                  <a:srgbClr val="0070C0"/>
                </a:solidFill>
                <a:effectLst/>
                <a:latin typeface="Times New Roman" panose="02020603050405020304" pitchFamily="18" charset="0"/>
                <a:ea typeface="SimSun" panose="02010600030101010101" pitchFamily="2" charset="-122"/>
              </a:rPr>
              <a:t> </a:t>
            </a:r>
            <a:r>
              <a:rPr lang="en-US" sz="3200" b="1" kern="100" dirty="0" err="1">
                <a:solidFill>
                  <a:srgbClr val="0070C0"/>
                </a:solidFill>
                <a:effectLst/>
                <a:latin typeface="Times New Roman" panose="02020603050405020304" pitchFamily="18" charset="0"/>
                <a:ea typeface="SimSun" panose="02010600030101010101" pitchFamily="2" charset="-122"/>
              </a:rPr>
              <a:t>khác</a:t>
            </a:r>
            <a:r>
              <a:rPr lang="en-US" sz="3200" b="1" kern="100" dirty="0">
                <a:solidFill>
                  <a:srgbClr val="0070C0"/>
                </a:solidFill>
                <a:effectLst/>
                <a:latin typeface="Times New Roman" panose="02020603050405020304" pitchFamily="18" charset="0"/>
                <a:ea typeface="SimSun" panose="02010600030101010101" pitchFamily="2" charset="-122"/>
              </a:rPr>
              <a:t> </a:t>
            </a:r>
            <a:r>
              <a:rPr lang="en-US" sz="3200" b="1" kern="100" dirty="0" err="1">
                <a:solidFill>
                  <a:srgbClr val="0070C0"/>
                </a:solidFill>
                <a:effectLst/>
                <a:latin typeface="Times New Roman" panose="02020603050405020304" pitchFamily="18" charset="0"/>
                <a:ea typeface="SimSun" panose="02010600030101010101" pitchFamily="2" charset="-122"/>
              </a:rPr>
              <a:t>nhau</a:t>
            </a:r>
            <a:r>
              <a:rPr lang="en-US" sz="3200" b="1" kern="100" dirty="0">
                <a:solidFill>
                  <a:srgbClr val="0070C0"/>
                </a:solidFill>
                <a:effectLst/>
                <a:latin typeface="Times New Roman" panose="02020603050405020304" pitchFamily="18" charset="0"/>
                <a:ea typeface="SimSun" panose="02010600030101010101" pitchFamily="2" charset="-122"/>
              </a:rPr>
              <a:t> </a:t>
            </a:r>
            <a:r>
              <a:rPr lang="en-US" sz="3200" b="1" kern="100" dirty="0" err="1">
                <a:solidFill>
                  <a:srgbClr val="0070C0"/>
                </a:solidFill>
                <a:effectLst/>
                <a:latin typeface="Times New Roman" panose="02020603050405020304" pitchFamily="18" charset="0"/>
                <a:ea typeface="SimSun" panose="02010600030101010101" pitchFamily="2" charset="-122"/>
              </a:rPr>
              <a:t>về</a:t>
            </a:r>
            <a:r>
              <a:rPr lang="en-US" sz="3200" b="1" kern="100" dirty="0">
                <a:solidFill>
                  <a:srgbClr val="0070C0"/>
                </a:solidFill>
                <a:effectLst/>
                <a:latin typeface="Times New Roman" panose="02020603050405020304" pitchFamily="18" charset="0"/>
                <a:ea typeface="SimSun" panose="02010600030101010101" pitchFamily="2" charset="-122"/>
              </a:rPr>
              <a:t> </a:t>
            </a:r>
            <a:r>
              <a:rPr lang="en-US" sz="3200" b="1" kern="100" dirty="0" err="1">
                <a:solidFill>
                  <a:srgbClr val="0070C0"/>
                </a:solidFill>
                <a:effectLst/>
                <a:latin typeface="Times New Roman" panose="02020603050405020304" pitchFamily="18" charset="0"/>
                <a:ea typeface="SimSun" panose="02010600030101010101" pitchFamily="2" charset="-122"/>
              </a:rPr>
              <a:t>tác</a:t>
            </a:r>
            <a:r>
              <a:rPr lang="en-US" sz="3200" b="1" kern="100" dirty="0">
                <a:solidFill>
                  <a:srgbClr val="0070C0"/>
                </a:solidFill>
                <a:effectLst/>
                <a:latin typeface="Times New Roman" panose="02020603050405020304" pitchFamily="18" charset="0"/>
                <a:ea typeface="SimSun" panose="02010600030101010101" pitchFamily="2" charset="-122"/>
              </a:rPr>
              <a:t> </a:t>
            </a:r>
            <a:r>
              <a:rPr lang="en-US" sz="3200" b="1" kern="100" dirty="0" err="1">
                <a:solidFill>
                  <a:srgbClr val="0070C0"/>
                </a:solidFill>
                <a:effectLst/>
                <a:latin typeface="Times New Roman" panose="02020603050405020304" pitchFamily="18" charset="0"/>
                <a:ea typeface="SimSun" panose="02010600030101010101" pitchFamily="2" charset="-122"/>
              </a:rPr>
              <a:t>phẩm</a:t>
            </a:r>
            <a:r>
              <a:rPr lang="en-US" sz="3200" b="1" kern="100" dirty="0">
                <a:solidFill>
                  <a:srgbClr val="0070C0"/>
                </a:solidFill>
                <a:effectLst/>
                <a:latin typeface="Times New Roman" panose="02020603050405020304" pitchFamily="18" charset="0"/>
                <a:ea typeface="SimSun" panose="02010600030101010101" pitchFamily="2" charset="-122"/>
              </a:rPr>
              <a:t> </a:t>
            </a:r>
            <a:r>
              <a:rPr lang="en-US" sz="3200" b="1" kern="100" dirty="0" err="1">
                <a:solidFill>
                  <a:srgbClr val="0070C0"/>
                </a:solidFill>
                <a:effectLst/>
                <a:latin typeface="Times New Roman" panose="02020603050405020304" pitchFamily="18" charset="0"/>
                <a:ea typeface="SimSun" panose="02010600030101010101" pitchFamily="2" charset="-122"/>
              </a:rPr>
              <a:t>văn</a:t>
            </a:r>
            <a:r>
              <a:rPr lang="en-US" sz="3200" b="1" kern="100" dirty="0">
                <a:solidFill>
                  <a:srgbClr val="0070C0"/>
                </a:solidFill>
                <a:effectLst/>
                <a:latin typeface="Times New Roman" panose="02020603050405020304" pitchFamily="18" charset="0"/>
                <a:ea typeface="SimSun" panose="02010600030101010101" pitchFamily="2" charset="-122"/>
              </a:rPr>
              <a:t> </a:t>
            </a:r>
            <a:r>
              <a:rPr lang="en-US" sz="3200" b="1" kern="100" dirty="0" err="1">
                <a:solidFill>
                  <a:srgbClr val="0070C0"/>
                </a:solidFill>
                <a:effectLst/>
                <a:latin typeface="Times New Roman" panose="02020603050405020304" pitchFamily="18" charset="0"/>
                <a:ea typeface="SimSun" panose="02010600030101010101" pitchFamily="2" charset="-122"/>
              </a:rPr>
              <a:t>học</a:t>
            </a:r>
            <a:r>
              <a:rPr lang="en-US" sz="3200" b="1" kern="100" dirty="0">
                <a:solidFill>
                  <a:srgbClr val="0070C0"/>
                </a:solidFill>
                <a:effectLst/>
                <a:latin typeface="Times New Roman" panose="02020603050405020304" pitchFamily="18" charset="0"/>
                <a:ea typeface="SimSun" panose="02010600030101010101" pitchFamily="2" charset="-122"/>
              </a:rPr>
              <a:t> </a:t>
            </a:r>
            <a:r>
              <a:rPr lang="en-US" sz="3200" b="1" kern="100" dirty="0" err="1" smtClean="0">
                <a:solidFill>
                  <a:srgbClr val="0070C0"/>
                </a:solidFill>
                <a:latin typeface="Times New Roman" panose="02020603050405020304" pitchFamily="18" charset="0"/>
                <a:ea typeface="SimSun" panose="02010600030101010101" pitchFamily="2" charset="-122"/>
              </a:rPr>
              <a:t>cũng</a:t>
            </a:r>
            <a:r>
              <a:rPr lang="en-US" sz="3200" b="1" kern="100" dirty="0" smtClean="0">
                <a:solidFill>
                  <a:srgbClr val="0070C0"/>
                </a:solidFill>
                <a:effectLst/>
                <a:latin typeface="Times New Roman" panose="02020603050405020304" pitchFamily="18" charset="0"/>
                <a:ea typeface="SimSun" panose="02010600030101010101" pitchFamily="2" charset="-122"/>
              </a:rPr>
              <a:t> </a:t>
            </a:r>
            <a:r>
              <a:rPr lang="en-US" sz="3200" b="1" kern="100" dirty="0" err="1">
                <a:solidFill>
                  <a:srgbClr val="0070C0"/>
                </a:solidFill>
                <a:effectLst/>
                <a:latin typeface="Times New Roman" panose="02020603050405020304" pitchFamily="18" charset="0"/>
                <a:ea typeface="SimSun" panose="02010600030101010101" pitchFamily="2" charset="-122"/>
              </a:rPr>
              <a:t>giúp</a:t>
            </a:r>
            <a:r>
              <a:rPr lang="en-US" sz="3200" b="1" kern="100" dirty="0">
                <a:solidFill>
                  <a:srgbClr val="0070C0"/>
                </a:solidFill>
                <a:effectLst/>
                <a:latin typeface="Times New Roman" panose="02020603050405020304" pitchFamily="18" charset="0"/>
                <a:ea typeface="SimSun" panose="02010600030101010101" pitchFamily="2" charset="-122"/>
              </a:rPr>
              <a:t> </a:t>
            </a:r>
            <a:r>
              <a:rPr lang="en-US" sz="3200" b="1" kern="100" dirty="0" err="1">
                <a:solidFill>
                  <a:srgbClr val="0070C0"/>
                </a:solidFill>
                <a:effectLst/>
                <a:latin typeface="Times New Roman" panose="02020603050405020304" pitchFamily="18" charset="0"/>
                <a:ea typeface="SimSun" panose="02010600030101010101" pitchFamily="2" charset="-122"/>
              </a:rPr>
              <a:t>chúng</a:t>
            </a:r>
            <a:r>
              <a:rPr lang="en-US" sz="3200" b="1" kern="100" dirty="0">
                <a:solidFill>
                  <a:srgbClr val="0070C0"/>
                </a:solidFill>
                <a:effectLst/>
                <a:latin typeface="Times New Roman" panose="02020603050405020304" pitchFamily="18" charset="0"/>
                <a:ea typeface="SimSun" panose="02010600030101010101" pitchFamily="2" charset="-122"/>
              </a:rPr>
              <a:t> ta </a:t>
            </a:r>
            <a:r>
              <a:rPr lang="en-US" sz="3200" b="1" kern="100" dirty="0" err="1">
                <a:solidFill>
                  <a:srgbClr val="0070C0"/>
                </a:solidFill>
                <a:effectLst/>
                <a:latin typeface="Times New Roman" panose="02020603050405020304" pitchFamily="18" charset="0"/>
                <a:ea typeface="SimSun" panose="02010600030101010101" pitchFamily="2" charset="-122"/>
              </a:rPr>
              <a:t>có</a:t>
            </a:r>
            <a:r>
              <a:rPr lang="en-US" sz="3200" b="1" kern="100" dirty="0">
                <a:solidFill>
                  <a:srgbClr val="0070C0"/>
                </a:solidFill>
                <a:effectLst/>
                <a:latin typeface="Times New Roman" panose="02020603050405020304" pitchFamily="18" charset="0"/>
                <a:ea typeface="SimSun" panose="02010600030101010101" pitchFamily="2" charset="-122"/>
              </a:rPr>
              <a:t> </a:t>
            </a:r>
            <a:r>
              <a:rPr lang="en-US" sz="3200" b="1" kern="100" dirty="0" err="1">
                <a:solidFill>
                  <a:srgbClr val="0070C0"/>
                </a:solidFill>
                <a:effectLst/>
                <a:latin typeface="Times New Roman" panose="02020603050405020304" pitchFamily="18" charset="0"/>
                <a:ea typeface="SimSun" panose="02010600030101010101" pitchFamily="2" charset="-122"/>
              </a:rPr>
              <a:t>cái</a:t>
            </a:r>
            <a:r>
              <a:rPr lang="en-US" sz="3200" b="1" kern="100" dirty="0">
                <a:solidFill>
                  <a:srgbClr val="0070C0"/>
                </a:solidFill>
                <a:effectLst/>
                <a:latin typeface="Times New Roman" panose="02020603050405020304" pitchFamily="18" charset="0"/>
                <a:ea typeface="SimSun" panose="02010600030101010101" pitchFamily="2" charset="-122"/>
              </a:rPr>
              <a:t> </a:t>
            </a:r>
            <a:r>
              <a:rPr lang="en-US" sz="3200" b="1" kern="100" dirty="0" err="1">
                <a:solidFill>
                  <a:srgbClr val="0070C0"/>
                </a:solidFill>
                <a:effectLst/>
                <a:latin typeface="Times New Roman" panose="02020603050405020304" pitchFamily="18" charset="0"/>
                <a:ea typeface="SimSun" panose="02010600030101010101" pitchFamily="2" charset="-122"/>
              </a:rPr>
              <a:t>nhìn</a:t>
            </a:r>
            <a:r>
              <a:rPr lang="en-US" sz="3200" b="1" kern="100" dirty="0">
                <a:solidFill>
                  <a:srgbClr val="0070C0"/>
                </a:solidFill>
                <a:effectLst/>
                <a:latin typeface="Times New Roman" panose="02020603050405020304" pitchFamily="18" charset="0"/>
                <a:ea typeface="SimSun" panose="02010600030101010101" pitchFamily="2" charset="-122"/>
              </a:rPr>
              <a:t> </a:t>
            </a:r>
            <a:r>
              <a:rPr lang="en-US" sz="3200" b="1" kern="100" dirty="0" err="1">
                <a:solidFill>
                  <a:srgbClr val="0070C0"/>
                </a:solidFill>
                <a:effectLst/>
                <a:latin typeface="Times New Roman" panose="02020603050405020304" pitchFamily="18" charset="0"/>
                <a:ea typeface="SimSun" panose="02010600030101010101" pitchFamily="2" charset="-122"/>
              </a:rPr>
              <a:t>toàn</a:t>
            </a:r>
            <a:r>
              <a:rPr lang="en-US" sz="3200" b="1" kern="100" dirty="0">
                <a:solidFill>
                  <a:srgbClr val="0070C0"/>
                </a:solidFill>
                <a:effectLst/>
                <a:latin typeface="Times New Roman" panose="02020603050405020304" pitchFamily="18" charset="0"/>
                <a:ea typeface="SimSun" panose="02010600030101010101" pitchFamily="2" charset="-122"/>
              </a:rPr>
              <a:t> </a:t>
            </a:r>
            <a:r>
              <a:rPr lang="en-US" sz="3200" b="1" kern="100" dirty="0" err="1">
                <a:solidFill>
                  <a:srgbClr val="0070C0"/>
                </a:solidFill>
                <a:effectLst/>
                <a:latin typeface="Times New Roman" panose="02020603050405020304" pitchFamily="18" charset="0"/>
                <a:ea typeface="SimSun" panose="02010600030101010101" pitchFamily="2" charset="-122"/>
              </a:rPr>
              <a:t>diện</a:t>
            </a:r>
            <a:r>
              <a:rPr lang="en-US" sz="3200" b="1" kern="100" dirty="0">
                <a:solidFill>
                  <a:srgbClr val="0070C0"/>
                </a:solidFill>
                <a:effectLst/>
                <a:latin typeface="Times New Roman" panose="02020603050405020304" pitchFamily="18" charset="0"/>
                <a:ea typeface="SimSun" panose="02010600030101010101" pitchFamily="2" charset="-122"/>
              </a:rPr>
              <a:t>, </a:t>
            </a:r>
            <a:r>
              <a:rPr lang="en-US" sz="3200" b="1" kern="100" dirty="0" err="1">
                <a:solidFill>
                  <a:srgbClr val="0070C0"/>
                </a:solidFill>
                <a:effectLst/>
                <a:latin typeface="Times New Roman" panose="02020603050405020304" pitchFamily="18" charset="0"/>
                <a:ea typeface="SimSun" panose="02010600030101010101" pitchFamily="2" charset="-122"/>
              </a:rPr>
              <a:t>đa</a:t>
            </a:r>
            <a:r>
              <a:rPr lang="en-US" sz="3200" b="1" kern="100" dirty="0">
                <a:solidFill>
                  <a:srgbClr val="0070C0"/>
                </a:solidFill>
                <a:effectLst/>
                <a:latin typeface="Times New Roman" panose="02020603050405020304" pitchFamily="18" charset="0"/>
                <a:ea typeface="SimSun" panose="02010600030101010101" pitchFamily="2" charset="-122"/>
              </a:rPr>
              <a:t> </a:t>
            </a:r>
            <a:r>
              <a:rPr lang="en-US" sz="3200" b="1" kern="100" dirty="0" err="1">
                <a:solidFill>
                  <a:srgbClr val="0070C0"/>
                </a:solidFill>
                <a:effectLst/>
                <a:latin typeface="Times New Roman" panose="02020603050405020304" pitchFamily="18" charset="0"/>
                <a:ea typeface="SimSun" panose="02010600030101010101" pitchFamily="2" charset="-122"/>
              </a:rPr>
              <a:t>chiều</a:t>
            </a:r>
            <a:r>
              <a:rPr lang="en-US" sz="3200" b="1" kern="100" dirty="0">
                <a:solidFill>
                  <a:srgbClr val="0070C0"/>
                </a:solidFill>
                <a:effectLst/>
                <a:latin typeface="Times New Roman" panose="02020603050405020304" pitchFamily="18" charset="0"/>
                <a:ea typeface="SimSun" panose="02010600030101010101" pitchFamily="2" charset="-122"/>
              </a:rPr>
              <a:t> </a:t>
            </a:r>
            <a:r>
              <a:rPr lang="en-US" sz="3200" b="1" kern="100" dirty="0" err="1">
                <a:solidFill>
                  <a:srgbClr val="0070C0"/>
                </a:solidFill>
                <a:effectLst/>
                <a:latin typeface="Times New Roman" panose="02020603050405020304" pitchFamily="18" charset="0"/>
                <a:ea typeface="SimSun" panose="02010600030101010101" pitchFamily="2" charset="-122"/>
              </a:rPr>
              <a:t>hơn</a:t>
            </a:r>
            <a:r>
              <a:rPr lang="en-US" sz="3200" b="1" kern="100" dirty="0">
                <a:solidFill>
                  <a:srgbClr val="0070C0"/>
                </a:solidFill>
                <a:effectLst/>
                <a:latin typeface="Times New Roman" panose="02020603050405020304" pitchFamily="18" charset="0"/>
                <a:ea typeface="SimSun" panose="02010600030101010101" pitchFamily="2" charset="-122"/>
              </a:rPr>
              <a:t> </a:t>
            </a:r>
            <a:r>
              <a:rPr lang="en-US" sz="3200" b="1" kern="100" dirty="0" err="1">
                <a:solidFill>
                  <a:srgbClr val="0070C0"/>
                </a:solidFill>
                <a:effectLst/>
                <a:latin typeface="Times New Roman" panose="02020603050405020304" pitchFamily="18" charset="0"/>
                <a:ea typeface="SimSun" panose="02010600030101010101" pitchFamily="2" charset="-122"/>
              </a:rPr>
              <a:t>về</a:t>
            </a:r>
            <a:r>
              <a:rPr lang="en-US" sz="3200" b="1" kern="100" dirty="0">
                <a:solidFill>
                  <a:srgbClr val="0070C0"/>
                </a:solidFill>
                <a:effectLst/>
                <a:latin typeface="Times New Roman" panose="02020603050405020304" pitchFamily="18" charset="0"/>
                <a:ea typeface="SimSun" panose="02010600030101010101" pitchFamily="2" charset="-122"/>
              </a:rPr>
              <a:t> </a:t>
            </a:r>
            <a:r>
              <a:rPr lang="en-US" sz="3200" b="1" kern="100" dirty="0" err="1">
                <a:solidFill>
                  <a:srgbClr val="0070C0"/>
                </a:solidFill>
                <a:effectLst/>
                <a:latin typeface="Times New Roman" panose="02020603050405020304" pitchFamily="18" charset="0"/>
                <a:ea typeface="SimSun" panose="02010600030101010101" pitchFamily="2" charset="-122"/>
              </a:rPr>
              <a:t>tác</a:t>
            </a:r>
            <a:r>
              <a:rPr lang="en-US" sz="3200" b="1" kern="100" dirty="0">
                <a:solidFill>
                  <a:srgbClr val="0070C0"/>
                </a:solidFill>
                <a:effectLst/>
                <a:latin typeface="Times New Roman" panose="02020603050405020304" pitchFamily="18" charset="0"/>
                <a:ea typeface="SimSun" panose="02010600030101010101" pitchFamily="2" charset="-122"/>
              </a:rPr>
              <a:t> </a:t>
            </a:r>
            <a:r>
              <a:rPr lang="en-US" sz="3200" b="1" kern="100" dirty="0" err="1">
                <a:solidFill>
                  <a:srgbClr val="0070C0"/>
                </a:solidFill>
                <a:effectLst/>
                <a:latin typeface="Times New Roman" panose="02020603050405020304" pitchFamily="18" charset="0"/>
                <a:ea typeface="SimSun" panose="02010600030101010101" pitchFamily="2" charset="-122"/>
              </a:rPr>
              <a:t>phẩm</a:t>
            </a:r>
            <a:r>
              <a:rPr lang="en-US" sz="3200" b="1" kern="100" dirty="0">
                <a:solidFill>
                  <a:srgbClr val="0070C0"/>
                </a:solidFill>
                <a:effectLst/>
                <a:latin typeface="Times New Roman" panose="02020603050405020304" pitchFamily="18" charset="0"/>
                <a:ea typeface="SimSun" panose="02010600030101010101" pitchFamily="2" charset="-122"/>
              </a:rPr>
              <a:t> </a:t>
            </a:r>
            <a:r>
              <a:rPr lang="en-US" sz="3200" b="1" kern="100" dirty="0" err="1">
                <a:solidFill>
                  <a:srgbClr val="0070C0"/>
                </a:solidFill>
                <a:effectLst/>
                <a:latin typeface="Times New Roman" panose="02020603050405020304" pitchFamily="18" charset="0"/>
                <a:ea typeface="SimSun" panose="02010600030101010101" pitchFamily="2" charset="-122"/>
              </a:rPr>
              <a:t>văn</a:t>
            </a:r>
            <a:r>
              <a:rPr lang="en-US" sz="3200" b="1" kern="100" dirty="0">
                <a:solidFill>
                  <a:srgbClr val="0070C0"/>
                </a:solidFill>
                <a:effectLst/>
                <a:latin typeface="Times New Roman" panose="02020603050405020304" pitchFamily="18" charset="0"/>
                <a:ea typeface="SimSun" panose="02010600030101010101" pitchFamily="2" charset="-122"/>
              </a:rPr>
              <a:t> </a:t>
            </a:r>
            <a:r>
              <a:rPr lang="en-US" sz="3200" b="1" kern="100" dirty="0" err="1">
                <a:solidFill>
                  <a:srgbClr val="0070C0"/>
                </a:solidFill>
                <a:effectLst/>
                <a:latin typeface="Times New Roman" panose="02020603050405020304" pitchFamily="18" charset="0"/>
                <a:ea typeface="SimSun" panose="02010600030101010101" pitchFamily="2" charset="-122"/>
              </a:rPr>
              <a:t>chương</a:t>
            </a:r>
            <a:r>
              <a:rPr lang="en-US" sz="3200" b="1" kern="100" dirty="0">
                <a:solidFill>
                  <a:srgbClr val="0070C0"/>
                </a:solidFill>
                <a:effectLst/>
                <a:latin typeface="Times New Roman" panose="02020603050405020304" pitchFamily="18" charset="0"/>
                <a:ea typeface="SimSun" panose="02010600030101010101" pitchFamily="2" charset="-122"/>
              </a:rPr>
              <a:t>, </a:t>
            </a:r>
            <a:r>
              <a:rPr lang="en-US" sz="3200" b="1" kern="100" dirty="0" err="1">
                <a:solidFill>
                  <a:srgbClr val="0070C0"/>
                </a:solidFill>
                <a:effectLst/>
                <a:latin typeface="Times New Roman" panose="02020603050405020304" pitchFamily="18" charset="0"/>
                <a:ea typeface="SimSun" panose="02010600030101010101" pitchFamily="2" charset="-122"/>
              </a:rPr>
              <a:t>phát</a:t>
            </a:r>
            <a:r>
              <a:rPr lang="en-US" sz="3200" b="1" kern="100" dirty="0">
                <a:solidFill>
                  <a:srgbClr val="0070C0"/>
                </a:solidFill>
                <a:effectLst/>
                <a:latin typeface="Times New Roman" panose="02020603050405020304" pitchFamily="18" charset="0"/>
                <a:ea typeface="SimSun" panose="02010600030101010101" pitchFamily="2" charset="-122"/>
              </a:rPr>
              <a:t> </a:t>
            </a:r>
            <a:r>
              <a:rPr lang="en-US" sz="3200" b="1" kern="100" dirty="0" err="1">
                <a:solidFill>
                  <a:srgbClr val="0070C0"/>
                </a:solidFill>
                <a:effectLst/>
                <a:latin typeface="Times New Roman" panose="02020603050405020304" pitchFamily="18" charset="0"/>
                <a:ea typeface="SimSun" panose="02010600030101010101" pitchFamily="2" charset="-122"/>
              </a:rPr>
              <a:t>hiện</a:t>
            </a:r>
            <a:r>
              <a:rPr lang="en-US" sz="3200" b="1" kern="100" dirty="0">
                <a:solidFill>
                  <a:srgbClr val="0070C0"/>
                </a:solidFill>
                <a:effectLst/>
                <a:latin typeface="Times New Roman" panose="02020603050405020304" pitchFamily="18" charset="0"/>
                <a:ea typeface="SimSun" panose="02010600030101010101" pitchFamily="2" charset="-122"/>
              </a:rPr>
              <a:t> </a:t>
            </a:r>
            <a:r>
              <a:rPr lang="en-US" sz="3200" b="1" kern="100" dirty="0" err="1">
                <a:solidFill>
                  <a:srgbClr val="0070C0"/>
                </a:solidFill>
                <a:effectLst/>
                <a:latin typeface="Times New Roman" panose="02020603050405020304" pitchFamily="18" charset="0"/>
                <a:ea typeface="SimSun" panose="02010600030101010101" pitchFamily="2" charset="-122"/>
              </a:rPr>
              <a:t>thêm</a:t>
            </a:r>
            <a:r>
              <a:rPr lang="en-US" sz="3200" b="1" kern="100" dirty="0">
                <a:solidFill>
                  <a:srgbClr val="0070C0"/>
                </a:solidFill>
                <a:effectLst/>
                <a:latin typeface="Times New Roman" panose="02020603050405020304" pitchFamily="18" charset="0"/>
                <a:ea typeface="SimSun" panose="02010600030101010101" pitchFamily="2" charset="-122"/>
              </a:rPr>
              <a:t> </a:t>
            </a:r>
            <a:r>
              <a:rPr lang="en-US" sz="3200" b="1" kern="100" dirty="0" err="1">
                <a:solidFill>
                  <a:srgbClr val="0070C0"/>
                </a:solidFill>
                <a:effectLst/>
                <a:latin typeface="Times New Roman" panose="02020603050405020304" pitchFamily="18" charset="0"/>
                <a:ea typeface="SimSun" panose="02010600030101010101" pitchFamily="2" charset="-122"/>
              </a:rPr>
              <a:t>những</a:t>
            </a:r>
            <a:r>
              <a:rPr lang="en-US" sz="3200" b="1" kern="100" dirty="0">
                <a:solidFill>
                  <a:srgbClr val="0070C0"/>
                </a:solidFill>
                <a:effectLst/>
                <a:latin typeface="Times New Roman" panose="02020603050405020304" pitchFamily="18" charset="0"/>
                <a:ea typeface="SimSun" panose="02010600030101010101" pitchFamily="2" charset="-122"/>
              </a:rPr>
              <a:t> </a:t>
            </a:r>
            <a:r>
              <a:rPr lang="en-US" sz="3200" b="1" kern="100" dirty="0" err="1">
                <a:solidFill>
                  <a:srgbClr val="0070C0"/>
                </a:solidFill>
                <a:effectLst/>
                <a:latin typeface="Times New Roman" panose="02020603050405020304" pitchFamily="18" charset="0"/>
                <a:ea typeface="SimSun" panose="02010600030101010101" pitchFamily="2" charset="-122"/>
              </a:rPr>
              <a:t>điều</a:t>
            </a:r>
            <a:r>
              <a:rPr lang="en-US" sz="3200" b="1" kern="100" dirty="0">
                <a:solidFill>
                  <a:srgbClr val="0070C0"/>
                </a:solidFill>
                <a:effectLst/>
                <a:latin typeface="Times New Roman" panose="02020603050405020304" pitchFamily="18" charset="0"/>
                <a:ea typeface="SimSun" panose="02010600030101010101" pitchFamily="2" charset="-122"/>
              </a:rPr>
              <a:t> </a:t>
            </a:r>
            <a:r>
              <a:rPr lang="en-US" sz="3200" b="1" kern="100" dirty="0" err="1">
                <a:solidFill>
                  <a:srgbClr val="0070C0"/>
                </a:solidFill>
                <a:effectLst/>
                <a:latin typeface="Times New Roman" panose="02020603050405020304" pitchFamily="18" charset="0"/>
                <a:ea typeface="SimSun" panose="02010600030101010101" pitchFamily="2" charset="-122"/>
              </a:rPr>
              <a:t>lý</a:t>
            </a:r>
            <a:r>
              <a:rPr lang="en-US" sz="3200" b="1" kern="100" dirty="0">
                <a:solidFill>
                  <a:srgbClr val="0070C0"/>
                </a:solidFill>
                <a:effectLst/>
                <a:latin typeface="Times New Roman" panose="02020603050405020304" pitchFamily="18" charset="0"/>
                <a:ea typeface="SimSun" panose="02010600030101010101" pitchFamily="2" charset="-122"/>
              </a:rPr>
              <a:t> </a:t>
            </a:r>
            <a:r>
              <a:rPr lang="en-US" sz="3200" b="1" kern="100" dirty="0" err="1">
                <a:solidFill>
                  <a:srgbClr val="0070C0"/>
                </a:solidFill>
                <a:effectLst/>
                <a:latin typeface="Times New Roman" panose="02020603050405020304" pitchFamily="18" charset="0"/>
                <a:ea typeface="SimSun" panose="02010600030101010101" pitchFamily="2" charset="-122"/>
              </a:rPr>
              <a:t>thú</a:t>
            </a:r>
            <a:r>
              <a:rPr lang="en-US" sz="3200" b="1" kern="100" dirty="0">
                <a:solidFill>
                  <a:srgbClr val="0070C0"/>
                </a:solidFill>
                <a:effectLst/>
                <a:latin typeface="Times New Roman" panose="02020603050405020304" pitchFamily="18" charset="0"/>
                <a:ea typeface="SimSun" panose="02010600030101010101" pitchFamily="2" charset="-122"/>
              </a:rPr>
              <a:t> </a:t>
            </a:r>
            <a:r>
              <a:rPr lang="en-US" sz="3200" b="1" kern="100" dirty="0" err="1">
                <a:solidFill>
                  <a:srgbClr val="0070C0"/>
                </a:solidFill>
                <a:effectLst/>
                <a:latin typeface="Times New Roman" panose="02020603050405020304" pitchFamily="18" charset="0"/>
                <a:ea typeface="SimSun" panose="02010600030101010101" pitchFamily="2" charset="-122"/>
              </a:rPr>
              <a:t>của</a:t>
            </a:r>
            <a:r>
              <a:rPr lang="en-US" sz="3200" b="1" kern="100" dirty="0">
                <a:solidFill>
                  <a:srgbClr val="0070C0"/>
                </a:solidFill>
                <a:effectLst/>
                <a:latin typeface="Times New Roman" panose="02020603050405020304" pitchFamily="18" charset="0"/>
                <a:ea typeface="SimSun" panose="02010600030101010101" pitchFamily="2" charset="-122"/>
              </a:rPr>
              <a:t> </a:t>
            </a:r>
            <a:r>
              <a:rPr lang="en-US" sz="3200" b="1" kern="100" dirty="0" err="1">
                <a:solidFill>
                  <a:srgbClr val="0070C0"/>
                </a:solidFill>
                <a:effectLst/>
                <a:latin typeface="Times New Roman" panose="02020603050405020304" pitchFamily="18" charset="0"/>
                <a:ea typeface="SimSun" panose="02010600030101010101" pitchFamily="2" charset="-122"/>
              </a:rPr>
              <a:t>tác</a:t>
            </a:r>
            <a:r>
              <a:rPr lang="en-US" sz="3200" b="1" kern="100" dirty="0">
                <a:solidFill>
                  <a:srgbClr val="0070C0"/>
                </a:solidFill>
                <a:effectLst/>
                <a:latin typeface="Times New Roman" panose="02020603050405020304" pitchFamily="18" charset="0"/>
                <a:ea typeface="SimSun" panose="02010600030101010101" pitchFamily="2" charset="-122"/>
              </a:rPr>
              <a:t> </a:t>
            </a:r>
            <a:r>
              <a:rPr lang="en-US" sz="3200" b="1" kern="100" dirty="0" err="1">
                <a:solidFill>
                  <a:srgbClr val="0070C0"/>
                </a:solidFill>
                <a:effectLst/>
                <a:latin typeface="Times New Roman" panose="02020603050405020304" pitchFamily="18" charset="0"/>
                <a:ea typeface="SimSun" panose="02010600030101010101" pitchFamily="2" charset="-122"/>
              </a:rPr>
              <a:t>phẩm</a:t>
            </a:r>
            <a:r>
              <a:rPr lang="en-US" sz="3200" b="1" kern="100" dirty="0">
                <a:solidFill>
                  <a:srgbClr val="0070C0"/>
                </a:solidFill>
                <a:effectLst/>
                <a:latin typeface="Times New Roman" panose="02020603050405020304" pitchFamily="18" charset="0"/>
                <a:ea typeface="SimSun" panose="02010600030101010101" pitchFamily="2" charset="-122"/>
              </a:rPr>
              <a:t>…</a:t>
            </a:r>
            <a:endParaRPr lang="en-US" sz="3200" b="1" dirty="0">
              <a:solidFill>
                <a:srgbClr val="0070C0"/>
              </a:solidFill>
            </a:endParaRPr>
          </a:p>
        </p:txBody>
      </p:sp>
    </p:spTree>
    <p:extLst>
      <p:ext uri="{BB962C8B-B14F-4D97-AF65-F5344CB8AC3E}">
        <p14:creationId xmlns:p14="http://schemas.microsoft.com/office/powerpoint/2010/main" val="3477138676"/>
      </p:ext>
    </p:extLst>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barn(inVertical)">
                                      <p:cBhvr>
                                        <p:cTn id="13" dur="5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barn(inVertical)">
                                      <p:cBhvr>
                                        <p:cTn id="1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0c5d450a7306911101ae9ac82e2f0242"/>
          <p:cNvPicPr>
            <a:picLocks noChangeAspect="1"/>
          </p:cNvPicPr>
          <p:nvPr/>
        </p:nvPicPr>
        <p:blipFill>
          <a:blip r:embed="rId3"/>
          <a:stretch>
            <a:fillRect/>
          </a:stretch>
        </p:blipFill>
        <p:spPr>
          <a:xfrm>
            <a:off x="391886" y="426437"/>
            <a:ext cx="6626431" cy="5695609"/>
          </a:xfrm>
          <a:prstGeom prst="rect">
            <a:avLst/>
          </a:prstGeom>
        </p:spPr>
      </p:pic>
      <p:sp>
        <p:nvSpPr>
          <p:cNvPr id="15" name="矩形 14"/>
          <p:cNvSpPr/>
          <p:nvPr/>
        </p:nvSpPr>
        <p:spPr>
          <a:xfrm>
            <a:off x="1353947" y="3078492"/>
            <a:ext cx="3810000" cy="12466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文本框 15"/>
          <p:cNvSpPr txBox="1"/>
          <p:nvPr/>
        </p:nvSpPr>
        <p:spPr>
          <a:xfrm>
            <a:off x="1983191" y="1431887"/>
            <a:ext cx="4405746" cy="3293209"/>
          </a:xfrm>
          <a:prstGeom prst="rect">
            <a:avLst/>
          </a:prstGeom>
          <a:noFill/>
        </p:spPr>
        <p:txBody>
          <a:bodyPr wrap="square" rtlCol="0">
            <a:spAutoFit/>
          </a:bodyPr>
          <a:lstStyle/>
          <a:p>
            <a:pPr defTabSz="963930" fontAlgn="auto">
              <a:lnSpc>
                <a:spcPct val="130000"/>
              </a:lnSpc>
              <a:spcBef>
                <a:spcPts val="0"/>
              </a:spcBef>
              <a:spcAft>
                <a:spcPts val="0"/>
              </a:spcAft>
            </a:pPr>
            <a:endParaRPr lang="en-US" sz="3200" b="1" i="1" dirty="0" smtClean="0">
              <a:solidFill>
                <a:srgbClr val="0070C0"/>
              </a:solidFill>
              <a:latin typeface="Times New Roman" panose="02020603050405020304" pitchFamily="18" charset="0"/>
              <a:cs typeface="Times New Roman" panose="02020603050405020304" pitchFamily="18" charset="0"/>
            </a:endParaRPr>
          </a:p>
          <a:p>
            <a:pPr defTabSz="963930" fontAlgn="auto">
              <a:lnSpc>
                <a:spcPct val="130000"/>
              </a:lnSpc>
              <a:spcBef>
                <a:spcPts val="0"/>
              </a:spcBef>
              <a:spcAft>
                <a:spcPts val="0"/>
              </a:spcAft>
            </a:pPr>
            <a:r>
              <a:rPr lang="en-US" sz="3200" b="1" i="1" dirty="0" err="1" smtClean="0">
                <a:solidFill>
                  <a:srgbClr val="0070C0"/>
                </a:solidFill>
                <a:latin typeface="Times New Roman" panose="02020603050405020304" pitchFamily="18" charset="0"/>
                <a:cs typeface="Times New Roman" panose="02020603050405020304" pitchFamily="18" charset="0"/>
              </a:rPr>
              <a:t>Việc</a:t>
            </a:r>
            <a:r>
              <a:rPr lang="en-US" sz="3200" b="1" i="1" dirty="0" smtClean="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hiểu</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những</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góc</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nhìn</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khác</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nhau</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về</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tác</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phẩm</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văn</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học</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có</a:t>
            </a:r>
            <a:r>
              <a:rPr lang="en-US" sz="3200" b="1" i="1" dirty="0">
                <a:solidFill>
                  <a:srgbClr val="0070C0"/>
                </a:solidFill>
                <a:latin typeface="Times New Roman" panose="02020603050405020304" pitchFamily="18" charset="0"/>
                <a:cs typeface="Times New Roman" panose="02020603050405020304" pitchFamily="18" charset="0"/>
              </a:rPr>
              <a:t> ý </a:t>
            </a:r>
            <a:r>
              <a:rPr lang="en-US" sz="3200" b="1" i="1" dirty="0" err="1">
                <a:solidFill>
                  <a:srgbClr val="0070C0"/>
                </a:solidFill>
                <a:latin typeface="Times New Roman" panose="02020603050405020304" pitchFamily="18" charset="0"/>
                <a:cs typeface="Times New Roman" panose="02020603050405020304" pitchFamily="18" charset="0"/>
              </a:rPr>
              <a:t>nghĩa</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gì</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với</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chúng</a:t>
            </a:r>
            <a:r>
              <a:rPr lang="en-US" sz="3200" b="1" i="1" dirty="0">
                <a:solidFill>
                  <a:srgbClr val="0070C0"/>
                </a:solidFill>
                <a:latin typeface="Times New Roman" panose="02020603050405020304" pitchFamily="18" charset="0"/>
                <a:cs typeface="Times New Roman" panose="02020603050405020304" pitchFamily="18" charset="0"/>
              </a:rPr>
              <a:t> ta?</a:t>
            </a:r>
            <a:endParaRPr lang="en-US" altLang="zh-CN" sz="3200" b="1" dirty="0">
              <a:solidFill>
                <a:srgbClr val="0070C0"/>
              </a:solidFill>
              <a:latin typeface="Times New Roman" panose="02020603050405020304" pitchFamily="18" charset="0"/>
              <a:cs typeface="Times New Roman" panose="02020603050405020304" pitchFamily="18" charset="0"/>
              <a:sym typeface="+mn-lt"/>
            </a:endParaRPr>
          </a:p>
        </p:txBody>
      </p:sp>
      <p:pic>
        <p:nvPicPr>
          <p:cNvPr id="19" name="图片 18" descr="C:\Users\summer\Desktop\PPT\ALL\ALL-素材\卡通\元素及艺术字\5563e3bb41a4c8a1c26a5fd0ce41a95c.png5563e3bb41a4c8a1c26a5fd0ce41a95c"/>
          <p:cNvPicPr>
            <a:picLocks noChangeAspect="1"/>
          </p:cNvPicPr>
          <p:nvPr/>
        </p:nvPicPr>
        <p:blipFill>
          <a:blip r:embed="rId4"/>
          <a:srcRect/>
          <a:stretch>
            <a:fillRect/>
          </a:stretch>
        </p:blipFill>
        <p:spPr>
          <a:xfrm>
            <a:off x="7635834" y="2090057"/>
            <a:ext cx="4203866" cy="364018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5ED61416-9B2E-49D1-882D-CDA71F0477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604" t="17838" r="16314" b="7092"/>
          <a:stretch/>
        </p:blipFill>
        <p:spPr>
          <a:xfrm>
            <a:off x="-27501" y="106026"/>
            <a:ext cx="12247000" cy="6751986"/>
          </a:xfrm>
          <a:prstGeom prst="rect">
            <a:avLst/>
          </a:prstGeom>
        </p:spPr>
      </p:pic>
      <p:pic>
        <p:nvPicPr>
          <p:cNvPr id="5" name="图片 4">
            <a:extLst>
              <a:ext uri="{FF2B5EF4-FFF2-40B4-BE49-F238E27FC236}">
                <a16:creationId xmlns:a16="http://schemas.microsoft.com/office/drawing/2014/main" xmlns="" id="{31C3E686-95AB-4BCD-B6AD-BAB3ADE2F2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038" y="-538343"/>
            <a:ext cx="4007959" cy="7290341"/>
          </a:xfrm>
          <a:prstGeom prst="rect">
            <a:avLst/>
          </a:prstGeom>
        </p:spPr>
      </p:pic>
      <p:pic>
        <p:nvPicPr>
          <p:cNvPr id="6" name="图片 5">
            <a:extLst>
              <a:ext uri="{FF2B5EF4-FFF2-40B4-BE49-F238E27FC236}">
                <a16:creationId xmlns:a16="http://schemas.microsoft.com/office/drawing/2014/main" xmlns="" id="{73C6AFD5-2045-4249-9D81-6071414DE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7180" y="688009"/>
            <a:ext cx="6650182" cy="3325091"/>
          </a:xfrm>
          <a:prstGeom prst="rect">
            <a:avLst/>
          </a:prstGeom>
        </p:spPr>
      </p:pic>
      <p:pic>
        <p:nvPicPr>
          <p:cNvPr id="7" name="图片 6">
            <a:extLst>
              <a:ext uri="{FF2B5EF4-FFF2-40B4-BE49-F238E27FC236}">
                <a16:creationId xmlns:a16="http://schemas.microsoft.com/office/drawing/2014/main" xmlns="" id="{6BA3B4B4-B639-4C85-9589-B57F3F17CA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3645" y="2754434"/>
            <a:ext cx="1858311" cy="3740727"/>
          </a:xfrm>
          <a:prstGeom prst="rect">
            <a:avLst/>
          </a:prstGeom>
        </p:spPr>
      </p:pic>
      <p:pic>
        <p:nvPicPr>
          <p:cNvPr id="8" name="图片 7">
            <a:extLst>
              <a:ext uri="{FF2B5EF4-FFF2-40B4-BE49-F238E27FC236}">
                <a16:creationId xmlns:a16="http://schemas.microsoft.com/office/drawing/2014/main" xmlns="" id="{5534077B-3DB1-498F-9536-53282CCFEC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88116" y="4396690"/>
            <a:ext cx="2706831" cy="2619297"/>
          </a:xfrm>
          <a:prstGeom prst="rect">
            <a:avLst/>
          </a:prstGeom>
        </p:spPr>
      </p:pic>
      <p:pic>
        <p:nvPicPr>
          <p:cNvPr id="9" name="图片 8">
            <a:extLst>
              <a:ext uri="{FF2B5EF4-FFF2-40B4-BE49-F238E27FC236}">
                <a16:creationId xmlns:a16="http://schemas.microsoft.com/office/drawing/2014/main" xmlns="" id="{48A5E632-C12E-4F17-99A2-8CDBBC6200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0131" y="-370517"/>
            <a:ext cx="4163807" cy="2117028"/>
          </a:xfrm>
          <a:prstGeom prst="rect">
            <a:avLst/>
          </a:prstGeom>
        </p:spPr>
      </p:pic>
      <p:pic>
        <p:nvPicPr>
          <p:cNvPr id="10" name="图片 9">
            <a:extLst>
              <a:ext uri="{FF2B5EF4-FFF2-40B4-BE49-F238E27FC236}">
                <a16:creationId xmlns:a16="http://schemas.microsoft.com/office/drawing/2014/main" xmlns="" id="{9BFFE73B-EE14-4C53-AEEB-7652B38D21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32558" y="1395745"/>
            <a:ext cx="2706831" cy="1548245"/>
          </a:xfrm>
          <a:prstGeom prst="rect">
            <a:avLst/>
          </a:prstGeom>
        </p:spPr>
      </p:pic>
      <p:pic>
        <p:nvPicPr>
          <p:cNvPr id="3" name="图片 2">
            <a:extLst>
              <a:ext uri="{FF2B5EF4-FFF2-40B4-BE49-F238E27FC236}">
                <a16:creationId xmlns:a16="http://schemas.microsoft.com/office/drawing/2014/main" xmlns="" id="{9F1AE763-BE62-42E1-B69B-C94A146BC5E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16485" y="438911"/>
            <a:ext cx="7559055" cy="6419101"/>
          </a:xfrm>
          <a:prstGeom prst="rect">
            <a:avLst/>
          </a:prstGeom>
        </p:spPr>
      </p:pic>
      <p:sp>
        <p:nvSpPr>
          <p:cNvPr id="11" name="文本框 10">
            <a:extLst>
              <a:ext uri="{FF2B5EF4-FFF2-40B4-BE49-F238E27FC236}">
                <a16:creationId xmlns:a16="http://schemas.microsoft.com/office/drawing/2014/main" xmlns="" id="{BA269BEF-E8B9-4BD0-A039-13A8FEAA0711}"/>
              </a:ext>
            </a:extLst>
          </p:cNvPr>
          <p:cNvSpPr txBox="1"/>
          <p:nvPr/>
        </p:nvSpPr>
        <p:spPr>
          <a:xfrm>
            <a:off x="2755075" y="1524803"/>
            <a:ext cx="6175181" cy="1107996"/>
          </a:xfrm>
          <a:prstGeom prst="rect">
            <a:avLst/>
          </a:prstGeom>
          <a:noFill/>
        </p:spPr>
        <p:txBody>
          <a:bodyPr wrap="square" rtlCol="0">
            <a:spAutoFit/>
          </a:bodyPr>
          <a:lstStyle/>
          <a:p>
            <a:pPr algn="ctr"/>
            <a:r>
              <a:rPr lang="en-US" altLang="zh-CN" sz="6600" b="1" u="sng" dirty="0" smtClean="0">
                <a:solidFill>
                  <a:srgbClr val="FF0000"/>
                </a:solidFill>
                <a:latin typeface="Times New Roman" panose="02020603050405020304" pitchFamily="18" charset="0"/>
                <a:cs typeface="Times New Roman" panose="02020603050405020304" pitchFamily="18" charset="0"/>
                <a:sym typeface="+mn-lt"/>
              </a:rPr>
              <a:t>ÔN TẬP  </a:t>
            </a:r>
            <a:endParaRPr lang="zh-CN" altLang="en-US" sz="6600" b="1" u="sng" dirty="0">
              <a:solidFill>
                <a:srgbClr val="FF0000"/>
              </a:solidFill>
              <a:latin typeface="Times New Roman" panose="02020603050405020304" pitchFamily="18" charset="0"/>
              <a:cs typeface="Times New Roman" panose="02020603050405020304" pitchFamily="18" charset="0"/>
              <a:sym typeface="+mn-lt"/>
            </a:endParaRPr>
          </a:p>
        </p:txBody>
      </p:sp>
      <p:pic>
        <p:nvPicPr>
          <p:cNvPr id="12" name="图片 11">
            <a:extLst>
              <a:ext uri="{FF2B5EF4-FFF2-40B4-BE49-F238E27FC236}">
                <a16:creationId xmlns:a16="http://schemas.microsoft.com/office/drawing/2014/main" xmlns="" id="{8AA4C189-876E-46E7-B75D-20A3737B81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763103" y="-795180"/>
            <a:ext cx="4007959" cy="7290341"/>
          </a:xfrm>
          <a:prstGeom prst="rect">
            <a:avLst/>
          </a:prstGeom>
        </p:spPr>
      </p:pic>
    </p:spTree>
    <p:extLst>
      <p:ext uri="{BB962C8B-B14F-4D97-AF65-F5344CB8AC3E}">
        <p14:creationId xmlns:p14="http://schemas.microsoft.com/office/powerpoint/2010/main" val="664584048"/>
      </p:ext>
    </p:extLst>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76E85144-FBFB-2572-52BE-1EF1BAC1132A}"/>
              </a:ext>
            </a:extLst>
          </p:cNvPr>
          <p:cNvGrpSpPr/>
          <p:nvPr/>
        </p:nvGrpSpPr>
        <p:grpSpPr>
          <a:xfrm>
            <a:off x="4102280" y="838674"/>
            <a:ext cx="722630" cy="722630"/>
            <a:chOff x="9826" y="719"/>
            <a:chExt cx="1424" cy="1424"/>
          </a:xfrm>
        </p:grpSpPr>
        <p:sp>
          <p:nvSpPr>
            <p:cNvPr id="5" name="椭圆 3">
              <a:extLst>
                <a:ext uri="{FF2B5EF4-FFF2-40B4-BE49-F238E27FC236}">
                  <a16:creationId xmlns:a16="http://schemas.microsoft.com/office/drawing/2014/main" xmlns="" id="{32C1779A-54A2-4214-C99C-F21281038C8C}"/>
                </a:ext>
              </a:extLst>
            </p:cNvPr>
            <p:cNvSpPr/>
            <p:nvPr/>
          </p:nvSpPr>
          <p:spPr>
            <a:xfrm>
              <a:off x="9826" y="719"/>
              <a:ext cx="1424" cy="1424"/>
            </a:xfrm>
            <a:prstGeom prst="ellipse">
              <a:avLst/>
            </a:prstGeom>
            <a:solidFill>
              <a:schemeClr val="bg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CN" sz="2800" b="1" dirty="0">
                <a:solidFill>
                  <a:schemeClr val="tx1"/>
                </a:solidFill>
                <a:effectLst/>
                <a:latin typeface="思源黑体 CN Medium" panose="020B0600000000000000" charset="-122"/>
                <a:ea typeface="思源黑体 CN Medium" panose="020B0600000000000000" charset="-122"/>
                <a:cs typeface="+mn-ea"/>
                <a:sym typeface="+mn-lt"/>
              </a:endParaRPr>
            </a:p>
          </p:txBody>
        </p:sp>
        <p:sp>
          <p:nvSpPr>
            <p:cNvPr id="6" name="椭圆 4">
              <a:extLst>
                <a:ext uri="{FF2B5EF4-FFF2-40B4-BE49-F238E27FC236}">
                  <a16:creationId xmlns:a16="http://schemas.microsoft.com/office/drawing/2014/main" xmlns="" id="{1CD91A3B-2708-86CA-2FA1-404BA3419D09}"/>
                </a:ext>
              </a:extLst>
            </p:cNvPr>
            <p:cNvSpPr/>
            <p:nvPr/>
          </p:nvSpPr>
          <p:spPr>
            <a:xfrm>
              <a:off x="9925" y="818"/>
              <a:ext cx="1225" cy="1225"/>
            </a:xfrm>
            <a:prstGeom prst="ellipse">
              <a:avLst/>
            </a:prstGeom>
            <a:solidFill>
              <a:srgbClr val="9B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4400" b="1">
                  <a:ln>
                    <a:solidFill>
                      <a:srgbClr val="994B46"/>
                    </a:solidFill>
                  </a:ln>
                  <a:solidFill>
                    <a:srgbClr val="FFE7C1"/>
                  </a:solidFill>
                  <a:latin typeface="Times New Roman" panose="02020603050405020304" pitchFamily="18" charset="0"/>
                  <a:ea typeface="字魂189号-星岩乐黑体" panose="00000500000000000000" charset="-122"/>
                  <a:cs typeface="Times New Roman" panose="02020603050405020304" pitchFamily="18" charset="0"/>
                  <a:sym typeface="+mn-lt"/>
                </a:rPr>
                <a:t>1 </a:t>
              </a:r>
              <a:endParaRPr lang="en-US" altLang="zh-CN" sz="4400" b="1" dirty="0">
                <a:solidFill>
                  <a:srgbClr val="FFE7C1"/>
                </a:solidFill>
                <a:effectLst/>
                <a:latin typeface="Times New Roman" panose="02020603050405020304" pitchFamily="18" charset="0"/>
                <a:ea typeface="思源黑体 CN Medium" panose="020B0600000000000000" charset="-122"/>
                <a:cs typeface="Times New Roman" panose="02020603050405020304" pitchFamily="18" charset="0"/>
                <a:sym typeface="+mn-lt"/>
              </a:endParaRPr>
            </a:p>
          </p:txBody>
        </p:sp>
      </p:grpSp>
      <p:sp>
        <p:nvSpPr>
          <p:cNvPr id="7" name="Google Shape;1201;p16">
            <a:extLst>
              <a:ext uri="{FF2B5EF4-FFF2-40B4-BE49-F238E27FC236}">
                <a16:creationId xmlns:a16="http://schemas.microsoft.com/office/drawing/2014/main" xmlns="" id="{41E0FABE-2238-1583-9782-582E9F19E766}"/>
              </a:ext>
            </a:extLst>
          </p:cNvPr>
          <p:cNvSpPr/>
          <p:nvPr/>
        </p:nvSpPr>
        <p:spPr>
          <a:xfrm rot="10800000" flipH="1">
            <a:off x="2446328" y="1852550"/>
            <a:ext cx="8454285" cy="2447489"/>
          </a:xfrm>
          <a:prstGeom prst="trapezoid">
            <a:avLst>
              <a:gd name="adj" fmla="val 4827"/>
            </a:avLst>
          </a:pr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02;p16">
            <a:extLst>
              <a:ext uri="{FF2B5EF4-FFF2-40B4-BE49-F238E27FC236}">
                <a16:creationId xmlns:a16="http://schemas.microsoft.com/office/drawing/2014/main" xmlns="" id="{4366DB2C-136A-2108-3824-86E41AF143E9}"/>
              </a:ext>
            </a:extLst>
          </p:cNvPr>
          <p:cNvSpPr/>
          <p:nvPr/>
        </p:nvSpPr>
        <p:spPr>
          <a:xfrm flipH="1">
            <a:off x="5033893" y="4399002"/>
            <a:ext cx="6177000" cy="406500"/>
          </a:xfrm>
          <a:prstGeom prst="trapezoid">
            <a:avLst>
              <a:gd name="adj" fmla="val 28850"/>
            </a:avLst>
          </a:pr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6" name="图片 5">
            <a:extLst>
              <a:ext uri="{FF2B5EF4-FFF2-40B4-BE49-F238E27FC236}">
                <a16:creationId xmlns:a16="http://schemas.microsoft.com/office/drawing/2014/main" xmlns="" id="{03EE2699-73DB-59DC-1F80-A0DE7C3CF1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06690" y="3168289"/>
            <a:ext cx="3961140" cy="3648345"/>
          </a:xfrm>
          <a:prstGeom prst="rect">
            <a:avLst/>
          </a:prstGeom>
        </p:spPr>
      </p:pic>
      <p:sp>
        <p:nvSpPr>
          <p:cNvPr id="98" name="TextBox 97">
            <a:extLst>
              <a:ext uri="{FF2B5EF4-FFF2-40B4-BE49-F238E27FC236}">
                <a16:creationId xmlns:a16="http://schemas.microsoft.com/office/drawing/2014/main" xmlns="" id="{8BB6FC84-3CD4-0755-CE9D-3C3EA141B9B0}"/>
              </a:ext>
            </a:extLst>
          </p:cNvPr>
          <p:cNvSpPr txBox="1"/>
          <p:nvPr/>
        </p:nvSpPr>
        <p:spPr>
          <a:xfrm>
            <a:off x="2446328" y="1852549"/>
            <a:ext cx="8454285" cy="1569660"/>
          </a:xfrm>
          <a:prstGeom prst="rect">
            <a:avLst/>
          </a:prstGeom>
          <a:noFill/>
        </p:spPr>
        <p:txBody>
          <a:bodyPr wrap="square">
            <a:spAutoFit/>
          </a:bodyPr>
          <a:lstStyle/>
          <a:p>
            <a:pPr algn="just">
              <a:lnSpc>
                <a:spcPct val="150000"/>
              </a:lnSpc>
              <a:spcAft>
                <a:spcPts val="800"/>
              </a:spcAft>
            </a:pPr>
            <a:r>
              <a:rPr lang="en-US" sz="3200" b="1" u="sng" dirty="0" err="1"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Câu</a:t>
            </a:r>
            <a:r>
              <a:rPr lang="en-US" sz="3200" b="1" u="sng" dirty="0"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1</a:t>
            </a:r>
            <a:r>
              <a:rPr lang="en-US" sz="3200" b="1" dirty="0"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200" b="1" dirty="0"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Trình </a:t>
            </a:r>
            <a:r>
              <a:rPr lang="vi-VN"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bày đặc điểm của văn bản nghị luận phân tích một tác phẩm văn học</a:t>
            </a:r>
            <a:endParaRPr lang="en-US" sz="3200" b="1" dirty="0">
              <a:solidFill>
                <a:srgbClr val="FF0000"/>
              </a:solidFill>
              <a:effectLst/>
              <a:latin typeface=".VnTime"/>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wipe(down)">
                                      <p:cBhvr>
                                        <p:cTn id="7" dur="500"/>
                                        <p:tgtEl>
                                          <p:spTgt spid="9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8"/>
                                        </p:tgtEl>
                                        <p:attrNameLst>
                                          <p:attrName>style.visibility</p:attrName>
                                        </p:attrNameLst>
                                      </p:cBhvr>
                                      <p:to>
                                        <p:strVal val="visible"/>
                                      </p:to>
                                    </p:set>
                                    <p:anim calcmode="lin" valueType="num">
                                      <p:cBhvr>
                                        <p:cTn id="12" dur="500" fill="hold"/>
                                        <p:tgtEl>
                                          <p:spTgt spid="98"/>
                                        </p:tgtEl>
                                        <p:attrNameLst>
                                          <p:attrName>ppt_w</p:attrName>
                                        </p:attrNameLst>
                                      </p:cBhvr>
                                      <p:tavLst>
                                        <p:tav tm="0">
                                          <p:val>
                                            <p:fltVal val="0"/>
                                          </p:val>
                                        </p:tav>
                                        <p:tav tm="100000">
                                          <p:val>
                                            <p:strVal val="#ppt_w"/>
                                          </p:val>
                                        </p:tav>
                                      </p:tavLst>
                                    </p:anim>
                                    <p:anim calcmode="lin" valueType="num">
                                      <p:cBhvr>
                                        <p:cTn id="13" dur="500" fill="hold"/>
                                        <p:tgtEl>
                                          <p:spTgt spid="98"/>
                                        </p:tgtEl>
                                        <p:attrNameLst>
                                          <p:attrName>ppt_h</p:attrName>
                                        </p:attrNameLst>
                                      </p:cBhvr>
                                      <p:tavLst>
                                        <p:tav tm="0">
                                          <p:val>
                                            <p:fltVal val="0"/>
                                          </p:val>
                                        </p:tav>
                                        <p:tav tm="100000">
                                          <p:val>
                                            <p:strVal val="#ppt_h"/>
                                          </p:val>
                                        </p:tav>
                                      </p:tavLst>
                                    </p:anim>
                                    <p:animEffect transition="in" filter="fade">
                                      <p:cBhvr>
                                        <p:cTn id="14"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xmlns="" id="{D25419FE-E075-4CAF-BA92-9C7364ED7B97}"/>
              </a:ext>
            </a:extLst>
          </p:cNvPr>
          <p:cNvSpPr/>
          <p:nvPr/>
        </p:nvSpPr>
        <p:spPr>
          <a:xfrm>
            <a:off x="1701721" y="-41882"/>
            <a:ext cx="10524725" cy="6931656"/>
          </a:xfrm>
          <a:custGeom>
            <a:avLst/>
            <a:gdLst>
              <a:gd name="connsiteX0" fmla="*/ 0 w 10551885"/>
              <a:gd name="connsiteY0" fmla="*/ 0 h 6908800"/>
              <a:gd name="connsiteX1" fmla="*/ 10551885 w 10551885"/>
              <a:gd name="connsiteY1" fmla="*/ 6908800 h 6908800"/>
              <a:gd name="connsiteX2" fmla="*/ 10551885 w 10551885"/>
              <a:gd name="connsiteY2" fmla="*/ 43543 h 6908800"/>
              <a:gd name="connsiteX3" fmla="*/ 0 w 10551885"/>
              <a:gd name="connsiteY3" fmla="*/ 0 h 6908800"/>
              <a:gd name="connsiteX0" fmla="*/ 0 w 10352709"/>
              <a:gd name="connsiteY0" fmla="*/ 83206 h 6865257"/>
              <a:gd name="connsiteX1" fmla="*/ 10352709 w 10352709"/>
              <a:gd name="connsiteY1" fmla="*/ 6865257 h 6865257"/>
              <a:gd name="connsiteX2" fmla="*/ 10352709 w 10352709"/>
              <a:gd name="connsiteY2" fmla="*/ 0 h 6865257"/>
              <a:gd name="connsiteX3" fmla="*/ 0 w 10352709"/>
              <a:gd name="connsiteY3" fmla="*/ 83206 h 6865257"/>
              <a:gd name="connsiteX0" fmla="*/ 0 w 10443244"/>
              <a:gd name="connsiteY0" fmla="*/ 0 h 6872586"/>
              <a:gd name="connsiteX1" fmla="*/ 10443244 w 10443244"/>
              <a:gd name="connsiteY1" fmla="*/ 6872586 h 6872586"/>
              <a:gd name="connsiteX2" fmla="*/ 10443244 w 10443244"/>
              <a:gd name="connsiteY2" fmla="*/ 7329 h 6872586"/>
              <a:gd name="connsiteX3" fmla="*/ 0 w 10443244"/>
              <a:gd name="connsiteY3" fmla="*/ 0 h 6872586"/>
              <a:gd name="connsiteX0" fmla="*/ 0 w 10488512"/>
              <a:gd name="connsiteY0" fmla="*/ 10778 h 6865257"/>
              <a:gd name="connsiteX1" fmla="*/ 10488512 w 10488512"/>
              <a:gd name="connsiteY1" fmla="*/ 6865257 h 6865257"/>
              <a:gd name="connsiteX2" fmla="*/ 10488512 w 10488512"/>
              <a:gd name="connsiteY2" fmla="*/ 0 h 6865257"/>
              <a:gd name="connsiteX3" fmla="*/ 0 w 10488512"/>
              <a:gd name="connsiteY3" fmla="*/ 10778 h 6865257"/>
              <a:gd name="connsiteX0" fmla="*/ 0 w 10515672"/>
              <a:gd name="connsiteY0" fmla="*/ 0 h 6881639"/>
              <a:gd name="connsiteX1" fmla="*/ 10515672 w 10515672"/>
              <a:gd name="connsiteY1" fmla="*/ 6881639 h 6881639"/>
              <a:gd name="connsiteX2" fmla="*/ 10515672 w 10515672"/>
              <a:gd name="connsiteY2" fmla="*/ 16382 h 6881639"/>
              <a:gd name="connsiteX3" fmla="*/ 0 w 10515672"/>
              <a:gd name="connsiteY3" fmla="*/ 0 h 6881639"/>
              <a:gd name="connsiteX0" fmla="*/ 0 w 10506619"/>
              <a:gd name="connsiteY0" fmla="*/ 0 h 6872585"/>
              <a:gd name="connsiteX1" fmla="*/ 10506619 w 10506619"/>
              <a:gd name="connsiteY1" fmla="*/ 6872585 h 6872585"/>
              <a:gd name="connsiteX2" fmla="*/ 10506619 w 10506619"/>
              <a:gd name="connsiteY2" fmla="*/ 7328 h 6872585"/>
              <a:gd name="connsiteX3" fmla="*/ 0 w 10506619"/>
              <a:gd name="connsiteY3" fmla="*/ 0 h 6872585"/>
              <a:gd name="connsiteX0" fmla="*/ 0 w 10506619"/>
              <a:gd name="connsiteY0" fmla="*/ 0 h 6872585"/>
              <a:gd name="connsiteX1" fmla="*/ 10479458 w 10506619"/>
              <a:gd name="connsiteY1" fmla="*/ 6872585 h 6872585"/>
              <a:gd name="connsiteX2" fmla="*/ 10506619 w 10506619"/>
              <a:gd name="connsiteY2" fmla="*/ 7328 h 6872585"/>
              <a:gd name="connsiteX3" fmla="*/ 0 w 10506619"/>
              <a:gd name="connsiteY3" fmla="*/ 0 h 6872585"/>
              <a:gd name="connsiteX0" fmla="*/ 0 w 10506619"/>
              <a:gd name="connsiteY0" fmla="*/ 0 h 6564767"/>
              <a:gd name="connsiteX1" fmla="*/ 10506618 w 10506619"/>
              <a:gd name="connsiteY1" fmla="*/ 6564767 h 6564767"/>
              <a:gd name="connsiteX2" fmla="*/ 10506619 w 10506619"/>
              <a:gd name="connsiteY2" fmla="*/ 7328 h 6564767"/>
              <a:gd name="connsiteX3" fmla="*/ 0 w 10506619"/>
              <a:gd name="connsiteY3" fmla="*/ 0 h 6564767"/>
              <a:gd name="connsiteX0" fmla="*/ 0 w 10524725"/>
              <a:gd name="connsiteY0" fmla="*/ 0 h 6890692"/>
              <a:gd name="connsiteX1" fmla="*/ 10524725 w 10524725"/>
              <a:gd name="connsiteY1" fmla="*/ 6890692 h 6890692"/>
              <a:gd name="connsiteX2" fmla="*/ 10506619 w 10524725"/>
              <a:gd name="connsiteY2" fmla="*/ 7328 h 6890692"/>
              <a:gd name="connsiteX3" fmla="*/ 0 w 10524725"/>
              <a:gd name="connsiteY3" fmla="*/ 0 h 6890692"/>
              <a:gd name="connsiteX0" fmla="*/ 0 w 10524725"/>
              <a:gd name="connsiteY0" fmla="*/ 43472 h 6934164"/>
              <a:gd name="connsiteX1" fmla="*/ 10524725 w 10524725"/>
              <a:gd name="connsiteY1" fmla="*/ 6934164 h 6934164"/>
              <a:gd name="connsiteX2" fmla="*/ 10519319 w 10524725"/>
              <a:gd name="connsiteY2" fmla="*/ 0 h 6934164"/>
              <a:gd name="connsiteX3" fmla="*/ 0 w 10524725"/>
              <a:gd name="connsiteY3" fmla="*/ 43472 h 6934164"/>
              <a:gd name="connsiteX0" fmla="*/ 0 w 10524725"/>
              <a:gd name="connsiteY0" fmla="*/ 30772 h 6934164"/>
              <a:gd name="connsiteX1" fmla="*/ 10524725 w 10524725"/>
              <a:gd name="connsiteY1" fmla="*/ 6934164 h 6934164"/>
              <a:gd name="connsiteX2" fmla="*/ 10519319 w 10524725"/>
              <a:gd name="connsiteY2" fmla="*/ 0 h 6934164"/>
              <a:gd name="connsiteX3" fmla="*/ 0 w 10524725"/>
              <a:gd name="connsiteY3" fmla="*/ 30772 h 6934164"/>
            </a:gdLst>
            <a:ahLst/>
            <a:cxnLst>
              <a:cxn ang="0">
                <a:pos x="connsiteX0" y="connsiteY0"/>
              </a:cxn>
              <a:cxn ang="0">
                <a:pos x="connsiteX1" y="connsiteY1"/>
              </a:cxn>
              <a:cxn ang="0">
                <a:pos x="connsiteX2" y="connsiteY2"/>
              </a:cxn>
              <a:cxn ang="0">
                <a:pos x="connsiteX3" y="connsiteY3"/>
              </a:cxn>
            </a:cxnLst>
            <a:rect l="l" t="t" r="r" b="b"/>
            <a:pathLst>
              <a:path w="10524725" h="6934164">
                <a:moveTo>
                  <a:pt x="0" y="30772"/>
                </a:moveTo>
                <a:lnTo>
                  <a:pt x="10524725" y="6934164"/>
                </a:lnTo>
                <a:cubicBezTo>
                  <a:pt x="10524725" y="4748351"/>
                  <a:pt x="10519319" y="2185813"/>
                  <a:pt x="10519319" y="0"/>
                </a:cubicBezTo>
                <a:lnTo>
                  <a:pt x="0" y="30772"/>
                </a:lnTo>
                <a:close/>
              </a:path>
            </a:pathLst>
          </a:custGeom>
          <a:solidFill>
            <a:srgbClr val="F0C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endParaRPr>
          </a:p>
        </p:txBody>
      </p:sp>
      <p:sp>
        <p:nvSpPr>
          <p:cNvPr id="5" name="任意多边形: 形状 4">
            <a:extLst>
              <a:ext uri="{FF2B5EF4-FFF2-40B4-BE49-F238E27FC236}">
                <a16:creationId xmlns:a16="http://schemas.microsoft.com/office/drawing/2014/main" xmlns="" id="{F0A6A2E9-B40D-4E86-95F9-E33A20326A1F}"/>
              </a:ext>
            </a:extLst>
          </p:cNvPr>
          <p:cNvSpPr/>
          <p:nvPr/>
        </p:nvSpPr>
        <p:spPr>
          <a:xfrm>
            <a:off x="0" y="-45474"/>
            <a:ext cx="12206514" cy="6931656"/>
          </a:xfrm>
          <a:custGeom>
            <a:avLst/>
            <a:gdLst>
              <a:gd name="connsiteX0" fmla="*/ 14514 w 12206514"/>
              <a:gd name="connsiteY0" fmla="*/ 29029 h 6923314"/>
              <a:gd name="connsiteX1" fmla="*/ 0 w 12206514"/>
              <a:gd name="connsiteY1" fmla="*/ 6923314 h 6923314"/>
              <a:gd name="connsiteX2" fmla="*/ 12206514 w 12206514"/>
              <a:gd name="connsiteY2" fmla="*/ 6908800 h 6923314"/>
              <a:gd name="connsiteX3" fmla="*/ 1712685 w 12206514"/>
              <a:gd name="connsiteY3" fmla="*/ 0 h 6923314"/>
              <a:gd name="connsiteX4" fmla="*/ 14514 w 12206514"/>
              <a:gd name="connsiteY4" fmla="*/ 29029 h 6923314"/>
              <a:gd name="connsiteX0" fmla="*/ 14514 w 12206514"/>
              <a:gd name="connsiteY0" fmla="*/ 1868 h 6896153"/>
              <a:gd name="connsiteX1" fmla="*/ 0 w 12206514"/>
              <a:gd name="connsiteY1" fmla="*/ 6896153 h 6896153"/>
              <a:gd name="connsiteX2" fmla="*/ 12206514 w 12206514"/>
              <a:gd name="connsiteY2" fmla="*/ 6881639 h 6896153"/>
              <a:gd name="connsiteX3" fmla="*/ 1712685 w 12206514"/>
              <a:gd name="connsiteY3" fmla="*/ 0 h 6896153"/>
              <a:gd name="connsiteX4" fmla="*/ 14514 w 12206514"/>
              <a:gd name="connsiteY4" fmla="*/ 1868 h 6896153"/>
              <a:gd name="connsiteX0" fmla="*/ 4989 w 12206514"/>
              <a:gd name="connsiteY0" fmla="*/ 0 h 6903832"/>
              <a:gd name="connsiteX1" fmla="*/ 0 w 12206514"/>
              <a:gd name="connsiteY1" fmla="*/ 6903832 h 6903832"/>
              <a:gd name="connsiteX2" fmla="*/ 12206514 w 12206514"/>
              <a:gd name="connsiteY2" fmla="*/ 6889318 h 6903832"/>
              <a:gd name="connsiteX3" fmla="*/ 1712685 w 12206514"/>
              <a:gd name="connsiteY3" fmla="*/ 7679 h 6903832"/>
              <a:gd name="connsiteX4" fmla="*/ 4989 w 12206514"/>
              <a:gd name="connsiteY4" fmla="*/ 0 h 6903832"/>
              <a:gd name="connsiteX0" fmla="*/ 4989 w 12206514"/>
              <a:gd name="connsiteY0" fmla="*/ 0 h 6903832"/>
              <a:gd name="connsiteX1" fmla="*/ 0 w 12206514"/>
              <a:gd name="connsiteY1" fmla="*/ 6903832 h 6903832"/>
              <a:gd name="connsiteX2" fmla="*/ 12206514 w 12206514"/>
              <a:gd name="connsiteY2" fmla="*/ 6889318 h 6903832"/>
              <a:gd name="connsiteX3" fmla="*/ 1731735 w 12206514"/>
              <a:gd name="connsiteY3" fmla="*/ 7679 h 6903832"/>
              <a:gd name="connsiteX4" fmla="*/ 4989 w 12206514"/>
              <a:gd name="connsiteY4" fmla="*/ 0 h 6903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6514" h="6903832">
                <a:moveTo>
                  <a:pt x="4989" y="0"/>
                </a:moveTo>
                <a:lnTo>
                  <a:pt x="0" y="6903832"/>
                </a:lnTo>
                <a:lnTo>
                  <a:pt x="12206514" y="6889318"/>
                </a:lnTo>
                <a:lnTo>
                  <a:pt x="1731735" y="7679"/>
                </a:lnTo>
                <a:lnTo>
                  <a:pt x="4989" y="0"/>
                </a:lnTo>
                <a:close/>
              </a:path>
            </a:pathLst>
          </a:custGeom>
          <a:solidFill>
            <a:srgbClr val="7C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endParaRPr>
          </a:p>
        </p:txBody>
      </p:sp>
      <p:pic>
        <p:nvPicPr>
          <p:cNvPr id="6" name="图片 5">
            <a:extLst>
              <a:ext uri="{FF2B5EF4-FFF2-40B4-BE49-F238E27FC236}">
                <a16:creationId xmlns:a16="http://schemas.microsoft.com/office/drawing/2014/main" xmlns="" id="{008AF06C-CFE5-441B-AC87-C3E3331B1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422" y="357473"/>
            <a:ext cx="11315157" cy="6143079"/>
          </a:xfrm>
          <a:prstGeom prst="rect">
            <a:avLst/>
          </a:prstGeom>
          <a:effectLst>
            <a:outerShdw blurRad="139700" sx="101000" sy="101000" algn="ctr" rotWithShape="0">
              <a:prstClr val="black">
                <a:alpha val="20000"/>
              </a:prstClr>
            </a:outerShdw>
          </a:effectLst>
        </p:spPr>
      </p:pic>
      <p:pic>
        <p:nvPicPr>
          <p:cNvPr id="7" name="图片 6">
            <a:extLst>
              <a:ext uri="{FF2B5EF4-FFF2-40B4-BE49-F238E27FC236}">
                <a16:creationId xmlns:a16="http://schemas.microsoft.com/office/drawing/2014/main" xmlns="" id="{3972274C-4F52-4002-BB13-7A1EA32A5A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2308" y="4758974"/>
            <a:ext cx="1329690" cy="2097799"/>
          </a:xfrm>
          <a:prstGeom prst="rect">
            <a:avLst/>
          </a:prstGeom>
        </p:spPr>
      </p:pic>
      <p:pic>
        <p:nvPicPr>
          <p:cNvPr id="8" name="图片 7">
            <a:extLst>
              <a:ext uri="{FF2B5EF4-FFF2-40B4-BE49-F238E27FC236}">
                <a16:creationId xmlns:a16="http://schemas.microsoft.com/office/drawing/2014/main" xmlns="" id="{C578A9BE-3986-46C2-8F3C-1E02105B2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94" y="1251"/>
            <a:ext cx="1404118" cy="1053719"/>
          </a:xfrm>
          <a:prstGeom prst="rect">
            <a:avLst/>
          </a:prstGeom>
        </p:spPr>
      </p:pic>
      <p:sp>
        <p:nvSpPr>
          <p:cNvPr id="20" name="文本框 43">
            <a:extLst>
              <a:ext uri="{FF2B5EF4-FFF2-40B4-BE49-F238E27FC236}">
                <a16:creationId xmlns:a16="http://schemas.microsoft.com/office/drawing/2014/main" xmlns="" id="{652945F0-7696-4A01-91B5-2B0AC58321CB}"/>
              </a:ext>
            </a:extLst>
          </p:cNvPr>
          <p:cNvSpPr txBox="1"/>
          <p:nvPr/>
        </p:nvSpPr>
        <p:spPr>
          <a:xfrm>
            <a:off x="1080656" y="760021"/>
            <a:ext cx="10557162" cy="3539430"/>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a:t>
            </a:r>
            <a:r>
              <a:rPr lang="en-US" sz="3200" b="1" dirty="0" err="1" smtClean="0">
                <a:solidFill>
                  <a:prstClr val="black"/>
                </a:solidFill>
                <a:latin typeface="Times New Roman" panose="02020603050405020304" pitchFamily="18" charset="0"/>
                <a:cs typeface="Times New Roman" panose="02020603050405020304" pitchFamily="18" charset="0"/>
              </a:rPr>
              <a:t>hể</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hiện</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rõ</a:t>
            </a:r>
            <a:r>
              <a:rPr lang="en-US" sz="3200" b="1" dirty="0" smtClean="0">
                <a:solidFill>
                  <a:prstClr val="black"/>
                </a:solidFill>
                <a:latin typeface="Times New Roman" panose="02020603050405020304" pitchFamily="18" charset="0"/>
                <a:cs typeface="Times New Roman" panose="02020603050405020304" pitchFamily="18" charset="0"/>
              </a:rPr>
              <a:t> ý </a:t>
            </a:r>
            <a:r>
              <a:rPr lang="en-US" sz="3200" b="1" dirty="0" err="1" smtClean="0">
                <a:solidFill>
                  <a:prstClr val="black"/>
                </a:solidFill>
                <a:latin typeface="Times New Roman" panose="02020603050405020304" pitchFamily="18" charset="0"/>
                <a:cs typeface="Times New Roman" panose="02020603050405020304" pitchFamily="18" charset="0"/>
              </a:rPr>
              <a:t>kiến</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người</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viết</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về</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tác</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phẩm</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cần</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bàn</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luận</a:t>
            </a:r>
            <a:r>
              <a:rPr lang="en-US" sz="3200" b="1" dirty="0" smtClean="0">
                <a:solidFill>
                  <a:prstClr val="black"/>
                </a:solidFill>
                <a:latin typeface="Times New Roman" panose="02020603050405020304" pitchFamily="18" charset="0"/>
                <a:cs typeface="Times New Roman" panose="02020603050405020304" pitchFamily="18" charset="0"/>
              </a:rPr>
              <a:t>.</a:t>
            </a:r>
          </a:p>
          <a:p>
            <a:endParaRPr lang="en-US" sz="3200" b="1" dirty="0" smtClean="0">
              <a:solidFill>
                <a:prstClr val="black"/>
              </a:solidFill>
              <a:latin typeface="Times New Roman" panose="02020603050405020304" pitchFamily="18" charset="0"/>
              <a:cs typeface="Times New Roman" panose="02020603050405020304" pitchFamily="18" charset="0"/>
            </a:endParaRPr>
          </a:p>
          <a:p>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Đưa</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ra</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lí</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lẽ</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là</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những</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lí</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giải</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phân</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tích</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tác</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phẩm</a:t>
            </a:r>
            <a:r>
              <a:rPr lang="en-US" sz="3200" b="1" dirty="0">
                <a:solidFill>
                  <a:prstClr val="black"/>
                </a:solidFill>
                <a:latin typeface="Times New Roman" panose="02020603050405020304" pitchFamily="18" charset="0"/>
                <a:cs typeface="Times New Roman" panose="02020603050405020304" pitchFamily="18" charset="0"/>
              </a:rPr>
              <a:t>.</a:t>
            </a:r>
            <a:r>
              <a:rPr lang="en-US" sz="3200" b="1" dirty="0" smtClean="0">
                <a:solidFill>
                  <a:prstClr val="black"/>
                </a:solidFill>
                <a:latin typeface="Times New Roman" panose="02020603050405020304" pitchFamily="18" charset="0"/>
                <a:cs typeface="Times New Roman" panose="02020603050405020304" pitchFamily="18" charset="0"/>
              </a:rPr>
              <a:t> </a:t>
            </a:r>
          </a:p>
          <a:p>
            <a:endParaRPr lang="en-US" sz="3200" b="1" dirty="0" smtClean="0">
              <a:solidFill>
                <a:prstClr val="black"/>
              </a:solidFill>
              <a:latin typeface="Times New Roman" panose="02020603050405020304" pitchFamily="18" charset="0"/>
              <a:cs typeface="Times New Roman" panose="02020603050405020304" pitchFamily="18" charset="0"/>
            </a:endParaRPr>
          </a:p>
          <a:p>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Bằng</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chứng</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được</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dẫn</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ra</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từ</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tác</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phẩm</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để</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làm</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rõ</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lí</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lẽ</a:t>
            </a:r>
            <a:r>
              <a:rPr lang="en-US" sz="3200" b="1" dirty="0" smtClean="0">
                <a:solidFill>
                  <a:prstClr val="black"/>
                </a:solidFill>
                <a:latin typeface="Times New Roman" panose="02020603050405020304" pitchFamily="18" charset="0"/>
                <a:cs typeface="Times New Roman" panose="02020603050405020304" pitchFamily="18" charset="0"/>
              </a:rPr>
              <a:t>.</a:t>
            </a:r>
          </a:p>
          <a:p>
            <a:endParaRPr lang="en-US" sz="3200" b="1" dirty="0" smtClean="0">
              <a:solidFill>
                <a:prstClr val="black"/>
              </a:solidFill>
              <a:latin typeface="Times New Roman" panose="02020603050405020304" pitchFamily="18" charset="0"/>
              <a:cs typeface="Times New Roman" panose="02020603050405020304" pitchFamily="18" charset="0"/>
            </a:endParaRPr>
          </a:p>
          <a:p>
            <a:r>
              <a:rPr lang="en-US" sz="3200" b="1" dirty="0" smtClean="0">
                <a:solidFill>
                  <a:prstClr val="black"/>
                </a:solidFill>
                <a:latin typeface="Times New Roman" panose="02020603050405020304" pitchFamily="18" charset="0"/>
                <a:cs typeface="Times New Roman" panose="02020603050405020304" pitchFamily="18" charset="0"/>
              </a:rPr>
              <a:t>- Ý </a:t>
            </a:r>
            <a:r>
              <a:rPr lang="en-US" sz="3200" b="1" dirty="0" err="1" smtClean="0">
                <a:solidFill>
                  <a:prstClr val="black"/>
                </a:solidFill>
                <a:latin typeface="Times New Roman" panose="02020603050405020304" pitchFamily="18" charset="0"/>
                <a:cs typeface="Times New Roman" panose="02020603050405020304" pitchFamily="18" charset="0"/>
              </a:rPr>
              <a:t>kiến</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lí</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lẽ</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bằng</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chứng</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được</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sắp</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xếp</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theo</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trình</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tự</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hợp</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lí</a:t>
            </a:r>
            <a:r>
              <a:rPr lang="en-US" sz="3200" b="1" dirty="0" smtClean="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12392831"/>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750"/>
                                        <p:tgtEl>
                                          <p:spTgt spid="4"/>
                                        </p:tgtEl>
                                      </p:cBhvr>
                                    </p:animEffect>
                                  </p:childTnLst>
                                </p:cTn>
                              </p:par>
                            </p:childTnLst>
                          </p:cTn>
                        </p:par>
                        <p:par>
                          <p:cTn id="11" fill="hold">
                            <p:stCondLst>
                              <p:cond delay="750"/>
                            </p:stCondLst>
                            <p:childTnLst>
                              <p:par>
                                <p:cTn id="12" presetID="53" presetClass="entr" presetSubtype="16"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750" fill="hold"/>
                                        <p:tgtEl>
                                          <p:spTgt spid="6"/>
                                        </p:tgtEl>
                                        <p:attrNameLst>
                                          <p:attrName>ppt_w</p:attrName>
                                        </p:attrNameLst>
                                      </p:cBhvr>
                                      <p:tavLst>
                                        <p:tav tm="0">
                                          <p:val>
                                            <p:fltVal val="0"/>
                                          </p:val>
                                        </p:tav>
                                        <p:tav tm="100000">
                                          <p:val>
                                            <p:strVal val="#ppt_w"/>
                                          </p:val>
                                        </p:tav>
                                      </p:tavLst>
                                    </p:anim>
                                    <p:anim calcmode="lin" valueType="num">
                                      <p:cBhvr>
                                        <p:cTn id="15" dur="750" fill="hold"/>
                                        <p:tgtEl>
                                          <p:spTgt spid="6"/>
                                        </p:tgtEl>
                                        <p:attrNameLst>
                                          <p:attrName>ppt_h</p:attrName>
                                        </p:attrNameLst>
                                      </p:cBhvr>
                                      <p:tavLst>
                                        <p:tav tm="0">
                                          <p:val>
                                            <p:fltVal val="0"/>
                                          </p:val>
                                        </p:tav>
                                        <p:tav tm="100000">
                                          <p:val>
                                            <p:strVal val="#ppt_h"/>
                                          </p:val>
                                        </p:tav>
                                      </p:tavLst>
                                    </p:anim>
                                    <p:animEffect transition="in" filter="fade">
                                      <p:cBhvr>
                                        <p:cTn id="16" dur="750"/>
                                        <p:tgtEl>
                                          <p:spTgt spid="6"/>
                                        </p:tgtEl>
                                      </p:cBhvr>
                                    </p:animEffect>
                                  </p:childTnLst>
                                </p:cTn>
                              </p:par>
                            </p:childTnLst>
                          </p:cTn>
                        </p:par>
                        <p:par>
                          <p:cTn id="17" fill="hold">
                            <p:stCondLst>
                              <p:cond delay="1500"/>
                            </p:stCondLst>
                            <p:childTnLst>
                              <p:par>
                                <p:cTn id="18" presetID="31"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750" fill="hold"/>
                                        <p:tgtEl>
                                          <p:spTgt spid="8"/>
                                        </p:tgtEl>
                                        <p:attrNameLst>
                                          <p:attrName>ppt_w</p:attrName>
                                        </p:attrNameLst>
                                      </p:cBhvr>
                                      <p:tavLst>
                                        <p:tav tm="0">
                                          <p:val>
                                            <p:fltVal val="0"/>
                                          </p:val>
                                        </p:tav>
                                        <p:tav tm="100000">
                                          <p:val>
                                            <p:strVal val="#ppt_w"/>
                                          </p:val>
                                        </p:tav>
                                      </p:tavLst>
                                    </p:anim>
                                    <p:anim calcmode="lin" valueType="num">
                                      <p:cBhvr>
                                        <p:cTn id="21" dur="750" fill="hold"/>
                                        <p:tgtEl>
                                          <p:spTgt spid="8"/>
                                        </p:tgtEl>
                                        <p:attrNameLst>
                                          <p:attrName>ppt_h</p:attrName>
                                        </p:attrNameLst>
                                      </p:cBhvr>
                                      <p:tavLst>
                                        <p:tav tm="0">
                                          <p:val>
                                            <p:fltVal val="0"/>
                                          </p:val>
                                        </p:tav>
                                        <p:tav tm="100000">
                                          <p:val>
                                            <p:strVal val="#ppt_h"/>
                                          </p:val>
                                        </p:tav>
                                      </p:tavLst>
                                    </p:anim>
                                    <p:anim calcmode="lin" valueType="num">
                                      <p:cBhvr>
                                        <p:cTn id="22" dur="750" fill="hold"/>
                                        <p:tgtEl>
                                          <p:spTgt spid="8"/>
                                        </p:tgtEl>
                                        <p:attrNameLst>
                                          <p:attrName>style.rotation</p:attrName>
                                        </p:attrNameLst>
                                      </p:cBhvr>
                                      <p:tavLst>
                                        <p:tav tm="0">
                                          <p:val>
                                            <p:fltVal val="90"/>
                                          </p:val>
                                        </p:tav>
                                        <p:tav tm="100000">
                                          <p:val>
                                            <p:fltVal val="0"/>
                                          </p:val>
                                        </p:tav>
                                      </p:tavLst>
                                    </p:anim>
                                    <p:animEffect transition="in" filter="fade">
                                      <p:cBhvr>
                                        <p:cTn id="23" dur="750"/>
                                        <p:tgtEl>
                                          <p:spTgt spid="8"/>
                                        </p:tgtEl>
                                      </p:cBhvr>
                                    </p:animEffect>
                                  </p:childTnLst>
                                </p:cTn>
                              </p:par>
                            </p:childTnLst>
                          </p:cTn>
                        </p:par>
                        <p:par>
                          <p:cTn id="24" fill="hold">
                            <p:stCondLst>
                              <p:cond delay="2250"/>
                            </p:stCondLst>
                            <p:childTnLst>
                              <p:par>
                                <p:cTn id="25" presetID="22" presetClass="entr" presetSubtype="4"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75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565"/>
</p:tagLst>
</file>

<file path=ppt/tags/tag10.xml><?xml version="1.0" encoding="utf-8"?>
<p:tagLst xmlns:a="http://schemas.openxmlformats.org/drawingml/2006/main" xmlns:r="http://schemas.openxmlformats.org/officeDocument/2006/relationships" xmlns:p="http://schemas.openxmlformats.org/presentationml/2006/main">
  <p:tag name="PA" val="v5.2.4"/>
</p:tagLst>
</file>

<file path=ppt/tags/tag11.xml><?xml version="1.0" encoding="utf-8"?>
<p:tagLst xmlns:a="http://schemas.openxmlformats.org/drawingml/2006/main" xmlns:r="http://schemas.openxmlformats.org/officeDocument/2006/relationships" xmlns:p="http://schemas.openxmlformats.org/presentationml/2006/main">
  <p:tag name="PA" val="v5.2.4"/>
</p:tagLst>
</file>

<file path=ppt/tags/tag2.xml><?xml version="1.0" encoding="utf-8"?>
<p:tagLst xmlns:a="http://schemas.openxmlformats.org/drawingml/2006/main" xmlns:r="http://schemas.openxmlformats.org/officeDocument/2006/relationships" xmlns:p="http://schemas.openxmlformats.org/presentationml/2006/main">
  <p:tag name="PA" val="v5.2.4"/>
</p:tagLst>
</file>

<file path=ppt/tags/tag3.xml><?xml version="1.0" encoding="utf-8"?>
<p:tagLst xmlns:a="http://schemas.openxmlformats.org/drawingml/2006/main" xmlns:r="http://schemas.openxmlformats.org/officeDocument/2006/relationships" xmlns:p="http://schemas.openxmlformats.org/presentationml/2006/main">
  <p:tag name="PA" val="v5.2.4"/>
</p:tagLst>
</file>

<file path=ppt/tags/tag4.xml><?xml version="1.0" encoding="utf-8"?>
<p:tagLst xmlns:a="http://schemas.openxmlformats.org/drawingml/2006/main" xmlns:r="http://schemas.openxmlformats.org/officeDocument/2006/relationships" xmlns:p="http://schemas.openxmlformats.org/presentationml/2006/main">
  <p:tag name="PA" val="v5.2.4"/>
</p:tagLst>
</file>

<file path=ppt/tags/tag5.xml><?xml version="1.0" encoding="utf-8"?>
<p:tagLst xmlns:a="http://schemas.openxmlformats.org/drawingml/2006/main" xmlns:r="http://schemas.openxmlformats.org/officeDocument/2006/relationships" xmlns:p="http://schemas.openxmlformats.org/presentationml/2006/main">
  <p:tag name="PA" val="v5.2.4"/>
</p:tagLst>
</file>

<file path=ppt/tags/tag6.xml><?xml version="1.0" encoding="utf-8"?>
<p:tagLst xmlns:a="http://schemas.openxmlformats.org/drawingml/2006/main" xmlns:r="http://schemas.openxmlformats.org/officeDocument/2006/relationships" xmlns:p="http://schemas.openxmlformats.org/presentationml/2006/main">
  <p:tag name="PA" val="v5.2.4"/>
</p:tagLst>
</file>

<file path=ppt/tags/tag7.xml><?xml version="1.0" encoding="utf-8"?>
<p:tagLst xmlns:a="http://schemas.openxmlformats.org/drawingml/2006/main" xmlns:r="http://schemas.openxmlformats.org/officeDocument/2006/relationships" xmlns:p="http://schemas.openxmlformats.org/presentationml/2006/main">
  <p:tag name="PA" val="v5.2.4"/>
</p:tagLst>
</file>

<file path=ppt/tags/tag8.xml><?xml version="1.0" encoding="utf-8"?>
<p:tagLst xmlns:a="http://schemas.openxmlformats.org/drawingml/2006/main" xmlns:r="http://schemas.openxmlformats.org/officeDocument/2006/relationships" xmlns:p="http://schemas.openxmlformats.org/presentationml/2006/main">
  <p:tag name="PA" val="v5.2.4"/>
</p:tagLst>
</file>

<file path=ppt/tags/tag9.xml><?xml version="1.0" encoding="utf-8"?>
<p:tagLst xmlns:a="http://schemas.openxmlformats.org/drawingml/2006/main" xmlns:r="http://schemas.openxmlformats.org/officeDocument/2006/relationships" xmlns:p="http://schemas.openxmlformats.org/presentationml/2006/main">
  <p:tag name="PA" val="v5.2.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ykkadtdw">
      <a:majorFont>
        <a:latin typeface="字魂105号-简雅黑"/>
        <a:ea typeface="字魂105号-简雅黑"/>
        <a:cs typeface=""/>
      </a:majorFont>
      <a:minorFont>
        <a:latin typeface="字魂105号-简雅黑"/>
        <a:ea typeface="字魂105号-简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379</TotalTime>
  <Words>1238</Words>
  <Application>Microsoft Office PowerPoint</Application>
  <PresentationFormat>Custom</PresentationFormat>
  <Paragraphs>228</Paragraphs>
  <Slides>31</Slides>
  <Notes>31</Notes>
  <HiddenSlides>0</HiddenSlides>
  <MMClips>0</MMClips>
  <ScaleCrop>false</ScaleCrop>
  <HeadingPairs>
    <vt:vector size="4" baseType="variant">
      <vt:variant>
        <vt:lpstr>Theme</vt:lpstr>
      </vt:variant>
      <vt:variant>
        <vt:i4>3</vt:i4>
      </vt:variant>
      <vt:variant>
        <vt:lpstr>Slide Titles</vt:lpstr>
      </vt:variant>
      <vt:variant>
        <vt:i4>31</vt:i4>
      </vt:variant>
    </vt:vector>
  </HeadingPairs>
  <TitlesOfParts>
    <vt:vector size="34" baseType="lpstr">
      <vt:lpstr>Office 主题​​</vt:lpstr>
      <vt:lpstr>1_Office 主题​​</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565</dc:title>
  <dc:creator>林 晨蕾</dc:creator>
  <cp:lastModifiedBy>lg2</cp:lastModifiedBy>
  <cp:revision>64</cp:revision>
  <dcterms:created xsi:type="dcterms:W3CDTF">2019-10-14T06:35:19Z</dcterms:created>
  <dcterms:modified xsi:type="dcterms:W3CDTF">2022-11-13T10:36:21Z</dcterms:modified>
</cp:coreProperties>
</file>