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1.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 id="2147483706" r:id="rId11"/>
    <p:sldMasterId id="2147483720" r:id="rId12"/>
  </p:sldMasterIdLst>
  <p:notesMasterIdLst>
    <p:notesMasterId r:id="rId41"/>
  </p:notesMasterIdLst>
  <p:sldIdLst>
    <p:sldId id="470" r:id="rId13"/>
    <p:sldId id="353" r:id="rId14"/>
    <p:sldId id="554" r:id="rId15"/>
    <p:sldId id="542" r:id="rId16"/>
    <p:sldId id="517" r:id="rId17"/>
    <p:sldId id="511" r:id="rId18"/>
    <p:sldId id="551" r:id="rId19"/>
    <p:sldId id="553" r:id="rId20"/>
    <p:sldId id="529" r:id="rId21"/>
    <p:sldId id="527" r:id="rId22"/>
    <p:sldId id="549" r:id="rId23"/>
    <p:sldId id="544" r:id="rId24"/>
    <p:sldId id="546" r:id="rId25"/>
    <p:sldId id="556" r:id="rId26"/>
    <p:sldId id="555" r:id="rId27"/>
    <p:sldId id="550" r:id="rId28"/>
    <p:sldId id="558" r:id="rId29"/>
    <p:sldId id="557" r:id="rId30"/>
    <p:sldId id="559" r:id="rId31"/>
    <p:sldId id="522" r:id="rId32"/>
    <p:sldId id="537" r:id="rId33"/>
    <p:sldId id="519" r:id="rId34"/>
    <p:sldId id="547" r:id="rId35"/>
    <p:sldId id="516" r:id="rId36"/>
    <p:sldId id="539" r:id="rId37"/>
    <p:sldId id="540" r:id="rId38"/>
    <p:sldId id="548" r:id="rId39"/>
    <p:sldId id="301" r:id="rId40"/>
  </p:sldIdLst>
  <p:sldSz cx="12190413" cy="6859588"/>
  <p:notesSz cx="6858000" cy="9144000"/>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96A8"/>
    <a:srgbClr val="FFE6DE"/>
    <a:srgbClr val="F99631"/>
    <a:srgbClr val="6D8AAB"/>
    <a:srgbClr val="FFE9E3"/>
    <a:srgbClr val="1FAD99"/>
    <a:srgbClr val="F78631"/>
    <a:srgbClr val="588078"/>
    <a:srgbClr val="50E0CD"/>
    <a:srgbClr val="3170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033" autoAdjust="0"/>
  </p:normalViewPr>
  <p:slideViewPr>
    <p:cSldViewPr snapToGrid="0" showGuides="1">
      <p:cViewPr varScale="1">
        <p:scale>
          <a:sx n="68" d="100"/>
          <a:sy n="68" d="100"/>
        </p:scale>
        <p:origin x="816" y="78"/>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tags" Target="tags/tag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2022/10/31</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77007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76297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40049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96392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45028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53875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26183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45097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587533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00714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69049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203411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819831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49876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703921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25</a:t>
            </a:fld>
            <a:endParaRPr lang="zh-CN" altLang="en-US"/>
          </a:p>
        </p:txBody>
      </p:sp>
    </p:spTree>
    <p:extLst>
      <p:ext uri="{BB962C8B-B14F-4D97-AF65-F5344CB8AC3E}">
        <p14:creationId xmlns:p14="http://schemas.microsoft.com/office/powerpoint/2010/main" val="29966167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337742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07140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585C-58E6-489B-9E65-6D3DA6CF3B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4519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latin typeface="Calibri"/>
                <a:ea typeface="宋体"/>
              </a:rPr>
              <a:pPr/>
              <a:t>3</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121752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02524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3754705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95030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85051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rPr>
              <a:pPr>
                <a:defRPr/>
              </a:pPr>
              <a:t>8</a:t>
            </a:fld>
            <a:endParaRPr lang="zh-CN" altLang="en-US">
              <a:solidFill>
                <a:prstClr val="black"/>
              </a:solidFill>
            </a:endParaRPr>
          </a:p>
        </p:txBody>
      </p:sp>
    </p:spTree>
    <p:extLst>
      <p:ext uri="{BB962C8B-B14F-4D97-AF65-F5344CB8AC3E}">
        <p14:creationId xmlns:p14="http://schemas.microsoft.com/office/powerpoint/2010/main" val="4185051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108312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2.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2.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2.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2.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2.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2.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31/10/2022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31/10/2022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31/10/2022</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31/10/2022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31/10/2022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31/10/2022</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31/10/2022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31/10/2022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31/10/2022</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31/10/2022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31/10/2022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31/10/2022</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31/10/2022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31/10/2022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31/10/2022</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31/10/2022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31/10/2022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31/10/2022</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31/10/2022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31/10/2022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31/10/2022</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31/10/2022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31/10/2022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31/10/2022</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10/31/2022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10/31/2022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10/31/2022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10/31/2022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2022/10/31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10/31/2022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10/31/2022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10/31/2022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10/31/2022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10/31/2022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10/31/2022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10/31/2022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10/31/2022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38031591"/>
      </p:ext>
    </p:extLst>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2022/10/31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10/31/2022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37970813"/>
      </p:ext>
    </p:extLst>
  </p:cSld>
  <p:clrMapOvr>
    <a:masterClrMapping/>
  </p:clrMapOvr>
  <p:transition spd="slow" advClick="0">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10/31/2022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78449821"/>
      </p:ext>
    </p:extLst>
  </p:cSld>
  <p:clrMapOvr>
    <a:masterClrMapping/>
  </p:clrMapOvr>
  <p:transition spd="slow" advClick="0">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10/31/2022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38518397"/>
      </p:ext>
    </p:extLst>
  </p:cSld>
  <p:clrMapOvr>
    <a:masterClrMapping/>
  </p:clrMapOvr>
  <p:transition spd="slow" advClick="0">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10/31/2022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93758374"/>
      </p:ext>
    </p:extLst>
  </p:cSld>
  <p:clrMapOvr>
    <a:masterClrMapping/>
  </p:clrMapOvr>
  <p:transition spd="slow" advClick="0">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10/31/2022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81264496"/>
      </p:ext>
    </p:extLst>
  </p:cSld>
  <p:clrMapOvr>
    <a:masterClrMapping/>
  </p:clrMapOvr>
  <p:transition spd="slow" advClick="0">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10/31/2022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84306909"/>
      </p:ext>
    </p:extLst>
  </p:cSld>
  <p:clrMapOvr>
    <a:masterClrMapping/>
  </p:clrMapOvr>
  <p:transition spd="slow" advClick="0">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0477705"/>
      </p:ext>
    </p:extLst>
  </p:cSld>
  <p:clrMapOvr>
    <a:masterClrMapping/>
  </p:clrMapOvr>
  <p:transition spd="slow" advClick="0">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10/31/2022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89321252"/>
      </p:ext>
    </p:extLst>
  </p:cSld>
  <p:clrMapOvr>
    <a:masterClrMapping/>
  </p:clrMapOvr>
  <p:transition spd="slow" advClick="0">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10/31/2022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2325091"/>
      </p:ext>
    </p:extLst>
  </p:cSld>
  <p:clrMapOvr>
    <a:masterClrMapping/>
  </p:clrMapOvr>
  <p:transition spd="slow" advClick="0">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10/31/2022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43135795"/>
      </p:ext>
    </p:extLst>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2022/10/31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10/31/2022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86117326"/>
      </p:ext>
    </p:extLst>
  </p:cSld>
  <p:clrMapOvr>
    <a:masterClrMapping/>
  </p:clrMapOvr>
  <p:transition spd="slow" advClick="0">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1198381"/>
      </p:ext>
    </p:extLst>
  </p:cSld>
  <p:clrMapOvr>
    <a:masterClrMapping/>
  </p:clrMapOvr>
  <p:transition spd="slow" advClick="0">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3"/>
            <a:ext cx="9142810" cy="2388153"/>
          </a:xfr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3802" y="3602872"/>
            <a:ext cx="9142810" cy="1656145"/>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5523498"/>
      </p:ext>
    </p:extLst>
  </p:cSld>
  <p:clrMapOvr>
    <a:masterClrMapping/>
  </p:clrMapOvr>
  <p:transition spd="slow" advClick="0">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52443850"/>
      </p:ext>
    </p:extLst>
  </p:cSld>
  <p:clrMapOvr>
    <a:masterClrMapping/>
  </p:clrMapOvr>
  <p:transition spd="slow" advClick="0">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2" y="1710134"/>
            <a:ext cx="10514231" cy="2853398"/>
          </a:xfrm>
        </p:spPr>
        <p:txBody>
          <a:bodyPr anchor="b"/>
          <a:lstStyle>
            <a:lvl1pPr>
              <a:defRPr sz="5999"/>
            </a:lvl1pPr>
          </a:lstStyle>
          <a:p>
            <a:r>
              <a:rPr lang="zh-CN" altLang="en-US"/>
              <a:t>单击此处编辑母版标题样式</a:t>
            </a:r>
          </a:p>
        </p:txBody>
      </p:sp>
      <p:sp>
        <p:nvSpPr>
          <p:cNvPr id="3" name="文本占位符 2"/>
          <p:cNvSpPr>
            <a:spLocks noGrp="1"/>
          </p:cNvSpPr>
          <p:nvPr>
            <p:ph type="body" idx="1"/>
          </p:nvPr>
        </p:nvSpPr>
        <p:spPr>
          <a:xfrm>
            <a:off x="831742" y="4590526"/>
            <a:ext cx="10514231" cy="1500534"/>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66268915"/>
      </p:ext>
    </p:extLst>
  </p:cSld>
  <p:clrMapOvr>
    <a:masterClrMapping/>
  </p:clrMapOvr>
  <p:transition spd="slow" advClick="0">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2022/10/31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04145189"/>
      </p:ext>
    </p:extLst>
  </p:cSld>
  <p:clrMapOvr>
    <a:masterClrMapping/>
  </p:clrMapOvr>
  <p:transition spd="slow" advClick="0">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79" y="365210"/>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2"/>
            <a:ext cx="5157116"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679" y="2505655"/>
            <a:ext cx="5157116" cy="3685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7" y="1681552"/>
            <a:ext cx="5182513"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1397" y="2505655"/>
            <a:ext cx="5182513" cy="3685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2022/10/31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55589986"/>
      </p:ext>
    </p:extLst>
  </p:cSld>
  <p:clrMapOvr>
    <a:masterClrMapping/>
  </p:clrMapOvr>
  <p:transition spd="slow" advClick="0">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2022/10/31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78560332"/>
      </p:ext>
    </p:extLst>
  </p:cSld>
  <p:clrMapOvr>
    <a:masterClrMapping/>
  </p:clrMapOvr>
  <p:transition spd="slow" advClick="0">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2022/10/31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68149024"/>
      </p:ext>
    </p:extLst>
  </p:cSld>
  <p:clrMapOvr>
    <a:masterClrMapping/>
  </p:clrMapOvr>
  <p:transition spd="slow" advClick="0">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3"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2022/10/31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59040189"/>
      </p:ext>
    </p:extLst>
  </p:cSld>
  <p:clrMapOvr>
    <a:masterClrMapping/>
  </p:clrMapOvr>
  <p:transition spd="slow" advClick="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2022/10/31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3" y="987654"/>
            <a:ext cx="6171397" cy="487475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p:cNvSpPr>
            <a:spLocks noGrp="1"/>
          </p:cNvSpPr>
          <p:nvPr>
            <p:ph type="body" sz="half" idx="2"/>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2022/10/31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1325398"/>
      </p:ext>
    </p:extLst>
  </p:cSld>
  <p:clrMapOvr>
    <a:masterClrMapping/>
  </p:clrMapOvr>
  <p:transition spd="slow" advClick="0">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9388276"/>
      </p:ext>
    </p:extLst>
  </p:cSld>
  <p:clrMapOvr>
    <a:masterClrMapping/>
  </p:clrMapOvr>
  <p:transition spd="slow" advClick="0">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1" y="365209"/>
            <a:ext cx="7733293" cy="581318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84860028"/>
      </p:ext>
    </p:extLst>
  </p:cSld>
  <p:clrMapOvr>
    <a:masterClrMapping/>
  </p:clrMapOvr>
  <p:transition spd="slow" advClick="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2022/10/31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2022/10/31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microsoft.com/office/2007/relationships/hdphoto" Target="../media/hdphoto1.wdp"/><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5.jp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6.pn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12.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2.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2.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2.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2.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2.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2.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2022/10/31</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extLst>
              <a:ext uri="{BEBA8EAE-BF5A-486C-A8C5-ECC9F3942E4B}">
                <a14:imgProps xmlns:a14="http://schemas.microsoft.com/office/drawing/2010/main">
                  <a14:imgLayer r:embed="rId16">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10/31/2022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10/31/2022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4565901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p:transition spd="slow" advClick="0">
    <p:push dir="u"/>
  </p:transition>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1" y="365210"/>
            <a:ext cx="10514231" cy="132587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1" y="1826048"/>
            <a:ext cx="10514231" cy="4352346"/>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1"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2022/10/31</a:t>
            </a:fld>
            <a:endParaRPr lang="zh-CN" altLang="en-US"/>
          </a:p>
        </p:txBody>
      </p:sp>
      <p:sp>
        <p:nvSpPr>
          <p:cNvPr id="5" name="页脚占位符 4"/>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416753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slow" advClick="0">
    <p:push dir="u"/>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extLst>
              <a:ext uri="{BEBA8EAE-BF5A-486C-A8C5-ECC9F3942E4B}">
                <a14:imgProps xmlns:a14="http://schemas.microsoft.com/office/drawing/2010/main">
                  <a14:imgLayer r:embed="rId6">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31/10/2022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extLst>
              <a:ext uri="{BEBA8EAE-BF5A-486C-A8C5-ECC9F3942E4B}">
                <a14:imgProps xmlns:a14="http://schemas.microsoft.com/office/drawing/2010/main">
                  <a14:imgLayer r:embed="rId6">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31/10/2022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extLst>
              <a:ext uri="{BEBA8EAE-BF5A-486C-A8C5-ECC9F3942E4B}">
                <a14:imgProps xmlns:a14="http://schemas.microsoft.com/office/drawing/2010/main">
                  <a14:imgLayer r:embed="rId6">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31/10/2022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extLst>
              <a:ext uri="{BEBA8EAE-BF5A-486C-A8C5-ECC9F3942E4B}">
                <a14:imgProps xmlns:a14="http://schemas.microsoft.com/office/drawing/2010/main">
                  <a14:imgLayer r:embed="rId6">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31/10/2022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extLst>
              <a:ext uri="{BEBA8EAE-BF5A-486C-A8C5-ECC9F3942E4B}">
                <a14:imgProps xmlns:a14="http://schemas.microsoft.com/office/drawing/2010/main">
                  <a14:imgLayer r:embed="rId6">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31/10/2022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extLst>
              <a:ext uri="{BEBA8EAE-BF5A-486C-A8C5-ECC9F3942E4B}">
                <a14:imgProps xmlns:a14="http://schemas.microsoft.com/office/drawing/2010/main">
                  <a14:imgLayer r:embed="rId6">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31/10/2022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extLst>
              <a:ext uri="{BEBA8EAE-BF5A-486C-A8C5-ECC9F3942E4B}">
                <a14:imgProps xmlns:a14="http://schemas.microsoft.com/office/drawing/2010/main">
                  <a14:imgLayer r:embed="rId6">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31/10/2022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extLst>
              <a:ext uri="{BEBA8EAE-BF5A-486C-A8C5-ECC9F3942E4B}">
                <a14:imgProps xmlns:a14="http://schemas.microsoft.com/office/drawing/2010/main">
                  <a14:imgLayer r:embed="rId6">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31/10/2022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3.xml"/><Relationship Id="rId4"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6.xml"/><Relationship Id="rId5" Type="http://schemas.openxmlformats.org/officeDocument/2006/relationships/image" Target="../media/image15.png"/><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56.xml"/><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56.xml"/><Relationship Id="rId4" Type="http://schemas.openxmlformats.org/officeDocument/2006/relationships/image" Target="../media/image15.sv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56.xml"/><Relationship Id="rId4" Type="http://schemas.openxmlformats.org/officeDocument/2006/relationships/image" Target="../media/image15.sv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56.xml"/><Relationship Id="rId4" Type="http://schemas.openxmlformats.org/officeDocument/2006/relationships/image" Target="../media/image15.sv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56.xml"/><Relationship Id="rId4" Type="http://schemas.openxmlformats.org/officeDocument/2006/relationships/image" Target="../media/image15.sv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56.xml"/><Relationship Id="rId4" Type="http://schemas.openxmlformats.org/officeDocument/2006/relationships/image" Target="../media/image15.sv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56.xml"/><Relationship Id="rId4" Type="http://schemas.openxmlformats.org/officeDocument/2006/relationships/image" Target="../media/image15.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3.xml"/><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56.xml"/><Relationship Id="rId6" Type="http://schemas.openxmlformats.org/officeDocument/2006/relationships/image" Target="../media/image15.svg"/><Relationship Id="rId11" Type="http://schemas.openxmlformats.org/officeDocument/2006/relationships/image" Target="../media/image34.svg"/><Relationship Id="rId5" Type="http://schemas.openxmlformats.org/officeDocument/2006/relationships/image" Target="../media/image9.png"/><Relationship Id="rId10" Type="http://schemas.openxmlformats.org/officeDocument/2006/relationships/image" Target="../media/image16.png"/><Relationship Id="rId4" Type="http://schemas.openxmlformats.org/officeDocument/2006/relationships/image" Target="../media/image13.svg"/><Relationship Id="rId9" Type="http://schemas.openxmlformats.org/officeDocument/2006/relationships/image" Target="../media/image1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7.png"/><Relationship Id="rId7"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56.xml"/><Relationship Id="rId6" Type="http://schemas.openxmlformats.org/officeDocument/2006/relationships/image" Target="../media/image46.svg"/><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0.png"/><Relationship Id="rId4" Type="http://schemas.openxmlformats.org/officeDocument/2006/relationships/image" Target="../media/image44.svg"/><Relationship Id="rId9"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56.xml"/><Relationship Id="rId4" Type="http://schemas.openxmlformats.org/officeDocument/2006/relationships/image" Target="../media/image44.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43.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56.xml"/><Relationship Id="rId6" Type="http://schemas.openxmlformats.org/officeDocument/2006/relationships/image" Target="../media/image15.svg"/><Relationship Id="rId5" Type="http://schemas.openxmlformats.org/officeDocument/2006/relationships/image" Target="../media/image9.png"/><Relationship Id="rId10" Type="http://schemas.openxmlformats.org/officeDocument/2006/relationships/image" Target="../media/image22.png"/><Relationship Id="rId4" Type="http://schemas.openxmlformats.org/officeDocument/2006/relationships/image" Target="../media/image13.svg"/><Relationship Id="rId9"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56.xml"/><Relationship Id="rId6" Type="http://schemas.openxmlformats.org/officeDocument/2006/relationships/image" Target="../media/image17.sv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8.xml"/><Relationship Id="rId1" Type="http://schemas.openxmlformats.org/officeDocument/2006/relationships/tags" Target="../tags/tag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3.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6.xml"/><Relationship Id="rId6" Type="http://schemas.openxmlformats.org/officeDocument/2006/relationships/image" Target="../media/image15.sv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13.sv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3.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3.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EE92E8C-56FE-4B1A-8774-9E655387A41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
                    </a14:imgEffect>
                  </a14:imgLayer>
                </a14:imgProps>
              </a:ext>
              <a:ext uri="{28A0092B-C50C-407E-A947-70E740481C1C}">
                <a14:useLocalDpi xmlns:a14="http://schemas.microsoft.com/office/drawing/2010/main" val="0"/>
              </a:ext>
            </a:extLst>
          </a:blip>
          <a:stretch>
            <a:fillRect/>
          </a:stretch>
        </p:blipFill>
        <p:spPr>
          <a:xfrm>
            <a:off x="-57315" y="-68820"/>
            <a:ext cx="12190413" cy="6857107"/>
          </a:xfrm>
          <a:prstGeom prst="rect">
            <a:avLst/>
          </a:prstGeom>
        </p:spPr>
      </p:pic>
      <p:cxnSp>
        <p:nvCxnSpPr>
          <p:cNvPr id="8" name="直接连接符 7">
            <a:extLst>
              <a:ext uri="{FF2B5EF4-FFF2-40B4-BE49-F238E27FC236}">
                <a16:creationId xmlns:a16="http://schemas.microsoft.com/office/drawing/2014/main" id="{901ECE64-7AD6-4A95-BC07-A29B7E529259}"/>
              </a:ext>
            </a:extLst>
          </p:cNvPr>
          <p:cNvCxnSpPr>
            <a:cxnSpLocks/>
          </p:cNvCxnSpPr>
          <p:nvPr/>
        </p:nvCxnSpPr>
        <p:spPr>
          <a:xfrm>
            <a:off x="3508063" y="4759278"/>
            <a:ext cx="5276850" cy="0"/>
          </a:xfrm>
          <a:prstGeom prst="line">
            <a:avLst/>
          </a:prstGeom>
          <a:ln w="1270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9" name="TextBox 4">
            <a:extLst>
              <a:ext uri="{FF2B5EF4-FFF2-40B4-BE49-F238E27FC236}">
                <a16:creationId xmlns:a16="http://schemas.microsoft.com/office/drawing/2014/main" id="{C5FDD2D5-DE1A-43AD-AB20-9B061347C61A}"/>
              </a:ext>
            </a:extLst>
          </p:cNvPr>
          <p:cNvSpPr txBox="1"/>
          <p:nvPr/>
        </p:nvSpPr>
        <p:spPr>
          <a:xfrm>
            <a:off x="1654140" y="1607991"/>
            <a:ext cx="8250147" cy="3785652"/>
          </a:xfrm>
          <a:prstGeom prst="rect">
            <a:avLst/>
          </a:prstGeom>
          <a:noFill/>
        </p:spPr>
        <p:txBody>
          <a:bodyPr wrap="square" rtlCol="0">
            <a:spAutoFit/>
          </a:bodyPr>
          <a:lstStyle/>
          <a:p>
            <a:pPr algn="ctr"/>
            <a:r>
              <a:rPr lang="en-US" altLang="zh-CN" sz="8000" b="1" dirty="0">
                <a:solidFill>
                  <a:srgbClr val="1FAD99"/>
                </a:solidFill>
                <a:latin typeface="Times New Roman" panose="02020603050405020304" pitchFamily="18" charset="0"/>
                <a:ea typeface="字魂95号-手刻宋" panose="00000500000000000000" pitchFamily="2" charset="-122"/>
                <a:cs typeface="Times New Roman" panose="02020603050405020304" pitchFamily="18" charset="0"/>
                <a:sym typeface="字魂95号-手刻宋" panose="00000500000000000000" pitchFamily="2" charset="-122"/>
              </a:rPr>
              <a:t> </a:t>
            </a:r>
            <a:r>
              <a:rPr lang="en-US" altLang="zh-CN" sz="8000" b="1" dirty="0" err="1">
                <a:latin typeface="Times New Roman" panose="02020603050405020304" pitchFamily="18" charset="0"/>
                <a:ea typeface="字魂95号-手刻宋" panose="00000500000000000000" pitchFamily="2" charset="-122"/>
                <a:cs typeface="Times New Roman" panose="02020603050405020304" pitchFamily="18" charset="0"/>
                <a:sym typeface="字魂95号-手刻宋" panose="00000500000000000000" pitchFamily="2" charset="-122"/>
              </a:rPr>
              <a:t>Tiết</a:t>
            </a:r>
            <a:r>
              <a:rPr lang="en-US" altLang="zh-CN" sz="8000" b="1" dirty="0">
                <a:latin typeface="Times New Roman" panose="02020603050405020304" pitchFamily="18" charset="0"/>
                <a:ea typeface="字魂95号-手刻宋" panose="00000500000000000000" pitchFamily="2" charset="-122"/>
                <a:cs typeface="Times New Roman" panose="02020603050405020304" pitchFamily="18" charset="0"/>
                <a:sym typeface="字魂95号-手刻宋" panose="00000500000000000000" pitchFamily="2" charset="-122"/>
              </a:rPr>
              <a:t> 32-33</a:t>
            </a:r>
          </a:p>
          <a:p>
            <a:pPr algn="ctr"/>
            <a:r>
              <a:rPr lang="en-US" altLang="zh-CN" sz="8000" b="1" dirty="0" smtClean="0">
                <a:solidFill>
                  <a:srgbClr val="FF0000"/>
                </a:solidFill>
                <a:latin typeface="Times New Roman" panose="02020603050405020304" pitchFamily="18" charset="0"/>
                <a:ea typeface="字魂95号-手刻宋" panose="00000500000000000000" pitchFamily="2" charset="-122"/>
                <a:cs typeface="Times New Roman" panose="02020603050405020304" pitchFamily="18" charset="0"/>
                <a:sym typeface="字魂95号-手刻宋" panose="00000500000000000000" pitchFamily="2" charset="-122"/>
              </a:rPr>
              <a:t>THỰC HÀNH TIẾNG VIỆT</a:t>
            </a:r>
            <a:endParaRPr lang="en-US" altLang="zh-CN" sz="8000" b="1" dirty="0">
              <a:solidFill>
                <a:srgbClr val="FF0000"/>
              </a:solidFill>
              <a:latin typeface="Times New Roman" panose="02020603050405020304" pitchFamily="18" charset="0"/>
              <a:ea typeface="字魂95号-手刻宋" panose="00000500000000000000" pitchFamily="2" charset="-122"/>
              <a:cs typeface="Times New Roman" panose="02020603050405020304" pitchFamily="18" charset="0"/>
              <a:sym typeface="字魂95号-手刻宋" panose="00000500000000000000" pitchFamily="2" charset="-122"/>
            </a:endParaRPr>
          </a:p>
        </p:txBody>
      </p:sp>
    </p:spTree>
    <p:extLst>
      <p:ext uri="{BB962C8B-B14F-4D97-AF65-F5344CB8AC3E}">
        <p14:creationId xmlns:p14="http://schemas.microsoft.com/office/powerpoint/2010/main" val="14624249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16" presetClass="entr" presetSubtype="37"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anim calcmode="lin" valueType="num">
                                      <p:cBhvr>
                                        <p:cTn id="17" dur="500" fill="hold"/>
                                        <p:tgtEl>
                                          <p:spTgt spid="19"/>
                                        </p:tgtEl>
                                        <p:attrNameLst>
                                          <p:attrName>ppt_x</p:attrName>
                                        </p:attrNameLst>
                                      </p:cBhvr>
                                      <p:tavLst>
                                        <p:tav tm="0">
                                          <p:val>
                                            <p:strVal val="#ppt_x"/>
                                          </p:val>
                                        </p:tav>
                                        <p:tav tm="100000">
                                          <p:val>
                                            <p:strVal val="#ppt_x"/>
                                          </p:val>
                                        </p:tav>
                                      </p:tavLst>
                                    </p:anim>
                                    <p:anim calcmode="lin" valueType="num">
                                      <p:cBhvr>
                                        <p:cTn id="18"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57358"/>
            <a:ext cx="12190413" cy="923330"/>
            <a:chOff x="0" y="530375"/>
            <a:chExt cx="12190413" cy="923330"/>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EC9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205629" y="530375"/>
              <a:ext cx="577915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II. </a:t>
              </a:r>
              <a:r>
                <a:rPr lang="en-US" altLang="zh-CN" sz="6000" b="1" u="sng"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Luyện</a:t>
              </a:r>
              <a:r>
                <a:rPr lang="en-US" altLang="zh-CN" sz="6000" b="1" u="sng"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6000" b="1" u="sng"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tập</a:t>
              </a:r>
              <a:r>
                <a:rPr lang="en-US" altLang="zh-CN" sz="6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a:t>
              </a:r>
              <a:endParaRPr kumimoji="0" lang="zh-CN" altLang="en-US" sz="6000" b="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pic>
        <p:nvPicPr>
          <p:cNvPr id="22" name="Picture 6">
            <a:extLst>
              <a:ext uri="{FF2B5EF4-FFF2-40B4-BE49-F238E27FC236}">
                <a16:creationId xmlns:a16="http://schemas.microsoft.com/office/drawing/2014/main" id="{BCFAF9C0-4578-45F2-C23D-ED540B12F99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33272" t="32416"/>
          <a:stretch>
            <a:fillRect/>
          </a:stretch>
        </p:blipFill>
        <p:spPr>
          <a:xfrm rot="10721006">
            <a:off x="1481371" y="1172741"/>
            <a:ext cx="538491" cy="523584"/>
          </a:xfrm>
          <a:prstGeom prst="rect">
            <a:avLst/>
          </a:prstGeom>
        </p:spPr>
      </p:pic>
      <p:pic>
        <p:nvPicPr>
          <p:cNvPr id="2" name="图片 8">
            <a:extLst>
              <a:ext uri="{FF2B5EF4-FFF2-40B4-BE49-F238E27FC236}">
                <a16:creationId xmlns:a16="http://schemas.microsoft.com/office/drawing/2014/main" id="{92C18A7C-69A1-27DE-D26B-7EBB1486349B}"/>
              </a:ext>
            </a:extLst>
          </p:cNvPr>
          <p:cNvPicPr>
            <a:picLocks noChangeAspect="1"/>
          </p:cNvPicPr>
          <p:nvPr/>
        </p:nvPicPr>
        <p:blipFill rotWithShape="1">
          <a:blip r:embed="rId5">
            <a:extLst>
              <a:ext uri="{28A0092B-C50C-407E-A947-70E740481C1C}">
                <a14:useLocalDpi xmlns:a14="http://schemas.microsoft.com/office/drawing/2010/main" val="0"/>
              </a:ext>
            </a:extLst>
          </a:blip>
          <a:srcRect l="16830" t="18507" r="21214" b="27951"/>
          <a:stretch/>
        </p:blipFill>
        <p:spPr>
          <a:xfrm>
            <a:off x="2287705" y="1381860"/>
            <a:ext cx="8186331" cy="4827747"/>
          </a:xfrm>
          <a:prstGeom prst="rect">
            <a:avLst/>
          </a:prstGeom>
        </p:spPr>
      </p:pic>
      <p:sp>
        <p:nvSpPr>
          <p:cNvPr id="3" name="TextBox 2">
            <a:extLst>
              <a:ext uri="{FF2B5EF4-FFF2-40B4-BE49-F238E27FC236}">
                <a16:creationId xmlns:a16="http://schemas.microsoft.com/office/drawing/2014/main" id="{103A66DB-0A44-7A26-F564-307D785A62A7}"/>
              </a:ext>
            </a:extLst>
          </p:cNvPr>
          <p:cNvSpPr txBox="1"/>
          <p:nvPr/>
        </p:nvSpPr>
        <p:spPr>
          <a:xfrm>
            <a:off x="3484562" y="2826302"/>
            <a:ext cx="5539050" cy="1323439"/>
          </a:xfrm>
          <a:prstGeom prst="rect">
            <a:avLst/>
          </a:prstGeom>
          <a:noFill/>
        </p:spPr>
        <p:txBody>
          <a:bodyPr wrap="square">
            <a:spAutoFit/>
          </a:bodyPr>
          <a:lstStyle/>
          <a:p>
            <a:pPr algn="ctr"/>
            <a:r>
              <a:rPr lang="en-US" sz="4000" i="1" dirty="0" smtClean="0">
                <a:solidFill>
                  <a:schemeClr val="bg1"/>
                </a:solidFill>
                <a:latin typeface="Times New Roman" panose="02020603050405020304" pitchFamily="18" charset="0"/>
                <a:cs typeface="Times New Roman" panose="02020603050405020304" pitchFamily="18" charset="0"/>
              </a:rPr>
              <a:t>HS </a:t>
            </a:r>
            <a:r>
              <a:rPr lang="en-US" sz="4000" i="1" dirty="0" err="1">
                <a:solidFill>
                  <a:schemeClr val="bg1"/>
                </a:solidFill>
                <a:latin typeface="Times New Roman" panose="02020603050405020304" pitchFamily="18" charset="0"/>
                <a:cs typeface="Times New Roman" panose="02020603050405020304" pitchFamily="18" charset="0"/>
              </a:rPr>
              <a:t>làm</a:t>
            </a:r>
            <a:r>
              <a:rPr lang="en-US" sz="4000" i="1" dirty="0">
                <a:solidFill>
                  <a:schemeClr val="bg1"/>
                </a:solidFill>
                <a:latin typeface="Times New Roman" panose="02020603050405020304" pitchFamily="18" charset="0"/>
                <a:cs typeface="Times New Roman" panose="02020603050405020304" pitchFamily="18" charset="0"/>
              </a:rPr>
              <a:t> </a:t>
            </a:r>
            <a:r>
              <a:rPr lang="en-US" sz="4000" i="1" dirty="0" err="1">
                <a:solidFill>
                  <a:schemeClr val="bg1"/>
                </a:solidFill>
                <a:latin typeface="Times New Roman" panose="02020603050405020304" pitchFamily="18" charset="0"/>
                <a:cs typeface="Times New Roman" panose="02020603050405020304" pitchFamily="18" charset="0"/>
              </a:rPr>
              <a:t>bài</a:t>
            </a:r>
            <a:r>
              <a:rPr lang="en-US" sz="4000" i="1" dirty="0">
                <a:solidFill>
                  <a:schemeClr val="bg1"/>
                </a:solidFill>
                <a:latin typeface="Times New Roman" panose="02020603050405020304" pitchFamily="18" charset="0"/>
                <a:cs typeface="Times New Roman" panose="02020603050405020304" pitchFamily="18" charset="0"/>
              </a:rPr>
              <a:t> 1 </a:t>
            </a:r>
            <a:r>
              <a:rPr lang="en-US" sz="4000" i="1" dirty="0" err="1">
                <a:solidFill>
                  <a:schemeClr val="bg1"/>
                </a:solidFill>
                <a:latin typeface="Times New Roman" panose="02020603050405020304" pitchFamily="18" charset="0"/>
                <a:cs typeface="Times New Roman" panose="02020603050405020304" pitchFamily="18" charset="0"/>
              </a:rPr>
              <a:t>theo</a:t>
            </a:r>
            <a:r>
              <a:rPr lang="en-US" sz="4000" i="1" dirty="0">
                <a:solidFill>
                  <a:schemeClr val="bg1"/>
                </a:solidFill>
                <a:latin typeface="Times New Roman" panose="02020603050405020304" pitchFamily="18" charset="0"/>
                <a:cs typeface="Times New Roman" panose="02020603050405020304" pitchFamily="18" charset="0"/>
              </a:rPr>
              <a:t> PHT </a:t>
            </a:r>
            <a:r>
              <a:rPr lang="en-US" sz="4000" i="1" dirty="0" err="1">
                <a:solidFill>
                  <a:schemeClr val="bg1"/>
                </a:solidFill>
                <a:latin typeface="Times New Roman" panose="02020603050405020304" pitchFamily="18" charset="0"/>
                <a:cs typeface="Times New Roman" panose="02020603050405020304" pitchFamily="18" charset="0"/>
              </a:rPr>
              <a:t>số</a:t>
            </a:r>
            <a:r>
              <a:rPr lang="en-US" sz="4000" i="1" dirty="0">
                <a:solidFill>
                  <a:schemeClr val="bg1"/>
                </a:solidFill>
                <a:latin typeface="Times New Roman" panose="02020603050405020304" pitchFamily="18" charset="0"/>
                <a:cs typeface="Times New Roman" panose="02020603050405020304" pitchFamily="18" charset="0"/>
              </a:rPr>
              <a:t> 1, </a:t>
            </a:r>
            <a:r>
              <a:rPr lang="en-US" sz="4000" i="1" dirty="0" err="1">
                <a:solidFill>
                  <a:schemeClr val="bg1"/>
                </a:solidFill>
                <a:latin typeface="Times New Roman" panose="02020603050405020304" pitchFamily="18" charset="0"/>
                <a:cs typeface="Times New Roman" panose="02020603050405020304" pitchFamily="18" charset="0"/>
              </a:rPr>
              <a:t>bài</a:t>
            </a:r>
            <a:r>
              <a:rPr lang="en-US" sz="4000" i="1" dirty="0">
                <a:solidFill>
                  <a:schemeClr val="bg1"/>
                </a:solidFill>
                <a:latin typeface="Times New Roman" panose="02020603050405020304" pitchFamily="18" charset="0"/>
                <a:cs typeface="Times New Roman" panose="02020603050405020304" pitchFamily="18" charset="0"/>
              </a:rPr>
              <a:t> 2 PHT </a:t>
            </a:r>
            <a:r>
              <a:rPr lang="en-US" sz="4000" i="1" dirty="0" err="1">
                <a:solidFill>
                  <a:schemeClr val="bg1"/>
                </a:solidFill>
                <a:latin typeface="Times New Roman" panose="02020603050405020304" pitchFamily="18" charset="0"/>
                <a:cs typeface="Times New Roman" panose="02020603050405020304" pitchFamily="18" charset="0"/>
              </a:rPr>
              <a:t>số</a:t>
            </a:r>
            <a:r>
              <a:rPr lang="en-US" sz="4000" i="1" dirty="0">
                <a:solidFill>
                  <a:schemeClr val="bg1"/>
                </a:solidFill>
                <a:latin typeface="Times New Roman" panose="02020603050405020304" pitchFamily="18" charset="0"/>
                <a:cs typeface="Times New Roman" panose="02020603050405020304" pitchFamily="18" charset="0"/>
              </a:rPr>
              <a:t> </a:t>
            </a:r>
            <a:r>
              <a:rPr lang="en-US" sz="4000" i="1" dirty="0" smtClean="0">
                <a:solidFill>
                  <a:schemeClr val="bg1"/>
                </a:solidFill>
                <a:latin typeface="Times New Roman" panose="02020603050405020304" pitchFamily="18" charset="0"/>
                <a:cs typeface="Times New Roman" panose="02020603050405020304" pitchFamily="18" charset="0"/>
              </a:rPr>
              <a:t>2</a:t>
            </a:r>
            <a:endParaRPr lang="en-US" sz="4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80164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748804" y="-61555"/>
            <a:ext cx="10462161"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Bài</a:t>
            </a:r>
            <a:r>
              <a:rPr lang="en-US" altLang="zh-CN" sz="4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40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tập</a:t>
            </a:r>
            <a:r>
              <a:rPr lang="en-US" altLang="zh-CN" sz="4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4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1: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Giải</a:t>
            </a:r>
            <a:r>
              <a:rPr lang="en-US" altLang="zh-CN" sz="4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40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thích</a:t>
            </a:r>
            <a:r>
              <a:rPr lang="en-US" altLang="zh-CN" sz="4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40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nghĩa</a:t>
            </a:r>
            <a:r>
              <a:rPr lang="en-US" altLang="zh-CN" sz="4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40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của</a:t>
            </a:r>
            <a:r>
              <a:rPr lang="en-US" altLang="zh-CN" sz="4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40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từ</a:t>
            </a:r>
            <a:r>
              <a:rPr lang="en-US" altLang="zh-CN" sz="4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40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Hán</a:t>
            </a:r>
            <a:r>
              <a:rPr lang="en-US" altLang="zh-CN" sz="4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40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Việt</a:t>
            </a:r>
            <a:r>
              <a:rPr lang="en-US" altLang="zh-CN" sz="4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40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trong</a:t>
            </a:r>
            <a:r>
              <a:rPr lang="en-US" altLang="zh-CN" sz="4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40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các</a:t>
            </a:r>
            <a:r>
              <a:rPr lang="en-US" altLang="zh-CN" sz="4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40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câu</a:t>
            </a:r>
            <a:r>
              <a:rPr lang="en-US" altLang="zh-CN" sz="4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endParaRPr kumimoji="0" lang="zh-CN" altLang="en-US" sz="4000" b="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2" name="Picture 6">
            <a:extLst>
              <a:ext uri="{FF2B5EF4-FFF2-40B4-BE49-F238E27FC236}">
                <a16:creationId xmlns:a16="http://schemas.microsoft.com/office/drawing/2014/main" id="{BCFAF9C0-4578-45F2-C23D-ED540B12F99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33272" t="32416"/>
          <a:stretch>
            <a:fillRect/>
          </a:stretch>
        </p:blipFill>
        <p:spPr>
          <a:xfrm rot="10721006">
            <a:off x="1481371" y="1172741"/>
            <a:ext cx="538491" cy="523584"/>
          </a:xfrm>
          <a:prstGeom prst="rect">
            <a:avLst/>
          </a:prstGeom>
        </p:spPr>
      </p:pic>
      <p:graphicFrame>
        <p:nvGraphicFramePr>
          <p:cNvPr id="4" name="Table 3">
            <a:extLst>
              <a:ext uri="{FF2B5EF4-FFF2-40B4-BE49-F238E27FC236}">
                <a16:creationId xmlns:a16="http://schemas.microsoft.com/office/drawing/2014/main" id="{3D2369E1-3A36-992C-8BC6-F6A8685BF192}"/>
              </a:ext>
            </a:extLst>
          </p:cNvPr>
          <p:cNvGraphicFramePr>
            <a:graphicFrameLocks noGrp="1"/>
          </p:cNvGraphicFramePr>
          <p:nvPr>
            <p:extLst>
              <p:ext uri="{D42A27DB-BD31-4B8C-83A1-F6EECF244321}">
                <p14:modId xmlns:p14="http://schemas.microsoft.com/office/powerpoint/2010/main" val="1684866574"/>
              </p:ext>
            </p:extLst>
          </p:nvPr>
        </p:nvGraphicFramePr>
        <p:xfrm>
          <a:off x="217714" y="1565652"/>
          <a:ext cx="11524343" cy="4563174"/>
        </p:xfrm>
        <a:graphic>
          <a:graphicData uri="http://schemas.openxmlformats.org/drawingml/2006/table">
            <a:tbl>
              <a:tblPr firstRow="1" firstCol="1" bandRow="1"/>
              <a:tblGrid>
                <a:gridCol w="1083686">
                  <a:extLst>
                    <a:ext uri="{9D8B030D-6E8A-4147-A177-3AD203B41FA5}">
                      <a16:colId xmlns:a16="http://schemas.microsoft.com/office/drawing/2014/main" val="915253485"/>
                    </a:ext>
                  </a:extLst>
                </a:gridCol>
                <a:gridCol w="4141457">
                  <a:extLst>
                    <a:ext uri="{9D8B030D-6E8A-4147-A177-3AD203B41FA5}">
                      <a16:colId xmlns:a16="http://schemas.microsoft.com/office/drawing/2014/main" val="913484585"/>
                    </a:ext>
                  </a:extLst>
                </a:gridCol>
                <a:gridCol w="6299200">
                  <a:extLst>
                    <a:ext uri="{9D8B030D-6E8A-4147-A177-3AD203B41FA5}">
                      <a16:colId xmlns:a16="http://schemas.microsoft.com/office/drawing/2014/main" val="2602252818"/>
                    </a:ext>
                  </a:extLst>
                </a:gridCol>
              </a:tblGrid>
              <a:tr h="606040">
                <a:tc>
                  <a:txBody>
                    <a:bodyPr/>
                    <a:lstStyle/>
                    <a:p>
                      <a:pPr algn="ctr">
                        <a:lnSpc>
                          <a:spcPct val="150000"/>
                        </a:lnSpc>
                      </a:pP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endParaRPr lang="en-US" sz="3200" dirty="0">
                        <a:solidFill>
                          <a:srgbClr val="FF0000"/>
                        </a:solidFill>
                        <a:effectLst/>
                        <a:latin typeface=".VnTime"/>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3296A8"/>
                    </a:solidFill>
                  </a:tcPr>
                </a:tc>
                <a:tc>
                  <a:txBody>
                    <a:bodyPr/>
                    <a:lstStyle/>
                    <a:p>
                      <a:pPr algn="ctr">
                        <a:lnSpc>
                          <a:spcPct val="150000"/>
                        </a:lnSpc>
                      </a:pP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Hán</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Việt</a:t>
                      </a:r>
                      <a:endParaRPr lang="en-US" sz="3200" dirty="0">
                        <a:solidFill>
                          <a:srgbClr val="FF0000"/>
                        </a:solidFill>
                        <a:effectLst/>
                        <a:latin typeface=".VnTime"/>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3296A8"/>
                    </a:solidFill>
                  </a:tcPr>
                </a:tc>
                <a:tc>
                  <a:txBody>
                    <a:bodyPr/>
                    <a:lstStyle/>
                    <a:p>
                      <a:pPr algn="ctr">
                        <a:lnSpc>
                          <a:spcPct val="150000"/>
                        </a:lnSpc>
                      </a:pP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Giải</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nghĩa</a:t>
                      </a:r>
                      <a:endParaRPr lang="en-US" sz="3200" dirty="0">
                        <a:solidFill>
                          <a:srgbClr val="FF0000"/>
                        </a:solidFill>
                        <a:effectLst/>
                        <a:latin typeface=".VnTime"/>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3296A8"/>
                    </a:solidFill>
                  </a:tcPr>
                </a:tc>
                <a:extLst>
                  <a:ext uri="{0D108BD9-81ED-4DB2-BD59-A6C34878D82A}">
                    <a16:rowId xmlns:a16="http://schemas.microsoft.com/office/drawing/2014/main" val="3291863604"/>
                  </a:ext>
                </a:extLst>
              </a:tr>
              <a:tr h="606040">
                <a:tc rowSpan="2">
                  <a:txBody>
                    <a:bodyPr/>
                    <a:lstStyle/>
                    <a:p>
                      <a:pPr algn="just">
                        <a:lnSpc>
                          <a:spcPct val="150000"/>
                        </a:lnSpc>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3200" b="1" dirty="0">
                        <a:effectLst/>
                        <a:latin typeface=".VnTime"/>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trí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tuê</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effectLst/>
                        <a:latin typeface=".VnTime"/>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endParaRPr lang="en-US" sz="1600" dirty="0">
                        <a:effectLst/>
                        <a:latin typeface=".VnTime"/>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668656869"/>
                  </a:ext>
                </a:extLst>
              </a:tr>
              <a:tr h="606040">
                <a:tc vMerge="1">
                  <a:txBody>
                    <a:bodyPr/>
                    <a:lstStyle/>
                    <a:p>
                      <a:endParaRPr lang="en-US"/>
                    </a:p>
                  </a:txBody>
                  <a:tcPr/>
                </a:tc>
                <a:tc>
                  <a:txBody>
                    <a:bodyPr/>
                    <a:lstStyle/>
                    <a:p>
                      <a:pPr algn="just">
                        <a:lnSpc>
                          <a:spcPct val="150000"/>
                        </a:lnSpc>
                      </a:pP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niệm</a:t>
                      </a:r>
                      <a:endParaRPr lang="en-US" sz="3200" b="1" dirty="0">
                        <a:effectLst/>
                        <a:latin typeface=".VnTime"/>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endParaRPr lang="en-US" sz="1600">
                        <a:effectLst/>
                        <a:latin typeface=".VnTime"/>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663028241"/>
                  </a:ext>
                </a:extLst>
              </a:tr>
              <a:tr h="606040">
                <a:tc rowSpan="2">
                  <a:txBody>
                    <a:bodyPr/>
                    <a:lstStyle/>
                    <a:p>
                      <a:pPr algn="just">
                        <a:lnSpc>
                          <a:spcPct val="150000"/>
                        </a:lnSpc>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3200" b="1" dirty="0">
                        <a:effectLst/>
                        <a:latin typeface=".VnTime"/>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endParaRPr lang="en-US" sz="3200" b="1" dirty="0">
                        <a:effectLst/>
                        <a:latin typeface=".VnTime"/>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endParaRPr lang="en-US" sz="1600">
                        <a:effectLst/>
                        <a:latin typeface=".VnTime"/>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30612397"/>
                  </a:ext>
                </a:extLst>
              </a:tr>
              <a:tr h="606040">
                <a:tc vMerge="1">
                  <a:txBody>
                    <a:bodyPr/>
                    <a:lstStyle/>
                    <a:p>
                      <a:endParaRPr lang="en-US"/>
                    </a:p>
                  </a:txBody>
                  <a:tcPr/>
                </a:tc>
                <a:tc>
                  <a:txBody>
                    <a:bodyPr/>
                    <a:lstStyle/>
                    <a:p>
                      <a:pPr algn="just">
                        <a:lnSpc>
                          <a:spcPct val="150000"/>
                        </a:lnSpc>
                      </a:pP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thực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hành</a:t>
                      </a:r>
                      <a:endParaRPr lang="en-US" sz="3200" b="1" dirty="0">
                        <a:effectLst/>
                        <a:latin typeface=".VnTime"/>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endParaRPr lang="en-US" sz="1600" dirty="0">
                        <a:effectLst/>
                        <a:latin typeface=".VnTime"/>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43224069"/>
                  </a:ext>
                </a:extLst>
              </a:tr>
              <a:tr h="606040">
                <a:tc rowSpan="2">
                  <a:txBody>
                    <a:bodyPr/>
                    <a:lstStyle/>
                    <a:p>
                      <a:pPr algn="just">
                        <a:lnSpc>
                          <a:spcPct val="150000"/>
                        </a:lnSpc>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3200" b="1" dirty="0">
                        <a:effectLst/>
                        <a:latin typeface=".VnTime"/>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hoàn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mĩ</a:t>
                      </a:r>
                      <a:endParaRPr lang="en-US" sz="3200" b="1" dirty="0">
                        <a:effectLst/>
                        <a:latin typeface=".VnTime"/>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endParaRPr lang="en-US" sz="1600">
                        <a:effectLst/>
                        <a:latin typeface=".VnTime"/>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45023364"/>
                  </a:ext>
                </a:extLst>
              </a:tr>
              <a:tr h="606040">
                <a:tc vMerge="1">
                  <a:txBody>
                    <a:bodyPr/>
                    <a:lstStyle/>
                    <a:p>
                      <a:endParaRPr lang="en-US"/>
                    </a:p>
                  </a:txBody>
                  <a:tcPr/>
                </a:tc>
                <a:tc>
                  <a:txBody>
                    <a:bodyPr/>
                    <a:lstStyle/>
                    <a:p>
                      <a:pPr algn="just">
                        <a:lnSpc>
                          <a:spcPct val="150000"/>
                        </a:lnSpc>
                      </a:pP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triết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lí</a:t>
                      </a:r>
                      <a:endParaRPr lang="en-US" sz="3200" b="1" dirty="0">
                        <a:effectLst/>
                        <a:latin typeface=".VnTime"/>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endParaRPr lang="en-US" sz="1600" dirty="0">
                        <a:effectLst/>
                        <a:latin typeface=".VnTime"/>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1723563"/>
                  </a:ext>
                </a:extLst>
              </a:tr>
            </a:tbl>
          </a:graphicData>
        </a:graphic>
      </p:graphicFrame>
    </p:spTree>
    <p:extLst>
      <p:ext uri="{BB962C8B-B14F-4D97-AF65-F5344CB8AC3E}">
        <p14:creationId xmlns:p14="http://schemas.microsoft.com/office/powerpoint/2010/main" val="4783829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D2369E1-3A36-992C-8BC6-F6A8685BF192}"/>
              </a:ext>
            </a:extLst>
          </p:cNvPr>
          <p:cNvGraphicFramePr>
            <a:graphicFrameLocks noGrp="1"/>
          </p:cNvGraphicFramePr>
          <p:nvPr>
            <p:extLst>
              <p:ext uri="{D42A27DB-BD31-4B8C-83A1-F6EECF244321}">
                <p14:modId xmlns:p14="http://schemas.microsoft.com/office/powerpoint/2010/main" val="3383875112"/>
              </p:ext>
            </p:extLst>
          </p:nvPr>
        </p:nvGraphicFramePr>
        <p:xfrm>
          <a:off x="174171" y="270103"/>
          <a:ext cx="11895908" cy="6480442"/>
        </p:xfrm>
        <a:graphic>
          <a:graphicData uri="http://schemas.openxmlformats.org/drawingml/2006/table">
            <a:tbl>
              <a:tblPr firstRow="1" firstCol="1" bandRow="1"/>
              <a:tblGrid>
                <a:gridCol w="852771">
                  <a:extLst>
                    <a:ext uri="{9D8B030D-6E8A-4147-A177-3AD203B41FA5}">
                      <a16:colId xmlns:a16="http://schemas.microsoft.com/office/drawing/2014/main" val="915253485"/>
                    </a:ext>
                  </a:extLst>
                </a:gridCol>
                <a:gridCol w="2030348">
                  <a:extLst>
                    <a:ext uri="{9D8B030D-6E8A-4147-A177-3AD203B41FA5}">
                      <a16:colId xmlns:a16="http://schemas.microsoft.com/office/drawing/2014/main" val="913484585"/>
                    </a:ext>
                  </a:extLst>
                </a:gridCol>
                <a:gridCol w="9012789">
                  <a:extLst>
                    <a:ext uri="{9D8B030D-6E8A-4147-A177-3AD203B41FA5}">
                      <a16:colId xmlns:a16="http://schemas.microsoft.com/office/drawing/2014/main" val="2602252818"/>
                    </a:ext>
                  </a:extLst>
                </a:gridCol>
              </a:tblGrid>
              <a:tr h="807864">
                <a:tc>
                  <a:txBody>
                    <a:bodyPr/>
                    <a:lstStyle/>
                    <a:p>
                      <a:pPr algn="ctr">
                        <a:lnSpc>
                          <a:spcPct val="150000"/>
                        </a:lnSpc>
                      </a:pP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endParaRPr lang="en-US" sz="2800" dirty="0">
                        <a:solidFill>
                          <a:srgbClr val="FF0000"/>
                        </a:solidFill>
                        <a:effectLst/>
                        <a:latin typeface=".VnTime"/>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3296A8"/>
                    </a:solidFill>
                  </a:tcPr>
                </a:tc>
                <a:tc>
                  <a:txBody>
                    <a:bodyPr/>
                    <a:lstStyle/>
                    <a:p>
                      <a:pPr algn="ctr">
                        <a:lnSpc>
                          <a:spcPct val="150000"/>
                        </a:lnSpc>
                      </a:pP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H.Việt</a:t>
                      </a:r>
                      <a:endParaRPr lang="en-US" sz="3200" dirty="0">
                        <a:solidFill>
                          <a:srgbClr val="FF0000"/>
                        </a:solidFill>
                        <a:effectLst/>
                        <a:latin typeface=".VnTime"/>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3296A8"/>
                    </a:solidFill>
                  </a:tcPr>
                </a:tc>
                <a:tc>
                  <a:txBody>
                    <a:bodyPr/>
                    <a:lstStyle/>
                    <a:p>
                      <a:pPr algn="ctr">
                        <a:lnSpc>
                          <a:spcPct val="150000"/>
                        </a:lnSpc>
                      </a:pP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Giải</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nghĩa</a:t>
                      </a:r>
                      <a:endParaRPr lang="en-US" sz="3200" dirty="0">
                        <a:solidFill>
                          <a:srgbClr val="FF0000"/>
                        </a:solidFill>
                        <a:effectLst/>
                        <a:latin typeface=".VnTime"/>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3296A8"/>
                    </a:solidFill>
                  </a:tcPr>
                </a:tc>
                <a:extLst>
                  <a:ext uri="{0D108BD9-81ED-4DB2-BD59-A6C34878D82A}">
                    <a16:rowId xmlns:a16="http://schemas.microsoft.com/office/drawing/2014/main" val="3291863604"/>
                  </a:ext>
                </a:extLst>
              </a:tr>
              <a:tr h="694562">
                <a:tc rowSpan="2">
                  <a:txBody>
                    <a:bodyPr/>
                    <a:lstStyle/>
                    <a:p>
                      <a:pPr algn="just">
                        <a:lnSpc>
                          <a:spcPct val="150000"/>
                        </a:lnSpc>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3200" b="1" dirty="0">
                        <a:effectLst/>
                        <a:latin typeface=".VnTime"/>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trí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tuê</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VnTime"/>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khả</a:t>
                      </a:r>
                      <a:r>
                        <a:rPr lang="en-US" sz="3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thức</a:t>
                      </a:r>
                      <a:endParaRPr lang="en-US" sz="3200" dirty="0">
                        <a:effectLst/>
                        <a:latin typeface=".VnTime"/>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668656869"/>
                  </a:ext>
                </a:extLst>
              </a:tr>
              <a:tr h="815830">
                <a:tc vMerge="1">
                  <a:txBody>
                    <a:bodyPr/>
                    <a:lstStyle/>
                    <a:p>
                      <a:endParaRPr lang="en-US"/>
                    </a:p>
                  </a:txBody>
                  <a:tcPr/>
                </a:tc>
                <a:tc>
                  <a:txBody>
                    <a:bodyPr/>
                    <a:lstStyle/>
                    <a:p>
                      <a:pPr algn="just">
                        <a:lnSpc>
                          <a:spcPct val="150000"/>
                        </a:lnSpc>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niệm</a:t>
                      </a:r>
                      <a:endParaRPr lang="en-US" sz="2800" b="1" dirty="0">
                        <a:effectLst/>
                        <a:latin typeface=".VnTime"/>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là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cách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hiểu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của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mình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vê</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một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sư</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vật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một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vấn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đê</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VnTime"/>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663028241"/>
                  </a:ext>
                </a:extLst>
              </a:tr>
              <a:tr h="916450">
                <a:tc rowSpan="2">
                  <a:txBody>
                    <a:bodyPr/>
                    <a:lstStyle/>
                    <a:p>
                      <a:pPr algn="just">
                        <a:lnSpc>
                          <a:spcPct val="150000"/>
                        </a:lnSpc>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3200" b="1" dirty="0">
                        <a:effectLst/>
                        <a:latin typeface=".VnTime"/>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endParaRPr lang="en-US" sz="2800" b="1" dirty="0">
                        <a:effectLst/>
                        <a:latin typeface=".VnTime"/>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00000"/>
                        </a:lnSpc>
                      </a:pP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là </a:t>
                      </a:r>
                      <a:r>
                        <a:rPr lang="en-US" sz="36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3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tồn</a:t>
                      </a:r>
                      <a:r>
                        <a:rPr lang="en-US" sz="36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tại</a:t>
                      </a:r>
                      <a:r>
                        <a:rPr lang="en-US" sz="360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phải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do con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người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tạo</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ra</a:t>
                      </a:r>
                      <a:endParaRPr lang="en-US" sz="3600" dirty="0">
                        <a:effectLst/>
                        <a:latin typeface=".VnTime"/>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30612397"/>
                  </a:ext>
                </a:extLst>
              </a:tr>
              <a:tr h="843515">
                <a:tc vMerge="1">
                  <a:txBody>
                    <a:bodyPr/>
                    <a:lstStyle/>
                    <a:p>
                      <a:endParaRPr lang="en-US"/>
                    </a:p>
                  </a:txBody>
                  <a:tcPr/>
                </a:tc>
                <a:tc>
                  <a:txBody>
                    <a:bodyPr/>
                    <a:lstStyle/>
                    <a:p>
                      <a:pPr algn="just">
                        <a:lnSpc>
                          <a:spcPct val="150000"/>
                        </a:lnSpc>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thực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hành</a:t>
                      </a:r>
                      <a:endParaRPr lang="en-US" sz="2800" b="1" dirty="0">
                        <a:effectLst/>
                        <a:latin typeface=".VnTime"/>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là </a:t>
                      </a:r>
                      <a:r>
                        <a:rPr lang="en-US" sz="36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36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dụng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lí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thuyết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vào</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thực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tê</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VnTime"/>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43224069"/>
                  </a:ext>
                </a:extLst>
              </a:tr>
              <a:tr h="843515">
                <a:tc rowSpan="2">
                  <a:txBody>
                    <a:bodyPr/>
                    <a:lstStyle/>
                    <a:p>
                      <a:pPr algn="just">
                        <a:lnSpc>
                          <a:spcPct val="150000"/>
                        </a:lnSpc>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3200" b="1" dirty="0">
                        <a:effectLst/>
                        <a:latin typeface=".VnTime"/>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hoàn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mĩ</a:t>
                      </a:r>
                      <a:endParaRPr lang="en-US" sz="2800" b="1" dirty="0">
                        <a:effectLst/>
                        <a:latin typeface=".VnTime"/>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r>
                        <a:rPr lang="en-US" sz="36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3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3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3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đỉnh</a:t>
                      </a:r>
                      <a:r>
                        <a:rPr lang="en-US" sz="3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cao</a:t>
                      </a:r>
                      <a:endParaRPr lang="en-US" sz="3600" dirty="0">
                        <a:effectLst/>
                        <a:latin typeface=".VnTime"/>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45023364"/>
                  </a:ext>
                </a:extLst>
              </a:tr>
              <a:tr h="1377876">
                <a:tc vMerge="1">
                  <a:txBody>
                    <a:bodyPr/>
                    <a:lstStyle/>
                    <a:p>
                      <a:endParaRPr lang="en-US"/>
                    </a:p>
                  </a:txBody>
                  <a:tcPr/>
                </a:tc>
                <a:tc>
                  <a:txBody>
                    <a:bodyPr/>
                    <a:lstStyle/>
                    <a:p>
                      <a:pPr algn="just">
                        <a:lnSpc>
                          <a:spcPct val="150000"/>
                        </a:lnSpc>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triết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lí</a:t>
                      </a:r>
                      <a:endParaRPr lang="en-US" sz="2800" b="1" dirty="0">
                        <a:effectLst/>
                        <a:latin typeface=".VnTime"/>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00000"/>
                        </a:lnSpc>
                      </a:pP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bởi</a:t>
                      </a:r>
                      <a:r>
                        <a:rPr lang="en-US" sz="36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niệm</a:t>
                      </a:r>
                      <a:r>
                        <a:rPr lang="en-US" sz="3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VnTime"/>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1723563"/>
                  </a:ext>
                </a:extLst>
              </a:tr>
            </a:tbl>
          </a:graphicData>
        </a:graphic>
      </p:graphicFrame>
    </p:spTree>
    <p:extLst>
      <p:ext uri="{BB962C8B-B14F-4D97-AF65-F5344CB8AC3E}">
        <p14:creationId xmlns:p14="http://schemas.microsoft.com/office/powerpoint/2010/main" val="245884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209063" y="101972"/>
            <a:ext cx="11471563"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40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Bài</a:t>
            </a:r>
            <a:r>
              <a:rPr lang="en-US" altLang="zh-CN" sz="4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40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tập</a:t>
            </a:r>
            <a:r>
              <a:rPr lang="en-US" altLang="zh-CN" sz="4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4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2: </a:t>
            </a:r>
            <a:r>
              <a:rPr lang="en-US" altLang="zh-CN" sz="40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Tìm</a:t>
            </a:r>
            <a:r>
              <a:rPr lang="en-US" altLang="zh-CN" sz="4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40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những</a:t>
            </a:r>
            <a:r>
              <a:rPr lang="en-US" altLang="zh-CN" sz="4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40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từ</a:t>
            </a:r>
            <a:r>
              <a:rPr lang="en-US" altLang="zh-CN" sz="4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40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ghép</a:t>
            </a:r>
            <a:r>
              <a:rPr lang="en-US" altLang="zh-CN" sz="4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40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có</a:t>
            </a:r>
            <a:r>
              <a:rPr lang="en-US" altLang="zh-CN" sz="4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40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yếu</a:t>
            </a:r>
            <a:r>
              <a:rPr lang="en-US" altLang="zh-CN" sz="4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40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tố</a:t>
            </a:r>
            <a:r>
              <a:rPr lang="en-US" altLang="zh-CN" sz="4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40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Hán</a:t>
            </a:r>
            <a:r>
              <a:rPr lang="en-US" altLang="zh-CN" sz="4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40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Việt</a:t>
            </a:r>
            <a:r>
              <a:rPr lang="en-US" altLang="zh-CN" sz="4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40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trong</a:t>
            </a:r>
            <a:r>
              <a:rPr lang="en-US" altLang="zh-CN" sz="4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40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bảng</a:t>
            </a:r>
            <a:r>
              <a:rPr lang="en-US" altLang="zh-CN" sz="4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40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và</a:t>
            </a:r>
            <a:r>
              <a:rPr lang="en-US" altLang="zh-CN" sz="4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40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giải</a:t>
            </a:r>
            <a:r>
              <a:rPr lang="en-US" altLang="zh-CN" sz="4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40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thích</a:t>
            </a:r>
            <a:r>
              <a:rPr lang="en-US" altLang="zh-CN" sz="4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ý </a:t>
            </a:r>
            <a:r>
              <a:rPr lang="en-US" altLang="zh-CN" sz="40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nghĩa</a:t>
            </a:r>
            <a:r>
              <a:rPr lang="en-US" altLang="zh-CN" sz="4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40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của</a:t>
            </a:r>
            <a:r>
              <a:rPr lang="en-US" altLang="zh-CN" sz="4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40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những</a:t>
            </a:r>
            <a:r>
              <a:rPr lang="en-US" altLang="zh-CN" sz="4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40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từ</a:t>
            </a:r>
            <a:r>
              <a:rPr lang="en-US" altLang="zh-CN" sz="4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40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đó</a:t>
            </a:r>
            <a:r>
              <a:rPr lang="en-US" altLang="zh-CN" sz="4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a:t>
            </a:r>
            <a:endParaRPr kumimoji="0" lang="zh-CN" altLang="en-US" sz="4000" b="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3567466032"/>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6">
            <a:extLst>
              <a:ext uri="{FF2B5EF4-FFF2-40B4-BE49-F238E27FC236}">
                <a16:creationId xmlns:a16="http://schemas.microsoft.com/office/drawing/2014/main" id="{BCFAF9C0-4578-45F2-C23D-ED540B12F99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33272" t="32416"/>
          <a:stretch>
            <a:fillRect/>
          </a:stretch>
        </p:blipFill>
        <p:spPr>
          <a:xfrm rot="10721006">
            <a:off x="1481371" y="1172741"/>
            <a:ext cx="538491" cy="523584"/>
          </a:xfrm>
          <a:prstGeom prst="rect">
            <a:avLst/>
          </a:prstGeom>
        </p:spPr>
      </p:pic>
      <p:graphicFrame>
        <p:nvGraphicFramePr>
          <p:cNvPr id="2" name="Table 1">
            <a:extLst>
              <a:ext uri="{FF2B5EF4-FFF2-40B4-BE49-F238E27FC236}">
                <a16:creationId xmlns:a16="http://schemas.microsoft.com/office/drawing/2014/main" id="{AA5D4138-FD65-DED7-F439-441D959DEBBD}"/>
              </a:ext>
            </a:extLst>
          </p:cNvPr>
          <p:cNvGraphicFramePr>
            <a:graphicFrameLocks noGrp="1"/>
          </p:cNvGraphicFramePr>
          <p:nvPr>
            <p:extLst>
              <p:ext uri="{D42A27DB-BD31-4B8C-83A1-F6EECF244321}">
                <p14:modId xmlns:p14="http://schemas.microsoft.com/office/powerpoint/2010/main" val="3036087679"/>
              </p:ext>
            </p:extLst>
          </p:nvPr>
        </p:nvGraphicFramePr>
        <p:xfrm>
          <a:off x="182880" y="153750"/>
          <a:ext cx="11760591" cy="6500268"/>
        </p:xfrm>
        <a:graphic>
          <a:graphicData uri="http://schemas.openxmlformats.org/drawingml/2006/table">
            <a:tbl>
              <a:tblPr firstRow="1" firstCol="1" bandRow="1"/>
              <a:tblGrid>
                <a:gridCol w="855986">
                  <a:extLst>
                    <a:ext uri="{9D8B030D-6E8A-4147-A177-3AD203B41FA5}">
                      <a16:colId xmlns:a16="http://schemas.microsoft.com/office/drawing/2014/main" val="1285181465"/>
                    </a:ext>
                  </a:extLst>
                </a:gridCol>
                <a:gridCol w="5327417">
                  <a:extLst>
                    <a:ext uri="{9D8B030D-6E8A-4147-A177-3AD203B41FA5}">
                      <a16:colId xmlns:a16="http://schemas.microsoft.com/office/drawing/2014/main" val="127677309"/>
                    </a:ext>
                  </a:extLst>
                </a:gridCol>
                <a:gridCol w="5577188">
                  <a:extLst>
                    <a:ext uri="{9D8B030D-6E8A-4147-A177-3AD203B41FA5}">
                      <a16:colId xmlns:a16="http://schemas.microsoft.com/office/drawing/2014/main" val="695955446"/>
                    </a:ext>
                  </a:extLst>
                </a:gridCol>
              </a:tblGrid>
              <a:tr h="722252">
                <a:tc>
                  <a:txBody>
                    <a:bodyPr/>
                    <a:lstStyle/>
                    <a:p>
                      <a:pPr algn="ctr">
                        <a:lnSpc>
                          <a:spcPct val="150000"/>
                        </a:lnSpc>
                      </a:pP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3200" b="1" dirty="0">
                        <a:solidFill>
                          <a:srgbClr val="FF0000"/>
                        </a:solidFill>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50000"/>
                        </a:lnSpc>
                      </a:pPr>
                      <a:r>
                        <a:rPr lang="en-US" sz="3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3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3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34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endParaRPr lang="en-US" sz="3400" b="1" dirty="0">
                        <a:solidFill>
                          <a:srgbClr val="FF0000"/>
                        </a:solidFill>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50000"/>
                        </a:lnSpc>
                      </a:pPr>
                      <a:r>
                        <a:rPr lang="en-US" sz="3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ghép</a:t>
                      </a:r>
                      <a:r>
                        <a:rPr lang="en-US" sz="3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3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endParaRPr lang="en-US" sz="3400" b="1" dirty="0">
                        <a:solidFill>
                          <a:srgbClr val="FF0000"/>
                        </a:solidFill>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21077125"/>
                  </a:ext>
                </a:extLst>
              </a:tr>
              <a:tr h="722252">
                <a:tc>
                  <a:txBody>
                    <a:bodyPr/>
                    <a:lstStyle/>
                    <a:p>
                      <a:pPr algn="ctr">
                        <a:lnSpc>
                          <a:spcPct val="150000"/>
                        </a:lnSpc>
                      </a:pPr>
                      <a:r>
                        <a:rPr lang="en-US" sz="3400" b="1" dirty="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34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en-US" sz="3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3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400" b="1" dirty="0">
                        <a:solidFill>
                          <a:srgbClr val="FF0000"/>
                        </a:solidFill>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en-US" sz="3400" b="1" dirty="0" err="1">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3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400" b="1" dirty="0" smtClean="0">
                          <a:effectLst/>
                          <a:latin typeface=".VnTime"/>
                          <a:ea typeface="Times New Roman" panose="02020603050405020304" pitchFamily="18" charset="0"/>
                          <a:cs typeface="Times New Roman" panose="02020603050405020304" pitchFamily="18" charset="0"/>
                        </a:rPr>
                        <a:t>,</a:t>
                      </a:r>
                      <a:r>
                        <a:rPr lang="en-US" sz="3400" b="1" baseline="0" dirty="0" smtClean="0">
                          <a:effectLst/>
                          <a:latin typeface=".VnTime"/>
                          <a:ea typeface="Times New Roman" panose="02020603050405020304" pitchFamily="18" charset="0"/>
                          <a:cs typeface="Times New Roman" panose="02020603050405020304" pitchFamily="18" charset="0"/>
                        </a:rPr>
                        <a:t> </a:t>
                      </a:r>
                      <a:r>
                        <a:rPr lang="en-US" sz="34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34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endParaRPr lang="en-US" sz="34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89971638"/>
                  </a:ext>
                </a:extLst>
              </a:tr>
              <a:tr h="722252">
                <a:tc>
                  <a:txBody>
                    <a:bodyPr/>
                    <a:lstStyle/>
                    <a:p>
                      <a:pPr algn="ctr">
                        <a:lnSpc>
                          <a:spcPct val="150000"/>
                        </a:lnSpc>
                      </a:pPr>
                      <a:r>
                        <a:rPr lang="en-US" sz="3400" b="1"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34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en-US" sz="3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3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400" b="1" dirty="0">
                        <a:solidFill>
                          <a:srgbClr val="FF0000"/>
                        </a:solidFill>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en-US" sz="3400" b="1"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3400" b="1" dirty="0" smtClean="0">
                          <a:effectLst/>
                          <a:latin typeface=".VnTime"/>
                          <a:ea typeface="Times New Roman" panose="02020603050405020304" pitchFamily="18" charset="0"/>
                          <a:cs typeface="Times New Roman" panose="02020603050405020304" pitchFamily="18" charset="0"/>
                        </a:rPr>
                        <a:t>,</a:t>
                      </a:r>
                      <a:r>
                        <a:rPr lang="en-US" sz="3400" b="1" baseline="0" dirty="0" smtClean="0">
                          <a:effectLst/>
                          <a:latin typeface=".VnTime"/>
                          <a:ea typeface="Times New Roman" panose="02020603050405020304" pitchFamily="18" charset="0"/>
                          <a:cs typeface="Times New Roman" panose="02020603050405020304" pitchFamily="18" charset="0"/>
                        </a:rPr>
                        <a:t> </a:t>
                      </a:r>
                      <a:r>
                        <a:rPr lang="en-US" sz="34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4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ea typeface="Times New Roman" panose="02020603050405020304" pitchFamily="18" charset="0"/>
                          <a:cs typeface="Times New Roman" panose="02020603050405020304" pitchFamily="18" charset="0"/>
                        </a:rPr>
                        <a:t>truyền</a:t>
                      </a:r>
                      <a:endParaRPr lang="en-US" sz="34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800630789"/>
                  </a:ext>
                </a:extLst>
              </a:tr>
              <a:tr h="722252">
                <a:tc>
                  <a:txBody>
                    <a:bodyPr/>
                    <a:lstStyle/>
                    <a:p>
                      <a:pPr algn="ctr">
                        <a:lnSpc>
                          <a:spcPct val="150000"/>
                        </a:lnSpc>
                      </a:pPr>
                      <a:r>
                        <a:rPr lang="en-US" sz="3400" b="1" dirty="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34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en-US" sz="3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3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3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400" b="1" dirty="0">
                        <a:solidFill>
                          <a:srgbClr val="FF0000"/>
                        </a:solidFill>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en-US" sz="3400" b="1"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3400" b="1" dirty="0" smtClean="0">
                          <a:effectLst/>
                          <a:latin typeface=".VnTime"/>
                          <a:ea typeface="Times New Roman" panose="02020603050405020304" pitchFamily="18" charset="0"/>
                          <a:cs typeface="Times New Roman" panose="02020603050405020304" pitchFamily="18" charset="0"/>
                        </a:rPr>
                        <a:t>,</a:t>
                      </a:r>
                      <a:r>
                        <a:rPr lang="en-US" sz="3400" b="1" baseline="0" dirty="0" smtClean="0">
                          <a:effectLst/>
                          <a:latin typeface=".VnTime"/>
                          <a:ea typeface="Times New Roman" panose="02020603050405020304" pitchFamily="18" charset="0"/>
                          <a:cs typeface="Times New Roman" panose="02020603050405020304" pitchFamily="18" charset="0"/>
                        </a:rPr>
                        <a:t> </a:t>
                      </a:r>
                      <a:r>
                        <a:rPr lang="en-US" sz="34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4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ea typeface="Times New Roman" panose="02020603050405020304" pitchFamily="18" charset="0"/>
                          <a:cs typeface="Times New Roman" panose="02020603050405020304" pitchFamily="18" charset="0"/>
                        </a:rPr>
                        <a:t>tăng</a:t>
                      </a:r>
                      <a:endParaRPr lang="en-US" sz="34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2122356"/>
                  </a:ext>
                </a:extLst>
              </a:tr>
              <a:tr h="722252">
                <a:tc>
                  <a:txBody>
                    <a:bodyPr/>
                    <a:lstStyle/>
                    <a:p>
                      <a:pPr algn="ctr">
                        <a:lnSpc>
                          <a:spcPct val="150000"/>
                        </a:lnSpc>
                      </a:pPr>
                      <a:r>
                        <a:rPr lang="en-US" sz="3400" b="1" dirty="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34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en-US" sz="3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tai </a:t>
                      </a:r>
                      <a:r>
                        <a:rPr lang="en-US" sz="3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họa</a:t>
                      </a:r>
                      <a:r>
                        <a:rPr lang="en-US" sz="3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400" b="1" dirty="0">
                        <a:solidFill>
                          <a:srgbClr val="FF0000"/>
                        </a:solidFill>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en-US" sz="3400" b="1" dirty="0">
                          <a:effectLst/>
                          <a:latin typeface="Times New Roman" panose="02020603050405020304" pitchFamily="18" charset="0"/>
                          <a:ea typeface="Times New Roman" panose="02020603050405020304" pitchFamily="18" charset="0"/>
                          <a:cs typeface="Times New Roman" panose="02020603050405020304" pitchFamily="18" charset="0"/>
                        </a:rPr>
                        <a:t>tai </a:t>
                      </a:r>
                      <a:r>
                        <a:rPr lang="en-US" sz="34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400" b="1" dirty="0" smtClean="0">
                          <a:effectLst/>
                          <a:latin typeface=".VnTime"/>
                          <a:ea typeface="Times New Roman" panose="02020603050405020304" pitchFamily="18" charset="0"/>
                          <a:cs typeface="Times New Roman" panose="02020603050405020304" pitchFamily="18" charset="0"/>
                        </a:rPr>
                        <a:t>,</a:t>
                      </a:r>
                      <a:r>
                        <a:rPr lang="en-US" sz="3400" b="1" baseline="0" dirty="0" smtClean="0">
                          <a:effectLst/>
                          <a:latin typeface=".VnTime"/>
                          <a:ea typeface="Times New Roman" panose="02020603050405020304" pitchFamily="18" charset="0"/>
                          <a:cs typeface="Times New Roman" panose="02020603050405020304" pitchFamily="18" charset="0"/>
                        </a:rPr>
                        <a:t> </a:t>
                      </a:r>
                      <a:r>
                        <a:rPr lang="en-US" sz="34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4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ea typeface="Times New Roman" panose="02020603050405020304" pitchFamily="18" charset="0"/>
                          <a:cs typeface="Times New Roman" panose="02020603050405020304" pitchFamily="18" charset="0"/>
                        </a:rPr>
                        <a:t>cố</a:t>
                      </a:r>
                      <a:endParaRPr lang="en-US" sz="34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22643390"/>
                  </a:ext>
                </a:extLst>
              </a:tr>
              <a:tr h="722252">
                <a:tc>
                  <a:txBody>
                    <a:bodyPr/>
                    <a:lstStyle/>
                    <a:p>
                      <a:pPr algn="ctr">
                        <a:lnSpc>
                          <a:spcPct val="150000"/>
                        </a:lnSpc>
                      </a:pPr>
                      <a:r>
                        <a:rPr lang="en-US" sz="3400" b="1" dirty="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34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en-US" sz="3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3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3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400" b="1" dirty="0">
                        <a:solidFill>
                          <a:srgbClr val="FF0000"/>
                        </a:solidFill>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en-US" sz="3400" b="1"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400" b="1" dirty="0" smtClean="0">
                          <a:effectLst/>
                          <a:latin typeface=".VnTime"/>
                          <a:ea typeface="Times New Roman" panose="02020603050405020304" pitchFamily="18" charset="0"/>
                          <a:cs typeface="Times New Roman" panose="02020603050405020304" pitchFamily="18" charset="0"/>
                        </a:rPr>
                        <a:t>,</a:t>
                      </a:r>
                      <a:r>
                        <a:rPr lang="en-US" sz="3400" b="1" baseline="0" dirty="0" smtClean="0">
                          <a:effectLst/>
                          <a:latin typeface=".VnTime"/>
                          <a:ea typeface="Times New Roman" panose="02020603050405020304" pitchFamily="18" charset="0"/>
                          <a:cs typeface="Times New Roman" panose="02020603050405020304" pitchFamily="18" charset="0"/>
                        </a:rPr>
                        <a:t> </a:t>
                      </a:r>
                      <a:r>
                        <a:rPr lang="en-US" sz="34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US" sz="34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endParaRPr lang="en-US" sz="34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294310817"/>
                  </a:ext>
                </a:extLst>
              </a:tr>
              <a:tr h="722252">
                <a:tc>
                  <a:txBody>
                    <a:bodyPr/>
                    <a:lstStyle/>
                    <a:p>
                      <a:pPr algn="ctr">
                        <a:lnSpc>
                          <a:spcPct val="150000"/>
                        </a:lnSpc>
                      </a:pPr>
                      <a:r>
                        <a:rPr lang="en-US" sz="3400" b="1" dirty="0">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34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en-US" sz="3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3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họp</a:t>
                      </a:r>
                      <a:r>
                        <a:rPr lang="en-US" sz="3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400" b="1" dirty="0">
                        <a:solidFill>
                          <a:srgbClr val="FF0000"/>
                        </a:solidFill>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en-US" sz="3400" b="1"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3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thao</a:t>
                      </a:r>
                      <a:r>
                        <a:rPr lang="en-US" sz="3400" b="1" dirty="0" smtClean="0">
                          <a:effectLst/>
                          <a:latin typeface=".VnTime"/>
                          <a:ea typeface="Times New Roman" panose="02020603050405020304" pitchFamily="18" charset="0"/>
                          <a:cs typeface="Times New Roman" panose="02020603050405020304" pitchFamily="18" charset="0"/>
                        </a:rPr>
                        <a:t>,</a:t>
                      </a:r>
                      <a:r>
                        <a:rPr lang="en-US" sz="3400" b="1" baseline="0" dirty="0" smtClean="0">
                          <a:effectLst/>
                          <a:latin typeface=".VnTime"/>
                          <a:ea typeface="Times New Roman" panose="02020603050405020304" pitchFamily="18" charset="0"/>
                          <a:cs typeface="Times New Roman" panose="02020603050405020304" pitchFamily="18" charset="0"/>
                        </a:rPr>
                        <a:t> </a:t>
                      </a:r>
                      <a:r>
                        <a:rPr lang="en-US" sz="34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34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ea typeface="Times New Roman" panose="02020603050405020304" pitchFamily="18" charset="0"/>
                          <a:cs typeface="Times New Roman" panose="02020603050405020304" pitchFamily="18" charset="0"/>
                        </a:rPr>
                        <a:t>tụ</a:t>
                      </a:r>
                      <a:endParaRPr lang="en-US" sz="34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08146881"/>
                  </a:ext>
                </a:extLst>
              </a:tr>
              <a:tr h="722252">
                <a:tc>
                  <a:txBody>
                    <a:bodyPr/>
                    <a:lstStyle/>
                    <a:p>
                      <a:pPr algn="ctr">
                        <a:lnSpc>
                          <a:spcPct val="150000"/>
                        </a:lnSpc>
                      </a:pPr>
                      <a:r>
                        <a:rPr lang="en-US" sz="3400" b="1" dirty="0">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34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en-US" sz="3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hữu</a:t>
                      </a:r>
                      <a:r>
                        <a:rPr lang="en-US" sz="3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400" b="1" dirty="0">
                        <a:solidFill>
                          <a:srgbClr val="FF0000"/>
                        </a:solidFill>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en-US" sz="3400" b="1" dirty="0" err="1">
                          <a:effectLst/>
                          <a:latin typeface="Times New Roman" panose="02020603050405020304" pitchFamily="18" charset="0"/>
                          <a:ea typeface="Times New Roman" panose="02020603050405020304" pitchFamily="18" charset="0"/>
                          <a:cs typeface="Times New Roman" panose="02020603050405020304" pitchFamily="18" charset="0"/>
                        </a:rPr>
                        <a:t>hữu</a:t>
                      </a:r>
                      <a:r>
                        <a:rPr lang="en-US" sz="3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400" b="1" dirty="0" smtClean="0">
                          <a:effectLst/>
                          <a:latin typeface=".VnTime"/>
                          <a:ea typeface="Times New Roman" panose="02020603050405020304" pitchFamily="18" charset="0"/>
                          <a:cs typeface="Times New Roman" panose="02020603050405020304" pitchFamily="18" charset="0"/>
                        </a:rPr>
                        <a:t>,</a:t>
                      </a:r>
                      <a:r>
                        <a:rPr lang="en-US" sz="3400" b="1" baseline="0" dirty="0" smtClean="0">
                          <a:effectLst/>
                          <a:latin typeface=".VnTime"/>
                          <a:ea typeface="Times New Roman" panose="02020603050405020304" pitchFamily="18" charset="0"/>
                          <a:cs typeface="Times New Roman" panose="02020603050405020304" pitchFamily="18" charset="0"/>
                        </a:rPr>
                        <a:t> </a:t>
                      </a:r>
                      <a:r>
                        <a:rPr lang="en-US" sz="34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hữu</a:t>
                      </a:r>
                      <a:r>
                        <a:rPr lang="en-US" sz="34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ea typeface="Times New Roman" panose="02020603050405020304" pitchFamily="18" charset="0"/>
                          <a:cs typeface="Times New Roman" panose="02020603050405020304" pitchFamily="18" charset="0"/>
                        </a:rPr>
                        <a:t>ích</a:t>
                      </a:r>
                      <a:endParaRPr lang="en-US" sz="34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642806279"/>
                  </a:ext>
                </a:extLst>
              </a:tr>
              <a:tr h="722252">
                <a:tc>
                  <a:txBody>
                    <a:bodyPr/>
                    <a:lstStyle/>
                    <a:p>
                      <a:pPr algn="ctr">
                        <a:lnSpc>
                          <a:spcPct val="150000"/>
                        </a:lnSpc>
                      </a:pPr>
                      <a:r>
                        <a:rPr lang="en-US" sz="3400" b="1" dirty="0">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34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en-US" sz="3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3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3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3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3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400" b="1" dirty="0">
                        <a:solidFill>
                          <a:srgbClr val="FF0000"/>
                        </a:solidFill>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en-US" sz="3400" b="1" dirty="0" err="1">
                          <a:effectLst/>
                          <a:latin typeface="Times New Roman" panose="02020603050405020304" pitchFamily="18" charset="0"/>
                          <a:ea typeface="Times New Roman" panose="02020603050405020304" pitchFamily="18" charset="0"/>
                          <a:cs typeface="Times New Roman" panose="02020603050405020304" pitchFamily="18" charset="0"/>
                        </a:rPr>
                        <a:t>tha</a:t>
                      </a:r>
                      <a:r>
                        <a:rPr lang="en-US" sz="3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3400" b="1" dirty="0" smtClean="0">
                          <a:effectLst/>
                          <a:latin typeface=".VnTime"/>
                          <a:ea typeface="Times New Roman" panose="02020603050405020304" pitchFamily="18" charset="0"/>
                          <a:cs typeface="Times New Roman" panose="02020603050405020304" pitchFamily="18" charset="0"/>
                        </a:rPr>
                        <a:t>,</a:t>
                      </a:r>
                      <a:r>
                        <a:rPr lang="en-US" sz="3400" b="1" baseline="0" dirty="0" smtClean="0">
                          <a:effectLst/>
                          <a:latin typeface=".VnTime"/>
                          <a:ea typeface="Times New Roman" panose="02020603050405020304" pitchFamily="18" charset="0"/>
                          <a:cs typeface="Times New Roman" panose="02020603050405020304" pitchFamily="18" charset="0"/>
                        </a:rPr>
                        <a:t> </a:t>
                      </a:r>
                      <a:r>
                        <a:rPr lang="en-US" sz="34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34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ea typeface="Times New Roman" panose="02020603050405020304" pitchFamily="18" charset="0"/>
                          <a:cs typeface="Times New Roman" panose="02020603050405020304" pitchFamily="18" charset="0"/>
                        </a:rPr>
                        <a:t>hóa</a:t>
                      </a:r>
                      <a:endParaRPr lang="en-US" sz="34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935740042"/>
                  </a:ext>
                </a:extLst>
              </a:tr>
            </a:tbl>
          </a:graphicData>
        </a:graphic>
      </p:graphicFrame>
    </p:spTree>
    <p:extLst>
      <p:ext uri="{BB962C8B-B14F-4D97-AF65-F5344CB8AC3E}">
        <p14:creationId xmlns:p14="http://schemas.microsoft.com/office/powerpoint/2010/main" val="38674036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6">
            <a:extLst>
              <a:ext uri="{FF2B5EF4-FFF2-40B4-BE49-F238E27FC236}">
                <a16:creationId xmlns:a16="http://schemas.microsoft.com/office/drawing/2014/main" id="{BCFAF9C0-4578-45F2-C23D-ED540B12F99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33272" t="32416"/>
          <a:stretch>
            <a:fillRect/>
          </a:stretch>
        </p:blipFill>
        <p:spPr>
          <a:xfrm rot="10721006">
            <a:off x="1481371" y="1172741"/>
            <a:ext cx="538491" cy="523584"/>
          </a:xfrm>
          <a:prstGeom prst="rect">
            <a:avLst/>
          </a:prstGeom>
        </p:spPr>
      </p:pic>
      <p:graphicFrame>
        <p:nvGraphicFramePr>
          <p:cNvPr id="2" name="Table 1">
            <a:extLst>
              <a:ext uri="{FF2B5EF4-FFF2-40B4-BE49-F238E27FC236}">
                <a16:creationId xmlns:a16="http://schemas.microsoft.com/office/drawing/2014/main" id="{AA5D4138-FD65-DED7-F439-441D959DEBBD}"/>
              </a:ext>
            </a:extLst>
          </p:cNvPr>
          <p:cNvGraphicFramePr>
            <a:graphicFrameLocks noGrp="1"/>
          </p:cNvGraphicFramePr>
          <p:nvPr>
            <p:extLst>
              <p:ext uri="{D42A27DB-BD31-4B8C-83A1-F6EECF244321}">
                <p14:modId xmlns:p14="http://schemas.microsoft.com/office/powerpoint/2010/main" val="519834407"/>
              </p:ext>
            </p:extLst>
          </p:nvPr>
        </p:nvGraphicFramePr>
        <p:xfrm>
          <a:off x="179957" y="181884"/>
          <a:ext cx="11497293" cy="8012080"/>
        </p:xfrm>
        <a:graphic>
          <a:graphicData uri="http://schemas.openxmlformats.org/drawingml/2006/table">
            <a:tbl>
              <a:tblPr firstRow="1" firstCol="1" bandRow="1"/>
              <a:tblGrid>
                <a:gridCol w="679416">
                  <a:extLst>
                    <a:ext uri="{9D8B030D-6E8A-4147-A177-3AD203B41FA5}">
                      <a16:colId xmlns:a16="http://schemas.microsoft.com/office/drawing/2014/main" val="1285181465"/>
                    </a:ext>
                  </a:extLst>
                </a:gridCol>
                <a:gridCol w="1743151">
                  <a:extLst>
                    <a:ext uri="{9D8B030D-6E8A-4147-A177-3AD203B41FA5}">
                      <a16:colId xmlns:a16="http://schemas.microsoft.com/office/drawing/2014/main" val="127677309"/>
                    </a:ext>
                  </a:extLst>
                </a:gridCol>
                <a:gridCol w="2185060">
                  <a:extLst>
                    <a:ext uri="{9D8B030D-6E8A-4147-A177-3AD203B41FA5}">
                      <a16:colId xmlns:a16="http://schemas.microsoft.com/office/drawing/2014/main" val="695955446"/>
                    </a:ext>
                  </a:extLst>
                </a:gridCol>
                <a:gridCol w="6889666">
                  <a:extLst>
                    <a:ext uri="{9D8B030D-6E8A-4147-A177-3AD203B41FA5}">
                      <a16:colId xmlns:a16="http://schemas.microsoft.com/office/drawing/2014/main" val="1612019721"/>
                    </a:ext>
                  </a:extLst>
                </a:gridCol>
              </a:tblGrid>
              <a:tr h="291502">
                <a:tc>
                  <a:txBody>
                    <a:bodyPr/>
                    <a:lstStyle/>
                    <a:p>
                      <a:pPr algn="ctr">
                        <a:lnSpc>
                          <a:spcPct val="150000"/>
                        </a:lnSpc>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2000" b="1" dirty="0">
                        <a:solidFill>
                          <a:srgbClr val="FF0000"/>
                        </a:solidFill>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50000"/>
                        </a:lnSpc>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0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endParaRPr lang="en-US" sz="2000" b="1" dirty="0">
                        <a:solidFill>
                          <a:srgbClr val="FF0000"/>
                        </a:solidFill>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50000"/>
                        </a:lnSpc>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ghép</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endParaRPr lang="en-US" sz="2000" b="1" dirty="0">
                        <a:solidFill>
                          <a:srgbClr val="FF0000"/>
                        </a:solidFill>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50000"/>
                        </a:lnSpc>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endParaRPr lang="en-US" sz="2000" dirty="0">
                        <a:solidFill>
                          <a:srgbClr val="FF0000"/>
                        </a:solidFill>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21077125"/>
                  </a:ext>
                </a:extLst>
              </a:tr>
              <a:tr h="601551">
                <a:tc rowSpan="2">
                  <a:txBody>
                    <a:bodyPr/>
                    <a:lstStyle/>
                    <a:p>
                      <a:pPr algn="just">
                        <a:lnSpc>
                          <a:spcPct val="150000"/>
                        </a:lnSpc>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0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rowSpan="2">
                  <a:txBody>
                    <a:bodyPr/>
                    <a:lstStyle/>
                    <a:p>
                      <a:pPr algn="just">
                        <a:lnSpc>
                          <a:spcPct val="150000"/>
                        </a:lnSpc>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solidFill>
                          <a:srgbClr val="FF0000"/>
                        </a:solidFill>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gia</a:t>
                      </a:r>
                      <a:endParaRPr lang="en-US" sz="20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endParaRPr lang="en-US" sz="2000" dirty="0">
                        <a:effectLst/>
                        <a:latin typeface=".VnTime"/>
                        <a:ea typeface="Times New Roman" panose="02020603050405020304" pitchFamily="18" charset="0"/>
                        <a:cs typeface="Times New Roman" panose="02020603050405020304" pitchFamily="18" charset="0"/>
                      </a:endParaRPr>
                    </a:p>
                  </a:txBody>
                  <a:tcPr marL="33220" marR="3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89971638"/>
                  </a:ext>
                </a:extLst>
              </a:tr>
              <a:tr h="136477">
                <a:tc vMerge="1">
                  <a:txBody>
                    <a:bodyPr/>
                    <a:lstStyle/>
                    <a:p>
                      <a:endParaRPr lang="en-US"/>
                    </a:p>
                  </a:txBody>
                  <a:tcPr/>
                </a:tc>
                <a:tc vMerge="1">
                  <a:txBody>
                    <a:bodyPr/>
                    <a:lstStyle/>
                    <a:p>
                      <a:endParaRPr lang="en-US"/>
                    </a:p>
                  </a:txBody>
                  <a:tcPr/>
                </a:tc>
                <a:tc>
                  <a:txBody>
                    <a:bodyPr/>
                    <a:lstStyle/>
                    <a:p>
                      <a:pPr algn="just">
                        <a:lnSpc>
                          <a:spcPct val="150000"/>
                        </a:lnSpc>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endParaRPr lang="en-US" sz="20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endParaRPr lang="en-US" sz="2000" dirty="0">
                        <a:effectLst/>
                        <a:latin typeface=".VnTime"/>
                        <a:ea typeface="Times New Roman" panose="02020603050405020304" pitchFamily="18" charset="0"/>
                        <a:cs typeface="Times New Roman" panose="02020603050405020304" pitchFamily="18" charset="0"/>
                      </a:endParaRPr>
                    </a:p>
                  </a:txBody>
                  <a:tcPr marL="33220" marR="3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677395030"/>
                  </a:ext>
                </a:extLst>
              </a:tr>
              <a:tr h="601551">
                <a:tc rowSpan="2">
                  <a:txBody>
                    <a:bodyPr/>
                    <a:lstStyle/>
                    <a:p>
                      <a:pPr algn="just">
                        <a:lnSpc>
                          <a:spcPct val="150000"/>
                        </a:lnSpc>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0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rowSpan="2">
                  <a:txBody>
                    <a:bodyPr/>
                    <a:lstStyle/>
                    <a:p>
                      <a:pPr algn="just">
                        <a:lnSpc>
                          <a:spcPct val="150000"/>
                        </a:lnSpc>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solidFill>
                          <a:srgbClr val="FF0000"/>
                        </a:solidFill>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endParaRPr lang="en-US" sz="20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endParaRPr lang="en-US" sz="2000" dirty="0">
                        <a:effectLst/>
                        <a:latin typeface=".VnTime"/>
                        <a:ea typeface="Times New Roman" panose="02020603050405020304" pitchFamily="18" charset="0"/>
                        <a:cs typeface="Times New Roman" panose="02020603050405020304" pitchFamily="18" charset="0"/>
                      </a:endParaRPr>
                    </a:p>
                  </a:txBody>
                  <a:tcPr marL="33220" marR="332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800630789"/>
                  </a:ext>
                </a:extLst>
              </a:tr>
              <a:tr h="136477">
                <a:tc vMerge="1">
                  <a:txBody>
                    <a:bodyPr/>
                    <a:lstStyle/>
                    <a:p>
                      <a:endParaRPr lang="en-US"/>
                    </a:p>
                  </a:txBody>
                  <a:tcPr/>
                </a:tc>
                <a:tc vMerge="1">
                  <a:txBody>
                    <a:bodyPr/>
                    <a:lstStyle/>
                    <a:p>
                      <a:endParaRPr lang="en-US"/>
                    </a:p>
                  </a:txBody>
                  <a:tcPr/>
                </a:tc>
                <a:tc>
                  <a:txBody>
                    <a:bodyPr/>
                    <a:lstStyle/>
                    <a:p>
                      <a:pPr algn="just">
                        <a:lnSpc>
                          <a:spcPct val="150000"/>
                        </a:lnSpc>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truyền</a:t>
                      </a:r>
                      <a:endParaRPr lang="en-US" sz="20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endParaRPr lang="en-US" sz="2000" dirty="0">
                        <a:effectLst/>
                        <a:latin typeface=".VnTime"/>
                        <a:ea typeface="Times New Roman" panose="02020603050405020304" pitchFamily="18" charset="0"/>
                        <a:cs typeface="Times New Roman" panose="02020603050405020304" pitchFamily="18" charset="0"/>
                      </a:endParaRPr>
                    </a:p>
                  </a:txBody>
                  <a:tcPr marL="33220" marR="332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620045789"/>
                  </a:ext>
                </a:extLst>
              </a:tr>
              <a:tr h="297849">
                <a:tc rowSpan="2">
                  <a:txBody>
                    <a:bodyPr/>
                    <a:lstStyle/>
                    <a:p>
                      <a:pPr algn="just">
                        <a:lnSpc>
                          <a:spcPct val="150000"/>
                        </a:lnSpc>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0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rowSpan="2">
                  <a:txBody>
                    <a:bodyPr/>
                    <a:lstStyle/>
                    <a:p>
                      <a:pPr algn="just">
                        <a:lnSpc>
                          <a:spcPct val="150000"/>
                        </a:lnSpc>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solidFill>
                          <a:srgbClr val="FF0000"/>
                        </a:solidFill>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vị</a:t>
                      </a:r>
                      <a:endParaRPr lang="en-US" sz="20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endParaRPr lang="en-US" sz="2000" dirty="0">
                        <a:effectLst/>
                        <a:latin typeface=".VnTime"/>
                        <a:ea typeface="Times New Roman" panose="02020603050405020304" pitchFamily="18" charset="0"/>
                        <a:cs typeface="Times New Roman" panose="02020603050405020304" pitchFamily="18" charset="0"/>
                      </a:endParaRPr>
                    </a:p>
                  </a:txBody>
                  <a:tcPr marL="33220" marR="332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2122356"/>
                  </a:ext>
                </a:extLst>
              </a:tr>
              <a:tr h="136477">
                <a:tc vMerge="1">
                  <a:txBody>
                    <a:bodyPr/>
                    <a:lstStyle/>
                    <a:p>
                      <a:endParaRPr lang="en-US"/>
                    </a:p>
                  </a:txBody>
                  <a:tcPr/>
                </a:tc>
                <a:tc vMerge="1">
                  <a:txBody>
                    <a:bodyPr/>
                    <a:lstStyle/>
                    <a:p>
                      <a:endParaRPr lang="en-US"/>
                    </a:p>
                  </a:txBody>
                  <a:tcPr/>
                </a:tc>
                <a:tc>
                  <a:txBody>
                    <a:bodyPr/>
                    <a:lstStyle/>
                    <a:p>
                      <a:pPr algn="just">
                        <a:lnSpc>
                          <a:spcPct val="150000"/>
                        </a:lnSpc>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tăng</a:t>
                      </a:r>
                      <a:endParaRPr lang="en-US" sz="20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endParaRPr lang="en-US" sz="2000" dirty="0">
                        <a:effectLst/>
                        <a:latin typeface=".VnTime"/>
                        <a:ea typeface="Times New Roman" panose="02020603050405020304" pitchFamily="18" charset="0"/>
                        <a:cs typeface="Times New Roman" panose="02020603050405020304" pitchFamily="18" charset="0"/>
                      </a:endParaRPr>
                    </a:p>
                  </a:txBody>
                  <a:tcPr marL="33220" marR="3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2813713"/>
                  </a:ext>
                </a:extLst>
              </a:tr>
              <a:tr h="136477">
                <a:tc rowSpan="2">
                  <a:txBody>
                    <a:bodyPr/>
                    <a:lstStyle/>
                    <a:p>
                      <a:pPr algn="just">
                        <a:lnSpc>
                          <a:spcPct val="150000"/>
                        </a:lnSpc>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0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rowSpan="2">
                  <a:txBody>
                    <a:bodyPr/>
                    <a:lstStyle/>
                    <a:p>
                      <a:pPr algn="just">
                        <a:lnSpc>
                          <a:spcPct val="150000"/>
                        </a:lnSpc>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tai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họa</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solidFill>
                          <a:srgbClr val="FF0000"/>
                        </a:solidFill>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tai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endParaRPr lang="en-US" sz="20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endParaRPr lang="en-US" sz="2000" dirty="0">
                        <a:effectLst/>
                        <a:latin typeface=".VnTime"/>
                        <a:ea typeface="Times New Roman" panose="02020603050405020304" pitchFamily="18" charset="0"/>
                        <a:cs typeface="Times New Roman" panose="02020603050405020304" pitchFamily="18" charset="0"/>
                      </a:endParaRPr>
                    </a:p>
                  </a:txBody>
                  <a:tcPr marL="33220" marR="332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22643390"/>
                  </a:ext>
                </a:extLst>
              </a:tr>
              <a:tr h="291502">
                <a:tc vMerge="1">
                  <a:txBody>
                    <a:bodyPr/>
                    <a:lstStyle/>
                    <a:p>
                      <a:endParaRPr lang="en-US"/>
                    </a:p>
                  </a:txBody>
                  <a:tcPr/>
                </a:tc>
                <a:tc vMerge="1">
                  <a:txBody>
                    <a:bodyPr/>
                    <a:lstStyle/>
                    <a:p>
                      <a:endParaRPr lang="en-US"/>
                    </a:p>
                  </a:txBody>
                  <a:tcPr/>
                </a:tc>
                <a:tc>
                  <a:txBody>
                    <a:bodyPr/>
                    <a:lstStyle/>
                    <a:p>
                      <a:pPr algn="just">
                        <a:lnSpc>
                          <a:spcPct val="150000"/>
                        </a:lnSpc>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cố</a:t>
                      </a:r>
                      <a:endParaRPr lang="en-US" sz="20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endParaRPr lang="en-US" sz="2000" dirty="0">
                        <a:effectLst/>
                        <a:latin typeface=".VnTime"/>
                        <a:ea typeface="Times New Roman" panose="02020603050405020304" pitchFamily="18" charset="0"/>
                        <a:cs typeface="Times New Roman" panose="02020603050405020304" pitchFamily="18" charset="0"/>
                      </a:endParaRPr>
                    </a:p>
                  </a:txBody>
                  <a:tcPr marL="33220" marR="3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778413254"/>
                  </a:ext>
                </a:extLst>
              </a:tr>
              <a:tr h="136477">
                <a:tc rowSpan="2">
                  <a:txBody>
                    <a:bodyPr/>
                    <a:lstStyle/>
                    <a:p>
                      <a:pPr algn="just">
                        <a:lnSpc>
                          <a:spcPct val="150000"/>
                        </a:lnSpc>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0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rowSpan="2">
                  <a:txBody>
                    <a:bodyPr/>
                    <a:lstStyle/>
                    <a:p>
                      <a:pPr algn="just">
                        <a:lnSpc>
                          <a:spcPct val="150000"/>
                        </a:lnSpc>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solidFill>
                          <a:srgbClr val="FF0000"/>
                        </a:solidFill>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endParaRPr lang="en-US" sz="20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endParaRPr lang="en-US" sz="2000">
                        <a:effectLst/>
                        <a:latin typeface=".VnTime"/>
                        <a:ea typeface="Times New Roman" panose="02020603050405020304" pitchFamily="18" charset="0"/>
                        <a:cs typeface="Times New Roman" panose="02020603050405020304" pitchFamily="18" charset="0"/>
                      </a:endParaRPr>
                    </a:p>
                  </a:txBody>
                  <a:tcPr marL="33220" marR="3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294310817"/>
                  </a:ext>
                </a:extLst>
              </a:tr>
              <a:tr h="155025">
                <a:tc vMerge="1">
                  <a:txBody>
                    <a:bodyPr/>
                    <a:lstStyle/>
                    <a:p>
                      <a:endParaRPr lang="en-US"/>
                    </a:p>
                  </a:txBody>
                  <a:tcPr/>
                </a:tc>
                <a:tc vMerge="1">
                  <a:txBody>
                    <a:bodyPr/>
                    <a:lstStyle/>
                    <a:p>
                      <a:endParaRPr lang="en-US"/>
                    </a:p>
                  </a:txBody>
                  <a:tcPr/>
                </a:tc>
                <a:tc>
                  <a:txBody>
                    <a:bodyPr/>
                    <a:lstStyle/>
                    <a:p>
                      <a:pPr algn="just">
                        <a:lnSpc>
                          <a:spcPct val="150000"/>
                        </a:lnSpc>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endParaRPr lang="en-US" sz="20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endParaRPr lang="en-US" sz="2000">
                        <a:effectLst/>
                        <a:latin typeface=".VnTime"/>
                        <a:ea typeface="Times New Roman" panose="02020603050405020304" pitchFamily="18" charset="0"/>
                        <a:cs typeface="Times New Roman" panose="02020603050405020304" pitchFamily="18" charset="0"/>
                      </a:endParaRPr>
                    </a:p>
                  </a:txBody>
                  <a:tcPr marL="33220" marR="3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34278072"/>
                  </a:ext>
                </a:extLst>
              </a:tr>
              <a:tr h="446526">
                <a:tc rowSpan="2">
                  <a:txBody>
                    <a:bodyPr/>
                    <a:lstStyle/>
                    <a:p>
                      <a:pPr algn="just">
                        <a:lnSpc>
                          <a:spcPct val="150000"/>
                        </a:lnSpc>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0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rowSpan="2">
                  <a:txBody>
                    <a:bodyPr/>
                    <a:lstStyle/>
                    <a:p>
                      <a:pPr algn="just">
                        <a:lnSpc>
                          <a:spcPct val="150000"/>
                        </a:lnSpc>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b="1" dirty="0">
                        <a:solidFill>
                          <a:srgbClr val="FF0000"/>
                        </a:solidFill>
                        <a:effectLst/>
                        <a:latin typeface=".VnTime"/>
                        <a:ea typeface="Times New Roman" panose="02020603050405020304" pitchFamily="18" charset="0"/>
                        <a:cs typeface="Times New Roman" panose="02020603050405020304" pitchFamily="18" charset="0"/>
                      </a:endParaRPr>
                    </a:p>
                    <a:p>
                      <a:pPr algn="just">
                        <a:lnSpc>
                          <a:spcPct val="150000"/>
                        </a:lnSpc>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họp</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solidFill>
                          <a:srgbClr val="FF0000"/>
                        </a:solidFill>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thao</a:t>
                      </a:r>
                      <a:endParaRPr lang="en-US" sz="20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endParaRPr lang="en-US" sz="2000">
                        <a:effectLst/>
                        <a:latin typeface=".VnTime"/>
                        <a:ea typeface="Times New Roman" panose="02020603050405020304" pitchFamily="18" charset="0"/>
                        <a:cs typeface="Times New Roman" panose="02020603050405020304" pitchFamily="18" charset="0"/>
                      </a:endParaRPr>
                    </a:p>
                  </a:txBody>
                  <a:tcPr marL="33220" marR="332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08146881"/>
                  </a:ext>
                </a:extLst>
              </a:tr>
              <a:tr h="136477">
                <a:tc vMerge="1">
                  <a:txBody>
                    <a:bodyPr/>
                    <a:lstStyle/>
                    <a:p>
                      <a:endParaRPr lang="en-US"/>
                    </a:p>
                  </a:txBody>
                  <a:tcPr/>
                </a:tc>
                <a:tc vMerge="1">
                  <a:txBody>
                    <a:bodyPr/>
                    <a:lstStyle/>
                    <a:p>
                      <a:endParaRPr lang="en-US"/>
                    </a:p>
                  </a:txBody>
                  <a:tcPr/>
                </a:tc>
                <a:tc>
                  <a:txBody>
                    <a:bodyPr/>
                    <a:lstStyle/>
                    <a:p>
                      <a:pPr algn="just">
                        <a:lnSpc>
                          <a:spcPct val="150000"/>
                        </a:lnSpc>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hội tụ</a:t>
                      </a:r>
                      <a:endParaRPr lang="en-US" sz="2000" b="1">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endParaRPr lang="en-US" sz="2000">
                        <a:effectLst/>
                        <a:latin typeface=".VnTime"/>
                        <a:ea typeface="Times New Roman" panose="02020603050405020304" pitchFamily="18" charset="0"/>
                        <a:cs typeface="Times New Roman" panose="02020603050405020304" pitchFamily="18" charset="0"/>
                      </a:endParaRPr>
                    </a:p>
                  </a:txBody>
                  <a:tcPr marL="33220" marR="332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50910948"/>
                  </a:ext>
                </a:extLst>
              </a:tr>
              <a:tr h="291502">
                <a:tc rowSpan="2">
                  <a:txBody>
                    <a:bodyPr/>
                    <a:lstStyle/>
                    <a:p>
                      <a:pPr algn="just">
                        <a:lnSpc>
                          <a:spcPct val="150000"/>
                        </a:lnSpc>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20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rowSpan="2">
                  <a:txBody>
                    <a:bodyPr/>
                    <a:lstStyle/>
                    <a:p>
                      <a:pPr algn="just">
                        <a:lnSpc>
                          <a:spcPct val="150000"/>
                        </a:lnSpc>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hữu</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b="1" dirty="0">
                        <a:solidFill>
                          <a:srgbClr val="FF0000"/>
                        </a:solidFill>
                        <a:effectLst/>
                        <a:latin typeface=".VnTime"/>
                        <a:ea typeface="Times New Roman" panose="02020603050405020304" pitchFamily="18" charset="0"/>
                        <a:cs typeface="Times New Roman" panose="02020603050405020304" pitchFamily="18" charset="0"/>
                      </a:endParaRPr>
                    </a:p>
                    <a:p>
                      <a:pPr algn="just">
                        <a:lnSpc>
                          <a:spcPct val="150000"/>
                        </a:lnSpc>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solidFill>
                          <a:srgbClr val="FF0000"/>
                        </a:solidFill>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hữu hình</a:t>
                      </a:r>
                      <a:endParaRPr lang="en-US" sz="2000" b="1">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endParaRPr lang="en-US" sz="2000" dirty="0">
                        <a:effectLst/>
                        <a:latin typeface=".VnTime"/>
                        <a:ea typeface="Times New Roman" panose="02020603050405020304" pitchFamily="18" charset="0"/>
                        <a:cs typeface="Times New Roman" panose="02020603050405020304" pitchFamily="18" charset="0"/>
                      </a:endParaRPr>
                    </a:p>
                  </a:txBody>
                  <a:tcPr marL="33220" marR="332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642806279"/>
                  </a:ext>
                </a:extLst>
              </a:tr>
              <a:tr h="136477">
                <a:tc vMerge="1">
                  <a:txBody>
                    <a:bodyPr/>
                    <a:lstStyle/>
                    <a:p>
                      <a:endParaRPr lang="en-US"/>
                    </a:p>
                  </a:txBody>
                  <a:tcPr/>
                </a:tc>
                <a:tc vMerge="1">
                  <a:txBody>
                    <a:bodyPr/>
                    <a:lstStyle/>
                    <a:p>
                      <a:endParaRPr lang="en-US"/>
                    </a:p>
                  </a:txBody>
                  <a:tcPr/>
                </a:tc>
                <a:tc>
                  <a:txBody>
                    <a:bodyPr/>
                    <a:lstStyle/>
                    <a:p>
                      <a:pPr algn="just">
                        <a:lnSpc>
                          <a:spcPct val="150000"/>
                        </a:lnSpc>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hữu ích</a:t>
                      </a:r>
                      <a:endParaRPr lang="en-US" sz="2000" b="1">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endParaRPr lang="en-US" sz="2000" dirty="0">
                        <a:effectLst/>
                        <a:latin typeface=".VnTime"/>
                        <a:ea typeface="Times New Roman" panose="02020603050405020304" pitchFamily="18" charset="0"/>
                        <a:cs typeface="Times New Roman" panose="02020603050405020304" pitchFamily="18" charset="0"/>
                      </a:endParaRPr>
                    </a:p>
                  </a:txBody>
                  <a:tcPr marL="33220" marR="3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030272028"/>
                  </a:ext>
                </a:extLst>
              </a:tr>
              <a:tr h="136477">
                <a:tc rowSpan="2">
                  <a:txBody>
                    <a:bodyPr/>
                    <a:lstStyle/>
                    <a:p>
                      <a:pPr algn="just">
                        <a:lnSpc>
                          <a:spcPct val="150000"/>
                        </a:lnSpc>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20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rowSpan="2">
                  <a:txBody>
                    <a:bodyPr/>
                    <a:lstStyle/>
                    <a:p>
                      <a:pPr algn="just">
                        <a:lnSpc>
                          <a:spcPct val="150000"/>
                        </a:lnSpc>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solidFill>
                          <a:srgbClr val="FF0000"/>
                        </a:solidFill>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tha hóa</a:t>
                      </a:r>
                      <a:endParaRPr lang="en-US" sz="2000" b="1">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endParaRPr lang="en-US" sz="2000">
                        <a:effectLst/>
                        <a:latin typeface=".VnTime"/>
                        <a:ea typeface="Times New Roman" panose="02020603050405020304" pitchFamily="18" charset="0"/>
                        <a:cs typeface="Times New Roman" panose="02020603050405020304" pitchFamily="18" charset="0"/>
                      </a:endParaRPr>
                    </a:p>
                  </a:txBody>
                  <a:tcPr marL="33220" marR="3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935740042"/>
                  </a:ext>
                </a:extLst>
              </a:tr>
              <a:tr h="310049">
                <a:tc vMerge="1">
                  <a:txBody>
                    <a:bodyPr/>
                    <a:lstStyle/>
                    <a:p>
                      <a:endParaRPr lang="en-US"/>
                    </a:p>
                  </a:txBody>
                  <a:tcPr/>
                </a:tc>
                <a:tc vMerge="1">
                  <a:txBody>
                    <a:bodyPr/>
                    <a:lstStyle/>
                    <a:p>
                      <a:endParaRPr lang="en-US"/>
                    </a:p>
                  </a:txBody>
                  <a:tcPr/>
                </a:tc>
                <a:tc>
                  <a:txBody>
                    <a:bodyPr/>
                    <a:lstStyle/>
                    <a:p>
                      <a:pPr algn="just">
                        <a:lnSpc>
                          <a:spcPct val="150000"/>
                        </a:lnSpc>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hóa</a:t>
                      </a:r>
                      <a:endParaRPr lang="en-US" sz="20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endParaRPr lang="en-US" sz="2000" dirty="0">
                        <a:effectLst/>
                        <a:latin typeface=".VnTime"/>
                        <a:ea typeface="Times New Roman" panose="02020603050405020304" pitchFamily="18" charset="0"/>
                        <a:cs typeface="Times New Roman" panose="02020603050405020304" pitchFamily="18" charset="0"/>
                      </a:endParaRPr>
                    </a:p>
                  </a:txBody>
                  <a:tcPr marL="33220" marR="3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3588385"/>
                  </a:ext>
                </a:extLst>
              </a:tr>
            </a:tbl>
          </a:graphicData>
        </a:graphic>
      </p:graphicFrame>
    </p:spTree>
    <p:extLst>
      <p:ext uri="{BB962C8B-B14F-4D97-AF65-F5344CB8AC3E}">
        <p14:creationId xmlns:p14="http://schemas.microsoft.com/office/powerpoint/2010/main" val="5948918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6">
            <a:extLst>
              <a:ext uri="{FF2B5EF4-FFF2-40B4-BE49-F238E27FC236}">
                <a16:creationId xmlns:a16="http://schemas.microsoft.com/office/drawing/2014/main" id="{BCFAF9C0-4578-45F2-C23D-ED540B12F99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33272" t="32416"/>
          <a:stretch>
            <a:fillRect/>
          </a:stretch>
        </p:blipFill>
        <p:spPr>
          <a:xfrm rot="10721006">
            <a:off x="1481371" y="1172741"/>
            <a:ext cx="538491" cy="523584"/>
          </a:xfrm>
          <a:prstGeom prst="rect">
            <a:avLst/>
          </a:prstGeom>
        </p:spPr>
      </p:pic>
      <p:graphicFrame>
        <p:nvGraphicFramePr>
          <p:cNvPr id="2" name="Table 1">
            <a:extLst>
              <a:ext uri="{FF2B5EF4-FFF2-40B4-BE49-F238E27FC236}">
                <a16:creationId xmlns:a16="http://schemas.microsoft.com/office/drawing/2014/main" id="{AA5D4138-FD65-DED7-F439-441D959DEBBD}"/>
              </a:ext>
            </a:extLst>
          </p:cNvPr>
          <p:cNvGraphicFramePr>
            <a:graphicFrameLocks noGrp="1"/>
          </p:cNvGraphicFramePr>
          <p:nvPr>
            <p:extLst>
              <p:ext uri="{D42A27DB-BD31-4B8C-83A1-F6EECF244321}">
                <p14:modId xmlns:p14="http://schemas.microsoft.com/office/powerpoint/2010/main" val="42316928"/>
              </p:ext>
            </p:extLst>
          </p:nvPr>
        </p:nvGraphicFramePr>
        <p:xfrm>
          <a:off x="196946" y="211013"/>
          <a:ext cx="11732456" cy="6171030"/>
        </p:xfrm>
        <a:graphic>
          <a:graphicData uri="http://schemas.openxmlformats.org/drawingml/2006/table">
            <a:tbl>
              <a:tblPr firstRow="1" firstCol="1" bandRow="1"/>
              <a:tblGrid>
                <a:gridCol w="491022">
                  <a:extLst>
                    <a:ext uri="{9D8B030D-6E8A-4147-A177-3AD203B41FA5}">
                      <a16:colId xmlns:a16="http://schemas.microsoft.com/office/drawing/2014/main" val="1285181465"/>
                    </a:ext>
                  </a:extLst>
                </a:gridCol>
                <a:gridCol w="2195908">
                  <a:extLst>
                    <a:ext uri="{9D8B030D-6E8A-4147-A177-3AD203B41FA5}">
                      <a16:colId xmlns:a16="http://schemas.microsoft.com/office/drawing/2014/main" val="695955446"/>
                    </a:ext>
                  </a:extLst>
                </a:gridCol>
                <a:gridCol w="9045526">
                  <a:extLst>
                    <a:ext uri="{9D8B030D-6E8A-4147-A177-3AD203B41FA5}">
                      <a16:colId xmlns:a16="http://schemas.microsoft.com/office/drawing/2014/main" val="1612019721"/>
                    </a:ext>
                  </a:extLst>
                </a:gridCol>
              </a:tblGrid>
              <a:tr h="1279161">
                <a:tc>
                  <a:txBody>
                    <a:bodyPr/>
                    <a:lstStyle/>
                    <a:p>
                      <a:pPr algn="ctr">
                        <a:lnSpc>
                          <a:spcPct val="100000"/>
                        </a:lnSpc>
                      </a:pP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40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00000"/>
                        </a:lnSpc>
                      </a:pP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ghép</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endParaRPr lang="en-US" sz="40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50000"/>
                        </a:lnSpc>
                      </a:pP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endParaRPr lang="en-US" sz="4000"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21077125"/>
                  </a:ext>
                </a:extLst>
              </a:tr>
              <a:tr h="1393703">
                <a:tc rowSpan="2">
                  <a:txBody>
                    <a:bodyPr/>
                    <a:lstStyle/>
                    <a:p>
                      <a:pPr algn="just">
                        <a:lnSpc>
                          <a:spcPct val="150000"/>
                        </a:lnSpc>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4000" b="1">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00000"/>
                        </a:lnSpc>
                      </a:pP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gia</a:t>
                      </a:r>
                      <a:endParaRPr lang="en-US" sz="40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00000"/>
                        </a:lnSpc>
                      </a:pPr>
                      <a:r>
                        <a:rPr lang="en-US" sz="4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40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40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4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quyền</a:t>
                      </a:r>
                      <a:r>
                        <a:rPr lang="en-US" sz="40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lãnh</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thố</a:t>
                      </a:r>
                      <a:endParaRPr lang="en-US" sz="4000" dirty="0">
                        <a:effectLst/>
                        <a:latin typeface=".VnTime"/>
                        <a:ea typeface="Times New Roman" panose="02020603050405020304" pitchFamily="18" charset="0"/>
                        <a:cs typeface="Times New Roman" panose="02020603050405020304" pitchFamily="18" charset="0"/>
                      </a:endParaRPr>
                    </a:p>
                  </a:txBody>
                  <a:tcPr marL="33220" marR="3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89971638"/>
                  </a:ext>
                </a:extLst>
              </a:tr>
              <a:tr h="829994">
                <a:tc vMerge="1">
                  <a:txBody>
                    <a:bodyPr/>
                    <a:lstStyle/>
                    <a:p>
                      <a:endParaRPr lang="en-US"/>
                    </a:p>
                  </a:txBody>
                  <a:tcPr/>
                </a:tc>
                <a:tc>
                  <a:txBody>
                    <a:bodyPr/>
                    <a:lstStyle/>
                    <a:p>
                      <a:pPr algn="just">
                        <a:lnSpc>
                          <a:spcPct val="100000"/>
                        </a:lnSpc>
                      </a:pP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endParaRPr lang="en-US" sz="40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00000"/>
                        </a:lnSpc>
                      </a:pPr>
                      <a:r>
                        <a:rPr lang="en-US" sz="4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40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40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VnTime"/>
                        <a:ea typeface="Times New Roman" panose="02020603050405020304" pitchFamily="18" charset="0"/>
                        <a:cs typeface="Times New Roman" panose="02020603050405020304" pitchFamily="18" charset="0"/>
                      </a:endParaRPr>
                    </a:p>
                  </a:txBody>
                  <a:tcPr marL="33220" marR="3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677395030"/>
                  </a:ext>
                </a:extLst>
              </a:tr>
              <a:tr h="1448972">
                <a:tc rowSpan="2">
                  <a:txBody>
                    <a:bodyPr/>
                    <a:lstStyle/>
                    <a:p>
                      <a:pPr algn="just">
                        <a:lnSpc>
                          <a:spcPct val="150000"/>
                        </a:lnSpc>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4000" b="1">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00000"/>
                        </a:lnSpc>
                      </a:pP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endParaRPr lang="en-US" sz="40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hợp</a:t>
                      </a:r>
                      <a:r>
                        <a:rPr kumimoji="0" lang="en-US"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gắn</a:t>
                      </a:r>
                      <a:r>
                        <a:rPr kumimoji="0" lang="en-US"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bó</a:t>
                      </a:r>
                      <a:r>
                        <a:rPr kumimoji="0" lang="en-US"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nhau</a:t>
                      </a:r>
                      <a:r>
                        <a:rPr kumimoji="0" lang="en-US"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do </a:t>
                      </a:r>
                      <a:r>
                        <a:rPr kumimoji="0" lang="en-US" sz="4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quan</a:t>
                      </a:r>
                      <a:r>
                        <a:rPr kumimoji="0" lang="en-US"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hệ</a:t>
                      </a:r>
                      <a:r>
                        <a:rPr kumimoji="0" lang="en-US"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hôn</a:t>
                      </a:r>
                      <a:r>
                        <a:rPr kumimoji="0" lang="en-US"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huyết</a:t>
                      </a:r>
                      <a:r>
                        <a:rPr kumimoji="0" lang="en-US"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thống</a:t>
                      </a:r>
                      <a:endParaRPr kumimoji="0" lang="en-US" sz="4000" b="0" i="0" u="none" strike="noStrike" kern="1200" cap="none" spc="0" normalizeH="0" baseline="0" noProof="0" dirty="0">
                        <a:ln>
                          <a:noFill/>
                        </a:ln>
                        <a:solidFill>
                          <a:srgbClr val="000000"/>
                        </a:solidFill>
                        <a:effectLst/>
                        <a:uLnTx/>
                        <a:uFillTx/>
                        <a:latin typeface=".VnTime"/>
                        <a:ea typeface="Times New Roman" panose="02020603050405020304" pitchFamily="18" charset="0"/>
                        <a:cs typeface="Times New Roman" panose="02020603050405020304" pitchFamily="18" charset="0"/>
                      </a:endParaRPr>
                    </a:p>
                  </a:txBody>
                  <a:tcPr marL="33220" marR="332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800630789"/>
                  </a:ext>
                </a:extLst>
              </a:tr>
              <a:tr h="639581">
                <a:tc vMerge="1">
                  <a:txBody>
                    <a:bodyPr/>
                    <a:lstStyle/>
                    <a:p>
                      <a:endParaRPr lang="en-US"/>
                    </a:p>
                  </a:txBody>
                  <a:tcPr/>
                </a:tc>
                <a:tc>
                  <a:txBody>
                    <a:bodyPr/>
                    <a:lstStyle/>
                    <a:p>
                      <a:pPr algn="just">
                        <a:lnSpc>
                          <a:spcPct val="100000"/>
                        </a:lnSpc>
                      </a:pP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truyền</a:t>
                      </a:r>
                      <a:endParaRPr lang="en-US" sz="40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00000"/>
                        </a:lnSpc>
                      </a:pP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nọ</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kia</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endParaRPr lang="en-US" sz="4000" dirty="0">
                        <a:effectLst/>
                        <a:latin typeface=".VnTime"/>
                        <a:ea typeface="Times New Roman" panose="02020603050405020304" pitchFamily="18" charset="0"/>
                        <a:cs typeface="Times New Roman" panose="02020603050405020304" pitchFamily="18" charset="0"/>
                      </a:endParaRPr>
                    </a:p>
                  </a:txBody>
                  <a:tcPr marL="33220" marR="332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620045789"/>
                  </a:ext>
                </a:extLst>
              </a:tr>
            </a:tbl>
          </a:graphicData>
        </a:graphic>
      </p:graphicFrame>
    </p:spTree>
    <p:extLst>
      <p:ext uri="{BB962C8B-B14F-4D97-AF65-F5344CB8AC3E}">
        <p14:creationId xmlns:p14="http://schemas.microsoft.com/office/powerpoint/2010/main" val="31921136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6">
            <a:extLst>
              <a:ext uri="{FF2B5EF4-FFF2-40B4-BE49-F238E27FC236}">
                <a16:creationId xmlns:a16="http://schemas.microsoft.com/office/drawing/2014/main" id="{BCFAF9C0-4578-45F2-C23D-ED540B12F99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33272" t="32416"/>
          <a:stretch>
            <a:fillRect/>
          </a:stretch>
        </p:blipFill>
        <p:spPr>
          <a:xfrm rot="10721006">
            <a:off x="1481371" y="1172741"/>
            <a:ext cx="538491" cy="523584"/>
          </a:xfrm>
          <a:prstGeom prst="rect">
            <a:avLst/>
          </a:prstGeom>
        </p:spPr>
      </p:pic>
      <p:graphicFrame>
        <p:nvGraphicFramePr>
          <p:cNvPr id="2" name="Table 1">
            <a:extLst>
              <a:ext uri="{FF2B5EF4-FFF2-40B4-BE49-F238E27FC236}">
                <a16:creationId xmlns:a16="http://schemas.microsoft.com/office/drawing/2014/main" id="{AA5D4138-FD65-DED7-F439-441D959DEBBD}"/>
              </a:ext>
            </a:extLst>
          </p:cNvPr>
          <p:cNvGraphicFramePr>
            <a:graphicFrameLocks noGrp="1"/>
          </p:cNvGraphicFramePr>
          <p:nvPr>
            <p:extLst>
              <p:ext uri="{D42A27DB-BD31-4B8C-83A1-F6EECF244321}">
                <p14:modId xmlns:p14="http://schemas.microsoft.com/office/powerpoint/2010/main" val="1512383021"/>
              </p:ext>
            </p:extLst>
          </p:nvPr>
        </p:nvGraphicFramePr>
        <p:xfrm>
          <a:off x="267285" y="168810"/>
          <a:ext cx="11732456" cy="5783311"/>
        </p:xfrm>
        <a:graphic>
          <a:graphicData uri="http://schemas.openxmlformats.org/drawingml/2006/table">
            <a:tbl>
              <a:tblPr firstRow="1" firstCol="1" bandRow="1"/>
              <a:tblGrid>
                <a:gridCol w="801860">
                  <a:extLst>
                    <a:ext uri="{9D8B030D-6E8A-4147-A177-3AD203B41FA5}">
                      <a16:colId xmlns:a16="http://schemas.microsoft.com/office/drawing/2014/main" val="1285181465"/>
                    </a:ext>
                  </a:extLst>
                </a:gridCol>
                <a:gridCol w="2264898">
                  <a:extLst>
                    <a:ext uri="{9D8B030D-6E8A-4147-A177-3AD203B41FA5}">
                      <a16:colId xmlns:a16="http://schemas.microsoft.com/office/drawing/2014/main" val="695955446"/>
                    </a:ext>
                  </a:extLst>
                </a:gridCol>
                <a:gridCol w="8665698">
                  <a:extLst>
                    <a:ext uri="{9D8B030D-6E8A-4147-A177-3AD203B41FA5}">
                      <a16:colId xmlns:a16="http://schemas.microsoft.com/office/drawing/2014/main" val="1612019721"/>
                    </a:ext>
                  </a:extLst>
                </a:gridCol>
              </a:tblGrid>
              <a:tr h="1433237">
                <a:tc>
                  <a:txBody>
                    <a:bodyPr/>
                    <a:lstStyle/>
                    <a:p>
                      <a:pPr algn="ctr">
                        <a:lnSpc>
                          <a:spcPct val="100000"/>
                        </a:lnSpc>
                      </a:pP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40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00000"/>
                        </a:lnSpc>
                      </a:pP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ghép</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endParaRPr lang="en-US" sz="40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00000"/>
                        </a:lnSpc>
                      </a:pP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endParaRPr lang="en-US" sz="4000"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21077125"/>
                  </a:ext>
                </a:extLst>
              </a:tr>
              <a:tr h="1072948">
                <a:tc rowSpan="2">
                  <a:txBody>
                    <a:bodyPr/>
                    <a:lstStyle/>
                    <a:p>
                      <a:pPr algn="just">
                        <a:lnSpc>
                          <a:spcPct val="100000"/>
                        </a:lnSpc>
                      </a:pP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40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00000"/>
                        </a:lnSpc>
                      </a:pP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vị</a:t>
                      </a:r>
                      <a:endParaRPr lang="en-US" sz="40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00000"/>
                        </a:lnSpc>
                      </a:pP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món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4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phẩm</a:t>
                      </a:r>
                      <a:endParaRPr lang="en-US" sz="4000" dirty="0">
                        <a:effectLst/>
                        <a:latin typeface=".VnTime"/>
                        <a:ea typeface="Times New Roman" panose="02020603050405020304" pitchFamily="18" charset="0"/>
                        <a:cs typeface="Times New Roman" panose="02020603050405020304" pitchFamily="18" charset="0"/>
                      </a:endParaRPr>
                    </a:p>
                  </a:txBody>
                  <a:tcPr marL="33220" marR="332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2122356"/>
                  </a:ext>
                </a:extLst>
              </a:tr>
              <a:tr h="1008779">
                <a:tc vMerge="1">
                  <a:txBody>
                    <a:bodyPr/>
                    <a:lstStyle/>
                    <a:p>
                      <a:endParaRPr lang="en-US"/>
                    </a:p>
                  </a:txBody>
                  <a:tcPr/>
                </a:tc>
                <a:tc>
                  <a:txBody>
                    <a:bodyPr/>
                    <a:lstStyle/>
                    <a:p>
                      <a:pPr algn="just">
                        <a:lnSpc>
                          <a:spcPct val="100000"/>
                        </a:lnSpc>
                      </a:pP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tăng</a:t>
                      </a:r>
                      <a:endParaRPr lang="en-US" sz="40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00000"/>
                        </a:lnSpc>
                      </a:pP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nâng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endParaRPr lang="en-US" sz="4000" dirty="0">
                        <a:effectLst/>
                        <a:latin typeface=".VnTime"/>
                        <a:ea typeface="Times New Roman" panose="02020603050405020304" pitchFamily="18" charset="0"/>
                        <a:cs typeface="Times New Roman" panose="02020603050405020304" pitchFamily="18" charset="0"/>
                      </a:endParaRPr>
                    </a:p>
                  </a:txBody>
                  <a:tcPr marL="33220" marR="3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2813713"/>
                  </a:ext>
                </a:extLst>
              </a:tr>
              <a:tr h="902294">
                <a:tc rowSpan="2">
                  <a:txBody>
                    <a:bodyPr/>
                    <a:lstStyle/>
                    <a:p>
                      <a:pPr algn="just">
                        <a:lnSpc>
                          <a:spcPct val="100000"/>
                        </a:lnSpc>
                      </a:pP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40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00000"/>
                        </a:lnSpc>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tai biến</a:t>
                      </a:r>
                      <a:endParaRPr lang="en-US" sz="4000" b="1">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00000"/>
                        </a:lnSpc>
                      </a:pP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gây</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vạ</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ngờ</a:t>
                      </a:r>
                      <a:endParaRPr lang="en-US" sz="4000" dirty="0">
                        <a:effectLst/>
                        <a:latin typeface=".VnTime"/>
                        <a:ea typeface="Times New Roman" panose="02020603050405020304" pitchFamily="18" charset="0"/>
                        <a:cs typeface="Times New Roman" panose="02020603050405020304" pitchFamily="18" charset="0"/>
                      </a:endParaRPr>
                    </a:p>
                  </a:txBody>
                  <a:tcPr marL="33220" marR="332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22643390"/>
                  </a:ext>
                </a:extLst>
              </a:tr>
              <a:tr h="1366053">
                <a:tc vMerge="1">
                  <a:txBody>
                    <a:bodyPr/>
                    <a:lstStyle/>
                    <a:p>
                      <a:endParaRPr lang="en-US"/>
                    </a:p>
                  </a:txBody>
                  <a:tcPr/>
                </a:tc>
                <a:tc>
                  <a:txBody>
                    <a:bodyPr/>
                    <a:lstStyle/>
                    <a:p>
                      <a:pPr algn="just">
                        <a:lnSpc>
                          <a:spcPct val="100000"/>
                        </a:lnSpc>
                      </a:pP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cố</a:t>
                      </a:r>
                      <a:endParaRPr lang="en-US" sz="40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00000"/>
                        </a:lnSpc>
                      </a:pP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xảy</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gây</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400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4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endParaRPr lang="en-US" sz="4000" dirty="0">
                        <a:effectLst/>
                        <a:latin typeface=".VnTime"/>
                        <a:ea typeface="Times New Roman" panose="02020603050405020304" pitchFamily="18" charset="0"/>
                        <a:cs typeface="Times New Roman" panose="02020603050405020304" pitchFamily="18" charset="0"/>
                      </a:endParaRPr>
                    </a:p>
                  </a:txBody>
                  <a:tcPr marL="33220" marR="3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778413254"/>
                  </a:ext>
                </a:extLst>
              </a:tr>
            </a:tbl>
          </a:graphicData>
        </a:graphic>
      </p:graphicFrame>
    </p:spTree>
    <p:extLst>
      <p:ext uri="{BB962C8B-B14F-4D97-AF65-F5344CB8AC3E}">
        <p14:creationId xmlns:p14="http://schemas.microsoft.com/office/powerpoint/2010/main" val="15277477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6">
            <a:extLst>
              <a:ext uri="{FF2B5EF4-FFF2-40B4-BE49-F238E27FC236}">
                <a16:creationId xmlns:a16="http://schemas.microsoft.com/office/drawing/2014/main" id="{BCFAF9C0-4578-45F2-C23D-ED540B12F99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33272" t="32416"/>
          <a:stretch>
            <a:fillRect/>
          </a:stretch>
        </p:blipFill>
        <p:spPr>
          <a:xfrm rot="10721006">
            <a:off x="1481371" y="1172741"/>
            <a:ext cx="538491" cy="523584"/>
          </a:xfrm>
          <a:prstGeom prst="rect">
            <a:avLst/>
          </a:prstGeom>
        </p:spPr>
      </p:pic>
      <p:graphicFrame>
        <p:nvGraphicFramePr>
          <p:cNvPr id="2" name="Table 1">
            <a:extLst>
              <a:ext uri="{FF2B5EF4-FFF2-40B4-BE49-F238E27FC236}">
                <a16:creationId xmlns:a16="http://schemas.microsoft.com/office/drawing/2014/main" id="{AA5D4138-FD65-DED7-F439-441D959DEBBD}"/>
              </a:ext>
            </a:extLst>
          </p:cNvPr>
          <p:cNvGraphicFramePr>
            <a:graphicFrameLocks noGrp="1"/>
          </p:cNvGraphicFramePr>
          <p:nvPr>
            <p:extLst>
              <p:ext uri="{D42A27DB-BD31-4B8C-83A1-F6EECF244321}">
                <p14:modId xmlns:p14="http://schemas.microsoft.com/office/powerpoint/2010/main" val="200189392"/>
              </p:ext>
            </p:extLst>
          </p:nvPr>
        </p:nvGraphicFramePr>
        <p:xfrm>
          <a:off x="584519" y="368136"/>
          <a:ext cx="11246410" cy="4738436"/>
        </p:xfrm>
        <a:graphic>
          <a:graphicData uri="http://schemas.openxmlformats.org/drawingml/2006/table">
            <a:tbl>
              <a:tblPr firstRow="1" firstCol="1" bandRow="1"/>
              <a:tblGrid>
                <a:gridCol w="470680">
                  <a:extLst>
                    <a:ext uri="{9D8B030D-6E8A-4147-A177-3AD203B41FA5}">
                      <a16:colId xmlns:a16="http://schemas.microsoft.com/office/drawing/2014/main" val="1285181465"/>
                    </a:ext>
                  </a:extLst>
                </a:gridCol>
                <a:gridCol w="2194438">
                  <a:extLst>
                    <a:ext uri="{9D8B030D-6E8A-4147-A177-3AD203B41FA5}">
                      <a16:colId xmlns:a16="http://schemas.microsoft.com/office/drawing/2014/main" val="695955446"/>
                    </a:ext>
                  </a:extLst>
                </a:gridCol>
                <a:gridCol w="8581292">
                  <a:extLst>
                    <a:ext uri="{9D8B030D-6E8A-4147-A177-3AD203B41FA5}">
                      <a16:colId xmlns:a16="http://schemas.microsoft.com/office/drawing/2014/main" val="1612019721"/>
                    </a:ext>
                  </a:extLst>
                </a:gridCol>
              </a:tblGrid>
              <a:tr h="1208703">
                <a:tc rowSpan="2">
                  <a:txBody>
                    <a:bodyPr/>
                    <a:lstStyle/>
                    <a:p>
                      <a:pPr algn="just">
                        <a:lnSpc>
                          <a:spcPct val="150000"/>
                        </a:lnSpc>
                      </a:pP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40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endParaRPr lang="en-US" sz="40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dạng</a:t>
                      </a:r>
                      <a:endParaRPr lang="en-US" sz="4000" dirty="0">
                        <a:effectLst/>
                        <a:latin typeface=".VnTime"/>
                        <a:ea typeface="Times New Roman" panose="02020603050405020304" pitchFamily="18" charset="0"/>
                        <a:cs typeface="Times New Roman" panose="02020603050405020304" pitchFamily="18" charset="0"/>
                      </a:endParaRPr>
                    </a:p>
                  </a:txBody>
                  <a:tcPr marL="33220" marR="3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294310817"/>
                  </a:ext>
                </a:extLst>
              </a:tr>
              <a:tr h="1241958">
                <a:tc vMerge="1">
                  <a:txBody>
                    <a:bodyPr/>
                    <a:lstStyle/>
                    <a:p>
                      <a:endParaRPr lang="en-US"/>
                    </a:p>
                  </a:txBody>
                  <a:tcPr/>
                </a:tc>
                <a:tc>
                  <a:txBody>
                    <a:bodyPr/>
                    <a:lstStyle/>
                    <a:p>
                      <a:pPr algn="just">
                        <a:lnSpc>
                          <a:spcPct val="150000"/>
                        </a:lnSpc>
                      </a:pP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endParaRPr lang="en-US" sz="40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endParaRPr lang="en-US" sz="4000" dirty="0">
                        <a:effectLst/>
                        <a:latin typeface=".VnTime"/>
                        <a:ea typeface="Times New Roman" panose="02020603050405020304" pitchFamily="18" charset="0"/>
                        <a:cs typeface="Times New Roman" panose="02020603050405020304" pitchFamily="18" charset="0"/>
                      </a:endParaRPr>
                    </a:p>
                  </a:txBody>
                  <a:tcPr marL="33220" marR="3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34278072"/>
                  </a:ext>
                </a:extLst>
              </a:tr>
              <a:tr h="1257291">
                <a:tc rowSpan="2">
                  <a:txBody>
                    <a:bodyPr/>
                    <a:lstStyle/>
                    <a:p>
                      <a:pPr algn="just">
                        <a:lnSpc>
                          <a:spcPct val="150000"/>
                        </a:lnSpc>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4000" b="1">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hội thao</a:t>
                      </a:r>
                      <a:endParaRPr lang="en-US" sz="4000" b="1">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en-US" sz="4000" dirty="0" err="1" smtClean="0">
                          <a:effectLst/>
                          <a:latin typeface="Times New Roman" pitchFamily="18" charset="0"/>
                          <a:ea typeface="Times New Roman" panose="02020603050405020304" pitchFamily="18" charset="0"/>
                          <a:cs typeface="Times New Roman" pitchFamily="18" charset="0"/>
                        </a:rPr>
                        <a:t>Ngày</a:t>
                      </a:r>
                      <a:r>
                        <a:rPr lang="en-US" sz="4000" baseline="0" dirty="0" smtClean="0">
                          <a:effectLst/>
                          <a:latin typeface="Times New Roman" pitchFamily="18" charset="0"/>
                          <a:ea typeface="Times New Roman" panose="02020603050405020304" pitchFamily="18" charset="0"/>
                          <a:cs typeface="Times New Roman" pitchFamily="18" charset="0"/>
                        </a:rPr>
                        <a:t> </a:t>
                      </a:r>
                      <a:r>
                        <a:rPr lang="en-US" sz="4000" baseline="0" dirty="0" err="1" smtClean="0">
                          <a:effectLst/>
                          <a:latin typeface="Times New Roman" pitchFamily="18" charset="0"/>
                          <a:ea typeface="Times New Roman" panose="02020603050405020304" pitchFamily="18" charset="0"/>
                          <a:cs typeface="Times New Roman" pitchFamily="18" charset="0"/>
                        </a:rPr>
                        <a:t>hội</a:t>
                      </a:r>
                      <a:r>
                        <a:rPr lang="en-US" sz="4000" baseline="0" dirty="0" smtClean="0">
                          <a:effectLst/>
                          <a:latin typeface="Times New Roman" pitchFamily="18" charset="0"/>
                          <a:ea typeface="Times New Roman" panose="02020603050405020304" pitchFamily="18" charset="0"/>
                          <a:cs typeface="Times New Roman" pitchFamily="18" charset="0"/>
                        </a:rPr>
                        <a:t> </a:t>
                      </a:r>
                      <a:r>
                        <a:rPr lang="en-US" sz="4000" baseline="0" dirty="0" err="1" smtClean="0">
                          <a:effectLst/>
                          <a:latin typeface="Times New Roman" pitchFamily="18" charset="0"/>
                          <a:ea typeface="Times New Roman" panose="02020603050405020304" pitchFamily="18" charset="0"/>
                          <a:cs typeface="Times New Roman" pitchFamily="18" charset="0"/>
                        </a:rPr>
                        <a:t>thể</a:t>
                      </a:r>
                      <a:r>
                        <a:rPr lang="en-US" sz="4000" baseline="0" dirty="0" smtClean="0">
                          <a:effectLst/>
                          <a:latin typeface="Times New Roman" pitchFamily="18" charset="0"/>
                          <a:ea typeface="Times New Roman" panose="02020603050405020304" pitchFamily="18" charset="0"/>
                          <a:cs typeface="Times New Roman" pitchFamily="18" charset="0"/>
                        </a:rPr>
                        <a:t> </a:t>
                      </a:r>
                      <a:r>
                        <a:rPr lang="en-US" sz="4000" baseline="0" dirty="0" err="1" smtClean="0">
                          <a:effectLst/>
                          <a:latin typeface="Times New Roman" pitchFamily="18" charset="0"/>
                          <a:ea typeface="Times New Roman" panose="02020603050405020304" pitchFamily="18" charset="0"/>
                          <a:cs typeface="Times New Roman" pitchFamily="18" charset="0"/>
                        </a:rPr>
                        <a:t>thao</a:t>
                      </a:r>
                      <a:r>
                        <a:rPr lang="en-US" sz="4000" baseline="0" dirty="0" smtClean="0">
                          <a:effectLst/>
                          <a:latin typeface="Times New Roman" pitchFamily="18" charset="0"/>
                          <a:ea typeface="Times New Roman" panose="02020603050405020304" pitchFamily="18" charset="0"/>
                          <a:cs typeface="Times New Roman" pitchFamily="18" charset="0"/>
                        </a:rPr>
                        <a:t>, </a:t>
                      </a:r>
                      <a:r>
                        <a:rPr lang="en-US" sz="4000" baseline="0" dirty="0" err="1" smtClean="0">
                          <a:effectLst/>
                          <a:latin typeface="Times New Roman" pitchFamily="18" charset="0"/>
                          <a:ea typeface="Times New Roman" panose="02020603050405020304" pitchFamily="18" charset="0"/>
                          <a:cs typeface="Times New Roman" pitchFamily="18" charset="0"/>
                        </a:rPr>
                        <a:t>thi</a:t>
                      </a:r>
                      <a:r>
                        <a:rPr lang="en-US" sz="4000" baseline="0" dirty="0" smtClean="0">
                          <a:effectLst/>
                          <a:latin typeface="Times New Roman" pitchFamily="18" charset="0"/>
                          <a:ea typeface="Times New Roman" panose="02020603050405020304" pitchFamily="18" charset="0"/>
                          <a:cs typeface="Times New Roman" pitchFamily="18" charset="0"/>
                        </a:rPr>
                        <a:t> </a:t>
                      </a:r>
                      <a:r>
                        <a:rPr lang="en-US" sz="4000" baseline="0" dirty="0" err="1" smtClean="0">
                          <a:effectLst/>
                          <a:latin typeface="Times New Roman" pitchFamily="18" charset="0"/>
                          <a:ea typeface="Times New Roman" panose="02020603050405020304" pitchFamily="18" charset="0"/>
                          <a:cs typeface="Times New Roman" pitchFamily="18" charset="0"/>
                        </a:rPr>
                        <a:t>đua</a:t>
                      </a:r>
                      <a:r>
                        <a:rPr lang="en-US" sz="4000" baseline="0" dirty="0" smtClean="0">
                          <a:effectLst/>
                          <a:latin typeface="Times New Roman" pitchFamily="18" charset="0"/>
                          <a:ea typeface="Times New Roman" panose="02020603050405020304" pitchFamily="18" charset="0"/>
                          <a:cs typeface="Times New Roman" pitchFamily="18" charset="0"/>
                        </a:rPr>
                        <a:t>, </a:t>
                      </a:r>
                      <a:r>
                        <a:rPr lang="en-US" sz="4000" baseline="0" dirty="0" err="1" smtClean="0">
                          <a:effectLst/>
                          <a:latin typeface="Times New Roman" pitchFamily="18" charset="0"/>
                          <a:ea typeface="Times New Roman" panose="02020603050405020304" pitchFamily="18" charset="0"/>
                          <a:cs typeface="Times New Roman" pitchFamily="18" charset="0"/>
                        </a:rPr>
                        <a:t>vui</a:t>
                      </a:r>
                      <a:r>
                        <a:rPr lang="en-US" sz="4000" baseline="0" dirty="0" smtClean="0">
                          <a:effectLst/>
                          <a:latin typeface="Times New Roman" pitchFamily="18" charset="0"/>
                          <a:ea typeface="Times New Roman" panose="02020603050405020304" pitchFamily="18" charset="0"/>
                          <a:cs typeface="Times New Roman" pitchFamily="18" charset="0"/>
                        </a:rPr>
                        <a:t> </a:t>
                      </a:r>
                      <a:r>
                        <a:rPr lang="en-US" sz="4000" baseline="0" dirty="0" err="1" smtClean="0">
                          <a:effectLst/>
                          <a:latin typeface="Times New Roman" pitchFamily="18" charset="0"/>
                          <a:ea typeface="Times New Roman" panose="02020603050405020304" pitchFamily="18" charset="0"/>
                          <a:cs typeface="Times New Roman" pitchFamily="18" charset="0"/>
                        </a:rPr>
                        <a:t>chơi</a:t>
                      </a:r>
                      <a:endParaRPr lang="en-US" sz="4000" dirty="0">
                        <a:effectLst/>
                        <a:latin typeface="Times New Roman" pitchFamily="18" charset="0"/>
                        <a:ea typeface="Times New Roman" panose="02020603050405020304" pitchFamily="18" charset="0"/>
                        <a:cs typeface="Times New Roman" pitchFamily="18" charset="0"/>
                      </a:endParaRPr>
                    </a:p>
                  </a:txBody>
                  <a:tcPr marL="33220" marR="332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08146881"/>
                  </a:ext>
                </a:extLst>
              </a:tr>
              <a:tr h="1030484">
                <a:tc vMerge="1">
                  <a:txBody>
                    <a:bodyPr/>
                    <a:lstStyle/>
                    <a:p>
                      <a:endParaRPr lang="en-US"/>
                    </a:p>
                  </a:txBody>
                  <a:tcPr/>
                </a:tc>
                <a:tc>
                  <a:txBody>
                    <a:bodyPr/>
                    <a:lstStyle/>
                    <a:p>
                      <a:pPr algn="just">
                        <a:lnSpc>
                          <a:spcPct val="150000"/>
                        </a:lnSpc>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hội tụ</a:t>
                      </a:r>
                      <a:endParaRPr lang="en-US" sz="4000" b="1">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gặp</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endParaRPr lang="en-US" sz="4000" dirty="0">
                        <a:effectLst/>
                        <a:latin typeface=".VnTime"/>
                        <a:ea typeface="Times New Roman" panose="02020603050405020304" pitchFamily="18" charset="0"/>
                        <a:cs typeface="Times New Roman" panose="02020603050405020304" pitchFamily="18" charset="0"/>
                      </a:endParaRPr>
                    </a:p>
                  </a:txBody>
                  <a:tcPr marL="33220" marR="332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50910948"/>
                  </a:ext>
                </a:extLst>
              </a:tr>
            </a:tbl>
          </a:graphicData>
        </a:graphic>
      </p:graphicFrame>
    </p:spTree>
    <p:extLst>
      <p:ext uri="{BB962C8B-B14F-4D97-AF65-F5344CB8AC3E}">
        <p14:creationId xmlns:p14="http://schemas.microsoft.com/office/powerpoint/2010/main" val="20939899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6">
            <a:extLst>
              <a:ext uri="{FF2B5EF4-FFF2-40B4-BE49-F238E27FC236}">
                <a16:creationId xmlns:a16="http://schemas.microsoft.com/office/drawing/2014/main" id="{BCFAF9C0-4578-45F2-C23D-ED540B12F99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33272" t="32416"/>
          <a:stretch>
            <a:fillRect/>
          </a:stretch>
        </p:blipFill>
        <p:spPr>
          <a:xfrm rot="10721006">
            <a:off x="1481371" y="1172741"/>
            <a:ext cx="538491" cy="523584"/>
          </a:xfrm>
          <a:prstGeom prst="rect">
            <a:avLst/>
          </a:prstGeom>
        </p:spPr>
      </p:pic>
      <p:graphicFrame>
        <p:nvGraphicFramePr>
          <p:cNvPr id="2" name="Table 1">
            <a:extLst>
              <a:ext uri="{FF2B5EF4-FFF2-40B4-BE49-F238E27FC236}">
                <a16:creationId xmlns:a16="http://schemas.microsoft.com/office/drawing/2014/main" id="{AA5D4138-FD65-DED7-F439-441D959DEBBD}"/>
              </a:ext>
            </a:extLst>
          </p:cNvPr>
          <p:cNvGraphicFramePr>
            <a:graphicFrameLocks noGrp="1"/>
          </p:cNvGraphicFramePr>
          <p:nvPr>
            <p:extLst>
              <p:ext uri="{D42A27DB-BD31-4B8C-83A1-F6EECF244321}">
                <p14:modId xmlns:p14="http://schemas.microsoft.com/office/powerpoint/2010/main" val="3899963765"/>
              </p:ext>
            </p:extLst>
          </p:nvPr>
        </p:nvGraphicFramePr>
        <p:xfrm>
          <a:off x="584519" y="368136"/>
          <a:ext cx="11119801" cy="4635273"/>
        </p:xfrm>
        <a:graphic>
          <a:graphicData uri="http://schemas.openxmlformats.org/drawingml/2006/table">
            <a:tbl>
              <a:tblPr firstRow="1" firstCol="1" bandRow="1"/>
              <a:tblGrid>
                <a:gridCol w="465381">
                  <a:extLst>
                    <a:ext uri="{9D8B030D-6E8A-4147-A177-3AD203B41FA5}">
                      <a16:colId xmlns:a16="http://schemas.microsoft.com/office/drawing/2014/main" val="1285181465"/>
                    </a:ext>
                  </a:extLst>
                </a:gridCol>
                <a:gridCol w="2002789">
                  <a:extLst>
                    <a:ext uri="{9D8B030D-6E8A-4147-A177-3AD203B41FA5}">
                      <a16:colId xmlns:a16="http://schemas.microsoft.com/office/drawing/2014/main" val="695955446"/>
                    </a:ext>
                  </a:extLst>
                </a:gridCol>
                <a:gridCol w="8651631">
                  <a:extLst>
                    <a:ext uri="{9D8B030D-6E8A-4147-A177-3AD203B41FA5}">
                      <a16:colId xmlns:a16="http://schemas.microsoft.com/office/drawing/2014/main" val="1612019721"/>
                    </a:ext>
                  </a:extLst>
                </a:gridCol>
              </a:tblGrid>
              <a:tr h="1502867">
                <a:tc rowSpan="2">
                  <a:txBody>
                    <a:bodyPr/>
                    <a:lstStyle/>
                    <a:p>
                      <a:pPr algn="just">
                        <a:lnSpc>
                          <a:spcPct val="150000"/>
                        </a:lnSpc>
                      </a:pP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40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00000"/>
                        </a:lnSpc>
                      </a:pP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hữu</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endParaRPr lang="en-US" sz="40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00000"/>
                        </a:lnSpc>
                      </a:pP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bút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thước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quần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áo</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VnTime"/>
                        <a:ea typeface="Times New Roman" panose="02020603050405020304" pitchFamily="18" charset="0"/>
                        <a:cs typeface="Times New Roman" panose="02020603050405020304" pitchFamily="18" charset="0"/>
                      </a:endParaRPr>
                    </a:p>
                  </a:txBody>
                  <a:tcPr marL="33220" marR="332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642806279"/>
                  </a:ext>
                </a:extLst>
              </a:tr>
              <a:tr h="886265">
                <a:tc vMerge="1">
                  <a:txBody>
                    <a:bodyPr/>
                    <a:lstStyle/>
                    <a:p>
                      <a:endParaRPr lang="en-US"/>
                    </a:p>
                  </a:txBody>
                  <a:tcPr/>
                </a:tc>
                <a:tc>
                  <a:txBody>
                    <a:bodyPr/>
                    <a:lstStyle/>
                    <a:p>
                      <a:pPr algn="just">
                        <a:lnSpc>
                          <a:spcPct val="100000"/>
                        </a:lnSpc>
                      </a:pP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hữu</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ích</a:t>
                      </a:r>
                      <a:endParaRPr lang="en-US" sz="40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00000"/>
                        </a:lnSpc>
                      </a:pP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ích</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lợi</a:t>
                      </a:r>
                      <a:endParaRPr lang="en-US" sz="4000" dirty="0">
                        <a:effectLst/>
                        <a:latin typeface=".VnTime"/>
                        <a:ea typeface="Times New Roman" panose="02020603050405020304" pitchFamily="18" charset="0"/>
                        <a:cs typeface="Times New Roman" panose="02020603050405020304" pitchFamily="18" charset="0"/>
                      </a:endParaRPr>
                    </a:p>
                  </a:txBody>
                  <a:tcPr marL="33220" marR="3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030272028"/>
                  </a:ext>
                </a:extLst>
              </a:tr>
              <a:tr h="1026941">
                <a:tc rowSpan="2">
                  <a:txBody>
                    <a:bodyPr/>
                    <a:lstStyle/>
                    <a:p>
                      <a:pPr algn="just">
                        <a:lnSpc>
                          <a:spcPct val="150000"/>
                        </a:lnSpc>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4000" b="1">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00000"/>
                        </a:lnSpc>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tha hóa</a:t>
                      </a:r>
                      <a:endParaRPr lang="en-US" sz="4000" b="1">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00000"/>
                        </a:lnSpc>
                      </a:pP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endParaRPr lang="en-US" sz="4000" dirty="0">
                        <a:effectLst/>
                        <a:latin typeface=".VnTime"/>
                        <a:ea typeface="Times New Roman" panose="02020603050405020304" pitchFamily="18" charset="0"/>
                        <a:cs typeface="Times New Roman" panose="02020603050405020304" pitchFamily="18" charset="0"/>
                      </a:endParaRPr>
                    </a:p>
                  </a:txBody>
                  <a:tcPr marL="33220" marR="3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935740042"/>
                  </a:ext>
                </a:extLst>
              </a:tr>
              <a:tr h="310049">
                <a:tc vMerge="1">
                  <a:txBody>
                    <a:bodyPr/>
                    <a:lstStyle/>
                    <a:p>
                      <a:endParaRPr lang="en-US"/>
                    </a:p>
                  </a:txBody>
                  <a:tcPr/>
                </a:tc>
                <a:tc>
                  <a:txBody>
                    <a:bodyPr/>
                    <a:lstStyle/>
                    <a:p>
                      <a:pPr algn="just">
                        <a:lnSpc>
                          <a:spcPct val="100000"/>
                        </a:lnSpc>
                      </a:pP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hóa</a:t>
                      </a:r>
                      <a:endParaRPr lang="en-US" sz="4000" b="1" dirty="0">
                        <a:effectLst/>
                        <a:latin typeface=".VnTime"/>
                        <a:ea typeface="Times New Roman" panose="02020603050405020304" pitchFamily="18" charset="0"/>
                        <a:cs typeface="Times New Roman" panose="02020603050405020304" pitchFamily="18" charset="0"/>
                      </a:endParaRPr>
                    </a:p>
                  </a:txBody>
                  <a:tcPr marL="33220" marR="332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00000"/>
                        </a:lnSpc>
                      </a:pP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endParaRPr lang="en-US" sz="4000" dirty="0">
                        <a:effectLst/>
                        <a:latin typeface=".VnTime"/>
                        <a:ea typeface="Times New Roman" panose="02020603050405020304" pitchFamily="18" charset="0"/>
                        <a:cs typeface="Times New Roman" panose="02020603050405020304" pitchFamily="18" charset="0"/>
                      </a:endParaRPr>
                    </a:p>
                  </a:txBody>
                  <a:tcPr marL="33220" marR="33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3588385"/>
                  </a:ext>
                </a:extLst>
              </a:tr>
            </a:tbl>
          </a:graphicData>
        </a:graphic>
      </p:graphicFrame>
    </p:spTree>
    <p:extLst>
      <p:ext uri="{BB962C8B-B14F-4D97-AF65-F5344CB8AC3E}">
        <p14:creationId xmlns:p14="http://schemas.microsoft.com/office/powerpoint/2010/main" val="30960396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0F4D74FC-EC61-41F9-9477-4489DE7AC53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2" name="TextBox 16">
            <a:extLst>
              <a:ext uri="{FF2B5EF4-FFF2-40B4-BE49-F238E27FC236}">
                <a16:creationId xmlns:a16="http://schemas.microsoft.com/office/drawing/2014/main" id="{EE681406-3500-33ED-D60C-FC10AA16E4B7}"/>
              </a:ext>
            </a:extLst>
          </p:cNvPr>
          <p:cNvSpPr txBox="1"/>
          <p:nvPr/>
        </p:nvSpPr>
        <p:spPr>
          <a:xfrm>
            <a:off x="3579934" y="1959978"/>
            <a:ext cx="5030544" cy="2554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F0000"/>
                </a:solidFill>
                <a:effectLst/>
                <a:uLnTx/>
                <a:uFillTx/>
                <a:latin typeface="Times New Roman" panose="02020603050405020304" pitchFamily="18" charset="0"/>
                <a:ea typeface="hakuyoxingshu7000" panose="02000600000000000000" pitchFamily="2" charset="-122"/>
                <a:cs typeface="Times New Roman" panose="02020603050405020304" pitchFamily="18" charset="0"/>
              </a:rPr>
              <a:t>Hoạt</a:t>
            </a:r>
            <a:r>
              <a:rPr kumimoji="0" lang="en-US" altLang="zh-CN" sz="8000" b="1" i="0" u="none" strike="noStrike" kern="1200" cap="none" spc="0" normalizeH="0" noProof="0" dirty="0">
                <a:ln>
                  <a:noFill/>
                </a:ln>
                <a:solidFill>
                  <a:srgbClr val="FF0000"/>
                </a:solidFill>
                <a:effectLst/>
                <a:uLnTx/>
                <a:uFillTx/>
                <a:latin typeface="Times New Roman" panose="02020603050405020304" pitchFamily="18" charset="0"/>
                <a:ea typeface="hakuyoxingshu7000" panose="02000600000000000000" pitchFamily="2" charset="-122"/>
                <a:cs typeface="Times New Roman" panose="02020603050405020304" pitchFamily="18" charset="0"/>
              </a:rPr>
              <a:t> </a:t>
            </a:r>
            <a:r>
              <a:rPr kumimoji="0" lang="en-US" altLang="zh-CN" sz="8000" b="1" i="0" u="none" strike="noStrike" kern="1200" cap="none" spc="0" normalizeH="0" noProof="0" dirty="0" err="1">
                <a:ln>
                  <a:noFill/>
                </a:ln>
                <a:solidFill>
                  <a:srgbClr val="FF0000"/>
                </a:solidFill>
                <a:effectLst/>
                <a:uLnTx/>
                <a:uFillTx/>
                <a:latin typeface="Times New Roman" panose="02020603050405020304" pitchFamily="18" charset="0"/>
                <a:ea typeface="hakuyoxingshu7000" panose="02000600000000000000" pitchFamily="2" charset="-122"/>
                <a:cs typeface="Times New Roman" panose="02020603050405020304" pitchFamily="18" charset="0"/>
              </a:rPr>
              <a:t>động</a:t>
            </a:r>
            <a:r>
              <a:rPr kumimoji="0" lang="en-US" altLang="zh-CN" sz="8000" b="1" i="0" u="none" strike="noStrike" kern="1200" cap="none" spc="0" normalizeH="0" noProof="0" dirty="0">
                <a:ln>
                  <a:noFill/>
                </a:ln>
                <a:solidFill>
                  <a:srgbClr val="FF0000"/>
                </a:solidFill>
                <a:effectLst/>
                <a:uLnTx/>
                <a:uFillTx/>
                <a:latin typeface="Times New Roman" panose="02020603050405020304" pitchFamily="18" charset="0"/>
                <a:ea typeface="hakuyoxingshu7000" panose="02000600000000000000" pitchFamily="2" charset="-122"/>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noProof="0" dirty="0" err="1">
                <a:ln>
                  <a:noFill/>
                </a:ln>
                <a:solidFill>
                  <a:srgbClr val="FF0000"/>
                </a:solidFill>
                <a:effectLst/>
                <a:uLnTx/>
                <a:uFillTx/>
                <a:latin typeface="Times New Roman" panose="02020603050405020304" pitchFamily="18" charset="0"/>
                <a:ea typeface="hakuyoxingshu7000" panose="02000600000000000000" pitchFamily="2" charset="-122"/>
                <a:cs typeface="Times New Roman" panose="02020603050405020304" pitchFamily="18" charset="0"/>
              </a:rPr>
              <a:t>khởi</a:t>
            </a:r>
            <a:r>
              <a:rPr kumimoji="0" lang="en-US" altLang="zh-CN" sz="8000" b="1" i="0" u="none" strike="noStrike" kern="1200" cap="none" spc="0" normalizeH="0" noProof="0" dirty="0">
                <a:ln>
                  <a:noFill/>
                </a:ln>
                <a:solidFill>
                  <a:srgbClr val="FF0000"/>
                </a:solidFill>
                <a:effectLst/>
                <a:uLnTx/>
                <a:uFillTx/>
                <a:latin typeface="Times New Roman" panose="02020603050405020304" pitchFamily="18" charset="0"/>
                <a:ea typeface="hakuyoxingshu7000" panose="02000600000000000000" pitchFamily="2" charset="-122"/>
                <a:cs typeface="Times New Roman" panose="02020603050405020304" pitchFamily="18" charset="0"/>
              </a:rPr>
              <a:t> </a:t>
            </a:r>
            <a:r>
              <a:rPr kumimoji="0" lang="en-US" altLang="zh-CN" sz="8000" b="1" i="0" u="none" strike="noStrike" kern="1200" cap="none" spc="0" normalizeH="0" noProof="0" dirty="0" err="1">
                <a:ln>
                  <a:noFill/>
                </a:ln>
                <a:solidFill>
                  <a:srgbClr val="FF0000"/>
                </a:solidFill>
                <a:effectLst/>
                <a:uLnTx/>
                <a:uFillTx/>
                <a:latin typeface="Times New Roman" panose="02020603050405020304" pitchFamily="18" charset="0"/>
                <a:ea typeface="hakuyoxingshu7000" panose="02000600000000000000" pitchFamily="2" charset="-122"/>
                <a:cs typeface="Times New Roman" panose="02020603050405020304" pitchFamily="18" charset="0"/>
              </a:rPr>
              <a:t>động</a:t>
            </a:r>
            <a:endParaRPr kumimoji="0" lang="en-US" sz="8000" b="1" i="0" u="none" strike="noStrike" kern="1200" cap="none" spc="0" normalizeH="0" baseline="0" noProof="0" dirty="0">
              <a:ln>
                <a:noFill/>
              </a:ln>
              <a:solidFill>
                <a:srgbClr val="FF0000"/>
              </a:solidFill>
              <a:effectLst/>
              <a:uLnTx/>
              <a:uFillTx/>
              <a:latin typeface="Times New Roman" panose="02020603050405020304" pitchFamily="18" charset="0"/>
              <a:ea typeface="hakuyoxingshu7000" panose="02000600000000000000" pitchFamily="2" charset="-122"/>
              <a:cs typeface="Times New Roman" panose="02020603050405020304" pitchFamily="18" charset="0"/>
            </a:endParaRPr>
          </a:p>
        </p:txBody>
      </p:sp>
      <p:cxnSp>
        <p:nvCxnSpPr>
          <p:cNvPr id="3" name="直接连接符 11">
            <a:extLst>
              <a:ext uri="{FF2B5EF4-FFF2-40B4-BE49-F238E27FC236}">
                <a16:creationId xmlns:a16="http://schemas.microsoft.com/office/drawing/2014/main" id="{A4D7F59E-3053-FF09-0A20-D578C21AFF91}"/>
              </a:ext>
            </a:extLst>
          </p:cNvPr>
          <p:cNvCxnSpPr>
            <a:cxnSpLocks/>
          </p:cNvCxnSpPr>
          <p:nvPr/>
        </p:nvCxnSpPr>
        <p:spPr>
          <a:xfrm>
            <a:off x="3456782" y="4725243"/>
            <a:ext cx="5276850" cy="0"/>
          </a:xfrm>
          <a:prstGeom prst="line">
            <a:avLst/>
          </a:prstGeom>
          <a:ln w="1270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16319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750"/>
                                        <p:tgtEl>
                                          <p:spTgt spid="34"/>
                                        </p:tgtEl>
                                      </p:cBhvr>
                                    </p:animEffect>
                                  </p:childTnLst>
                                </p:cTn>
                              </p:par>
                            </p:childTnLst>
                          </p:cTn>
                        </p:par>
                        <p:par>
                          <p:cTn id="8" fill="hold">
                            <p:stCondLst>
                              <p:cond delay="750"/>
                            </p:stCondLst>
                            <p:childTnLst>
                              <p:par>
                                <p:cTn id="9" presetID="16" presetClass="entr" presetSubtype="37"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out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750"/>
                                        <p:tgtEl>
                                          <p:spTgt spid="2"/>
                                        </p:tgtEl>
                                      </p:cBhvr>
                                    </p:animEffect>
                                    <p:anim calcmode="lin" valueType="num">
                                      <p:cBhvr>
                                        <p:cTn id="17" dur="750" fill="hold"/>
                                        <p:tgtEl>
                                          <p:spTgt spid="2"/>
                                        </p:tgtEl>
                                        <p:attrNameLst>
                                          <p:attrName>ppt_x</p:attrName>
                                        </p:attrNameLst>
                                      </p:cBhvr>
                                      <p:tavLst>
                                        <p:tav tm="0">
                                          <p:val>
                                            <p:strVal val="#ppt_x"/>
                                          </p:val>
                                        </p:tav>
                                        <p:tav tm="100000">
                                          <p:val>
                                            <p:strVal val="#ppt_x"/>
                                          </p:val>
                                        </p:tav>
                                      </p:tavLst>
                                    </p:anim>
                                    <p:anim calcmode="lin" valueType="num">
                                      <p:cBhvr>
                                        <p:cTn id="18"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97057"/>
            <a:ext cx="12190413" cy="1506122"/>
            <a:chOff x="0" y="275960"/>
            <a:chExt cx="12190413" cy="1506122"/>
          </a:xfrm>
        </p:grpSpPr>
        <p:sp>
          <p:nvSpPr>
            <p:cNvPr id="11" name="矩形 10">
              <a:extLst>
                <a:ext uri="{FF2B5EF4-FFF2-40B4-BE49-F238E27FC236}">
                  <a16:creationId xmlns:a16="http://schemas.microsoft.com/office/drawing/2014/main" id="{84C0791A-6676-4043-BBF1-DD2993D19C98}"/>
                </a:ext>
              </a:extLst>
            </p:cNvPr>
            <p:cNvSpPr/>
            <p:nvPr/>
          </p:nvSpPr>
          <p:spPr>
            <a:xfrm flipV="1">
              <a:off x="0" y="1736363"/>
              <a:ext cx="12190413" cy="45719"/>
            </a:xfrm>
            <a:prstGeom prst="rect">
              <a:avLst/>
            </a:prstGeom>
            <a:solidFill>
              <a:srgbClr val="EC9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924006" y="275960"/>
              <a:ext cx="10612781"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lvl="0">
                <a:defRPr/>
              </a:pPr>
              <a:r>
                <a:rPr kumimoji="0" lang="en-US" altLang="zh-CN" sz="4400" b="1" i="1" u="none" strike="noStrike" kern="1200" cap="none" spc="0" normalizeH="0" baseline="0" noProof="0" dirty="0" smtClean="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4000" b="1" u="sng"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Bài</a:t>
              </a:r>
              <a:r>
                <a:rPr kumimoji="0" lang="en-US" altLang="zh-CN" sz="4000" b="1" u="sng"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4000" b="1" u="sng"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tập</a:t>
              </a:r>
              <a:r>
                <a:rPr kumimoji="0" lang="en-US" altLang="zh-CN" sz="4000" b="1" u="sng"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4000" b="1" u="sng" strike="noStrike" kern="1200" cap="none" spc="0" normalizeH="0" baseline="0" noProof="0" dirty="0" smtClean="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3</a:t>
              </a:r>
              <a:r>
                <a:rPr kumimoji="0" lang="en-US" altLang="zh-CN" sz="4000" b="1"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a:t>
              </a:r>
              <a:r>
                <a:rPr lang="en-US" sz="4000" i="1" dirty="0">
                  <a:solidFill>
                    <a:srgbClr val="000000"/>
                  </a:solidFill>
                  <a:latin typeface="Times New Roman" panose="02020603050405020304" pitchFamily="18" charset="0"/>
                  <a:cs typeface="Times New Roman" panose="02020603050405020304" pitchFamily="18" charset="0"/>
                </a:rPr>
                <a:t> </a:t>
              </a:r>
              <a:endParaRPr lang="en-US" sz="4000" i="1" dirty="0" smtClean="0">
                <a:solidFill>
                  <a:srgbClr val="000000"/>
                </a:solidFill>
                <a:latin typeface="Times New Roman" panose="02020603050405020304" pitchFamily="18" charset="0"/>
                <a:cs typeface="Times New Roman" panose="02020603050405020304" pitchFamily="18" charset="0"/>
              </a:endParaRPr>
            </a:p>
            <a:p>
              <a:pPr lvl="0">
                <a:defRPr/>
              </a:pPr>
              <a:r>
                <a:rPr lang="en-US" sz="4000" b="1" dirty="0" err="1" smtClean="0">
                  <a:solidFill>
                    <a:srgbClr val="FF0000"/>
                  </a:solidFill>
                  <a:latin typeface="Times New Roman" panose="02020603050405020304" pitchFamily="18" charset="0"/>
                  <a:cs typeface="Times New Roman" panose="02020603050405020304" pitchFamily="18" charset="0"/>
                </a:rPr>
                <a:t>Đặt</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3 </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Hán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Việt</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tìm</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được</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ở </a:t>
              </a:r>
              <a:r>
                <a:rPr lang="en-US" sz="4000" b="1" dirty="0" err="1">
                  <a:solidFill>
                    <a:srgbClr val="FF0000"/>
                  </a:solidFill>
                  <a:latin typeface="Times New Roman" panose="02020603050405020304" pitchFamily="18" charset="0"/>
                  <a:cs typeface="Times New Roman" panose="02020603050405020304" pitchFamily="18" charset="0"/>
                </a:rPr>
                <a:t>bài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tập</a:t>
              </a:r>
              <a:r>
                <a:rPr lang="en-US" sz="4000" b="1" dirty="0">
                  <a:solidFill>
                    <a:srgbClr val="FF0000"/>
                  </a:solidFill>
                  <a:latin typeface="Times New Roman" panose="02020603050405020304" pitchFamily="18" charset="0"/>
                  <a:cs typeface="Times New Roman" panose="02020603050405020304" pitchFamily="18" charset="0"/>
                </a:rPr>
                <a:t> 2 </a:t>
              </a:r>
              <a:endParaRPr kumimoji="0" lang="zh-CN" altLang="en-US" sz="4000" b="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pic>
        <p:nvPicPr>
          <p:cNvPr id="21" name="Picture 5">
            <a:extLst>
              <a:ext uri="{FF2B5EF4-FFF2-40B4-BE49-F238E27FC236}">
                <a16:creationId xmlns:a16="http://schemas.microsoft.com/office/drawing/2014/main" id="{814A83DA-14EA-8F70-C4A0-A746338503F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423860">
            <a:off x="7297100" y="1418974"/>
            <a:ext cx="481186" cy="566935"/>
          </a:xfrm>
          <a:prstGeom prst="rect">
            <a:avLst/>
          </a:prstGeom>
        </p:spPr>
      </p:pic>
      <p:pic>
        <p:nvPicPr>
          <p:cNvPr id="22" name="Picture 6">
            <a:extLst>
              <a:ext uri="{FF2B5EF4-FFF2-40B4-BE49-F238E27FC236}">
                <a16:creationId xmlns:a16="http://schemas.microsoft.com/office/drawing/2014/main" id="{BCFAF9C0-4578-45F2-C23D-ED540B12F99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33272" t="32416"/>
          <a:stretch>
            <a:fillRect/>
          </a:stretch>
        </p:blipFill>
        <p:spPr>
          <a:xfrm rot="10721006">
            <a:off x="1481371" y="1172741"/>
            <a:ext cx="538491" cy="523584"/>
          </a:xfrm>
          <a:prstGeom prst="rect">
            <a:avLst/>
          </a:prstGeom>
        </p:spPr>
      </p:pic>
      <p:pic>
        <p:nvPicPr>
          <p:cNvPr id="23" name="Picture 7">
            <a:extLst>
              <a:ext uri="{FF2B5EF4-FFF2-40B4-BE49-F238E27FC236}">
                <a16:creationId xmlns:a16="http://schemas.microsoft.com/office/drawing/2014/main" id="{C3B4B139-B29C-A16D-A878-8E4B148C7A5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00383">
            <a:off x="1576858" y="3021302"/>
            <a:ext cx="209576" cy="263166"/>
          </a:xfrm>
          <a:prstGeom prst="rect">
            <a:avLst/>
          </a:prstGeom>
        </p:spPr>
      </p:pic>
      <p:pic>
        <p:nvPicPr>
          <p:cNvPr id="24" name="Picture 8">
            <a:extLst>
              <a:ext uri="{FF2B5EF4-FFF2-40B4-BE49-F238E27FC236}">
                <a16:creationId xmlns:a16="http://schemas.microsoft.com/office/drawing/2014/main" id="{FE17D7B4-0BD0-2AB7-7FBC-87C042982FC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46010" flipH="1">
            <a:off x="1216287" y="3526177"/>
            <a:ext cx="324493" cy="407469"/>
          </a:xfrm>
          <a:prstGeom prst="rect">
            <a:avLst/>
          </a:prstGeom>
        </p:spPr>
      </p:pic>
      <p:grpSp>
        <p:nvGrpSpPr>
          <p:cNvPr id="25" name="Group 9">
            <a:extLst>
              <a:ext uri="{FF2B5EF4-FFF2-40B4-BE49-F238E27FC236}">
                <a16:creationId xmlns:a16="http://schemas.microsoft.com/office/drawing/2014/main" id="{5D7CF8B7-2197-7AC9-A40B-34CCF5468838}"/>
              </a:ext>
            </a:extLst>
          </p:cNvPr>
          <p:cNvGrpSpPr/>
          <p:nvPr/>
        </p:nvGrpSpPr>
        <p:grpSpPr>
          <a:xfrm rot="5400000">
            <a:off x="3070278" y="610215"/>
            <a:ext cx="3784088" cy="6151427"/>
            <a:chOff x="0" y="0"/>
            <a:chExt cx="5180262" cy="7156940"/>
          </a:xfrm>
        </p:grpSpPr>
        <p:sp>
          <p:nvSpPr>
            <p:cNvPr id="26" name="Freeform 10">
              <a:extLst>
                <a:ext uri="{FF2B5EF4-FFF2-40B4-BE49-F238E27FC236}">
                  <a16:creationId xmlns:a16="http://schemas.microsoft.com/office/drawing/2014/main" id="{12333AAC-DD86-03E0-B7B4-9A6816F5801E}"/>
                </a:ext>
              </a:extLst>
            </p:cNvPr>
            <p:cNvSpPr/>
            <p:nvPr/>
          </p:nvSpPr>
          <p:spPr>
            <a:xfrm>
              <a:off x="-9098" y="-6509"/>
              <a:ext cx="5194593" cy="7188994"/>
            </a:xfrm>
            <a:custGeom>
              <a:avLst/>
              <a:gdLst/>
              <a:ahLst/>
              <a:cxnLst/>
              <a:rect l="l" t="t" r="r" b="b"/>
              <a:pathLst>
                <a:path w="5194593" h="7188994">
                  <a:moveTo>
                    <a:pt x="63030" y="6595440"/>
                  </a:moveTo>
                  <a:cubicBezTo>
                    <a:pt x="63030" y="6595440"/>
                    <a:pt x="0" y="6348876"/>
                    <a:pt x="10218" y="1214762"/>
                  </a:cubicBezTo>
                  <a:cubicBezTo>
                    <a:pt x="18651" y="990971"/>
                    <a:pt x="65033" y="645332"/>
                    <a:pt x="65033" y="645332"/>
                  </a:cubicBezTo>
                  <a:cubicBezTo>
                    <a:pt x="82233" y="502466"/>
                    <a:pt x="56685" y="337866"/>
                    <a:pt x="181385" y="223925"/>
                  </a:cubicBezTo>
                  <a:cubicBezTo>
                    <a:pt x="346794" y="72788"/>
                    <a:pt x="621643" y="0"/>
                    <a:pt x="4301520" y="6965"/>
                  </a:cubicBezTo>
                  <a:lnTo>
                    <a:pt x="4301521" y="6965"/>
                  </a:lnTo>
                  <a:cubicBezTo>
                    <a:pt x="4518268" y="16819"/>
                    <a:pt x="4722583" y="36481"/>
                    <a:pt x="4856771" y="101690"/>
                  </a:cubicBezTo>
                  <a:cubicBezTo>
                    <a:pt x="5112817" y="226120"/>
                    <a:pt x="5194593" y="459160"/>
                    <a:pt x="5189105" y="704684"/>
                  </a:cubicBezTo>
                  <a:cubicBezTo>
                    <a:pt x="5189105" y="704684"/>
                    <a:pt x="5145817" y="1013073"/>
                    <a:pt x="5153250" y="1248607"/>
                  </a:cubicBezTo>
                  <a:cubicBezTo>
                    <a:pt x="5160374" y="6337241"/>
                    <a:pt x="5167530" y="6532844"/>
                    <a:pt x="5167530" y="6532844"/>
                  </a:cubicBezTo>
                  <a:cubicBezTo>
                    <a:pt x="5150849" y="6748577"/>
                    <a:pt x="5036205" y="6959188"/>
                    <a:pt x="4839336" y="7070813"/>
                  </a:cubicBezTo>
                  <a:cubicBezTo>
                    <a:pt x="4688984" y="7156061"/>
                    <a:pt x="4490953" y="7171159"/>
                    <a:pt x="3564545" y="7160417"/>
                  </a:cubicBezTo>
                  <a:lnTo>
                    <a:pt x="3564500" y="7160417"/>
                  </a:lnTo>
                  <a:cubicBezTo>
                    <a:pt x="645952" y="7155140"/>
                    <a:pt x="384604" y="7188994"/>
                    <a:pt x="254278" y="7079835"/>
                  </a:cubicBezTo>
                  <a:cubicBezTo>
                    <a:pt x="145767" y="6988951"/>
                    <a:pt x="81795" y="6795639"/>
                    <a:pt x="63030" y="6595440"/>
                  </a:cubicBezTo>
                  <a:close/>
                </a:path>
              </a:pathLst>
            </a:custGeom>
            <a:solidFill>
              <a:srgbClr val="EEC51D"/>
            </a:solidFill>
          </p:spPr>
        </p:sp>
      </p:grpSp>
      <p:grpSp>
        <p:nvGrpSpPr>
          <p:cNvPr id="27" name="Group 11">
            <a:extLst>
              <a:ext uri="{FF2B5EF4-FFF2-40B4-BE49-F238E27FC236}">
                <a16:creationId xmlns:a16="http://schemas.microsoft.com/office/drawing/2014/main" id="{69E7A10A-4DF7-6E70-866E-F5E11D2DB8BA}"/>
              </a:ext>
            </a:extLst>
          </p:cNvPr>
          <p:cNvGrpSpPr/>
          <p:nvPr/>
        </p:nvGrpSpPr>
        <p:grpSpPr>
          <a:xfrm rot="5400000">
            <a:off x="3292408" y="864541"/>
            <a:ext cx="3385388" cy="5773842"/>
            <a:chOff x="0" y="0"/>
            <a:chExt cx="5097098" cy="6965804"/>
          </a:xfrm>
        </p:grpSpPr>
        <p:sp>
          <p:nvSpPr>
            <p:cNvPr id="28" name="Freeform 12">
              <a:extLst>
                <a:ext uri="{FF2B5EF4-FFF2-40B4-BE49-F238E27FC236}">
                  <a16:creationId xmlns:a16="http://schemas.microsoft.com/office/drawing/2014/main" id="{8BF89914-2D02-5398-E380-00DEEDB7FC08}"/>
                </a:ext>
              </a:extLst>
            </p:cNvPr>
            <p:cNvSpPr/>
            <p:nvPr/>
          </p:nvSpPr>
          <p:spPr>
            <a:xfrm>
              <a:off x="-9098" y="-6509"/>
              <a:ext cx="5111428" cy="6997857"/>
            </a:xfrm>
            <a:custGeom>
              <a:avLst/>
              <a:gdLst/>
              <a:ahLst/>
              <a:cxnLst/>
              <a:rect l="l" t="t" r="r" b="b"/>
              <a:pathLst>
                <a:path w="5111428" h="6997857">
                  <a:moveTo>
                    <a:pt x="63030" y="6404304"/>
                  </a:moveTo>
                  <a:cubicBezTo>
                    <a:pt x="63030" y="6404304"/>
                    <a:pt x="0" y="6157740"/>
                    <a:pt x="10218" y="1214762"/>
                  </a:cubicBezTo>
                  <a:cubicBezTo>
                    <a:pt x="18651" y="990971"/>
                    <a:pt x="65033" y="645332"/>
                    <a:pt x="65033" y="645332"/>
                  </a:cubicBezTo>
                  <a:cubicBezTo>
                    <a:pt x="82233" y="502466"/>
                    <a:pt x="56685" y="337866"/>
                    <a:pt x="181385" y="223925"/>
                  </a:cubicBezTo>
                  <a:cubicBezTo>
                    <a:pt x="346794" y="72788"/>
                    <a:pt x="621643" y="0"/>
                    <a:pt x="4218355" y="6965"/>
                  </a:cubicBezTo>
                  <a:lnTo>
                    <a:pt x="4218357" y="6965"/>
                  </a:lnTo>
                  <a:cubicBezTo>
                    <a:pt x="4435103" y="16819"/>
                    <a:pt x="4639418" y="36481"/>
                    <a:pt x="4773607" y="101690"/>
                  </a:cubicBezTo>
                  <a:cubicBezTo>
                    <a:pt x="5029653" y="226120"/>
                    <a:pt x="5111428" y="459160"/>
                    <a:pt x="5105940" y="704684"/>
                  </a:cubicBezTo>
                  <a:cubicBezTo>
                    <a:pt x="5105940" y="704684"/>
                    <a:pt x="5062652" y="1013073"/>
                    <a:pt x="5070086" y="1248607"/>
                  </a:cubicBezTo>
                  <a:cubicBezTo>
                    <a:pt x="5077209" y="6146105"/>
                    <a:pt x="5084366" y="6341708"/>
                    <a:pt x="5084366" y="6341708"/>
                  </a:cubicBezTo>
                  <a:cubicBezTo>
                    <a:pt x="5067684" y="6557440"/>
                    <a:pt x="4953040" y="6768052"/>
                    <a:pt x="4756171" y="6879676"/>
                  </a:cubicBezTo>
                  <a:cubicBezTo>
                    <a:pt x="4605819" y="6964925"/>
                    <a:pt x="4407788" y="6980023"/>
                    <a:pt x="3498313" y="6969281"/>
                  </a:cubicBezTo>
                  <a:lnTo>
                    <a:pt x="3498269" y="6969281"/>
                  </a:lnTo>
                  <a:cubicBezTo>
                    <a:pt x="645952" y="6964004"/>
                    <a:pt x="384604" y="6997857"/>
                    <a:pt x="254278" y="6888700"/>
                  </a:cubicBezTo>
                  <a:cubicBezTo>
                    <a:pt x="145767" y="6797815"/>
                    <a:pt x="81795" y="6604503"/>
                    <a:pt x="63030" y="6404304"/>
                  </a:cubicBezTo>
                  <a:close/>
                </a:path>
              </a:pathLst>
            </a:custGeom>
            <a:solidFill>
              <a:srgbClr val="FFFAEB"/>
            </a:solidFill>
          </p:spPr>
        </p:sp>
      </p:grpSp>
      <p:pic>
        <p:nvPicPr>
          <p:cNvPr id="29" name="Picture 13">
            <a:extLst>
              <a:ext uri="{FF2B5EF4-FFF2-40B4-BE49-F238E27FC236}">
                <a16:creationId xmlns:a16="http://schemas.microsoft.com/office/drawing/2014/main" id="{AAFA7D7C-A187-7C12-B8A2-FB903927E38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04422">
            <a:off x="7918938" y="2442804"/>
            <a:ext cx="3100035" cy="4059570"/>
          </a:xfrm>
          <a:prstGeom prst="rect">
            <a:avLst/>
          </a:prstGeom>
        </p:spPr>
      </p:pic>
      <p:sp>
        <p:nvSpPr>
          <p:cNvPr id="30" name="TextBox 15">
            <a:extLst>
              <a:ext uri="{FF2B5EF4-FFF2-40B4-BE49-F238E27FC236}">
                <a16:creationId xmlns:a16="http://schemas.microsoft.com/office/drawing/2014/main" id="{FB3A2D66-7C48-D54F-4C54-00838470FD0A}"/>
              </a:ext>
            </a:extLst>
          </p:cNvPr>
          <p:cNvSpPr txBox="1"/>
          <p:nvPr/>
        </p:nvSpPr>
        <p:spPr>
          <a:xfrm>
            <a:off x="2360168" y="2799906"/>
            <a:ext cx="5278662" cy="615553"/>
          </a:xfrm>
          <a:prstGeom prst="rect">
            <a:avLst/>
          </a:prstGeom>
        </p:spPr>
        <p:txBody>
          <a:bodyPr wrap="square" lIns="0" tIns="0" rIns="0" bIns="0" rtlCol="0" anchor="t">
            <a:spAutoFit/>
          </a:bodyPr>
          <a:lstStyle/>
          <a:p>
            <a:pPr algn="ctr"/>
            <a:r>
              <a:rPr lang="en-US" sz="4000" b="1" i="1" dirty="0" smtClean="0">
                <a:solidFill>
                  <a:srgbClr val="0070C0"/>
                </a:solidFill>
                <a:latin typeface="Times New Roman" panose="02020603050405020304" pitchFamily="18" charset="0"/>
                <a:cs typeface="Times New Roman" panose="02020603050405020304" pitchFamily="18" charset="0"/>
              </a:rPr>
              <a:t>(HS </a:t>
            </a:r>
            <a:r>
              <a:rPr lang="en-US" sz="4000" b="1" i="1" dirty="0" err="1">
                <a:solidFill>
                  <a:srgbClr val="0070C0"/>
                </a:solidFill>
                <a:latin typeface="Times New Roman" panose="02020603050405020304" pitchFamily="18" charset="0"/>
                <a:cs typeface="Times New Roman" panose="02020603050405020304" pitchFamily="18" charset="0"/>
              </a:rPr>
              <a:t>làm</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việc</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cá</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nhân</a:t>
            </a:r>
            <a:r>
              <a:rPr lang="en-US" sz="4000" b="1" i="1" dirty="0">
                <a:solidFill>
                  <a:srgbClr val="0070C0"/>
                </a:solidFill>
                <a:latin typeface="Times New Roman" panose="02020603050405020304" pitchFamily="18" charset="0"/>
                <a:cs typeface="Times New Roman" panose="02020603050405020304" pitchFamily="18" charset="0"/>
              </a:rPr>
              <a:t>)</a:t>
            </a:r>
            <a:endParaRPr lang="en-US" sz="4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023323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anim calcmode="lin" valueType="num">
                                      <p:cBhvr>
                                        <p:cTn id="33" dur="1000" fill="hold"/>
                                        <p:tgtEl>
                                          <p:spTgt spid="27"/>
                                        </p:tgtEl>
                                        <p:attrNameLst>
                                          <p:attrName>ppt_x</p:attrName>
                                        </p:attrNameLst>
                                      </p:cBhvr>
                                      <p:tavLst>
                                        <p:tav tm="0">
                                          <p:val>
                                            <p:strVal val="#ppt_x"/>
                                          </p:val>
                                        </p:tav>
                                        <p:tav tm="100000">
                                          <p:val>
                                            <p:strVal val="#ppt_x"/>
                                          </p:val>
                                        </p:tav>
                                      </p:tavLst>
                                    </p:anim>
                                    <p:anim calcmode="lin" valueType="num">
                                      <p:cBhvr>
                                        <p:cTn id="34" dur="1000" fill="hold"/>
                                        <p:tgtEl>
                                          <p:spTgt spid="2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1000"/>
                                        <p:tgtEl>
                                          <p:spTgt spid="30"/>
                                        </p:tgtEl>
                                      </p:cBhvr>
                                    </p:animEffect>
                                    <p:anim calcmode="lin" valueType="num">
                                      <p:cBhvr>
                                        <p:cTn id="38" dur="1000" fill="hold"/>
                                        <p:tgtEl>
                                          <p:spTgt spid="30"/>
                                        </p:tgtEl>
                                        <p:attrNameLst>
                                          <p:attrName>ppt_x</p:attrName>
                                        </p:attrNameLst>
                                      </p:cBhvr>
                                      <p:tavLst>
                                        <p:tav tm="0">
                                          <p:val>
                                            <p:strVal val="#ppt_x"/>
                                          </p:val>
                                        </p:tav>
                                        <p:tav tm="100000">
                                          <p:val>
                                            <p:strVal val="#ppt_x"/>
                                          </p:val>
                                        </p:tav>
                                      </p:tavLst>
                                    </p:anim>
                                    <p:anim calcmode="lin" valueType="num">
                                      <p:cBhvr>
                                        <p:cTn id="3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10">
            <a:extLst>
              <a:ext uri="{FF2B5EF4-FFF2-40B4-BE49-F238E27FC236}">
                <a16:creationId xmlns:a16="http://schemas.microsoft.com/office/drawing/2014/main" id="{576EC71B-4D4B-508B-7737-666ECCC2B2B9}"/>
              </a:ext>
            </a:extLst>
          </p:cNvPr>
          <p:cNvGrpSpPr/>
          <p:nvPr/>
        </p:nvGrpSpPr>
        <p:grpSpPr>
          <a:xfrm>
            <a:off x="400293" y="774374"/>
            <a:ext cx="11049482" cy="1323340"/>
            <a:chOff x="728" y="6220"/>
            <a:chExt cx="15784" cy="2084"/>
          </a:xfrm>
        </p:grpSpPr>
        <p:grpSp>
          <p:nvGrpSpPr>
            <p:cNvPr id="7" name="组合 11">
              <a:extLst>
                <a:ext uri="{FF2B5EF4-FFF2-40B4-BE49-F238E27FC236}">
                  <a16:creationId xmlns:a16="http://schemas.microsoft.com/office/drawing/2014/main" id="{0BBB2C4E-5A1A-5C34-F8E2-BDE037FA0A6E}"/>
                </a:ext>
              </a:extLst>
            </p:cNvPr>
            <p:cNvGrpSpPr/>
            <p:nvPr/>
          </p:nvGrpSpPr>
          <p:grpSpPr>
            <a:xfrm>
              <a:off x="728" y="6420"/>
              <a:ext cx="2100" cy="1206"/>
              <a:chOff x="1456" y="6114"/>
              <a:chExt cx="2100" cy="1206"/>
            </a:xfrm>
          </p:grpSpPr>
          <p:sp>
            <p:nvSpPr>
              <p:cNvPr id="10" name="椭圆 1">
                <a:extLst>
                  <a:ext uri="{FF2B5EF4-FFF2-40B4-BE49-F238E27FC236}">
                    <a16:creationId xmlns:a16="http://schemas.microsoft.com/office/drawing/2014/main" id="{0AA5D88E-BC8D-CD1D-3102-5831E5E9E20D}"/>
                  </a:ext>
                </a:extLst>
              </p:cNvPr>
              <p:cNvSpPr>
                <a:spLocks noChangeArrowheads="1"/>
              </p:cNvSpPr>
              <p:nvPr/>
            </p:nvSpPr>
            <p:spPr bwMode="auto">
              <a:xfrm>
                <a:off x="1456" y="6114"/>
                <a:ext cx="1544"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13" name="TextBox 32">
                <a:extLst>
                  <a:ext uri="{FF2B5EF4-FFF2-40B4-BE49-F238E27FC236}">
                    <a16:creationId xmlns:a16="http://schemas.microsoft.com/office/drawing/2014/main" id="{E8AFC725-C55C-0E63-8EAB-B4E0667856C9}"/>
                  </a:ext>
                </a:extLst>
              </p:cNvPr>
              <p:cNvSpPr txBox="1">
                <a:spLocks noChangeArrowheads="1"/>
              </p:cNvSpPr>
              <p:nvPr/>
            </p:nvSpPr>
            <p:spPr bwMode="auto">
              <a:xfrm>
                <a:off x="1914" y="6205"/>
                <a:ext cx="1642" cy="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01</a:t>
                </a:r>
              </a:p>
            </p:txBody>
          </p:sp>
        </p:grpSp>
        <p:sp>
          <p:nvSpPr>
            <p:cNvPr id="9" name="TextBox 76">
              <a:extLst>
                <a:ext uri="{FF2B5EF4-FFF2-40B4-BE49-F238E27FC236}">
                  <a16:creationId xmlns:a16="http://schemas.microsoft.com/office/drawing/2014/main" id="{547D227F-E1F0-110E-F61E-077205C41B7F}"/>
                </a:ext>
              </a:extLst>
            </p:cNvPr>
            <p:cNvSpPr txBox="1"/>
            <p:nvPr/>
          </p:nvSpPr>
          <p:spPr>
            <a:xfrm>
              <a:off x="2272" y="6220"/>
              <a:ext cx="14240" cy="2084"/>
            </a:xfrm>
            <a:prstGeom prst="rect">
              <a:avLst/>
            </a:prstGeom>
            <a:noFill/>
          </p:spPr>
          <p:txBody>
            <a:bodyPr wrap="square" rtlCol="0">
              <a:spAutoFit/>
            </a:bodyPr>
            <a:lstStyle/>
            <a:p>
              <a:pPr algn="just"/>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kiếm</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này</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được</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định</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là </a:t>
              </a:r>
              <a:r>
                <a:rPr lang="en-US" sz="4000" b="1" u="sng" dirty="0" err="1">
                  <a:effectLst/>
                  <a:latin typeface="Times New Roman" panose="02020603050405020304" pitchFamily="18" charset="0"/>
                  <a:ea typeface="Times New Roman" panose="02020603050405020304" pitchFamily="18" charset="0"/>
                  <a:cs typeface="Times New Roman" panose="02020603050405020304" pitchFamily="18" charset="0"/>
                </a:rPr>
                <a:t>quốc</a:t>
              </a:r>
              <a:r>
                <a:rPr lang="en-US" sz="4000"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u="sng" dirty="0" err="1">
                  <a:effectLst/>
                  <a:latin typeface="Times New Roman" panose="02020603050405020304" pitchFamily="18" charset="0"/>
                  <a:ea typeface="Times New Roman" panose="02020603050405020304" pitchFamily="18" charset="0"/>
                  <a:cs typeface="Times New Roman" panose="02020603050405020304" pitchFamily="18" charset="0"/>
                </a:rPr>
                <a:t>bảo</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effectLst/>
                <a:latin typeface=".VnTime"/>
                <a:ea typeface="Times New Roman" panose="02020603050405020304" pitchFamily="18" charset="0"/>
                <a:cs typeface="Times New Roman" panose="02020603050405020304" pitchFamily="18" charset="0"/>
              </a:endParaRPr>
            </a:p>
          </p:txBody>
        </p:sp>
      </p:grpSp>
      <p:grpSp>
        <p:nvGrpSpPr>
          <p:cNvPr id="15" name="组合 33">
            <a:extLst>
              <a:ext uri="{FF2B5EF4-FFF2-40B4-BE49-F238E27FC236}">
                <a16:creationId xmlns:a16="http://schemas.microsoft.com/office/drawing/2014/main" id="{0DA2E86E-7509-07D6-BF8F-EEB4F3CFD870}"/>
              </a:ext>
            </a:extLst>
          </p:cNvPr>
          <p:cNvGrpSpPr/>
          <p:nvPr/>
        </p:nvGrpSpPr>
        <p:grpSpPr>
          <a:xfrm>
            <a:off x="400293" y="2086598"/>
            <a:ext cx="10714776" cy="1323256"/>
            <a:chOff x="6744" y="6372"/>
            <a:chExt cx="12906" cy="1751"/>
          </a:xfrm>
        </p:grpSpPr>
        <p:grpSp>
          <p:nvGrpSpPr>
            <p:cNvPr id="16" name="组合 34">
              <a:extLst>
                <a:ext uri="{FF2B5EF4-FFF2-40B4-BE49-F238E27FC236}">
                  <a16:creationId xmlns:a16="http://schemas.microsoft.com/office/drawing/2014/main" id="{FEEF6B79-689E-B163-C66C-4E39F53354F0}"/>
                </a:ext>
              </a:extLst>
            </p:cNvPr>
            <p:cNvGrpSpPr/>
            <p:nvPr/>
          </p:nvGrpSpPr>
          <p:grpSpPr>
            <a:xfrm>
              <a:off x="6744" y="6427"/>
              <a:ext cx="1146" cy="1146"/>
              <a:chOff x="11167" y="6123"/>
              <a:chExt cx="1146" cy="1146"/>
            </a:xfrm>
          </p:grpSpPr>
          <p:sp>
            <p:nvSpPr>
              <p:cNvPr id="18" name="椭圆 1">
                <a:extLst>
                  <a:ext uri="{FF2B5EF4-FFF2-40B4-BE49-F238E27FC236}">
                    <a16:creationId xmlns:a16="http://schemas.microsoft.com/office/drawing/2014/main" id="{4C274776-F4CD-958C-FCF8-3C7B56357EC8}"/>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19" name="TextBox 32">
                <a:extLst>
                  <a:ext uri="{FF2B5EF4-FFF2-40B4-BE49-F238E27FC236}">
                    <a16:creationId xmlns:a16="http://schemas.microsoft.com/office/drawing/2014/main" id="{293E1709-E461-9EC7-7BE1-31C217C16A5D}"/>
                  </a:ext>
                </a:extLst>
              </p:cNvPr>
              <p:cNvSpPr txBox="1">
                <a:spLocks noChangeArrowheads="1"/>
              </p:cNvSpPr>
              <p:nvPr/>
            </p:nvSpPr>
            <p:spPr bwMode="auto">
              <a:xfrm>
                <a:off x="11266" y="6236"/>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02</a:t>
                </a:r>
              </a:p>
            </p:txBody>
          </p:sp>
        </p:grpSp>
        <p:sp>
          <p:nvSpPr>
            <p:cNvPr id="17" name="TextBox 76">
              <a:extLst>
                <a:ext uri="{FF2B5EF4-FFF2-40B4-BE49-F238E27FC236}">
                  <a16:creationId xmlns:a16="http://schemas.microsoft.com/office/drawing/2014/main" id="{945923C1-33A3-4DA3-B53B-70ABAA564B12}"/>
                </a:ext>
              </a:extLst>
            </p:cNvPr>
            <p:cNvSpPr txBox="1"/>
            <p:nvPr/>
          </p:nvSpPr>
          <p:spPr>
            <a:xfrm>
              <a:off x="7864" y="6372"/>
              <a:ext cx="11786" cy="1751"/>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lgn="just"/>
              <a:r>
                <a:rPr lang="en-US" sz="40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40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tài</a:t>
              </a:r>
              <a:r>
                <a:rPr lang="en-US" sz="4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đa</a:t>
              </a:r>
              <a:r>
                <a:rPr lang="en-US" sz="4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u="sng"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hội</a:t>
              </a:r>
              <a:r>
                <a:rPr lang="en-US" sz="4000" b="1" u="sng"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u="sng"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4000" b="1" u="sng"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tại</a:t>
              </a:r>
              <a:r>
                <a:rPr lang="en-US" sz="4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cuộc</a:t>
              </a:r>
              <a:r>
                <a:rPr lang="en-US" sz="4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4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ngày</a:t>
              </a:r>
              <a:r>
                <a:rPr lang="en-US" sz="4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hôm</a:t>
              </a:r>
              <a:r>
                <a:rPr lang="en-US" sz="4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nay</a:t>
              </a:r>
              <a:r>
                <a:rPr lang="en-US" sz="32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chemeClr val="tx1"/>
                </a:solidFill>
                <a:effectLst/>
                <a:latin typeface=".VnTime"/>
                <a:ea typeface="Times New Roman" panose="02020603050405020304" pitchFamily="18" charset="0"/>
                <a:cs typeface="Times New Roman" panose="02020603050405020304" pitchFamily="18" charset="0"/>
              </a:endParaRPr>
            </a:p>
          </p:txBody>
        </p:sp>
      </p:grpSp>
      <p:grpSp>
        <p:nvGrpSpPr>
          <p:cNvPr id="21" name="组合 33">
            <a:extLst>
              <a:ext uri="{FF2B5EF4-FFF2-40B4-BE49-F238E27FC236}">
                <a16:creationId xmlns:a16="http://schemas.microsoft.com/office/drawing/2014/main" id="{B20AD68E-852A-F9A7-D60E-7798DEB7CB22}"/>
              </a:ext>
            </a:extLst>
          </p:cNvPr>
          <p:cNvGrpSpPr/>
          <p:nvPr/>
        </p:nvGrpSpPr>
        <p:grpSpPr>
          <a:xfrm>
            <a:off x="378706" y="3583168"/>
            <a:ext cx="11438155" cy="2339340"/>
            <a:chOff x="6744" y="6053"/>
            <a:chExt cx="13058" cy="3684"/>
          </a:xfrm>
        </p:grpSpPr>
        <p:grpSp>
          <p:nvGrpSpPr>
            <p:cNvPr id="22" name="组合 34">
              <a:extLst>
                <a:ext uri="{FF2B5EF4-FFF2-40B4-BE49-F238E27FC236}">
                  <a16:creationId xmlns:a16="http://schemas.microsoft.com/office/drawing/2014/main" id="{0F9A942E-93DD-3FA1-75DD-DC4E610E8AA8}"/>
                </a:ext>
              </a:extLst>
            </p:cNvPr>
            <p:cNvGrpSpPr/>
            <p:nvPr/>
          </p:nvGrpSpPr>
          <p:grpSpPr>
            <a:xfrm>
              <a:off x="6744" y="6427"/>
              <a:ext cx="1146" cy="1228"/>
              <a:chOff x="11167" y="6123"/>
              <a:chExt cx="1146" cy="1228"/>
            </a:xfrm>
          </p:grpSpPr>
          <p:sp>
            <p:nvSpPr>
              <p:cNvPr id="24" name="椭圆 1">
                <a:extLst>
                  <a:ext uri="{FF2B5EF4-FFF2-40B4-BE49-F238E27FC236}">
                    <a16:creationId xmlns:a16="http://schemas.microsoft.com/office/drawing/2014/main" id="{601DA61F-3754-3B55-15EC-2D3677613B3D}"/>
                  </a:ext>
                </a:extLst>
              </p:cNvPr>
              <p:cNvSpPr>
                <a:spLocks noChangeArrowheads="1"/>
              </p:cNvSpPr>
              <p:nvPr/>
            </p:nvSpPr>
            <p:spPr bwMode="auto">
              <a:xfrm>
                <a:off x="11167" y="6123"/>
                <a:ext cx="1146" cy="1146"/>
              </a:xfrm>
              <a:prstGeom prst="roundRect">
                <a:avLst/>
              </a:prstGeom>
              <a:solidFill>
                <a:schemeClr val="accent3"/>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25" name="TextBox 32">
                <a:extLst>
                  <a:ext uri="{FF2B5EF4-FFF2-40B4-BE49-F238E27FC236}">
                    <a16:creationId xmlns:a16="http://schemas.microsoft.com/office/drawing/2014/main" id="{D056D83C-70DF-D473-55E7-0BEF23840572}"/>
                  </a:ext>
                </a:extLst>
              </p:cNvPr>
              <p:cNvSpPr txBox="1">
                <a:spLocks noChangeArrowheads="1"/>
              </p:cNvSpPr>
              <p:nvPr/>
            </p:nvSpPr>
            <p:spPr bwMode="auto">
              <a:xfrm>
                <a:off x="11266" y="6236"/>
                <a:ext cx="848" cy="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03</a:t>
                </a:r>
              </a:p>
            </p:txBody>
          </p:sp>
        </p:grpSp>
        <p:sp>
          <p:nvSpPr>
            <p:cNvPr id="23" name="TextBox 76">
              <a:extLst>
                <a:ext uri="{FF2B5EF4-FFF2-40B4-BE49-F238E27FC236}">
                  <a16:creationId xmlns:a16="http://schemas.microsoft.com/office/drawing/2014/main" id="{26BE735B-DC39-EFBB-9C4E-56AA5F096ECA}"/>
                </a:ext>
              </a:extLst>
            </p:cNvPr>
            <p:cNvSpPr txBox="1"/>
            <p:nvPr/>
          </p:nvSpPr>
          <p:spPr>
            <a:xfrm>
              <a:off x="8212" y="6053"/>
              <a:ext cx="11590" cy="3684"/>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lgn="just"/>
              <a:r>
                <a:rPr lang="en-US" sz="4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Chí </a:t>
              </a:r>
              <a:r>
                <a:rPr lang="en-US" sz="4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Phèo</a:t>
              </a:r>
              <a:r>
                <a:rPr lang="en-US" sz="4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đa</a:t>
              </a:r>
              <a:r>
                <a:rPr lang="en-US" sz="4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bị </a:t>
              </a:r>
              <a:r>
                <a:rPr lang="en-US" sz="4000" b="1" u="sng"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tha</a:t>
              </a:r>
              <a:r>
                <a:rPr lang="en-US" sz="4000" b="1" u="sng"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u="sng"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4000" b="1" u="sng"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bởi</a:t>
              </a:r>
              <a:r>
                <a:rPr lang="en-US" sz="4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sư</a:t>
              </a:r>
              <a:r>
                <a:rPr lang="en-US" sz="4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bất</a:t>
              </a:r>
              <a:r>
                <a:rPr lang="en-US" sz="4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4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của</a:t>
              </a:r>
              <a:r>
                <a:rPr lang="en-US" sz="4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xa</a:t>
              </a:r>
              <a:r>
                <a:rPr lang="en-US" sz="4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hội</a:t>
              </a:r>
              <a:r>
                <a:rPr lang="en-US" sz="4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đương</a:t>
              </a:r>
              <a:r>
                <a:rPr lang="en-US" sz="4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thời</a:t>
              </a:r>
              <a:r>
                <a:rPr lang="en-US" sz="4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b="1" dirty="0">
                <a:solidFill>
                  <a:schemeClr val="tx1"/>
                </a:solidFill>
                <a:effectLst/>
                <a:latin typeface=".VnTime"/>
                <a:ea typeface="Times New Roman" panose="02020603050405020304" pitchFamily="18" charset="0"/>
                <a:cs typeface="Times New Roman" panose="02020603050405020304" pitchFamily="18" charset="0"/>
              </a:endParaRPr>
            </a:p>
            <a:p>
              <a:pPr marL="0" marR="0" lvl="0" indent="287020" algn="just" defTabSz="914400" rtl="0" eaLnBrk="1" fontAlgn="auto" latinLnBrk="0" hangingPunct="1">
                <a:spcBef>
                  <a:spcPts val="0"/>
                </a:spcBef>
                <a:spcAft>
                  <a:spcPts val="0"/>
                </a:spcAft>
                <a:buClrTx/>
                <a:buSzTx/>
                <a:buFontTx/>
                <a:buNone/>
                <a:tabLst/>
                <a:defRPr/>
              </a:pPr>
              <a:endParaRPr kumimoji="0" lang="en-US" sz="6600" b="0" i="0" u="none" strike="noStrike" kern="100" cap="none" spc="0" normalizeH="0" baseline="0" noProof="0" dirty="0">
                <a:ln>
                  <a:noFill/>
                </a:ln>
                <a:solidFill>
                  <a:schemeClr val="tx1"/>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spTree>
    <p:extLst>
      <p:ext uri="{BB962C8B-B14F-4D97-AF65-F5344CB8AC3E}">
        <p14:creationId xmlns:p14="http://schemas.microsoft.com/office/powerpoint/2010/main" val="25108566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750" fill="hold"/>
                                        <p:tgtEl>
                                          <p:spTgt spid="15"/>
                                        </p:tgtEl>
                                        <p:attrNameLst>
                                          <p:attrName>ppt_x</p:attrName>
                                        </p:attrNameLst>
                                      </p:cBhvr>
                                      <p:tavLst>
                                        <p:tav tm="0">
                                          <p:val>
                                            <p:strVal val="#ppt_x"/>
                                          </p:val>
                                        </p:tav>
                                        <p:tav tm="100000">
                                          <p:val>
                                            <p:strVal val="#ppt_x"/>
                                          </p:val>
                                        </p:tav>
                                      </p:tavLst>
                                    </p:anim>
                                    <p:anim calcmode="lin" valueType="num">
                                      <p:cBhvr additive="base">
                                        <p:cTn id="14"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750" fill="hold"/>
                                        <p:tgtEl>
                                          <p:spTgt spid="21"/>
                                        </p:tgtEl>
                                        <p:attrNameLst>
                                          <p:attrName>ppt_x</p:attrName>
                                        </p:attrNameLst>
                                      </p:cBhvr>
                                      <p:tavLst>
                                        <p:tav tm="0">
                                          <p:val>
                                            <p:strVal val="#ppt_x"/>
                                          </p:val>
                                        </p:tav>
                                        <p:tav tm="100000">
                                          <p:val>
                                            <p:strVal val="#ppt_x"/>
                                          </p:val>
                                        </p:tav>
                                      </p:tavLst>
                                    </p:anim>
                                    <p:anim calcmode="lin" valueType="num">
                                      <p:cBhvr additive="base">
                                        <p:cTn id="20" dur="75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5">
            <a:extLst>
              <a:ext uri="{FF2B5EF4-FFF2-40B4-BE49-F238E27FC236}">
                <a16:creationId xmlns:a16="http://schemas.microsoft.com/office/drawing/2014/main" id="{DDE8D1E8-F3CB-FE3E-929D-DD85CF890E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864479" flipH="1">
            <a:off x="7716896" y="6372792"/>
            <a:ext cx="896266" cy="1538654"/>
          </a:xfrm>
          <a:prstGeom prst="rect">
            <a:avLst/>
          </a:prstGeom>
        </p:spPr>
      </p:pic>
      <p:pic>
        <p:nvPicPr>
          <p:cNvPr id="38" name="Picture 7">
            <a:extLst>
              <a:ext uri="{FF2B5EF4-FFF2-40B4-BE49-F238E27FC236}">
                <a16:creationId xmlns:a16="http://schemas.microsoft.com/office/drawing/2014/main" id="{2EB66864-DB8E-4CA4-ED1B-2D1292A1EC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080900" y="2228498"/>
            <a:ext cx="1445555" cy="796370"/>
          </a:xfrm>
          <a:prstGeom prst="rect">
            <a:avLst/>
          </a:prstGeom>
        </p:spPr>
      </p:pic>
      <p:sp>
        <p:nvSpPr>
          <p:cNvPr id="11" name="矩形 10">
            <a:extLst>
              <a:ext uri="{FF2B5EF4-FFF2-40B4-BE49-F238E27FC236}">
                <a16:creationId xmlns:a16="http://schemas.microsoft.com/office/drawing/2014/main" id="{84C0791A-6676-4043-BBF1-DD2993D19C98}"/>
              </a:ext>
            </a:extLst>
          </p:cNvPr>
          <p:cNvSpPr/>
          <p:nvPr/>
        </p:nvSpPr>
        <p:spPr>
          <a:xfrm flipV="1">
            <a:off x="0" y="957577"/>
            <a:ext cx="12190413" cy="45719"/>
          </a:xfrm>
          <a:prstGeom prst="rect">
            <a:avLst/>
          </a:prstGeom>
          <a:solidFill>
            <a:srgbClr val="EC9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033153" y="280469"/>
            <a:ext cx="795163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4400" b="1" u="none" strike="noStrike" kern="1200" cap="none" spc="0" normalizeH="0" baseline="0" noProof="0" dirty="0" err="1" smtClean="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Bài</a:t>
            </a:r>
            <a:r>
              <a:rPr kumimoji="0" lang="en-US" altLang="zh-CN" sz="4400" b="1"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4400" b="1"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tập</a:t>
            </a:r>
            <a:r>
              <a:rPr kumimoji="0" lang="en-US" altLang="zh-CN" sz="4400" b="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4400" b="1"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4:</a:t>
            </a:r>
            <a:endParaRPr kumimoji="0" lang="zh-CN" altLang="en-US" sz="4400" b="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 name="Picture 6">
            <a:extLst>
              <a:ext uri="{FF2B5EF4-FFF2-40B4-BE49-F238E27FC236}">
                <a16:creationId xmlns:a16="http://schemas.microsoft.com/office/drawing/2014/main" id="{7A8CD87B-7778-531C-C7A3-4926B183F56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33272" t="32416"/>
          <a:stretch>
            <a:fillRect/>
          </a:stretch>
        </p:blipFill>
        <p:spPr>
          <a:xfrm rot="10721006">
            <a:off x="1481371" y="1172741"/>
            <a:ext cx="538491" cy="523584"/>
          </a:xfrm>
          <a:prstGeom prst="rect">
            <a:avLst/>
          </a:prstGeom>
        </p:spPr>
      </p:pic>
      <p:pic>
        <p:nvPicPr>
          <p:cNvPr id="3" name="图片 4">
            <a:extLst>
              <a:ext uri="{FF2B5EF4-FFF2-40B4-BE49-F238E27FC236}">
                <a16:creationId xmlns:a16="http://schemas.microsoft.com/office/drawing/2014/main" id="{F3D458E7-AB5D-7B92-D38D-0F49C0707B6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167619" y="1258785"/>
            <a:ext cx="3309380" cy="2171010"/>
          </a:xfrm>
          <a:prstGeom prst="rect">
            <a:avLst/>
          </a:prstGeom>
        </p:spPr>
      </p:pic>
      <p:sp>
        <p:nvSpPr>
          <p:cNvPr id="5" name="文本框 9">
            <a:extLst>
              <a:ext uri="{FF2B5EF4-FFF2-40B4-BE49-F238E27FC236}">
                <a16:creationId xmlns:a16="http://schemas.microsoft.com/office/drawing/2014/main" id="{71BDEE98-D5B6-8317-5857-E4B147724BEC}"/>
              </a:ext>
            </a:extLst>
          </p:cNvPr>
          <p:cNvSpPr txBox="1"/>
          <p:nvPr/>
        </p:nvSpPr>
        <p:spPr>
          <a:xfrm>
            <a:off x="1435447" y="1990347"/>
            <a:ext cx="242551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mn-cs"/>
              </a:rPr>
              <a:t>Nhiệm</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mn-cs"/>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mn-cs"/>
              </a:rPr>
              <a:t>vụ</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Light" panose="020F0302020204030204"/>
              <a:ea typeface="字魂27号-布丁体" panose="00000500000000000000" pitchFamily="2" charset="-122"/>
              <a:cs typeface="+mn-cs"/>
            </a:endParaRPr>
          </a:p>
        </p:txBody>
      </p:sp>
      <p:grpSp>
        <p:nvGrpSpPr>
          <p:cNvPr id="6" name="组合 5">
            <a:extLst>
              <a:ext uri="{FF2B5EF4-FFF2-40B4-BE49-F238E27FC236}">
                <a16:creationId xmlns:a16="http://schemas.microsoft.com/office/drawing/2014/main" id="{058ADC3F-8DE2-241B-7BC5-92A6034B8D4C}"/>
              </a:ext>
            </a:extLst>
          </p:cNvPr>
          <p:cNvGrpSpPr/>
          <p:nvPr/>
        </p:nvGrpSpPr>
        <p:grpSpPr>
          <a:xfrm>
            <a:off x="4168770" y="280469"/>
            <a:ext cx="8168595" cy="6579119"/>
            <a:chOff x="834215" y="2069348"/>
            <a:chExt cx="3918140" cy="2591264"/>
          </a:xfrm>
        </p:grpSpPr>
        <p:pic>
          <p:nvPicPr>
            <p:cNvPr id="7" name="图片 8">
              <a:extLst>
                <a:ext uri="{FF2B5EF4-FFF2-40B4-BE49-F238E27FC236}">
                  <a16:creationId xmlns:a16="http://schemas.microsoft.com/office/drawing/2014/main" id="{75893D4B-D212-34C9-006D-EE55D716E96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4215" y="2069348"/>
              <a:ext cx="3918140" cy="2591264"/>
            </a:xfrm>
            <a:prstGeom prst="rect">
              <a:avLst/>
            </a:prstGeom>
          </p:spPr>
        </p:pic>
        <p:sp>
          <p:nvSpPr>
            <p:cNvPr id="8" name="文本框 12">
              <a:extLst>
                <a:ext uri="{FF2B5EF4-FFF2-40B4-BE49-F238E27FC236}">
                  <a16:creationId xmlns:a16="http://schemas.microsoft.com/office/drawing/2014/main" id="{4DEFB1F2-572E-DB8D-6E92-4BCB0B51421C}"/>
                </a:ext>
              </a:extLst>
            </p:cNvPr>
            <p:cNvSpPr txBox="1"/>
            <p:nvPr/>
          </p:nvSpPr>
          <p:spPr>
            <a:xfrm rot="21221573">
              <a:off x="1120163" y="2634553"/>
              <a:ext cx="3144431" cy="1345558"/>
            </a:xfrm>
            <a:prstGeom prst="rect">
              <a:avLst/>
            </a:prstGeom>
            <a:noFill/>
          </p:spPr>
          <p:txBody>
            <a:bodyPr wrap="square" rtlCol="0">
              <a:spAutoFit/>
            </a:bodyPr>
            <a:lstStyle/>
            <a:p>
              <a:pPr algn="ctr"/>
              <a:r>
                <a:rPr lang="en-US" sz="3600" b="1" i="1" kern="100" dirty="0" smtClean="0">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THẢO LUẬN NHÓM ĐÔI </a:t>
              </a:r>
              <a:endParaRPr lang="en-US" sz="3600" b="1" dirty="0" smtClean="0">
                <a:solidFill>
                  <a:srgbClr val="FFFF00"/>
                </a:solidFill>
                <a:effectLst/>
                <a:latin typeface=".VnTime"/>
                <a:ea typeface="Times New Roman" panose="02020603050405020304" pitchFamily="18" charset="0"/>
                <a:cs typeface="Times New Roman" panose="02020603050405020304" pitchFamily="18" charset="0"/>
              </a:endParaRPr>
            </a:p>
            <a:p>
              <a:pPr>
                <a:spcAft>
                  <a:spcPts val="800"/>
                </a:spcAft>
              </a:pPr>
              <a:r>
                <a:rPr lang="vi-VN" sz="3600" b="1" i="1" dirty="0" smtClean="0">
                  <a:solidFill>
                    <a:srgbClr val="FFFF00"/>
                  </a:solidFill>
                  <a:effectLst/>
                  <a:latin typeface="Times New Roman" panose="02020603050405020304" pitchFamily="18" charset="0"/>
                  <a:ea typeface="Arial" panose="020B0604020202020204" pitchFamily="34" charset="0"/>
                  <a:cs typeface="Times New Roman" panose="02020603050405020304" pitchFamily="18" charset="0"/>
                </a:rPr>
                <a:t>Trong </a:t>
              </a:r>
              <a:r>
                <a:rPr lang="vi-VN" sz="3600" b="1" i="1" dirty="0">
                  <a:solidFill>
                    <a:srgbClr val="FFFF00"/>
                  </a:solidFill>
                  <a:effectLst/>
                  <a:latin typeface="Times New Roman" panose="02020603050405020304" pitchFamily="18" charset="0"/>
                  <a:ea typeface="Arial" panose="020B0604020202020204" pitchFamily="34" charset="0"/>
                  <a:cs typeface="Times New Roman" panose="02020603050405020304" pitchFamily="18" charset="0"/>
                </a:rPr>
                <a:t>câu sau, nếu thay từ “tôn vinh” bằng từ “khen ngợi” thì ý nghĩa của câu có thay đổi không? Theo em, cách dùng từ nào hay hơn? Vì sao?</a:t>
              </a:r>
              <a:endParaRPr lang="en-US" sz="3600" b="1" dirty="0">
                <a:solidFill>
                  <a:srgbClr val="FFFF00"/>
                </a:solidFill>
                <a:effectLst/>
                <a:latin typeface=".VnTime"/>
                <a:ea typeface="Times New Roman" panose="02020603050405020304" pitchFamily="18" charset="0"/>
                <a:cs typeface="Times New Roman" panose="02020603050405020304" pitchFamily="18" charset="0"/>
              </a:endParaRPr>
            </a:p>
          </p:txBody>
        </p:sp>
      </p:grpSp>
      <p:pic>
        <p:nvPicPr>
          <p:cNvPr id="9" name="图片 1">
            <a:extLst>
              <a:ext uri="{FF2B5EF4-FFF2-40B4-BE49-F238E27FC236}">
                <a16:creationId xmlns:a16="http://schemas.microsoft.com/office/drawing/2014/main" id="{AE22D49D-6F10-9827-86CA-5DB070CA17A3}"/>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78159" y="3338758"/>
            <a:ext cx="3299277" cy="3240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341140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2">
            <a:extLst>
              <a:ext uri="{FF2B5EF4-FFF2-40B4-BE49-F238E27FC236}">
                <a16:creationId xmlns:a16="http://schemas.microsoft.com/office/drawing/2014/main" id="{98827C61-6A37-6526-1A05-9B8A3D6E076D}"/>
              </a:ext>
            </a:extLst>
          </p:cNvPr>
          <p:cNvGrpSpPr/>
          <p:nvPr/>
        </p:nvGrpSpPr>
        <p:grpSpPr>
          <a:xfrm>
            <a:off x="365760" y="253219"/>
            <a:ext cx="11619914" cy="6175716"/>
            <a:chOff x="0" y="0"/>
            <a:chExt cx="6322543" cy="6573948"/>
          </a:xfrm>
        </p:grpSpPr>
        <p:sp>
          <p:nvSpPr>
            <p:cNvPr id="35" name="Freeform 3">
              <a:extLst>
                <a:ext uri="{FF2B5EF4-FFF2-40B4-BE49-F238E27FC236}">
                  <a16:creationId xmlns:a16="http://schemas.microsoft.com/office/drawing/2014/main" id="{BBDBA872-FA5B-D7BC-80B2-965370693F64}"/>
                </a:ext>
              </a:extLst>
            </p:cNvPr>
            <p:cNvSpPr/>
            <p:nvPr/>
          </p:nvSpPr>
          <p:spPr>
            <a:xfrm>
              <a:off x="10160" y="16510"/>
              <a:ext cx="6299683" cy="6546009"/>
            </a:xfrm>
            <a:custGeom>
              <a:avLst/>
              <a:gdLst/>
              <a:ahLst/>
              <a:cxnLst/>
              <a:rect l="l" t="t" r="r" b="b"/>
              <a:pathLst>
                <a:path w="6299683" h="6546009">
                  <a:moveTo>
                    <a:pt x="6299683" y="6546009"/>
                  </a:moveTo>
                  <a:lnTo>
                    <a:pt x="0" y="6538388"/>
                  </a:lnTo>
                  <a:lnTo>
                    <a:pt x="0" y="2283554"/>
                  </a:lnTo>
                  <a:lnTo>
                    <a:pt x="17780" y="19050"/>
                  </a:lnTo>
                  <a:lnTo>
                    <a:pt x="3139464" y="0"/>
                  </a:lnTo>
                  <a:lnTo>
                    <a:pt x="6280633" y="5080"/>
                  </a:lnTo>
                  <a:close/>
                </a:path>
              </a:pathLst>
            </a:custGeom>
            <a:solidFill>
              <a:srgbClr val="FFF5DE"/>
            </a:solidFill>
          </p:spPr>
        </p:sp>
        <p:sp>
          <p:nvSpPr>
            <p:cNvPr id="36" name="Freeform 4">
              <a:extLst>
                <a:ext uri="{FF2B5EF4-FFF2-40B4-BE49-F238E27FC236}">
                  <a16:creationId xmlns:a16="http://schemas.microsoft.com/office/drawing/2014/main" id="{65130420-C881-E57B-3ED5-B99DD5AA49FD}"/>
                </a:ext>
              </a:extLst>
            </p:cNvPr>
            <p:cNvSpPr/>
            <p:nvPr/>
          </p:nvSpPr>
          <p:spPr>
            <a:xfrm>
              <a:off x="-3810" y="0"/>
              <a:ext cx="6328893" cy="6572679"/>
            </a:xfrm>
            <a:custGeom>
              <a:avLst/>
              <a:gdLst/>
              <a:ahLst/>
              <a:cxnLst/>
              <a:rect l="l" t="t" r="r" b="b"/>
              <a:pathLst>
                <a:path w="6328893" h="6572679">
                  <a:moveTo>
                    <a:pt x="6294603" y="21590"/>
                  </a:moveTo>
                  <a:cubicBezTo>
                    <a:pt x="6295873" y="34290"/>
                    <a:pt x="6295873" y="44450"/>
                    <a:pt x="6297143" y="54610"/>
                  </a:cubicBezTo>
                  <a:cubicBezTo>
                    <a:pt x="6299683" y="164090"/>
                    <a:pt x="6300953" y="308552"/>
                    <a:pt x="6303493" y="447854"/>
                  </a:cubicBezTo>
                  <a:cubicBezTo>
                    <a:pt x="6303493" y="649069"/>
                    <a:pt x="6316193" y="4616615"/>
                    <a:pt x="6322543" y="4817830"/>
                  </a:cubicBezTo>
                  <a:cubicBezTo>
                    <a:pt x="6328893" y="5122232"/>
                    <a:pt x="6325083" y="5431793"/>
                    <a:pt x="6325083" y="5736195"/>
                  </a:cubicBezTo>
                  <a:cubicBezTo>
                    <a:pt x="6325083" y="6004482"/>
                    <a:pt x="6326353" y="6252131"/>
                    <a:pt x="6327623" y="6511718"/>
                  </a:cubicBezTo>
                  <a:cubicBezTo>
                    <a:pt x="6327623" y="6533308"/>
                    <a:pt x="6327623" y="6547279"/>
                    <a:pt x="6327623" y="6571408"/>
                  </a:cubicBezTo>
                  <a:cubicBezTo>
                    <a:pt x="6304763" y="6571408"/>
                    <a:pt x="6284443" y="6572679"/>
                    <a:pt x="6249156" y="6571408"/>
                  </a:cubicBezTo>
                  <a:cubicBezTo>
                    <a:pt x="5928739" y="6566329"/>
                    <a:pt x="5603393" y="6572679"/>
                    <a:pt x="5282975" y="6567598"/>
                  </a:cubicBezTo>
                  <a:cubicBezTo>
                    <a:pt x="5090725" y="6563789"/>
                    <a:pt x="4903404" y="6566329"/>
                    <a:pt x="4711154" y="6563789"/>
                  </a:cubicBezTo>
                  <a:cubicBezTo>
                    <a:pt x="4622423" y="6562518"/>
                    <a:pt x="4533692" y="6561248"/>
                    <a:pt x="4444961" y="6559979"/>
                  </a:cubicBezTo>
                  <a:cubicBezTo>
                    <a:pt x="4390737" y="6559979"/>
                    <a:pt x="4341442" y="6561248"/>
                    <a:pt x="4287218" y="6561248"/>
                  </a:cubicBezTo>
                  <a:cubicBezTo>
                    <a:pt x="4149192" y="6559979"/>
                    <a:pt x="3769621" y="6561248"/>
                    <a:pt x="3631595" y="6559979"/>
                  </a:cubicBezTo>
                  <a:cubicBezTo>
                    <a:pt x="3533005" y="6558708"/>
                    <a:pt x="1561207" y="6567598"/>
                    <a:pt x="1462618" y="6566329"/>
                  </a:cubicBezTo>
                  <a:cubicBezTo>
                    <a:pt x="1437970" y="6566329"/>
                    <a:pt x="1408393" y="6567598"/>
                    <a:pt x="1383746" y="6567598"/>
                  </a:cubicBezTo>
                  <a:cubicBezTo>
                    <a:pt x="1324592" y="6567598"/>
                    <a:pt x="1270367" y="6568868"/>
                    <a:pt x="1211213" y="6568868"/>
                  </a:cubicBezTo>
                  <a:cubicBezTo>
                    <a:pt x="1063328" y="6568868"/>
                    <a:pt x="920373" y="6567598"/>
                    <a:pt x="772488" y="6566329"/>
                  </a:cubicBezTo>
                  <a:cubicBezTo>
                    <a:pt x="683757" y="6565058"/>
                    <a:pt x="595027" y="6563789"/>
                    <a:pt x="511225" y="6562518"/>
                  </a:cubicBezTo>
                  <a:cubicBezTo>
                    <a:pt x="353481" y="6561248"/>
                    <a:pt x="195738" y="6559979"/>
                    <a:pt x="48260" y="6559979"/>
                  </a:cubicBezTo>
                  <a:cubicBezTo>
                    <a:pt x="38100" y="6559979"/>
                    <a:pt x="29210" y="6559979"/>
                    <a:pt x="19050" y="6558708"/>
                  </a:cubicBezTo>
                  <a:cubicBezTo>
                    <a:pt x="10160" y="6557439"/>
                    <a:pt x="5080" y="6551089"/>
                    <a:pt x="7620" y="6542198"/>
                  </a:cubicBezTo>
                  <a:cubicBezTo>
                    <a:pt x="16510" y="6510099"/>
                    <a:pt x="12700" y="6381115"/>
                    <a:pt x="11430" y="6246971"/>
                  </a:cubicBezTo>
                  <a:cubicBezTo>
                    <a:pt x="10160" y="5973525"/>
                    <a:pt x="6350" y="5705239"/>
                    <a:pt x="7620" y="5431793"/>
                  </a:cubicBezTo>
                  <a:cubicBezTo>
                    <a:pt x="5080" y="5091275"/>
                    <a:pt x="0" y="876081"/>
                    <a:pt x="7620" y="530404"/>
                  </a:cubicBezTo>
                  <a:cubicBezTo>
                    <a:pt x="8890" y="463332"/>
                    <a:pt x="7620" y="391101"/>
                    <a:pt x="8890" y="324030"/>
                  </a:cubicBezTo>
                  <a:cubicBezTo>
                    <a:pt x="10160" y="215683"/>
                    <a:pt x="12700" y="97018"/>
                    <a:pt x="13970" y="44450"/>
                  </a:cubicBezTo>
                  <a:cubicBezTo>
                    <a:pt x="13970" y="41910"/>
                    <a:pt x="15240" y="39370"/>
                    <a:pt x="16510" y="38100"/>
                  </a:cubicBezTo>
                  <a:cubicBezTo>
                    <a:pt x="38100" y="35560"/>
                    <a:pt x="72500" y="30480"/>
                    <a:pt x="151372" y="29210"/>
                  </a:cubicBezTo>
                  <a:cubicBezTo>
                    <a:pt x="284469" y="25400"/>
                    <a:pt x="417565" y="22860"/>
                    <a:pt x="555591" y="20320"/>
                  </a:cubicBezTo>
                  <a:cubicBezTo>
                    <a:pt x="649251" y="17780"/>
                    <a:pt x="742911" y="16510"/>
                    <a:pt x="831642" y="13970"/>
                  </a:cubicBezTo>
                  <a:cubicBezTo>
                    <a:pt x="920373" y="11430"/>
                    <a:pt x="1014034" y="8890"/>
                    <a:pt x="1102765" y="8890"/>
                  </a:cubicBezTo>
                  <a:cubicBezTo>
                    <a:pt x="1201354" y="7620"/>
                    <a:pt x="1299944" y="10160"/>
                    <a:pt x="1398534" y="8890"/>
                  </a:cubicBezTo>
                  <a:cubicBezTo>
                    <a:pt x="1521772" y="8890"/>
                    <a:pt x="3754832" y="6350"/>
                    <a:pt x="3878070" y="5080"/>
                  </a:cubicBezTo>
                  <a:cubicBezTo>
                    <a:pt x="3996378" y="3810"/>
                    <a:pt x="4114685" y="2540"/>
                    <a:pt x="4237922" y="2540"/>
                  </a:cubicBezTo>
                  <a:cubicBezTo>
                    <a:pt x="4440032" y="1270"/>
                    <a:pt x="4637212" y="0"/>
                    <a:pt x="4839321" y="0"/>
                  </a:cubicBezTo>
                  <a:cubicBezTo>
                    <a:pt x="4923123" y="0"/>
                    <a:pt x="5011853" y="2540"/>
                    <a:pt x="5095655" y="2540"/>
                  </a:cubicBezTo>
                  <a:cubicBezTo>
                    <a:pt x="5327341" y="3810"/>
                    <a:pt x="5563957" y="5080"/>
                    <a:pt x="5795643" y="7620"/>
                  </a:cubicBezTo>
                  <a:cubicBezTo>
                    <a:pt x="5918880" y="8890"/>
                    <a:pt x="6042117" y="12700"/>
                    <a:pt x="6165355" y="16510"/>
                  </a:cubicBezTo>
                  <a:cubicBezTo>
                    <a:pt x="6194932" y="16510"/>
                    <a:pt x="6224509" y="16510"/>
                    <a:pt x="6249156" y="16510"/>
                  </a:cubicBezTo>
                  <a:cubicBezTo>
                    <a:pt x="6275553" y="17780"/>
                    <a:pt x="6284443" y="20320"/>
                    <a:pt x="6294603" y="21590"/>
                  </a:cubicBezTo>
                  <a:close/>
                  <a:moveTo>
                    <a:pt x="6304763" y="6554898"/>
                  </a:moveTo>
                  <a:cubicBezTo>
                    <a:pt x="6306033" y="6538389"/>
                    <a:pt x="6307303" y="6525689"/>
                    <a:pt x="6307303" y="6512989"/>
                  </a:cubicBezTo>
                  <a:cubicBezTo>
                    <a:pt x="6306033" y="6226334"/>
                    <a:pt x="6304763" y="5952888"/>
                    <a:pt x="6304763" y="5658805"/>
                  </a:cubicBezTo>
                  <a:cubicBezTo>
                    <a:pt x="6304763" y="5524662"/>
                    <a:pt x="6307303" y="5390518"/>
                    <a:pt x="6306033" y="5256375"/>
                  </a:cubicBezTo>
                  <a:cubicBezTo>
                    <a:pt x="6306033" y="5132550"/>
                    <a:pt x="6304763" y="5003567"/>
                    <a:pt x="6303493" y="4879742"/>
                  </a:cubicBezTo>
                  <a:cubicBezTo>
                    <a:pt x="6298413" y="4688846"/>
                    <a:pt x="6286983" y="736778"/>
                    <a:pt x="6286983" y="545882"/>
                  </a:cubicBezTo>
                  <a:cubicBezTo>
                    <a:pt x="6284443" y="385942"/>
                    <a:pt x="6281903" y="220843"/>
                    <a:pt x="6279363" y="63500"/>
                  </a:cubicBezTo>
                  <a:cubicBezTo>
                    <a:pt x="6278093" y="44450"/>
                    <a:pt x="6276823" y="43180"/>
                    <a:pt x="6234368" y="41910"/>
                  </a:cubicBezTo>
                  <a:cubicBezTo>
                    <a:pt x="6219579" y="41910"/>
                    <a:pt x="6209720" y="41910"/>
                    <a:pt x="6194932" y="40640"/>
                  </a:cubicBezTo>
                  <a:cubicBezTo>
                    <a:pt x="6071695" y="36830"/>
                    <a:pt x="5943528" y="31750"/>
                    <a:pt x="5820290" y="30480"/>
                  </a:cubicBezTo>
                  <a:cubicBezTo>
                    <a:pt x="5519591" y="26670"/>
                    <a:pt x="5213963" y="25400"/>
                    <a:pt x="4913263" y="22860"/>
                  </a:cubicBezTo>
                  <a:cubicBezTo>
                    <a:pt x="4868898" y="22860"/>
                    <a:pt x="4819603" y="22860"/>
                    <a:pt x="4775238" y="22860"/>
                  </a:cubicBezTo>
                  <a:cubicBezTo>
                    <a:pt x="4701295" y="22860"/>
                    <a:pt x="4627353" y="22860"/>
                    <a:pt x="4558340" y="22860"/>
                  </a:cubicBezTo>
                  <a:cubicBezTo>
                    <a:pt x="4400596" y="22860"/>
                    <a:pt x="4242852" y="22860"/>
                    <a:pt x="4090038" y="24130"/>
                  </a:cubicBezTo>
                  <a:cubicBezTo>
                    <a:pt x="3956942" y="25400"/>
                    <a:pt x="1714022" y="29210"/>
                    <a:pt x="1580926" y="29210"/>
                  </a:cubicBezTo>
                  <a:cubicBezTo>
                    <a:pt x="1364028" y="29210"/>
                    <a:pt x="1147130" y="26670"/>
                    <a:pt x="930232" y="33020"/>
                  </a:cubicBezTo>
                  <a:cubicBezTo>
                    <a:pt x="816854" y="36830"/>
                    <a:pt x="708405" y="36830"/>
                    <a:pt x="599956" y="38100"/>
                  </a:cubicBezTo>
                  <a:cubicBezTo>
                    <a:pt x="412635" y="41910"/>
                    <a:pt x="225315" y="45720"/>
                    <a:pt x="49530" y="50800"/>
                  </a:cubicBezTo>
                  <a:cubicBezTo>
                    <a:pt x="36830" y="50800"/>
                    <a:pt x="34290" y="53340"/>
                    <a:pt x="33020" y="81540"/>
                  </a:cubicBezTo>
                  <a:cubicBezTo>
                    <a:pt x="31750" y="174409"/>
                    <a:pt x="31750" y="267277"/>
                    <a:pt x="30480" y="360145"/>
                  </a:cubicBezTo>
                  <a:cubicBezTo>
                    <a:pt x="29210" y="514926"/>
                    <a:pt x="26670" y="664547"/>
                    <a:pt x="25400" y="819328"/>
                  </a:cubicBezTo>
                  <a:cubicBezTo>
                    <a:pt x="20320" y="984428"/>
                    <a:pt x="26670" y="5019045"/>
                    <a:pt x="29210" y="5184144"/>
                  </a:cubicBezTo>
                  <a:cubicBezTo>
                    <a:pt x="29210" y="5359562"/>
                    <a:pt x="29210" y="5540140"/>
                    <a:pt x="30480" y="5715558"/>
                  </a:cubicBezTo>
                  <a:cubicBezTo>
                    <a:pt x="30480" y="5844542"/>
                    <a:pt x="33020" y="5973526"/>
                    <a:pt x="33020" y="6102510"/>
                  </a:cubicBezTo>
                  <a:cubicBezTo>
                    <a:pt x="33020" y="6241812"/>
                    <a:pt x="33020" y="6381115"/>
                    <a:pt x="31750" y="6512989"/>
                  </a:cubicBezTo>
                  <a:cubicBezTo>
                    <a:pt x="31750" y="6516798"/>
                    <a:pt x="31750" y="6519339"/>
                    <a:pt x="31750" y="6523148"/>
                  </a:cubicBezTo>
                  <a:cubicBezTo>
                    <a:pt x="31750" y="6533308"/>
                    <a:pt x="35560" y="6537118"/>
                    <a:pt x="44450" y="6537118"/>
                  </a:cubicBezTo>
                  <a:cubicBezTo>
                    <a:pt x="82359" y="6537118"/>
                    <a:pt x="151372" y="6538389"/>
                    <a:pt x="215456" y="6538389"/>
                  </a:cubicBezTo>
                  <a:cubicBezTo>
                    <a:pt x="309116" y="6538389"/>
                    <a:pt x="407706" y="6535848"/>
                    <a:pt x="501366" y="6538389"/>
                  </a:cubicBezTo>
                  <a:cubicBezTo>
                    <a:pt x="654181" y="6542198"/>
                    <a:pt x="806995" y="6544739"/>
                    <a:pt x="959809" y="6543468"/>
                  </a:cubicBezTo>
                  <a:cubicBezTo>
                    <a:pt x="1058399" y="6542198"/>
                    <a:pt x="1152059" y="6544739"/>
                    <a:pt x="1250649" y="6544739"/>
                  </a:cubicBezTo>
                  <a:cubicBezTo>
                    <a:pt x="1393605" y="6544739"/>
                    <a:pt x="1536560" y="6543468"/>
                    <a:pt x="1679515" y="6544739"/>
                  </a:cubicBezTo>
                  <a:cubicBezTo>
                    <a:pt x="1891484" y="6546008"/>
                    <a:pt x="4218205" y="6535848"/>
                    <a:pt x="4435103" y="6538389"/>
                  </a:cubicBezTo>
                  <a:cubicBezTo>
                    <a:pt x="4528763" y="6539658"/>
                    <a:pt x="4622423" y="6540929"/>
                    <a:pt x="4711154" y="6540929"/>
                  </a:cubicBezTo>
                  <a:cubicBezTo>
                    <a:pt x="4873827" y="6543468"/>
                    <a:pt x="5031571" y="6539658"/>
                    <a:pt x="5194245" y="6543468"/>
                  </a:cubicBezTo>
                  <a:cubicBezTo>
                    <a:pt x="5327341" y="6546008"/>
                    <a:pt x="5460437" y="6546008"/>
                    <a:pt x="5593534" y="6548548"/>
                  </a:cubicBezTo>
                  <a:cubicBezTo>
                    <a:pt x="5790713" y="6552358"/>
                    <a:pt x="5987893" y="6554898"/>
                    <a:pt x="6185073" y="6556168"/>
                  </a:cubicBezTo>
                  <a:cubicBezTo>
                    <a:pt x="6259015" y="6556169"/>
                    <a:pt x="6284443" y="6554898"/>
                    <a:pt x="6304763" y="6554898"/>
                  </a:cubicBezTo>
                  <a:close/>
                </a:path>
              </a:pathLst>
            </a:custGeom>
            <a:solidFill>
              <a:srgbClr val="000000"/>
            </a:solidFill>
          </p:spPr>
        </p:sp>
      </p:grpSp>
      <p:pic>
        <p:nvPicPr>
          <p:cNvPr id="37" name="Picture 5">
            <a:extLst>
              <a:ext uri="{FF2B5EF4-FFF2-40B4-BE49-F238E27FC236}">
                <a16:creationId xmlns:a16="http://schemas.microsoft.com/office/drawing/2014/main" id="{DDE8D1E8-F3CB-FE3E-929D-DD85CF890E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864479" flipH="1">
            <a:off x="7716896" y="6372792"/>
            <a:ext cx="896266" cy="1538654"/>
          </a:xfrm>
          <a:prstGeom prst="rect">
            <a:avLst/>
          </a:prstGeom>
        </p:spPr>
      </p:pic>
      <p:sp>
        <p:nvSpPr>
          <p:cNvPr id="43" name="TextBox 12">
            <a:extLst>
              <a:ext uri="{FF2B5EF4-FFF2-40B4-BE49-F238E27FC236}">
                <a16:creationId xmlns:a16="http://schemas.microsoft.com/office/drawing/2014/main" id="{C26CB259-20B2-9154-7791-45BFEFD43659}"/>
              </a:ext>
            </a:extLst>
          </p:cNvPr>
          <p:cNvSpPr txBox="1"/>
          <p:nvPr/>
        </p:nvSpPr>
        <p:spPr>
          <a:xfrm>
            <a:off x="576957" y="534287"/>
            <a:ext cx="11099228" cy="4308872"/>
          </a:xfrm>
          <a:prstGeom prst="rect">
            <a:avLst/>
          </a:prstGeom>
        </p:spPr>
        <p:txBody>
          <a:bodyPr wrap="square" lIns="0" tIns="0" rIns="0" bIns="0" rtlCol="0" anchor="t">
            <a:spAutoFit/>
          </a:bodyPr>
          <a:lstStyle/>
          <a:p>
            <a:pPr algn="just"/>
            <a:r>
              <a:rPr lang="en-US" sz="4000" b="1" i="1" dirty="0" smtClean="0">
                <a:solidFill>
                  <a:srgbClr val="00B0F0"/>
                </a:solidFill>
                <a:latin typeface="Times New Roman" panose="02020603050405020304" pitchFamily="18" charset="0"/>
                <a:cs typeface="Times New Roman" panose="02020603050405020304" pitchFamily="18" charset="0"/>
              </a:rPr>
              <a:t>   </a:t>
            </a:r>
            <a:r>
              <a:rPr lang="vi-VN" sz="4000" b="1" i="1" dirty="0" smtClean="0">
                <a:solidFill>
                  <a:srgbClr val="00B0F0"/>
                </a:solidFill>
                <a:latin typeface="Times New Roman" panose="02020603050405020304" pitchFamily="18" charset="0"/>
                <a:cs typeface="Times New Roman" panose="02020603050405020304" pitchFamily="18" charset="0"/>
              </a:rPr>
              <a:t>Để </a:t>
            </a:r>
            <a:r>
              <a:rPr lang="vi-VN" sz="4000" b="1" i="1" dirty="0">
                <a:solidFill>
                  <a:srgbClr val="00B0F0"/>
                </a:solidFill>
                <a:latin typeface="Times New Roman" panose="02020603050405020304" pitchFamily="18" charset="0"/>
                <a:cs typeface="Times New Roman" panose="02020603050405020304" pitchFamily="18" charset="0"/>
              </a:rPr>
              <a:t>tôn vinh trí tuệ dân gian, người kể chuyện đã xếp đặt tình huống để cho người ra đố ở vị trí sứ giả nước ngoài, thậm chí là một nước lớn hơn đang “lăm le muốn chiếm bờ cõi nước ta”, mà nếu không trả lời được thì quốc giã sẽ phải “tỏ ra thua kém và thừa nhận sự thần phục của mình đối với nước </a:t>
            </a:r>
            <a:r>
              <a:rPr lang="vi-VN" sz="4000" b="1" i="1" dirty="0" smtClean="0">
                <a:solidFill>
                  <a:srgbClr val="00B0F0"/>
                </a:solidFill>
                <a:latin typeface="Times New Roman" pitchFamily="18" charset="0"/>
                <a:cs typeface="Times New Roman" pitchFamily="18" charset="0"/>
              </a:rPr>
              <a:t>l</a:t>
            </a:r>
            <a:r>
              <a:rPr lang="en-US" sz="4000" b="1" i="1" dirty="0">
                <a:solidFill>
                  <a:srgbClr val="00B0F0"/>
                </a:solidFill>
                <a:latin typeface="Times New Roman" pitchFamily="18" charset="0"/>
                <a:cs typeface="Times New Roman" pitchFamily="18" charset="0"/>
              </a:rPr>
              <a:t>á</a:t>
            </a:r>
            <a:r>
              <a:rPr lang="vi-VN" sz="4000" b="1" i="1" dirty="0" smtClean="0">
                <a:solidFill>
                  <a:srgbClr val="00B0F0"/>
                </a:solidFill>
                <a:latin typeface="Times New Roman" pitchFamily="18" charset="0"/>
                <a:cs typeface="Times New Roman" pitchFamily="18" charset="0"/>
              </a:rPr>
              <a:t>ng gi</a:t>
            </a:r>
            <a:r>
              <a:rPr lang="en-US" sz="4000" b="1" i="1" dirty="0">
                <a:solidFill>
                  <a:srgbClr val="00B0F0"/>
                </a:solidFill>
                <a:latin typeface="Times New Roman" panose="02020603050405020304" pitchFamily="18" charset="0"/>
                <a:cs typeface="Times New Roman" panose="02020603050405020304" pitchFamily="18" charset="0"/>
              </a:rPr>
              <a:t>ề</a:t>
            </a:r>
            <a:r>
              <a:rPr lang="vi-VN" sz="4000" b="1" i="1" dirty="0" smtClean="0">
                <a:solidFill>
                  <a:srgbClr val="00B0F0"/>
                </a:solidFill>
                <a:latin typeface="Times New Roman" panose="02020603050405020304" pitchFamily="18" charset="0"/>
                <a:cs typeface="Times New Roman" panose="02020603050405020304" pitchFamily="18" charset="0"/>
              </a:rPr>
              <a:t>ng</a:t>
            </a:r>
            <a:r>
              <a:rPr lang="vi-VN" sz="4000" b="1" i="1" dirty="0">
                <a:solidFill>
                  <a:srgbClr val="00B0F0"/>
                </a:solidFill>
                <a:latin typeface="Times New Roman" panose="02020603050405020304" pitchFamily="18" charset="0"/>
                <a:cs typeface="Times New Roman" panose="02020603050405020304" pitchFamily="18" charset="0"/>
              </a:rPr>
              <a:t>”.</a:t>
            </a:r>
            <a:endParaRPr lang="en-US" sz="4000" b="1"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281532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80">
                                          <p:stCondLst>
                                            <p:cond delay="0"/>
                                          </p:stCondLst>
                                        </p:cTn>
                                        <p:tgtEl>
                                          <p:spTgt spid="34"/>
                                        </p:tgtEl>
                                      </p:cBhvr>
                                    </p:animEffect>
                                    <p:anim calcmode="lin" valueType="num">
                                      <p:cBhvr>
                                        <p:cTn id="8"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3" dur="26">
                                          <p:stCondLst>
                                            <p:cond delay="650"/>
                                          </p:stCondLst>
                                        </p:cTn>
                                        <p:tgtEl>
                                          <p:spTgt spid="34"/>
                                        </p:tgtEl>
                                      </p:cBhvr>
                                      <p:to x="100000" y="60000"/>
                                    </p:animScale>
                                    <p:animScale>
                                      <p:cBhvr>
                                        <p:cTn id="14" dur="166" decel="50000">
                                          <p:stCondLst>
                                            <p:cond delay="676"/>
                                          </p:stCondLst>
                                        </p:cTn>
                                        <p:tgtEl>
                                          <p:spTgt spid="34"/>
                                        </p:tgtEl>
                                      </p:cBhvr>
                                      <p:to x="100000" y="100000"/>
                                    </p:animScale>
                                    <p:animScale>
                                      <p:cBhvr>
                                        <p:cTn id="15" dur="26">
                                          <p:stCondLst>
                                            <p:cond delay="1312"/>
                                          </p:stCondLst>
                                        </p:cTn>
                                        <p:tgtEl>
                                          <p:spTgt spid="34"/>
                                        </p:tgtEl>
                                      </p:cBhvr>
                                      <p:to x="100000" y="80000"/>
                                    </p:animScale>
                                    <p:animScale>
                                      <p:cBhvr>
                                        <p:cTn id="16" dur="166" decel="50000">
                                          <p:stCondLst>
                                            <p:cond delay="1338"/>
                                          </p:stCondLst>
                                        </p:cTn>
                                        <p:tgtEl>
                                          <p:spTgt spid="34"/>
                                        </p:tgtEl>
                                      </p:cBhvr>
                                      <p:to x="100000" y="100000"/>
                                    </p:animScale>
                                    <p:animScale>
                                      <p:cBhvr>
                                        <p:cTn id="17" dur="26">
                                          <p:stCondLst>
                                            <p:cond delay="1642"/>
                                          </p:stCondLst>
                                        </p:cTn>
                                        <p:tgtEl>
                                          <p:spTgt spid="34"/>
                                        </p:tgtEl>
                                      </p:cBhvr>
                                      <p:to x="100000" y="90000"/>
                                    </p:animScale>
                                    <p:animScale>
                                      <p:cBhvr>
                                        <p:cTn id="18" dur="166" decel="50000">
                                          <p:stCondLst>
                                            <p:cond delay="1668"/>
                                          </p:stCondLst>
                                        </p:cTn>
                                        <p:tgtEl>
                                          <p:spTgt spid="34"/>
                                        </p:tgtEl>
                                      </p:cBhvr>
                                      <p:to x="100000" y="100000"/>
                                    </p:animScale>
                                    <p:animScale>
                                      <p:cBhvr>
                                        <p:cTn id="19" dur="26">
                                          <p:stCondLst>
                                            <p:cond delay="1808"/>
                                          </p:stCondLst>
                                        </p:cTn>
                                        <p:tgtEl>
                                          <p:spTgt spid="34"/>
                                        </p:tgtEl>
                                      </p:cBhvr>
                                      <p:to x="100000" y="95000"/>
                                    </p:animScale>
                                    <p:animScale>
                                      <p:cBhvr>
                                        <p:cTn id="20" dur="166" decel="50000">
                                          <p:stCondLst>
                                            <p:cond delay="1834"/>
                                          </p:stCondLst>
                                        </p:cTn>
                                        <p:tgtEl>
                                          <p:spTgt spid="3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ppt_x"/>
                                          </p:val>
                                        </p:tav>
                                        <p:tav tm="100000">
                                          <p:val>
                                            <p:strVal val="#ppt_x"/>
                                          </p:val>
                                        </p:tav>
                                      </p:tavLst>
                                    </p:anim>
                                    <p:anim calcmode="lin" valueType="num">
                                      <p:cBhvr additive="base">
                                        <p:cTn id="2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矩形 6">
            <a:extLst>
              <a:ext uri="{FF2B5EF4-FFF2-40B4-BE49-F238E27FC236}">
                <a16:creationId xmlns:a16="http://schemas.microsoft.com/office/drawing/2014/main" id="{8A8CED80-6C03-4ACA-A189-1DC5856E13CD}"/>
              </a:ext>
            </a:extLst>
          </p:cNvPr>
          <p:cNvSpPr/>
          <p:nvPr/>
        </p:nvSpPr>
        <p:spPr>
          <a:xfrm>
            <a:off x="266373" y="360646"/>
            <a:ext cx="5346636" cy="5632311"/>
          </a:xfrm>
          <a:prstGeom prst="rect">
            <a:avLst/>
          </a:prstGeom>
        </p:spPr>
        <p:txBody>
          <a:bodyPr wrap="square">
            <a:spAutoFit/>
          </a:bodyPr>
          <a:lstStyle/>
          <a:p>
            <a:pPr lvl="0">
              <a:defRPr/>
            </a:pPr>
            <a:r>
              <a:rPr lang="en-US" sz="4000" b="1" dirty="0">
                <a:latin typeface="Times New Roman" pitchFamily="18" charset="0"/>
                <a:cs typeface="Times New Roman" pitchFamily="18" charset="0"/>
              </a:rPr>
              <a:t>N</a:t>
            </a:r>
            <a:r>
              <a:rPr lang="vi-VN" sz="4000" b="1" dirty="0">
                <a:latin typeface="Times New Roman" pitchFamily="18" charset="0"/>
                <a:cs typeface="Times New Roman" pitchFamily="18" charset="0"/>
              </a:rPr>
              <a:t>ếu thay từ “</a:t>
            </a:r>
            <a:r>
              <a:rPr lang="vi-VN" sz="4000" b="1" dirty="0">
                <a:solidFill>
                  <a:srgbClr val="0070C0"/>
                </a:solidFill>
                <a:latin typeface="Times New Roman" pitchFamily="18" charset="0"/>
                <a:cs typeface="Times New Roman" pitchFamily="18" charset="0"/>
              </a:rPr>
              <a:t>tôn vinh</a:t>
            </a:r>
            <a:r>
              <a:rPr lang="vi-VN" sz="4000" b="1" dirty="0">
                <a:latin typeface="Times New Roman" pitchFamily="18" charset="0"/>
                <a:cs typeface="Times New Roman" pitchFamily="18" charset="0"/>
              </a:rPr>
              <a:t>” bằng từ “</a:t>
            </a:r>
            <a:r>
              <a:rPr lang="vi-VN" sz="4000" b="1" dirty="0">
                <a:solidFill>
                  <a:srgbClr val="0070C0"/>
                </a:solidFill>
                <a:latin typeface="Times New Roman" pitchFamily="18" charset="0"/>
                <a:cs typeface="Times New Roman" pitchFamily="18" charset="0"/>
              </a:rPr>
              <a:t>khen ngợi</a:t>
            </a:r>
            <a:r>
              <a:rPr lang="vi-VN" sz="4000" b="1" dirty="0">
                <a:latin typeface="Times New Roman" pitchFamily="18" charset="0"/>
                <a:cs typeface="Times New Roman" pitchFamily="18" charset="0"/>
              </a:rPr>
              <a:t>” thì ý nghĩa của câu đã thay đổi</a:t>
            </a:r>
            <a:r>
              <a:rPr lang="vi-VN" sz="4000" b="1" dirty="0" smtClean="0">
                <a:latin typeface="Times New Roman" pitchFamily="18" charset="0"/>
                <a:cs typeface="Times New Roman" pitchFamily="18" charset="0"/>
              </a:rPr>
              <a:t>.</a:t>
            </a:r>
            <a:endParaRPr lang="en-US" sz="4000" b="1" dirty="0" smtClean="0">
              <a:latin typeface="Times New Roman" pitchFamily="18" charset="0"/>
              <a:cs typeface="Times New Roman" pitchFamily="18" charset="0"/>
            </a:endParaRPr>
          </a:p>
          <a:p>
            <a:pPr lvl="0">
              <a:defRPr/>
            </a:pPr>
            <a:r>
              <a:rPr lang="en-US" sz="4000" b="1" dirty="0" smtClean="0">
                <a:latin typeface="Times New Roman" pitchFamily="18" charset="0"/>
                <a:cs typeface="Times New Roman" pitchFamily="18" charset="0"/>
              </a:rPr>
              <a:t>+</a:t>
            </a:r>
            <a:r>
              <a:rPr lang="vi-VN" sz="4000" b="1" dirty="0" smtClean="0">
                <a:latin typeface="Times New Roman" pitchFamily="18" charset="0"/>
                <a:cs typeface="Times New Roman" pitchFamily="18" charset="0"/>
              </a:rPr>
              <a:t>Từ </a:t>
            </a:r>
            <a:r>
              <a:rPr lang="vi-VN" sz="4000" b="1" dirty="0">
                <a:latin typeface="Times New Roman" pitchFamily="18" charset="0"/>
                <a:cs typeface="Times New Roman" pitchFamily="18" charset="0"/>
              </a:rPr>
              <a:t>“</a:t>
            </a:r>
            <a:r>
              <a:rPr lang="vi-VN" sz="4000" b="1" dirty="0">
                <a:solidFill>
                  <a:srgbClr val="0070C0"/>
                </a:solidFill>
                <a:latin typeface="Times New Roman" pitchFamily="18" charset="0"/>
                <a:cs typeface="Times New Roman" pitchFamily="18" charset="0"/>
              </a:rPr>
              <a:t>khen ngợi</a:t>
            </a:r>
            <a:r>
              <a:rPr lang="vi-VN" sz="4000" b="1" dirty="0">
                <a:latin typeface="Times New Roman" pitchFamily="18" charset="0"/>
                <a:cs typeface="Times New Roman" pitchFamily="18" charset="0"/>
              </a:rPr>
              <a:t>” thể hiện sự công </a:t>
            </a:r>
            <a:r>
              <a:rPr lang="vi-VN" sz="4000" b="1" dirty="0" smtClean="0">
                <a:latin typeface="Times New Roman" pitchFamily="18" charset="0"/>
                <a:cs typeface="Times New Roman" pitchFamily="18" charset="0"/>
              </a:rPr>
              <a:t>nhận</a:t>
            </a:r>
            <a:r>
              <a:rPr lang="en-US" sz="4000" b="1" dirty="0" smtClean="0">
                <a:latin typeface="Times New Roman" pitchFamily="18" charset="0"/>
                <a:cs typeface="Times New Roman" pitchFamily="18" charset="0"/>
              </a:rPr>
              <a:t>.</a:t>
            </a:r>
          </a:p>
          <a:p>
            <a:pPr lvl="0">
              <a:defRPr/>
            </a:pPr>
            <a:r>
              <a:rPr lang="en-US" sz="4000" b="1" dirty="0" smtClean="0">
                <a:latin typeface="Times New Roman" pitchFamily="18" charset="0"/>
                <a:cs typeface="Times New Roman" pitchFamily="18" charset="0"/>
              </a:rPr>
              <a:t>+C</a:t>
            </a:r>
            <a:r>
              <a:rPr lang="vi-VN" sz="4000" b="1" dirty="0" smtClean="0">
                <a:latin typeface="Times New Roman" pitchFamily="18" charset="0"/>
                <a:cs typeface="Times New Roman" pitchFamily="18" charset="0"/>
              </a:rPr>
              <a:t>òn </a:t>
            </a:r>
            <a:r>
              <a:rPr lang="vi-VN" sz="4000" b="1" dirty="0">
                <a:latin typeface="Times New Roman" pitchFamily="18" charset="0"/>
                <a:cs typeface="Times New Roman" pitchFamily="18" charset="0"/>
              </a:rPr>
              <a:t>từ “</a:t>
            </a:r>
            <a:r>
              <a:rPr lang="vi-VN" sz="4000" b="1" dirty="0">
                <a:solidFill>
                  <a:srgbClr val="0070C0"/>
                </a:solidFill>
                <a:latin typeface="Times New Roman" pitchFamily="18" charset="0"/>
                <a:cs typeface="Times New Roman" pitchFamily="18" charset="0"/>
              </a:rPr>
              <a:t>tôn vinh</a:t>
            </a:r>
            <a:r>
              <a:rPr lang="vi-VN" sz="4000" b="1" dirty="0">
                <a:latin typeface="Times New Roman" pitchFamily="18" charset="0"/>
                <a:cs typeface="Times New Roman" pitchFamily="18" charset="0"/>
              </a:rPr>
              <a:t>” là tôn lên một vị trí, danh hiệu cao </a:t>
            </a:r>
            <a:r>
              <a:rPr lang="vi-VN" sz="4000" b="1" dirty="0" smtClean="0">
                <a:latin typeface="Times New Roman" pitchFamily="18" charset="0"/>
                <a:cs typeface="Times New Roman" pitchFamily="18" charset="0"/>
              </a:rPr>
              <a:t>quý</a:t>
            </a:r>
            <a:r>
              <a:rPr lang="en-US" sz="4000" b="1" dirty="0" smtClean="0">
                <a:latin typeface="Times New Roman" pitchFamily="18" charset="0"/>
                <a:cs typeface="Times New Roman" pitchFamily="18" charset="0"/>
              </a:rPr>
              <a:t>.</a:t>
            </a:r>
            <a:endParaRPr kumimoji="0" lang="en-US" sz="4000" b="1" i="0" u="none" strike="noStrike" kern="100" cap="none" spc="0" normalizeH="0" baseline="0" noProof="0" dirty="0">
              <a:ln>
                <a:noFill/>
              </a:ln>
              <a:solidFill>
                <a:srgbClr val="000000"/>
              </a:solidFill>
              <a:effectLst/>
              <a:uLnTx/>
              <a:uFillTx/>
              <a:latin typeface="Times New Roman" pitchFamily="18" charset="0"/>
              <a:ea typeface="SimSun" panose="02010600030101010101" pitchFamily="2" charset="-122"/>
              <a:cs typeface="Times New Roman" pitchFamily="18" charset="0"/>
            </a:endParaRPr>
          </a:p>
        </p:txBody>
      </p:sp>
      <p:sp>
        <p:nvSpPr>
          <p:cNvPr id="32" name="矩形 47">
            <a:extLst>
              <a:ext uri="{FF2B5EF4-FFF2-40B4-BE49-F238E27FC236}">
                <a16:creationId xmlns:a16="http://schemas.microsoft.com/office/drawing/2014/main" id="{860FC5A1-F3CB-41A9-A842-B64666BA8607}"/>
              </a:ext>
            </a:extLst>
          </p:cNvPr>
          <p:cNvSpPr/>
          <p:nvPr/>
        </p:nvSpPr>
        <p:spPr>
          <a:xfrm>
            <a:off x="6556459" y="234035"/>
            <a:ext cx="5485486" cy="5632311"/>
          </a:xfrm>
          <a:prstGeom prst="rect">
            <a:avLst/>
          </a:prstGeom>
        </p:spPr>
        <p:txBody>
          <a:bodyPr wrap="square">
            <a:spAutoFit/>
          </a:bodyPr>
          <a:lstStyle/>
          <a:p>
            <a:r>
              <a:rPr lang="en-US" sz="2800" b="1" dirty="0" smtClean="0">
                <a:latin typeface="+mj-lt"/>
              </a:rPr>
              <a:t>    </a:t>
            </a:r>
            <a:r>
              <a:rPr lang="vi-VN" sz="4000" b="1" dirty="0" smtClean="0">
                <a:latin typeface="+mj-lt"/>
              </a:rPr>
              <a:t>Ở </a:t>
            </a:r>
            <a:r>
              <a:rPr lang="vi-VN" sz="4000" b="1" dirty="0">
                <a:latin typeface="+mj-lt"/>
              </a:rPr>
              <a:t>trường hợp này, trí tuệ dân gian là một phẩm chất, năng lực đặc biệt, nó đáng được tôn vinh chứ không phải được công nhận</a:t>
            </a:r>
            <a:r>
              <a:rPr lang="vi-VN" sz="4000" b="1" dirty="0" smtClean="0">
                <a:latin typeface="+mj-lt"/>
              </a:rPr>
              <a:t>.</a:t>
            </a:r>
            <a:endParaRPr lang="en-US" sz="4000" b="1" dirty="0" smtClean="0">
              <a:latin typeface="+mj-lt"/>
            </a:endParaRPr>
          </a:p>
          <a:p>
            <a:r>
              <a:rPr lang="en-US" sz="4000" b="1" dirty="0" smtClean="0">
                <a:solidFill>
                  <a:srgbClr val="FF0000"/>
                </a:solidFill>
                <a:latin typeface="Times New Roman" panose="02020603050405020304" pitchFamily="18" charset="0"/>
                <a:cs typeface="Times New Roman" panose="02020603050405020304" pitchFamily="18" charset="0"/>
              </a:rPr>
              <a:t>=&gt;</a:t>
            </a:r>
            <a:r>
              <a:rPr lang="vi-VN" sz="4000" b="1" dirty="0" smtClean="0">
                <a:solidFill>
                  <a:srgbClr val="FF0000"/>
                </a:solidFill>
                <a:latin typeface="Times New Roman" panose="02020603050405020304" pitchFamily="18" charset="0"/>
                <a:cs typeface="Times New Roman" panose="02020603050405020304" pitchFamily="18" charset="0"/>
              </a:rPr>
              <a:t> </a:t>
            </a:r>
            <a:r>
              <a:rPr lang="vi-VN" sz="4000" b="1" dirty="0">
                <a:solidFill>
                  <a:srgbClr val="FF0000"/>
                </a:solidFill>
                <a:latin typeface="Times New Roman" panose="02020603050405020304" pitchFamily="18" charset="0"/>
                <a:cs typeface="Times New Roman" panose="02020603050405020304" pitchFamily="18" charset="0"/>
              </a:rPr>
              <a:t>Vì vậy, cách dùng từ “tôn vinh” phù hợp hơn.</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7473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1000"/>
                                        <p:tgtEl>
                                          <p:spTgt spid="32"/>
                                        </p:tgtEl>
                                      </p:cBhvr>
                                    </p:animEffect>
                                    <p:anim calcmode="lin" valueType="num">
                                      <p:cBhvr>
                                        <p:cTn id="15" dur="1000" fill="hold"/>
                                        <p:tgtEl>
                                          <p:spTgt spid="32"/>
                                        </p:tgtEl>
                                        <p:attrNameLst>
                                          <p:attrName>ppt_x</p:attrName>
                                        </p:attrNameLst>
                                      </p:cBhvr>
                                      <p:tavLst>
                                        <p:tav tm="0">
                                          <p:val>
                                            <p:strVal val="#ppt_x"/>
                                          </p:val>
                                        </p:tav>
                                        <p:tav tm="100000">
                                          <p:val>
                                            <p:strVal val="#ppt_x"/>
                                          </p:val>
                                        </p:tav>
                                      </p:tavLst>
                                    </p:anim>
                                    <p:anim calcmode="lin" valueType="num">
                                      <p:cBhvr>
                                        <p:cTn id="1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0F4D74FC-EC61-41F9-9477-4489DE7AC53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2" name="TextBox 16">
            <a:extLst>
              <a:ext uri="{FF2B5EF4-FFF2-40B4-BE49-F238E27FC236}">
                <a16:creationId xmlns:a16="http://schemas.microsoft.com/office/drawing/2014/main" id="{EE681406-3500-33ED-D60C-FC10AA16E4B7}"/>
              </a:ext>
            </a:extLst>
          </p:cNvPr>
          <p:cNvSpPr txBox="1"/>
          <p:nvPr/>
        </p:nvSpPr>
        <p:spPr>
          <a:xfrm>
            <a:off x="2521590" y="1827456"/>
            <a:ext cx="8166202" cy="13234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noProof="0" dirty="0" smtClean="0">
                <a:ln>
                  <a:noFill/>
                </a:ln>
                <a:solidFill>
                  <a:srgbClr val="FF0000"/>
                </a:solidFill>
                <a:effectLst/>
                <a:uLnTx/>
                <a:uFillTx/>
                <a:latin typeface="Times New Roman" panose="02020603050405020304" pitchFamily="18" charset="0"/>
                <a:ea typeface="hakuyoxingshu7000" panose="02000600000000000000" pitchFamily="2" charset="-122"/>
                <a:cs typeface="Times New Roman" panose="02020603050405020304" pitchFamily="18" charset="0"/>
              </a:rPr>
              <a:t>III. </a:t>
            </a:r>
            <a:r>
              <a:rPr kumimoji="0" lang="en-US" altLang="zh-CN" sz="8000" b="1" i="0" u="sng" strike="noStrike" kern="1200" cap="none" spc="0" normalizeH="0" noProof="0" dirty="0" smtClean="0">
                <a:ln>
                  <a:noFill/>
                </a:ln>
                <a:solidFill>
                  <a:srgbClr val="FF0000"/>
                </a:solidFill>
                <a:effectLst/>
                <a:uLnTx/>
                <a:uFillTx/>
                <a:latin typeface="Times New Roman" panose="02020603050405020304" pitchFamily="18" charset="0"/>
                <a:ea typeface="hakuyoxingshu7000" panose="02000600000000000000" pitchFamily="2" charset="-122"/>
                <a:cs typeface="Times New Roman" panose="02020603050405020304" pitchFamily="18" charset="0"/>
              </a:rPr>
              <a:t>VẬN DỤNG</a:t>
            </a:r>
            <a:endParaRPr kumimoji="0" lang="en-US" sz="8000" b="1" i="0" u="sng" strike="noStrike" kern="1200" cap="none" spc="0" normalizeH="0" baseline="0" noProof="0" dirty="0">
              <a:ln>
                <a:noFill/>
              </a:ln>
              <a:solidFill>
                <a:srgbClr val="FF0000"/>
              </a:solidFill>
              <a:effectLst/>
              <a:uLnTx/>
              <a:uFillTx/>
              <a:latin typeface="Times New Roman" panose="02020603050405020304" pitchFamily="18" charset="0"/>
              <a:ea typeface="hakuyoxingshu7000" panose="02000600000000000000" pitchFamily="2" charset="-122"/>
              <a:cs typeface="Times New Roman" panose="02020603050405020304" pitchFamily="18" charset="0"/>
            </a:endParaRPr>
          </a:p>
        </p:txBody>
      </p:sp>
      <p:cxnSp>
        <p:nvCxnSpPr>
          <p:cNvPr id="3" name="直接连接符 11">
            <a:extLst>
              <a:ext uri="{FF2B5EF4-FFF2-40B4-BE49-F238E27FC236}">
                <a16:creationId xmlns:a16="http://schemas.microsoft.com/office/drawing/2014/main" id="{A4D7F59E-3053-FF09-0A20-D578C21AFF91}"/>
              </a:ext>
            </a:extLst>
          </p:cNvPr>
          <p:cNvCxnSpPr>
            <a:cxnSpLocks/>
          </p:cNvCxnSpPr>
          <p:nvPr/>
        </p:nvCxnSpPr>
        <p:spPr>
          <a:xfrm>
            <a:off x="3456782" y="4725243"/>
            <a:ext cx="5276850" cy="0"/>
          </a:xfrm>
          <a:prstGeom prst="line">
            <a:avLst/>
          </a:prstGeom>
          <a:ln w="1270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62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750"/>
                                        <p:tgtEl>
                                          <p:spTgt spid="34"/>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anim calcmode="lin" valueType="num">
                                      <p:cBhvr>
                                        <p:cTn id="12" dur="750" fill="hold"/>
                                        <p:tgtEl>
                                          <p:spTgt spid="2"/>
                                        </p:tgtEl>
                                        <p:attrNameLst>
                                          <p:attrName>ppt_x</p:attrName>
                                        </p:attrNameLst>
                                      </p:cBhvr>
                                      <p:tavLst>
                                        <p:tav tm="0">
                                          <p:val>
                                            <p:strVal val="#ppt_x"/>
                                          </p:val>
                                        </p:tav>
                                        <p:tav tm="100000">
                                          <p:val>
                                            <p:strVal val="#ppt_x"/>
                                          </p:val>
                                        </p:tav>
                                      </p:tavLst>
                                    </p:anim>
                                    <p:anim calcmode="lin" valueType="num">
                                      <p:cBhvr>
                                        <p:cTn id="13" dur="75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37"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out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5">
            <a:extLst>
              <a:ext uri="{FF2B5EF4-FFF2-40B4-BE49-F238E27FC236}">
                <a16:creationId xmlns:a16="http://schemas.microsoft.com/office/drawing/2014/main" id="{814A83DA-14EA-8F70-C4A0-A746338503F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423860">
            <a:off x="7297100" y="1418974"/>
            <a:ext cx="481186" cy="566935"/>
          </a:xfrm>
          <a:prstGeom prst="rect">
            <a:avLst/>
          </a:prstGeom>
        </p:spPr>
      </p:pic>
      <p:pic>
        <p:nvPicPr>
          <p:cNvPr id="22" name="Picture 6">
            <a:extLst>
              <a:ext uri="{FF2B5EF4-FFF2-40B4-BE49-F238E27FC236}">
                <a16:creationId xmlns:a16="http://schemas.microsoft.com/office/drawing/2014/main" id="{BCFAF9C0-4578-45F2-C23D-ED540B12F99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33272" t="32416"/>
          <a:stretch>
            <a:fillRect/>
          </a:stretch>
        </p:blipFill>
        <p:spPr>
          <a:xfrm rot="10721006">
            <a:off x="1481371" y="1172741"/>
            <a:ext cx="538491" cy="523584"/>
          </a:xfrm>
          <a:prstGeom prst="rect">
            <a:avLst/>
          </a:prstGeom>
        </p:spPr>
      </p:pic>
      <p:pic>
        <p:nvPicPr>
          <p:cNvPr id="23" name="Picture 7">
            <a:extLst>
              <a:ext uri="{FF2B5EF4-FFF2-40B4-BE49-F238E27FC236}">
                <a16:creationId xmlns:a16="http://schemas.microsoft.com/office/drawing/2014/main" id="{C3B4B139-B29C-A16D-A878-8E4B148C7A5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00383">
            <a:off x="1576858" y="3021302"/>
            <a:ext cx="209576" cy="263166"/>
          </a:xfrm>
          <a:prstGeom prst="rect">
            <a:avLst/>
          </a:prstGeom>
        </p:spPr>
      </p:pic>
      <p:pic>
        <p:nvPicPr>
          <p:cNvPr id="24" name="Picture 8">
            <a:extLst>
              <a:ext uri="{FF2B5EF4-FFF2-40B4-BE49-F238E27FC236}">
                <a16:creationId xmlns:a16="http://schemas.microsoft.com/office/drawing/2014/main" id="{FE17D7B4-0BD0-2AB7-7FBC-87C042982FC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46010" flipH="1">
            <a:off x="1216287" y="3526177"/>
            <a:ext cx="324493" cy="407469"/>
          </a:xfrm>
          <a:prstGeom prst="rect">
            <a:avLst/>
          </a:prstGeom>
        </p:spPr>
      </p:pic>
      <p:grpSp>
        <p:nvGrpSpPr>
          <p:cNvPr id="25" name="Group 9">
            <a:extLst>
              <a:ext uri="{FF2B5EF4-FFF2-40B4-BE49-F238E27FC236}">
                <a16:creationId xmlns:a16="http://schemas.microsoft.com/office/drawing/2014/main" id="{5D7CF8B7-2197-7AC9-A40B-34CCF5468838}"/>
              </a:ext>
            </a:extLst>
          </p:cNvPr>
          <p:cNvGrpSpPr/>
          <p:nvPr/>
        </p:nvGrpSpPr>
        <p:grpSpPr>
          <a:xfrm rot="5400000">
            <a:off x="891654" y="-144532"/>
            <a:ext cx="6431747" cy="7199113"/>
            <a:chOff x="0" y="0"/>
            <a:chExt cx="5180262" cy="7156940"/>
          </a:xfrm>
        </p:grpSpPr>
        <p:sp>
          <p:nvSpPr>
            <p:cNvPr id="26" name="Freeform 10">
              <a:extLst>
                <a:ext uri="{FF2B5EF4-FFF2-40B4-BE49-F238E27FC236}">
                  <a16:creationId xmlns:a16="http://schemas.microsoft.com/office/drawing/2014/main" id="{12333AAC-DD86-03E0-B7B4-9A6816F5801E}"/>
                </a:ext>
              </a:extLst>
            </p:cNvPr>
            <p:cNvSpPr/>
            <p:nvPr/>
          </p:nvSpPr>
          <p:spPr>
            <a:xfrm>
              <a:off x="-9098" y="-6509"/>
              <a:ext cx="5194593" cy="7188994"/>
            </a:xfrm>
            <a:custGeom>
              <a:avLst/>
              <a:gdLst/>
              <a:ahLst/>
              <a:cxnLst/>
              <a:rect l="l" t="t" r="r" b="b"/>
              <a:pathLst>
                <a:path w="5194593" h="7188994">
                  <a:moveTo>
                    <a:pt x="63030" y="6595440"/>
                  </a:moveTo>
                  <a:cubicBezTo>
                    <a:pt x="63030" y="6595440"/>
                    <a:pt x="0" y="6348876"/>
                    <a:pt x="10218" y="1214762"/>
                  </a:cubicBezTo>
                  <a:cubicBezTo>
                    <a:pt x="18651" y="990971"/>
                    <a:pt x="65033" y="645332"/>
                    <a:pt x="65033" y="645332"/>
                  </a:cubicBezTo>
                  <a:cubicBezTo>
                    <a:pt x="82233" y="502466"/>
                    <a:pt x="56685" y="337866"/>
                    <a:pt x="181385" y="223925"/>
                  </a:cubicBezTo>
                  <a:cubicBezTo>
                    <a:pt x="346794" y="72788"/>
                    <a:pt x="621643" y="0"/>
                    <a:pt x="4301520" y="6965"/>
                  </a:cubicBezTo>
                  <a:lnTo>
                    <a:pt x="4301521" y="6965"/>
                  </a:lnTo>
                  <a:cubicBezTo>
                    <a:pt x="4518268" y="16819"/>
                    <a:pt x="4722583" y="36481"/>
                    <a:pt x="4856771" y="101690"/>
                  </a:cubicBezTo>
                  <a:cubicBezTo>
                    <a:pt x="5112817" y="226120"/>
                    <a:pt x="5194593" y="459160"/>
                    <a:pt x="5189105" y="704684"/>
                  </a:cubicBezTo>
                  <a:cubicBezTo>
                    <a:pt x="5189105" y="704684"/>
                    <a:pt x="5145817" y="1013073"/>
                    <a:pt x="5153250" y="1248607"/>
                  </a:cubicBezTo>
                  <a:cubicBezTo>
                    <a:pt x="5160374" y="6337241"/>
                    <a:pt x="5167530" y="6532844"/>
                    <a:pt x="5167530" y="6532844"/>
                  </a:cubicBezTo>
                  <a:cubicBezTo>
                    <a:pt x="5150849" y="6748577"/>
                    <a:pt x="5036205" y="6959188"/>
                    <a:pt x="4839336" y="7070813"/>
                  </a:cubicBezTo>
                  <a:cubicBezTo>
                    <a:pt x="4688984" y="7156061"/>
                    <a:pt x="4490953" y="7171159"/>
                    <a:pt x="3564545" y="7160417"/>
                  </a:cubicBezTo>
                  <a:lnTo>
                    <a:pt x="3564500" y="7160417"/>
                  </a:lnTo>
                  <a:cubicBezTo>
                    <a:pt x="645952" y="7155140"/>
                    <a:pt x="384604" y="7188994"/>
                    <a:pt x="254278" y="7079835"/>
                  </a:cubicBezTo>
                  <a:cubicBezTo>
                    <a:pt x="145767" y="6988951"/>
                    <a:pt x="81795" y="6795639"/>
                    <a:pt x="63030" y="6595440"/>
                  </a:cubicBezTo>
                  <a:close/>
                </a:path>
              </a:pathLst>
            </a:custGeom>
            <a:solidFill>
              <a:srgbClr val="EEC51D"/>
            </a:solidFill>
          </p:spPr>
        </p:sp>
      </p:grpSp>
      <p:grpSp>
        <p:nvGrpSpPr>
          <p:cNvPr id="27" name="Group 11">
            <a:extLst>
              <a:ext uri="{FF2B5EF4-FFF2-40B4-BE49-F238E27FC236}">
                <a16:creationId xmlns:a16="http://schemas.microsoft.com/office/drawing/2014/main" id="{69E7A10A-4DF7-6E70-866E-F5E11D2DB8BA}"/>
              </a:ext>
            </a:extLst>
          </p:cNvPr>
          <p:cNvGrpSpPr/>
          <p:nvPr/>
        </p:nvGrpSpPr>
        <p:grpSpPr>
          <a:xfrm rot="5400000">
            <a:off x="1202539" y="93784"/>
            <a:ext cx="5852162" cy="6818146"/>
            <a:chOff x="0" y="0"/>
            <a:chExt cx="5097098" cy="6965804"/>
          </a:xfrm>
        </p:grpSpPr>
        <p:sp>
          <p:nvSpPr>
            <p:cNvPr id="28" name="Freeform 12">
              <a:extLst>
                <a:ext uri="{FF2B5EF4-FFF2-40B4-BE49-F238E27FC236}">
                  <a16:creationId xmlns:a16="http://schemas.microsoft.com/office/drawing/2014/main" id="{8BF89914-2D02-5398-E380-00DEEDB7FC08}"/>
                </a:ext>
              </a:extLst>
            </p:cNvPr>
            <p:cNvSpPr/>
            <p:nvPr/>
          </p:nvSpPr>
          <p:spPr>
            <a:xfrm>
              <a:off x="-9098" y="-6509"/>
              <a:ext cx="5111428" cy="6997857"/>
            </a:xfrm>
            <a:custGeom>
              <a:avLst/>
              <a:gdLst/>
              <a:ahLst/>
              <a:cxnLst/>
              <a:rect l="l" t="t" r="r" b="b"/>
              <a:pathLst>
                <a:path w="5111428" h="6997857">
                  <a:moveTo>
                    <a:pt x="63030" y="6404304"/>
                  </a:moveTo>
                  <a:cubicBezTo>
                    <a:pt x="63030" y="6404304"/>
                    <a:pt x="0" y="6157740"/>
                    <a:pt x="10218" y="1214762"/>
                  </a:cubicBezTo>
                  <a:cubicBezTo>
                    <a:pt x="18651" y="990971"/>
                    <a:pt x="65033" y="645332"/>
                    <a:pt x="65033" y="645332"/>
                  </a:cubicBezTo>
                  <a:cubicBezTo>
                    <a:pt x="82233" y="502466"/>
                    <a:pt x="56685" y="337866"/>
                    <a:pt x="181385" y="223925"/>
                  </a:cubicBezTo>
                  <a:cubicBezTo>
                    <a:pt x="346794" y="72788"/>
                    <a:pt x="621643" y="0"/>
                    <a:pt x="4218355" y="6965"/>
                  </a:cubicBezTo>
                  <a:lnTo>
                    <a:pt x="4218357" y="6965"/>
                  </a:lnTo>
                  <a:cubicBezTo>
                    <a:pt x="4435103" y="16819"/>
                    <a:pt x="4639418" y="36481"/>
                    <a:pt x="4773607" y="101690"/>
                  </a:cubicBezTo>
                  <a:cubicBezTo>
                    <a:pt x="5029653" y="226120"/>
                    <a:pt x="5111428" y="459160"/>
                    <a:pt x="5105940" y="704684"/>
                  </a:cubicBezTo>
                  <a:cubicBezTo>
                    <a:pt x="5105940" y="704684"/>
                    <a:pt x="5062652" y="1013073"/>
                    <a:pt x="5070086" y="1248607"/>
                  </a:cubicBezTo>
                  <a:cubicBezTo>
                    <a:pt x="5077209" y="6146105"/>
                    <a:pt x="5084366" y="6341708"/>
                    <a:pt x="5084366" y="6341708"/>
                  </a:cubicBezTo>
                  <a:cubicBezTo>
                    <a:pt x="5067684" y="6557440"/>
                    <a:pt x="4953040" y="6768052"/>
                    <a:pt x="4756171" y="6879676"/>
                  </a:cubicBezTo>
                  <a:cubicBezTo>
                    <a:pt x="4605819" y="6964925"/>
                    <a:pt x="4407788" y="6980023"/>
                    <a:pt x="3498313" y="6969281"/>
                  </a:cubicBezTo>
                  <a:lnTo>
                    <a:pt x="3498269" y="6969281"/>
                  </a:lnTo>
                  <a:cubicBezTo>
                    <a:pt x="645952" y="6964004"/>
                    <a:pt x="384604" y="6997857"/>
                    <a:pt x="254278" y="6888700"/>
                  </a:cubicBezTo>
                  <a:cubicBezTo>
                    <a:pt x="145767" y="6797815"/>
                    <a:pt x="81795" y="6604503"/>
                    <a:pt x="63030" y="6404304"/>
                  </a:cubicBezTo>
                  <a:close/>
                </a:path>
              </a:pathLst>
            </a:custGeom>
            <a:solidFill>
              <a:srgbClr val="FFFAEB"/>
            </a:solidFill>
          </p:spPr>
        </p:sp>
      </p:grpSp>
      <p:sp>
        <p:nvSpPr>
          <p:cNvPr id="30" name="TextBox 15">
            <a:extLst>
              <a:ext uri="{FF2B5EF4-FFF2-40B4-BE49-F238E27FC236}">
                <a16:creationId xmlns:a16="http://schemas.microsoft.com/office/drawing/2014/main" id="{FB3A2D66-7C48-D54F-4C54-00838470FD0A}"/>
              </a:ext>
            </a:extLst>
          </p:cNvPr>
          <p:cNvSpPr txBox="1"/>
          <p:nvPr/>
        </p:nvSpPr>
        <p:spPr>
          <a:xfrm>
            <a:off x="777097" y="1043835"/>
            <a:ext cx="6426266" cy="3693319"/>
          </a:xfrm>
          <a:prstGeom prst="rect">
            <a:avLst/>
          </a:prstGeom>
        </p:spPr>
        <p:txBody>
          <a:bodyPr wrap="square" lIns="0" tIns="0" rIns="0" bIns="0" rtlCol="0" anchor="t">
            <a:spAutoFit/>
          </a:bodyPr>
          <a:lstStyle/>
          <a:p>
            <a:pPr algn="just"/>
            <a:r>
              <a:rPr lang="nl-NL" sz="4000" b="1" i="1" dirty="0" smtClean="0">
                <a:latin typeface="Times New Roman" panose="02020603050405020304" pitchFamily="18" charset="0"/>
                <a:cs typeface="Times New Roman" panose="02020603050405020304" pitchFamily="18" charset="0"/>
              </a:rPr>
              <a:t>Viết</a:t>
            </a:r>
            <a:r>
              <a:rPr lang="vi-VN" sz="4000" b="1" i="1" dirty="0" smtClean="0">
                <a:latin typeface="Times New Roman" panose="02020603050405020304" pitchFamily="18" charset="0"/>
                <a:cs typeface="Times New Roman" panose="02020603050405020304" pitchFamily="18" charset="0"/>
              </a:rPr>
              <a:t> </a:t>
            </a:r>
            <a:r>
              <a:rPr lang="vi-VN" sz="4000" b="1" i="1" dirty="0">
                <a:latin typeface="Times New Roman" panose="02020603050405020304" pitchFamily="18" charset="0"/>
                <a:cs typeface="Times New Roman" panose="02020603050405020304" pitchFamily="18" charset="0"/>
              </a:rPr>
              <a:t>đoạn văn (</a:t>
            </a:r>
            <a:r>
              <a:rPr lang="en-US" sz="4000" b="1" i="1" dirty="0" err="1">
                <a:latin typeface="Times New Roman" panose="02020603050405020304" pitchFamily="18" charset="0"/>
                <a:cs typeface="Times New Roman" panose="02020603050405020304" pitchFamily="18" charset="0"/>
              </a:rPr>
              <a:t>khoảng</a:t>
            </a:r>
            <a:r>
              <a:rPr lang="en-US" sz="4000" b="1" i="1" dirty="0">
                <a:latin typeface="Times New Roman" panose="02020603050405020304" pitchFamily="18" charset="0"/>
                <a:cs typeface="Times New Roman" panose="02020603050405020304" pitchFamily="18" charset="0"/>
              </a:rPr>
              <a:t> 5-7 </a:t>
            </a:r>
            <a:r>
              <a:rPr lang="en-US" sz="4000" b="1" i="1" dirty="0" err="1">
                <a:latin typeface="Times New Roman" panose="02020603050405020304" pitchFamily="18" charset="0"/>
                <a:cs typeface="Times New Roman" panose="02020603050405020304" pitchFamily="18" charset="0"/>
              </a:rPr>
              <a:t>câu</a:t>
            </a:r>
            <a:r>
              <a:rPr lang="vi-VN" sz="4000" b="1" i="1" dirty="0">
                <a:latin typeface="Times New Roman" panose="02020603050405020304" pitchFamily="18" charset="0"/>
                <a:cs typeface="Times New Roman" panose="02020603050405020304" pitchFamily="18" charset="0"/>
              </a:rPr>
              <a:t>) </a:t>
            </a:r>
            <a:r>
              <a:rPr lang="en-US" sz="4000" b="1" i="1" dirty="0">
                <a:latin typeface="Times New Roman" panose="02020603050405020304" pitchFamily="18" charset="0"/>
                <a:cs typeface="Times New Roman" panose="02020603050405020304" pitchFamily="18" charset="0"/>
              </a:rPr>
              <a:t>chia </a:t>
            </a:r>
            <a:r>
              <a:rPr lang="en-US" sz="4000" b="1" i="1" dirty="0" err="1">
                <a:latin typeface="Times New Roman" panose="02020603050405020304" pitchFamily="18" charset="0"/>
                <a:cs typeface="Times New Roman" panose="02020603050405020304" pitchFamily="18" charset="0"/>
              </a:rPr>
              <a:t>sẻ</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về</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một</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nhân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vật</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văn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học</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để</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lại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trong</a:t>
            </a:r>
            <a:r>
              <a:rPr lang="en-US" sz="4000" b="1" i="1" dirty="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tâm</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trí</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em</a:t>
            </a:r>
            <a:r>
              <a:rPr lang="en-US" sz="4000" b="1" i="1" dirty="0" smtClean="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nhiều</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ấn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tượng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trong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đó</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có</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sử</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dụng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ít</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nhất</a:t>
            </a:r>
            <a:r>
              <a:rPr lang="en-US" sz="4000" b="1" i="1" dirty="0">
                <a:latin typeface="Times New Roman" panose="02020603050405020304" pitchFamily="18" charset="0"/>
                <a:cs typeface="Times New Roman" panose="02020603050405020304" pitchFamily="18" charset="0"/>
              </a:rPr>
              <a:t> 2 </a:t>
            </a:r>
            <a:r>
              <a:rPr lang="en-US" sz="4000" b="1" i="1" dirty="0" err="1">
                <a:latin typeface="Times New Roman" panose="02020603050405020304" pitchFamily="18" charset="0"/>
                <a:cs typeface="Times New Roman" panose="02020603050405020304" pitchFamily="18" charset="0"/>
              </a:rPr>
              <a:t>từ</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Hán</a:t>
            </a:r>
            <a:r>
              <a:rPr lang="en-US" sz="4000" b="1" i="1" dirty="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Việt</a:t>
            </a:r>
            <a:r>
              <a:rPr lang="en-US" sz="4000" b="1" i="1" dirty="0" smtClean="0">
                <a:latin typeface="Times New Roman" panose="02020603050405020304" pitchFamily="18" charset="0"/>
                <a:cs typeface="Times New Roman" panose="02020603050405020304" pitchFamily="18" charset="0"/>
              </a:rPr>
              <a:t>.</a:t>
            </a:r>
            <a:endPar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图片 18" descr="C:\Users\summer\Desktop\PPT\ALL\ALL-素材\卡通\元素及艺术字\5563e3bb41a4c8a1c26a5fd0ce41a95c.png5563e3bb41a4c8a1c26a5fd0ce41a95c">
            <a:extLst>
              <a:ext uri="{FF2B5EF4-FFF2-40B4-BE49-F238E27FC236}">
                <a16:creationId xmlns:a16="http://schemas.microsoft.com/office/drawing/2014/main" id="{3D42B4DB-4FB5-EC22-F0D0-865FD919069F}"/>
              </a:ext>
            </a:extLst>
          </p:cNvPr>
          <p:cNvPicPr>
            <a:picLocks noChangeAspect="1"/>
          </p:cNvPicPr>
          <p:nvPr/>
        </p:nvPicPr>
        <p:blipFill>
          <a:blip r:embed="rId10"/>
          <a:srcRect/>
          <a:stretch>
            <a:fillRect/>
          </a:stretch>
        </p:blipFill>
        <p:spPr>
          <a:xfrm>
            <a:off x="7707086" y="2766951"/>
            <a:ext cx="4317442" cy="3903947"/>
          </a:xfrm>
          <a:prstGeom prst="rect">
            <a:avLst/>
          </a:prstGeom>
        </p:spPr>
      </p:pic>
    </p:spTree>
    <p:extLst>
      <p:ext uri="{BB962C8B-B14F-4D97-AF65-F5344CB8AC3E}">
        <p14:creationId xmlns:p14="http://schemas.microsoft.com/office/powerpoint/2010/main" val="9810528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par>
                                <p:cTn id="30" presetID="23"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7">
            <a:extLst>
              <a:ext uri="{FF2B5EF4-FFF2-40B4-BE49-F238E27FC236}">
                <a16:creationId xmlns:a16="http://schemas.microsoft.com/office/drawing/2014/main" id="{C3B4B139-B29C-A16D-A878-8E4B148C7A5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00383">
            <a:off x="1576858" y="3021302"/>
            <a:ext cx="209576" cy="263166"/>
          </a:xfrm>
          <a:prstGeom prst="rect">
            <a:avLst/>
          </a:prstGeom>
        </p:spPr>
      </p:pic>
      <p:pic>
        <p:nvPicPr>
          <p:cNvPr id="24" name="Picture 8">
            <a:extLst>
              <a:ext uri="{FF2B5EF4-FFF2-40B4-BE49-F238E27FC236}">
                <a16:creationId xmlns:a16="http://schemas.microsoft.com/office/drawing/2014/main" id="{FE17D7B4-0BD0-2AB7-7FBC-87C042982FC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446010" flipH="1">
            <a:off x="1216287" y="3526177"/>
            <a:ext cx="324493" cy="407469"/>
          </a:xfrm>
          <a:prstGeom prst="rect">
            <a:avLst/>
          </a:prstGeom>
        </p:spPr>
      </p:pic>
      <p:grpSp>
        <p:nvGrpSpPr>
          <p:cNvPr id="27" name="Group 11">
            <a:extLst>
              <a:ext uri="{FF2B5EF4-FFF2-40B4-BE49-F238E27FC236}">
                <a16:creationId xmlns:a16="http://schemas.microsoft.com/office/drawing/2014/main" id="{69E7A10A-4DF7-6E70-866E-F5E11D2DB8BA}"/>
              </a:ext>
            </a:extLst>
          </p:cNvPr>
          <p:cNvGrpSpPr/>
          <p:nvPr/>
        </p:nvGrpSpPr>
        <p:grpSpPr>
          <a:xfrm rot="5400000">
            <a:off x="1913774" y="797247"/>
            <a:ext cx="3385388" cy="5773842"/>
            <a:chOff x="0" y="0"/>
            <a:chExt cx="5097098" cy="6965804"/>
          </a:xfrm>
        </p:grpSpPr>
        <p:sp>
          <p:nvSpPr>
            <p:cNvPr id="28" name="Freeform 12">
              <a:extLst>
                <a:ext uri="{FF2B5EF4-FFF2-40B4-BE49-F238E27FC236}">
                  <a16:creationId xmlns:a16="http://schemas.microsoft.com/office/drawing/2014/main" id="{8BF89914-2D02-5398-E380-00DEEDB7FC08}"/>
                </a:ext>
              </a:extLst>
            </p:cNvPr>
            <p:cNvSpPr/>
            <p:nvPr/>
          </p:nvSpPr>
          <p:spPr>
            <a:xfrm>
              <a:off x="-9098" y="-6509"/>
              <a:ext cx="5111428" cy="6997857"/>
            </a:xfrm>
            <a:custGeom>
              <a:avLst/>
              <a:gdLst/>
              <a:ahLst/>
              <a:cxnLst/>
              <a:rect l="l" t="t" r="r" b="b"/>
              <a:pathLst>
                <a:path w="5111428" h="6997857">
                  <a:moveTo>
                    <a:pt x="63030" y="6404304"/>
                  </a:moveTo>
                  <a:cubicBezTo>
                    <a:pt x="63030" y="6404304"/>
                    <a:pt x="0" y="6157740"/>
                    <a:pt x="10218" y="1214762"/>
                  </a:cubicBezTo>
                  <a:cubicBezTo>
                    <a:pt x="18651" y="990971"/>
                    <a:pt x="65033" y="645332"/>
                    <a:pt x="65033" y="645332"/>
                  </a:cubicBezTo>
                  <a:cubicBezTo>
                    <a:pt x="82233" y="502466"/>
                    <a:pt x="56685" y="337866"/>
                    <a:pt x="181385" y="223925"/>
                  </a:cubicBezTo>
                  <a:cubicBezTo>
                    <a:pt x="346794" y="72788"/>
                    <a:pt x="621643" y="0"/>
                    <a:pt x="4218355" y="6965"/>
                  </a:cubicBezTo>
                  <a:lnTo>
                    <a:pt x="4218357" y="6965"/>
                  </a:lnTo>
                  <a:cubicBezTo>
                    <a:pt x="4435103" y="16819"/>
                    <a:pt x="4639418" y="36481"/>
                    <a:pt x="4773607" y="101690"/>
                  </a:cubicBezTo>
                  <a:cubicBezTo>
                    <a:pt x="5029653" y="226120"/>
                    <a:pt x="5111428" y="459160"/>
                    <a:pt x="5105940" y="704684"/>
                  </a:cubicBezTo>
                  <a:cubicBezTo>
                    <a:pt x="5105940" y="704684"/>
                    <a:pt x="5062652" y="1013073"/>
                    <a:pt x="5070086" y="1248607"/>
                  </a:cubicBezTo>
                  <a:cubicBezTo>
                    <a:pt x="5077209" y="6146105"/>
                    <a:pt x="5084366" y="6341708"/>
                    <a:pt x="5084366" y="6341708"/>
                  </a:cubicBezTo>
                  <a:cubicBezTo>
                    <a:pt x="5067684" y="6557440"/>
                    <a:pt x="4953040" y="6768052"/>
                    <a:pt x="4756171" y="6879676"/>
                  </a:cubicBezTo>
                  <a:cubicBezTo>
                    <a:pt x="4605819" y="6964925"/>
                    <a:pt x="4407788" y="6980023"/>
                    <a:pt x="3498313" y="6969281"/>
                  </a:cubicBezTo>
                  <a:lnTo>
                    <a:pt x="3498269" y="6969281"/>
                  </a:lnTo>
                  <a:cubicBezTo>
                    <a:pt x="645952" y="6964004"/>
                    <a:pt x="384604" y="6997857"/>
                    <a:pt x="254278" y="6888700"/>
                  </a:cubicBezTo>
                  <a:cubicBezTo>
                    <a:pt x="145767" y="6797815"/>
                    <a:pt x="81795" y="6604503"/>
                    <a:pt x="63030" y="6404304"/>
                  </a:cubicBezTo>
                  <a:close/>
                </a:path>
              </a:pathLst>
            </a:custGeom>
            <a:solidFill>
              <a:srgbClr val="FFFAEB"/>
            </a:solidFill>
          </p:spPr>
        </p:sp>
      </p:grpSp>
      <p:sp>
        <p:nvSpPr>
          <p:cNvPr id="5" name="TextBox 4">
            <a:extLst>
              <a:ext uri="{FF2B5EF4-FFF2-40B4-BE49-F238E27FC236}">
                <a16:creationId xmlns:a16="http://schemas.microsoft.com/office/drawing/2014/main" id="{7BDF2C4C-4173-70DD-88F8-7F1157203B59}"/>
              </a:ext>
            </a:extLst>
          </p:cNvPr>
          <p:cNvSpPr txBox="1"/>
          <p:nvPr/>
        </p:nvSpPr>
        <p:spPr>
          <a:xfrm>
            <a:off x="225084" y="259855"/>
            <a:ext cx="11774658" cy="6001643"/>
          </a:xfrm>
          <a:custGeom>
            <a:avLst/>
            <a:gdLst>
              <a:gd name="connsiteX0" fmla="*/ 0 w 6098344"/>
              <a:gd name="connsiteY0" fmla="*/ 0 h 3693319"/>
              <a:gd name="connsiteX1" fmla="*/ 615378 w 6098344"/>
              <a:gd name="connsiteY1" fmla="*/ 0 h 3693319"/>
              <a:gd name="connsiteX2" fmla="*/ 1108790 w 6098344"/>
              <a:gd name="connsiteY2" fmla="*/ 0 h 3693319"/>
              <a:gd name="connsiteX3" fmla="*/ 1602201 w 6098344"/>
              <a:gd name="connsiteY3" fmla="*/ 0 h 3693319"/>
              <a:gd name="connsiteX4" fmla="*/ 2034629 w 6098344"/>
              <a:gd name="connsiteY4" fmla="*/ 0 h 3693319"/>
              <a:gd name="connsiteX5" fmla="*/ 2710991 w 6098344"/>
              <a:gd name="connsiteY5" fmla="*/ 0 h 3693319"/>
              <a:gd name="connsiteX6" fmla="*/ 3387353 w 6098344"/>
              <a:gd name="connsiteY6" fmla="*/ 0 h 3693319"/>
              <a:gd name="connsiteX7" fmla="*/ 3819781 w 6098344"/>
              <a:gd name="connsiteY7" fmla="*/ 0 h 3693319"/>
              <a:gd name="connsiteX8" fmla="*/ 4435159 w 6098344"/>
              <a:gd name="connsiteY8" fmla="*/ 0 h 3693319"/>
              <a:gd name="connsiteX9" fmla="*/ 5050538 w 6098344"/>
              <a:gd name="connsiteY9" fmla="*/ 0 h 3693319"/>
              <a:gd name="connsiteX10" fmla="*/ 6098344 w 6098344"/>
              <a:gd name="connsiteY10" fmla="*/ 0 h 3693319"/>
              <a:gd name="connsiteX11" fmla="*/ 6098344 w 6098344"/>
              <a:gd name="connsiteY11" fmla="*/ 527617 h 3693319"/>
              <a:gd name="connsiteX12" fmla="*/ 6098344 w 6098344"/>
              <a:gd name="connsiteY12" fmla="*/ 1018301 h 3693319"/>
              <a:gd name="connsiteX13" fmla="*/ 6098344 w 6098344"/>
              <a:gd name="connsiteY13" fmla="*/ 1472051 h 3693319"/>
              <a:gd name="connsiteX14" fmla="*/ 6098344 w 6098344"/>
              <a:gd name="connsiteY14" fmla="*/ 1888869 h 3693319"/>
              <a:gd name="connsiteX15" fmla="*/ 6098344 w 6098344"/>
              <a:gd name="connsiteY15" fmla="*/ 2305686 h 3693319"/>
              <a:gd name="connsiteX16" fmla="*/ 6098344 w 6098344"/>
              <a:gd name="connsiteY16" fmla="*/ 2796370 h 3693319"/>
              <a:gd name="connsiteX17" fmla="*/ 6098344 w 6098344"/>
              <a:gd name="connsiteY17" fmla="*/ 3693319 h 3693319"/>
              <a:gd name="connsiteX18" fmla="*/ 5543949 w 6098344"/>
              <a:gd name="connsiteY18" fmla="*/ 3693319 h 3693319"/>
              <a:gd name="connsiteX19" fmla="*/ 4989554 w 6098344"/>
              <a:gd name="connsiteY19" fmla="*/ 3693319 h 3693319"/>
              <a:gd name="connsiteX20" fmla="*/ 4374176 w 6098344"/>
              <a:gd name="connsiteY20" fmla="*/ 3693319 h 3693319"/>
              <a:gd name="connsiteX21" fmla="*/ 3941748 w 6098344"/>
              <a:gd name="connsiteY21" fmla="*/ 3693319 h 3693319"/>
              <a:gd name="connsiteX22" fmla="*/ 3265386 w 6098344"/>
              <a:gd name="connsiteY22" fmla="*/ 3693319 h 3693319"/>
              <a:gd name="connsiteX23" fmla="*/ 2589024 w 6098344"/>
              <a:gd name="connsiteY23" fmla="*/ 3693319 h 3693319"/>
              <a:gd name="connsiteX24" fmla="*/ 1973646 w 6098344"/>
              <a:gd name="connsiteY24" fmla="*/ 3693319 h 3693319"/>
              <a:gd name="connsiteX25" fmla="*/ 1602201 w 6098344"/>
              <a:gd name="connsiteY25" fmla="*/ 3693319 h 3693319"/>
              <a:gd name="connsiteX26" fmla="*/ 1047806 w 6098344"/>
              <a:gd name="connsiteY26" fmla="*/ 3693319 h 3693319"/>
              <a:gd name="connsiteX27" fmla="*/ 676362 w 6098344"/>
              <a:gd name="connsiteY27" fmla="*/ 3693319 h 3693319"/>
              <a:gd name="connsiteX28" fmla="*/ 0 w 6098344"/>
              <a:gd name="connsiteY28" fmla="*/ 3693319 h 3693319"/>
              <a:gd name="connsiteX29" fmla="*/ 0 w 6098344"/>
              <a:gd name="connsiteY29" fmla="*/ 3239568 h 3693319"/>
              <a:gd name="connsiteX30" fmla="*/ 0 w 6098344"/>
              <a:gd name="connsiteY30" fmla="*/ 2711951 h 3693319"/>
              <a:gd name="connsiteX31" fmla="*/ 0 w 6098344"/>
              <a:gd name="connsiteY31" fmla="*/ 2184334 h 3693319"/>
              <a:gd name="connsiteX32" fmla="*/ 0 w 6098344"/>
              <a:gd name="connsiteY32" fmla="*/ 1582851 h 3693319"/>
              <a:gd name="connsiteX33" fmla="*/ 0 w 6098344"/>
              <a:gd name="connsiteY33" fmla="*/ 1092167 h 3693319"/>
              <a:gd name="connsiteX34" fmla="*/ 0 w 6098344"/>
              <a:gd name="connsiteY34" fmla="*/ 564550 h 3693319"/>
              <a:gd name="connsiteX35" fmla="*/ 0 w 6098344"/>
              <a:gd name="connsiteY35" fmla="*/ 0 h 369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98344" h="3693319" extrusionOk="0">
                <a:moveTo>
                  <a:pt x="0" y="0"/>
                </a:moveTo>
                <a:cubicBezTo>
                  <a:pt x="123264" y="-63562"/>
                  <a:pt x="335546" y="2241"/>
                  <a:pt x="615378" y="0"/>
                </a:cubicBezTo>
                <a:cubicBezTo>
                  <a:pt x="895210" y="-2241"/>
                  <a:pt x="908939" y="22472"/>
                  <a:pt x="1108790" y="0"/>
                </a:cubicBezTo>
                <a:cubicBezTo>
                  <a:pt x="1308641" y="-22472"/>
                  <a:pt x="1453515" y="49237"/>
                  <a:pt x="1602201" y="0"/>
                </a:cubicBezTo>
                <a:cubicBezTo>
                  <a:pt x="1750887" y="-49237"/>
                  <a:pt x="1865995" y="46602"/>
                  <a:pt x="2034629" y="0"/>
                </a:cubicBezTo>
                <a:cubicBezTo>
                  <a:pt x="2203263" y="-46602"/>
                  <a:pt x="2461045" y="62624"/>
                  <a:pt x="2710991" y="0"/>
                </a:cubicBezTo>
                <a:cubicBezTo>
                  <a:pt x="2960937" y="-62624"/>
                  <a:pt x="3081327" y="30768"/>
                  <a:pt x="3387353" y="0"/>
                </a:cubicBezTo>
                <a:cubicBezTo>
                  <a:pt x="3693379" y="-30768"/>
                  <a:pt x="3698262" y="9619"/>
                  <a:pt x="3819781" y="0"/>
                </a:cubicBezTo>
                <a:cubicBezTo>
                  <a:pt x="3941300" y="-9619"/>
                  <a:pt x="4174011" y="1118"/>
                  <a:pt x="4435159" y="0"/>
                </a:cubicBezTo>
                <a:cubicBezTo>
                  <a:pt x="4696307" y="-1118"/>
                  <a:pt x="4748795" y="35980"/>
                  <a:pt x="5050538" y="0"/>
                </a:cubicBezTo>
                <a:cubicBezTo>
                  <a:pt x="5352281" y="-35980"/>
                  <a:pt x="5595550" y="81090"/>
                  <a:pt x="6098344" y="0"/>
                </a:cubicBezTo>
                <a:cubicBezTo>
                  <a:pt x="6156135" y="197050"/>
                  <a:pt x="6068739" y="413934"/>
                  <a:pt x="6098344" y="527617"/>
                </a:cubicBezTo>
                <a:cubicBezTo>
                  <a:pt x="6127949" y="641300"/>
                  <a:pt x="6080054" y="907400"/>
                  <a:pt x="6098344" y="1018301"/>
                </a:cubicBezTo>
                <a:cubicBezTo>
                  <a:pt x="6116634" y="1129202"/>
                  <a:pt x="6075683" y="1350218"/>
                  <a:pt x="6098344" y="1472051"/>
                </a:cubicBezTo>
                <a:cubicBezTo>
                  <a:pt x="6121005" y="1593884"/>
                  <a:pt x="6095335" y="1710829"/>
                  <a:pt x="6098344" y="1888869"/>
                </a:cubicBezTo>
                <a:cubicBezTo>
                  <a:pt x="6101353" y="2066909"/>
                  <a:pt x="6088272" y="2164671"/>
                  <a:pt x="6098344" y="2305686"/>
                </a:cubicBezTo>
                <a:cubicBezTo>
                  <a:pt x="6108416" y="2446701"/>
                  <a:pt x="6087357" y="2646884"/>
                  <a:pt x="6098344" y="2796370"/>
                </a:cubicBezTo>
                <a:cubicBezTo>
                  <a:pt x="6109331" y="2945856"/>
                  <a:pt x="6076501" y="3424317"/>
                  <a:pt x="6098344" y="3693319"/>
                </a:cubicBezTo>
                <a:cubicBezTo>
                  <a:pt x="5939169" y="3703027"/>
                  <a:pt x="5698220" y="3640100"/>
                  <a:pt x="5543949" y="3693319"/>
                </a:cubicBezTo>
                <a:cubicBezTo>
                  <a:pt x="5389678" y="3746538"/>
                  <a:pt x="5171668" y="3627452"/>
                  <a:pt x="4989554" y="3693319"/>
                </a:cubicBezTo>
                <a:cubicBezTo>
                  <a:pt x="4807440" y="3759186"/>
                  <a:pt x="4525034" y="3674498"/>
                  <a:pt x="4374176" y="3693319"/>
                </a:cubicBezTo>
                <a:cubicBezTo>
                  <a:pt x="4223318" y="3712140"/>
                  <a:pt x="4032543" y="3646550"/>
                  <a:pt x="3941748" y="3693319"/>
                </a:cubicBezTo>
                <a:cubicBezTo>
                  <a:pt x="3850953" y="3740088"/>
                  <a:pt x="3565335" y="3634019"/>
                  <a:pt x="3265386" y="3693319"/>
                </a:cubicBezTo>
                <a:cubicBezTo>
                  <a:pt x="2965437" y="3752619"/>
                  <a:pt x="2838583" y="3638583"/>
                  <a:pt x="2589024" y="3693319"/>
                </a:cubicBezTo>
                <a:cubicBezTo>
                  <a:pt x="2339465" y="3748055"/>
                  <a:pt x="2226924" y="3633229"/>
                  <a:pt x="1973646" y="3693319"/>
                </a:cubicBezTo>
                <a:cubicBezTo>
                  <a:pt x="1720368" y="3753409"/>
                  <a:pt x="1714613" y="3691575"/>
                  <a:pt x="1602201" y="3693319"/>
                </a:cubicBezTo>
                <a:cubicBezTo>
                  <a:pt x="1489789" y="3695063"/>
                  <a:pt x="1300484" y="3678694"/>
                  <a:pt x="1047806" y="3693319"/>
                </a:cubicBezTo>
                <a:cubicBezTo>
                  <a:pt x="795128" y="3707944"/>
                  <a:pt x="828559" y="3653499"/>
                  <a:pt x="676362" y="3693319"/>
                </a:cubicBezTo>
                <a:cubicBezTo>
                  <a:pt x="524165" y="3733139"/>
                  <a:pt x="156922" y="3683301"/>
                  <a:pt x="0" y="3693319"/>
                </a:cubicBezTo>
                <a:cubicBezTo>
                  <a:pt x="-31068" y="3575122"/>
                  <a:pt x="16635" y="3429821"/>
                  <a:pt x="0" y="3239568"/>
                </a:cubicBezTo>
                <a:cubicBezTo>
                  <a:pt x="-16635" y="3049315"/>
                  <a:pt x="50310" y="2861693"/>
                  <a:pt x="0" y="2711951"/>
                </a:cubicBezTo>
                <a:cubicBezTo>
                  <a:pt x="-50310" y="2562209"/>
                  <a:pt x="52124" y="2304986"/>
                  <a:pt x="0" y="2184334"/>
                </a:cubicBezTo>
                <a:cubicBezTo>
                  <a:pt x="-52124" y="2063682"/>
                  <a:pt x="247" y="1781144"/>
                  <a:pt x="0" y="1582851"/>
                </a:cubicBezTo>
                <a:cubicBezTo>
                  <a:pt x="-247" y="1384558"/>
                  <a:pt x="46141" y="1288173"/>
                  <a:pt x="0" y="1092167"/>
                </a:cubicBezTo>
                <a:cubicBezTo>
                  <a:pt x="-46141" y="896161"/>
                  <a:pt x="26474" y="828247"/>
                  <a:pt x="0" y="564550"/>
                </a:cubicBezTo>
                <a:cubicBezTo>
                  <a:pt x="-26474" y="300853"/>
                  <a:pt x="44455" y="231781"/>
                  <a:pt x="0" y="0"/>
                </a:cubicBezTo>
                <a:close/>
              </a:path>
            </a:pathLst>
          </a:custGeom>
          <a:noFill/>
          <a:ln w="38100">
            <a:solidFill>
              <a:schemeClr val="accent1">
                <a:lumMod val="75000"/>
              </a:schemeClr>
            </a:solidFill>
            <a:extLst>
              <a:ext uri="{C807C97D-BFC1-408E-A445-0C87EB9F89A2}">
                <ask:lineSketchStyleProps xmlns:ask="http://schemas.microsoft.com/office/drawing/2018/sketchyshapes" xmlns="" sd="2189887663">
                  <a:prstGeom prst="rect">
                    <a:avLst/>
                  </a:prstGeom>
                  <ask:type>
                    <ask:lineSketchScribble/>
                  </ask:type>
                </ask:lineSketchStyleProps>
              </a:ext>
            </a:extLst>
          </a:ln>
        </p:spPr>
        <p:txBody>
          <a:bodyPr wrap="square">
            <a:spAutoFit/>
          </a:bodyPr>
          <a:lstStyle/>
          <a:p>
            <a:pPr algn="just"/>
            <a:r>
              <a:rPr lang="en-US" sz="2400" i="1" dirty="0" smtClean="0">
                <a:effectLst/>
                <a:latin typeface="Times New Roman" panose="02020603050405020304" pitchFamily="18" charset="0"/>
                <a:ea typeface="Times New Roman" panose="02020603050405020304" pitchFamily="18" charset="0"/>
              </a:rPr>
              <a:t>     </a:t>
            </a:r>
            <a:r>
              <a:rPr lang="en-US" sz="3200" b="1" i="1" dirty="0" err="1" smtClean="0">
                <a:effectLst/>
                <a:latin typeface="Times New Roman" panose="02020603050405020304" pitchFamily="18" charset="0"/>
                <a:ea typeface="Times New Roman" panose="02020603050405020304" pitchFamily="18" charset="0"/>
              </a:rPr>
              <a:t>Trong</a:t>
            </a:r>
            <a:r>
              <a:rPr lang="en-US" sz="3200" b="1" i="1" dirty="0" smtClean="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những</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nhân</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vật</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mà</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em</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biết</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em</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thích</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nhất</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là</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nhân</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vật</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Kiều</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Phương</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trong</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văn</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bản</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Bức</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tranh</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của</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em</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gái</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tôi</a:t>
            </a:r>
            <a:r>
              <a:rPr lang="en-US" sz="3200" b="1" i="1" dirty="0">
                <a:effectLst/>
                <a:latin typeface="Times New Roman" panose="02020603050405020304" pitchFamily="18" charset="0"/>
                <a:ea typeface="Times New Roman" panose="02020603050405020304" pitchFamily="18" charset="0"/>
              </a:rPr>
              <a:t>". Ở </a:t>
            </a:r>
            <a:r>
              <a:rPr lang="en-US" sz="3200" b="1" i="1" dirty="0" err="1">
                <a:effectLst/>
                <a:latin typeface="Times New Roman" panose="02020603050405020304" pitchFamily="18" charset="0"/>
                <a:ea typeface="Times New Roman" panose="02020603050405020304" pitchFamily="18" charset="0"/>
              </a:rPr>
              <a:t>nhân</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vật</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Kiều</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Phương</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nổi</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bật</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lên</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những</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nét</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tính</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cách</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và</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phẩm</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chất</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đáng</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quý</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hồn</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nhiên</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hiếu</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động</a:t>
            </a:r>
            <a:r>
              <a:rPr lang="en-US" sz="3200" b="1" i="1" dirty="0">
                <a:effectLst/>
                <a:latin typeface="Times New Roman" panose="02020603050405020304" pitchFamily="18" charset="0"/>
                <a:ea typeface="Times New Roman" panose="02020603050405020304" pitchFamily="18" charset="0"/>
              </a:rPr>
              <a:t>, </a:t>
            </a:r>
            <a:r>
              <a:rPr lang="en-US" sz="3200" b="1" i="1" u="sng" dirty="0" err="1">
                <a:effectLst/>
                <a:latin typeface="Times New Roman" panose="02020603050405020304" pitchFamily="18" charset="0"/>
                <a:ea typeface="Times New Roman" panose="02020603050405020304" pitchFamily="18" charset="0"/>
              </a:rPr>
              <a:t>đam</a:t>
            </a:r>
            <a:r>
              <a:rPr lang="en-US" sz="3200" b="1" i="1" u="sng" dirty="0">
                <a:effectLst/>
                <a:latin typeface="Times New Roman" panose="02020603050405020304" pitchFamily="18" charset="0"/>
                <a:ea typeface="Times New Roman" panose="02020603050405020304" pitchFamily="18" charset="0"/>
              </a:rPr>
              <a:t> </a:t>
            </a:r>
            <a:r>
              <a:rPr lang="en-US" sz="3200" b="1" i="1" u="sng" dirty="0" err="1">
                <a:effectLst/>
                <a:latin typeface="Times New Roman" panose="02020603050405020304" pitchFamily="18" charset="0"/>
                <a:ea typeface="Times New Roman" panose="02020603050405020304" pitchFamily="18" charset="0"/>
              </a:rPr>
              <a:t>mê</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hội</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họa</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có</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tình</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cảm</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trong</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sáng</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và</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lòng</a:t>
            </a:r>
            <a:r>
              <a:rPr lang="en-US" sz="3200" b="1" i="1" dirty="0">
                <a:effectLst/>
                <a:latin typeface="Times New Roman" panose="02020603050405020304" pitchFamily="18" charset="0"/>
                <a:ea typeface="Times New Roman" panose="02020603050405020304" pitchFamily="18" charset="0"/>
              </a:rPr>
              <a:t> </a:t>
            </a:r>
            <a:r>
              <a:rPr lang="en-US" sz="3200" b="1" i="1" u="sng" dirty="0" err="1">
                <a:effectLst/>
                <a:latin typeface="Times New Roman" panose="02020603050405020304" pitchFamily="18" charset="0"/>
                <a:ea typeface="Times New Roman" panose="02020603050405020304" pitchFamily="18" charset="0"/>
              </a:rPr>
              <a:t>nhân</a:t>
            </a:r>
            <a:r>
              <a:rPr lang="en-US" sz="3200" b="1" i="1" u="sng" dirty="0">
                <a:effectLst/>
                <a:latin typeface="Times New Roman" panose="02020603050405020304" pitchFamily="18" charset="0"/>
                <a:ea typeface="Times New Roman" panose="02020603050405020304" pitchFamily="18" charset="0"/>
              </a:rPr>
              <a:t> </a:t>
            </a:r>
            <a:r>
              <a:rPr lang="en-US" sz="3200" b="1" i="1" u="sng" dirty="0" err="1">
                <a:effectLst/>
                <a:latin typeface="Times New Roman" panose="02020603050405020304" pitchFamily="18" charset="0"/>
                <a:ea typeface="Times New Roman" panose="02020603050405020304" pitchFamily="18" charset="0"/>
              </a:rPr>
              <a:t>hậu</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Khi</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bị</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anh</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đặt</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tên</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cho</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là</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Mèo</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cô</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bé</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không</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những</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không</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giận</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mà</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còn</a:t>
            </a:r>
            <a:r>
              <a:rPr lang="en-US" sz="3200" b="1" i="1" dirty="0">
                <a:effectLst/>
                <a:latin typeface="Times New Roman" panose="02020603050405020304" pitchFamily="18" charset="0"/>
                <a:ea typeface="Times New Roman" panose="02020603050405020304" pitchFamily="18" charset="0"/>
              </a:rPr>
              <a:t> </a:t>
            </a:r>
            <a:r>
              <a:rPr lang="en-US" sz="3200" b="1" i="1" u="sng" dirty="0" err="1">
                <a:effectLst/>
                <a:latin typeface="Times New Roman" panose="02020603050405020304" pitchFamily="18" charset="0"/>
                <a:ea typeface="Times New Roman" panose="02020603050405020304" pitchFamily="18" charset="0"/>
              </a:rPr>
              <a:t>hồn</a:t>
            </a:r>
            <a:r>
              <a:rPr lang="en-US" sz="3200" b="1" i="1" u="sng" dirty="0">
                <a:effectLst/>
                <a:latin typeface="Times New Roman" panose="02020603050405020304" pitchFamily="18" charset="0"/>
                <a:ea typeface="Times New Roman" panose="02020603050405020304" pitchFamily="18" charset="0"/>
              </a:rPr>
              <a:t> </a:t>
            </a:r>
            <a:r>
              <a:rPr lang="en-US" sz="3200" b="1" i="1" u="sng" dirty="0" err="1">
                <a:effectLst/>
                <a:latin typeface="Times New Roman" panose="02020603050405020304" pitchFamily="18" charset="0"/>
                <a:ea typeface="Times New Roman" panose="02020603050405020304" pitchFamily="18" charset="0"/>
              </a:rPr>
              <a:t>nhiên</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chấp</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nhận</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và</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còn</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dùng</a:t>
            </a:r>
            <a:r>
              <a:rPr lang="en-US" sz="3200" b="1" i="1" dirty="0">
                <a:effectLst/>
                <a:latin typeface="Times New Roman" panose="02020603050405020304" pitchFamily="18" charset="0"/>
                <a:ea typeface="Times New Roman" panose="02020603050405020304" pitchFamily="18" charset="0"/>
              </a:rPr>
              <a:t> </a:t>
            </a:r>
            <a:r>
              <a:rPr lang="en-US" sz="3200" b="1" i="1" u="sng" dirty="0" err="1">
                <a:effectLst/>
                <a:latin typeface="Times New Roman" panose="02020603050405020304" pitchFamily="18" charset="0"/>
                <a:ea typeface="Times New Roman" panose="02020603050405020304" pitchFamily="18" charset="0"/>
              </a:rPr>
              <a:t>biệt</a:t>
            </a:r>
            <a:r>
              <a:rPr lang="en-US" sz="3200" b="1" i="1" u="sng" dirty="0">
                <a:effectLst/>
                <a:latin typeface="Times New Roman" panose="02020603050405020304" pitchFamily="18" charset="0"/>
                <a:ea typeface="Times New Roman" panose="02020603050405020304" pitchFamily="18" charset="0"/>
              </a:rPr>
              <a:t> </a:t>
            </a:r>
            <a:r>
              <a:rPr lang="en-US" sz="3200" b="1" i="1" u="sng" dirty="0" err="1">
                <a:effectLst/>
                <a:latin typeface="Times New Roman" panose="02020603050405020304" pitchFamily="18" charset="0"/>
                <a:ea typeface="Times New Roman" panose="02020603050405020304" pitchFamily="18" charset="0"/>
              </a:rPr>
              <a:t>danh</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ấy</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để</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xưng</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hô</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với</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bạn</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bè</a:t>
            </a:r>
            <a:r>
              <a:rPr lang="en-US" sz="3200" b="1" i="1" dirty="0">
                <a:effectLst/>
                <a:latin typeface="Times New Roman" panose="02020603050405020304" pitchFamily="18" charset="0"/>
                <a:ea typeface="Times New Roman" panose="02020603050405020304" pitchFamily="18" charset="0"/>
              </a:rPr>
              <a:t>. </a:t>
            </a:r>
            <a:r>
              <a:rPr lang="en-US" sz="3200" b="1" i="1" dirty="0" err="1" smtClean="0">
                <a:effectLst/>
                <a:latin typeface="Times New Roman" panose="02020603050405020304" pitchFamily="18" charset="0"/>
                <a:ea typeface="Times New Roman" panose="02020603050405020304" pitchFamily="18" charset="0"/>
              </a:rPr>
              <a:t>Bị</a:t>
            </a:r>
            <a:r>
              <a:rPr lang="en-US" sz="3200" b="1" i="1" dirty="0" smtClean="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anh</a:t>
            </a:r>
            <a:r>
              <a:rPr lang="en-US" sz="3200" b="1" i="1" dirty="0">
                <a:effectLst/>
                <a:latin typeface="Times New Roman" panose="02020603050405020304" pitchFamily="18" charset="0"/>
                <a:ea typeface="Times New Roman" panose="02020603050405020304" pitchFamily="18" charset="0"/>
              </a:rPr>
              <a:t> la </a:t>
            </a:r>
            <a:r>
              <a:rPr lang="en-US" sz="3200" b="1" i="1" dirty="0" err="1">
                <a:effectLst/>
                <a:latin typeface="Times New Roman" panose="02020603050405020304" pitchFamily="18" charset="0"/>
                <a:ea typeface="Times New Roman" panose="02020603050405020304" pitchFamily="18" charset="0"/>
              </a:rPr>
              <a:t>mắng</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thì</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Mèo</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vênh</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mặt</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Mặc</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dù</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tài</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năng</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được</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đánh</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giá</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cao</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và</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được</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mọi</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người</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quan</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tâm</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cô</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bé</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Kiều</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Phương</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không</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hề</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đánh</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mất</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đi</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sự</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hồn</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nhiên</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trong</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sáng</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của</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tuổi</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thơ</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Cô</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vẫn</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dành</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cho</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anh</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trai</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mình</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những</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tình</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cảm</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thật</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tốt</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đẹp</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thể</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hiện</a:t>
            </a:r>
            <a:r>
              <a:rPr lang="en-US" sz="3200" b="1" i="1" dirty="0">
                <a:effectLst/>
                <a:latin typeface="Times New Roman" panose="02020603050405020304" pitchFamily="18" charset="0"/>
                <a:ea typeface="Times New Roman" panose="02020603050405020304" pitchFamily="18" charset="0"/>
              </a:rPr>
              <a:t> ở </a:t>
            </a:r>
            <a:r>
              <a:rPr lang="en-US" sz="3200" b="1" i="1" dirty="0" err="1">
                <a:effectLst/>
                <a:latin typeface="Times New Roman" panose="02020603050405020304" pitchFamily="18" charset="0"/>
                <a:ea typeface="Times New Roman" panose="02020603050405020304" pitchFamily="18" charset="0"/>
              </a:rPr>
              <a:t>bức</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tranh</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Khi</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dự</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thi</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trở</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về</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trước</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thái</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độ</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lạnh</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nhạt</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của</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anh</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trai</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Mèo</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vẫn</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hồn</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nhiên</a:t>
            </a:r>
            <a:r>
              <a:rPr lang="en-US" sz="3200" b="1" i="1" dirty="0">
                <a:effectLst/>
                <a:latin typeface="Times New Roman" panose="02020603050405020304" pitchFamily="18" charset="0"/>
                <a:ea typeface="Times New Roman" panose="02020603050405020304" pitchFamily="18" charset="0"/>
              </a:rPr>
              <a:t> </a:t>
            </a:r>
            <a:r>
              <a:rPr lang="en-US" sz="3200" b="1" i="1" dirty="0" err="1" smtClean="0">
                <a:latin typeface="Times New Roman" panose="02020603050405020304" pitchFamily="18" charset="0"/>
                <a:ea typeface="Times New Roman" panose="02020603050405020304" pitchFamily="18" charset="0"/>
              </a:rPr>
              <a:t>mời</a:t>
            </a:r>
            <a:r>
              <a:rPr lang="en-US" sz="3200" b="1" i="1" dirty="0" smtClean="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anh</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cùng</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nhận</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giải</a:t>
            </a:r>
            <a:r>
              <a:rPr lang="en-US" sz="3200" b="1" i="1" dirty="0">
                <a:effectLst/>
                <a:latin typeface="Times New Roman" panose="02020603050405020304" pitchFamily="18" charset="0"/>
                <a:ea typeface="Times New Roman" panose="02020603050405020304" pitchFamily="18" charset="0"/>
              </a:rPr>
              <a:t>.</a:t>
            </a:r>
            <a:endParaRPr lang="en-US" sz="3200" b="1" dirty="0"/>
          </a:p>
        </p:txBody>
      </p:sp>
    </p:spTree>
    <p:extLst>
      <p:ext uri="{BB962C8B-B14F-4D97-AF65-F5344CB8AC3E}">
        <p14:creationId xmlns:p14="http://schemas.microsoft.com/office/powerpoint/2010/main" val="7250732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B43664D-A254-4823-A8D5-315D16EB3A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1" y="-25455"/>
            <a:ext cx="12190413" cy="6857107"/>
          </a:xfrm>
          <a:prstGeom prst="rect">
            <a:avLst/>
          </a:prstGeom>
        </p:spPr>
      </p:pic>
      <p:grpSp>
        <p:nvGrpSpPr>
          <p:cNvPr id="11" name="组合 10">
            <a:extLst>
              <a:ext uri="{FF2B5EF4-FFF2-40B4-BE49-F238E27FC236}">
                <a16:creationId xmlns:a16="http://schemas.microsoft.com/office/drawing/2014/main" id="{F3FAA9F9-176E-4A33-A42E-1663CFB6C200}"/>
              </a:ext>
            </a:extLst>
          </p:cNvPr>
          <p:cNvGrpSpPr/>
          <p:nvPr/>
        </p:nvGrpSpPr>
        <p:grpSpPr>
          <a:xfrm>
            <a:off x="0" y="-652178"/>
            <a:ext cx="12190414" cy="7340654"/>
            <a:chOff x="237503" y="-20073"/>
            <a:chExt cx="14112513" cy="4883621"/>
          </a:xfrm>
        </p:grpSpPr>
        <p:cxnSp>
          <p:nvCxnSpPr>
            <p:cNvPr id="4" name="直接连接符 3">
              <a:extLst>
                <a:ext uri="{FF2B5EF4-FFF2-40B4-BE49-F238E27FC236}">
                  <a16:creationId xmlns:a16="http://schemas.microsoft.com/office/drawing/2014/main" id="{A9D68DB2-4E77-4735-92B3-CD36290CA9E8}"/>
                </a:ext>
              </a:extLst>
            </p:cNvPr>
            <p:cNvCxnSpPr/>
            <p:nvPr/>
          </p:nvCxnSpPr>
          <p:spPr>
            <a:xfrm>
              <a:off x="4015408" y="0"/>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AA3359E1-195F-4E2B-B8D9-0EA7EC87C171}"/>
                </a:ext>
              </a:extLst>
            </p:cNvPr>
            <p:cNvCxnSpPr/>
            <p:nvPr/>
          </p:nvCxnSpPr>
          <p:spPr>
            <a:xfrm>
              <a:off x="8408503" y="-20073"/>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云形 5">
              <a:extLst>
                <a:ext uri="{FF2B5EF4-FFF2-40B4-BE49-F238E27FC236}">
                  <a16:creationId xmlns:a16="http://schemas.microsoft.com/office/drawing/2014/main" id="{A77F814D-1B64-4E8E-BF3F-BDAA536E7D44}"/>
                </a:ext>
              </a:extLst>
            </p:cNvPr>
            <p:cNvSpPr/>
            <p:nvPr/>
          </p:nvSpPr>
          <p:spPr>
            <a:xfrm>
              <a:off x="237503" y="229259"/>
              <a:ext cx="14112513" cy="463428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7" name="文本框 6">
            <a:extLst>
              <a:ext uri="{FF2B5EF4-FFF2-40B4-BE49-F238E27FC236}">
                <a16:creationId xmlns:a16="http://schemas.microsoft.com/office/drawing/2014/main" id="{47C7A9C1-0B75-4E2F-86DB-4158930B8937}"/>
              </a:ext>
            </a:extLst>
          </p:cNvPr>
          <p:cNvSpPr txBox="1"/>
          <p:nvPr/>
        </p:nvSpPr>
        <p:spPr>
          <a:xfrm>
            <a:off x="641268" y="990888"/>
            <a:ext cx="11281558" cy="5786199"/>
          </a:xfrm>
          <a:prstGeom prst="rect">
            <a:avLst/>
          </a:prstGeom>
          <a:noFill/>
        </p:spPr>
        <p:txBody>
          <a:bodyPr wrap="square" rtlCol="0">
            <a:spAutoFit/>
          </a:bodyPr>
          <a:lstStyle/>
          <a:p>
            <a:pPr marL="0" marR="0" lvl="0" indent="0" defTabSz="914309"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altLang="zh-CN" sz="4400" b="1" i="0" u="sng" strike="noStrike" kern="1200" cap="none" spc="0" normalizeH="0" baseline="0" noProof="0" dirty="0" err="1">
                <a:ln>
                  <a:noFill/>
                </a:ln>
                <a:solidFill>
                  <a:srgbClr val="FF0000"/>
                </a:solidFill>
                <a:effectLst/>
                <a:uLnTx/>
                <a:uFillTx/>
                <a:latin typeface="Times New Roman" panose="02020603050405020304" pitchFamily="18" charset="0"/>
                <a:ea typeface="字魂27号-布丁体" panose="00000505000000000000" pitchFamily="2" charset="-122"/>
                <a:cs typeface="Times New Roman" panose="02020603050405020304" pitchFamily="18" charset="0"/>
              </a:rPr>
              <a:t>Hướng</a:t>
            </a:r>
            <a:r>
              <a:rPr kumimoji="0" lang="en-US" altLang="zh-CN" sz="4400" b="1" i="0" u="sng" strike="noStrike" kern="1200" cap="none" spc="0" normalizeH="0" noProof="0" dirty="0">
                <a:ln>
                  <a:noFill/>
                </a:ln>
                <a:solidFill>
                  <a:srgbClr val="FF0000"/>
                </a:solidFill>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altLang="zh-CN" sz="4400" b="1" i="0" u="sng" strike="noStrike" kern="1200" cap="none" spc="0" normalizeH="0" noProof="0" dirty="0" err="1">
                <a:ln>
                  <a:noFill/>
                </a:ln>
                <a:solidFill>
                  <a:srgbClr val="FF0000"/>
                </a:solidFill>
                <a:effectLst/>
                <a:uLnTx/>
                <a:uFillTx/>
                <a:latin typeface="Times New Roman" panose="02020603050405020304" pitchFamily="18" charset="0"/>
                <a:ea typeface="字魂27号-布丁体" panose="00000505000000000000" pitchFamily="2" charset="-122"/>
                <a:cs typeface="Times New Roman" panose="02020603050405020304" pitchFamily="18" charset="0"/>
              </a:rPr>
              <a:t>dẫn</a:t>
            </a:r>
            <a:r>
              <a:rPr kumimoji="0" lang="en-US" altLang="zh-CN" sz="4400" b="1" i="0" u="sng" strike="noStrike" kern="1200" cap="none" spc="0" normalizeH="0" noProof="0" dirty="0">
                <a:ln>
                  <a:noFill/>
                </a:ln>
                <a:solidFill>
                  <a:srgbClr val="FF0000"/>
                </a:solidFill>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altLang="zh-CN" sz="4400" b="1" i="0" u="sng" strike="noStrike" kern="1200" cap="none" spc="0" normalizeH="0" noProof="0" dirty="0" err="1">
                <a:ln>
                  <a:noFill/>
                </a:ln>
                <a:solidFill>
                  <a:srgbClr val="FF0000"/>
                </a:solidFill>
                <a:effectLst/>
                <a:uLnTx/>
                <a:uFillTx/>
                <a:latin typeface="Times New Roman" panose="02020603050405020304" pitchFamily="18" charset="0"/>
                <a:ea typeface="字魂27号-布丁体" panose="00000505000000000000" pitchFamily="2" charset="-122"/>
                <a:cs typeface="Times New Roman" panose="02020603050405020304" pitchFamily="18" charset="0"/>
              </a:rPr>
              <a:t>tự</a:t>
            </a:r>
            <a:r>
              <a:rPr kumimoji="0" lang="en-US" altLang="zh-CN" sz="4400" b="1" i="0" u="sng" strike="noStrike" kern="1200" cap="none" spc="0" normalizeH="0" noProof="0" dirty="0">
                <a:ln>
                  <a:noFill/>
                </a:ln>
                <a:solidFill>
                  <a:srgbClr val="FF0000"/>
                </a:solidFill>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altLang="zh-CN" sz="4400" b="1" i="0" u="sng" strike="noStrike" kern="1200" cap="none" spc="0" normalizeH="0" noProof="0" dirty="0" err="1" smtClean="0">
                <a:ln>
                  <a:noFill/>
                </a:ln>
                <a:solidFill>
                  <a:srgbClr val="FF0000"/>
                </a:solidFill>
                <a:effectLst/>
                <a:uLnTx/>
                <a:uFillTx/>
                <a:latin typeface="Times New Roman" panose="02020603050405020304" pitchFamily="18" charset="0"/>
                <a:ea typeface="字魂27号-布丁体" panose="00000505000000000000" pitchFamily="2" charset="-122"/>
                <a:cs typeface="Times New Roman" panose="02020603050405020304" pitchFamily="18" charset="0"/>
              </a:rPr>
              <a:t>học</a:t>
            </a:r>
            <a:r>
              <a:rPr kumimoji="0" lang="en-US" altLang="zh-CN" sz="4400" b="1" i="0" u="sng" strike="noStrike" kern="1200" cap="none" spc="0" normalizeH="0" noProof="0" dirty="0" smtClean="0">
                <a:ln>
                  <a:noFill/>
                </a:ln>
                <a:solidFill>
                  <a:srgbClr val="FF0000"/>
                </a:solidFill>
                <a:effectLst/>
                <a:uLnTx/>
                <a:uFillTx/>
                <a:latin typeface="Times New Roman" panose="02020603050405020304" pitchFamily="18" charset="0"/>
                <a:ea typeface="字魂27号-布丁体" panose="00000505000000000000" pitchFamily="2" charset="-122"/>
                <a:cs typeface="Times New Roman" panose="02020603050405020304" pitchFamily="18" charset="0"/>
              </a:rPr>
              <a:t>:</a:t>
            </a:r>
            <a:endParaRPr kumimoji="0" lang="en-US" altLang="zh-CN" sz="4400" b="1" i="0" u="sng" strike="noStrike" kern="1200" cap="none" spc="0" normalizeH="0" noProof="0" dirty="0">
              <a:ln>
                <a:noFill/>
              </a:ln>
              <a:solidFill>
                <a:srgbClr val="FF0000"/>
              </a:solidFill>
              <a:effectLst/>
              <a:uLnTx/>
              <a:uFillTx/>
              <a:latin typeface="Times New Roman" panose="02020603050405020304" pitchFamily="18" charset="0"/>
              <a:ea typeface="字魂27号-布丁体" panose="00000505000000000000" pitchFamily="2" charset="-122"/>
              <a:cs typeface="Times New Roman" panose="02020603050405020304" pitchFamily="18" charset="0"/>
            </a:endParaRPr>
          </a:p>
          <a:p>
            <a:r>
              <a:rPr lang="en-US" altLang="zh-CN" sz="4000" b="1" baseline="0" dirty="0">
                <a:solidFill>
                  <a:prstClr val="black">
                    <a:lumMod val="75000"/>
                    <a:lumOff val="25000"/>
                  </a:prstClr>
                </a:solidFill>
                <a:latin typeface="Times New Roman" panose="02020603050405020304" pitchFamily="18" charset="0"/>
                <a:ea typeface="字魂27号-布丁体" panose="00000505000000000000" pitchFamily="2" charset="-122"/>
                <a:cs typeface="Times New Roman" panose="02020603050405020304" pitchFamily="18" charset="0"/>
              </a:rPr>
              <a:t> </a:t>
            </a:r>
            <a:r>
              <a:rPr lang="en-US" altLang="zh-CN" sz="4000" b="1" baseline="0" dirty="0">
                <a:solidFill>
                  <a:srgbClr val="FF0000"/>
                </a:solidFill>
                <a:latin typeface="Times New Roman" panose="02020603050405020304" pitchFamily="18" charset="0"/>
                <a:ea typeface="字魂27号-布丁体" panose="00000505000000000000" pitchFamily="2" charset="-122"/>
                <a:cs typeface="Times New Roman" panose="02020603050405020304" pitchFamily="18" charset="0"/>
              </a:rPr>
              <a:t>1. </a:t>
            </a:r>
            <a:r>
              <a:rPr lang="en-US" altLang="zh-CN" sz="4000" b="1" u="sng" baseline="0" dirty="0" err="1">
                <a:solidFill>
                  <a:srgbClr val="FF0000"/>
                </a:solidFill>
                <a:latin typeface="Times New Roman" panose="02020603050405020304" pitchFamily="18" charset="0"/>
                <a:ea typeface="字魂27号-布丁体" panose="00000505000000000000" pitchFamily="2" charset="-122"/>
                <a:cs typeface="Times New Roman" panose="02020603050405020304" pitchFamily="18" charset="0"/>
              </a:rPr>
              <a:t>Bài</a:t>
            </a:r>
            <a:r>
              <a:rPr lang="en-US" altLang="zh-CN" sz="4000" b="1" u="sng" dirty="0">
                <a:solidFill>
                  <a:srgbClr val="FF0000"/>
                </a:solidFill>
                <a:latin typeface="Times New Roman" panose="02020603050405020304" pitchFamily="18" charset="0"/>
                <a:ea typeface="字魂27号-布丁体" panose="00000505000000000000" pitchFamily="2" charset="-122"/>
                <a:cs typeface="Times New Roman" panose="02020603050405020304" pitchFamily="18" charset="0"/>
              </a:rPr>
              <a:t> </a:t>
            </a:r>
            <a:r>
              <a:rPr lang="en-US" altLang="zh-CN" sz="4000" b="1" u="sng" dirty="0" err="1">
                <a:solidFill>
                  <a:srgbClr val="FF0000"/>
                </a:solidFill>
                <a:latin typeface="Times New Roman" panose="02020603050405020304" pitchFamily="18" charset="0"/>
                <a:ea typeface="字魂27号-布丁体" panose="00000505000000000000" pitchFamily="2" charset="-122"/>
                <a:cs typeface="Times New Roman" panose="02020603050405020304" pitchFamily="18" charset="0"/>
              </a:rPr>
              <a:t>vừa</a:t>
            </a:r>
            <a:r>
              <a:rPr lang="en-US" altLang="zh-CN" sz="4000" b="1" u="sng" dirty="0">
                <a:solidFill>
                  <a:srgbClr val="FF0000"/>
                </a:solidFill>
                <a:latin typeface="Times New Roman" panose="02020603050405020304" pitchFamily="18" charset="0"/>
                <a:ea typeface="字魂27号-布丁体" panose="00000505000000000000" pitchFamily="2" charset="-122"/>
                <a:cs typeface="Times New Roman" panose="02020603050405020304" pitchFamily="18" charset="0"/>
              </a:rPr>
              <a:t> </a:t>
            </a:r>
            <a:r>
              <a:rPr lang="en-US" altLang="zh-CN" sz="4000" b="1" u="sng" dirty="0" err="1">
                <a:solidFill>
                  <a:srgbClr val="FF0000"/>
                </a:solidFill>
                <a:latin typeface="Times New Roman" panose="02020603050405020304" pitchFamily="18" charset="0"/>
                <a:ea typeface="字魂27号-布丁体" panose="00000505000000000000" pitchFamily="2" charset="-122"/>
                <a:cs typeface="Times New Roman" panose="02020603050405020304" pitchFamily="18" charset="0"/>
              </a:rPr>
              <a:t>học</a:t>
            </a:r>
            <a:r>
              <a:rPr lang="en-US" altLang="zh-CN" sz="4000" b="1" dirty="0">
                <a:solidFill>
                  <a:srgbClr val="FF0000"/>
                </a:solidFill>
                <a:latin typeface="Times New Roman" panose="02020603050405020304" pitchFamily="18" charset="0"/>
                <a:ea typeface="字魂27号-布丁体" panose="00000505000000000000" pitchFamily="2" charset="-122"/>
                <a:cs typeface="Times New Roman" panose="02020603050405020304" pitchFamily="18" charset="0"/>
              </a:rPr>
              <a:t>: </a:t>
            </a:r>
          </a:p>
          <a:p>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 Ôn lại kiến thức </a:t>
            </a:r>
            <a:r>
              <a:rPr lang="vi-VN" sz="4400" dirty="0" smtClean="0">
                <a:latin typeface="Times New Roman" panose="02020603050405020304" pitchFamily="18" charset="0"/>
                <a:cs typeface="Times New Roman" panose="02020603050405020304" pitchFamily="18" charset="0"/>
              </a:rPr>
              <a:t>về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nghĩa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số</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yếu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tố</a:t>
            </a:r>
            <a:r>
              <a:rPr lang="en-US" sz="4400"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 Hán Việt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dụng</a:t>
            </a:r>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p>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 Hoàn thành </a:t>
            </a:r>
            <a:r>
              <a:rPr lang="vi-VN" sz="4400" dirty="0" smtClean="0">
                <a:latin typeface="Times New Roman" panose="02020603050405020304" pitchFamily="18" charset="0"/>
                <a:cs typeface="Times New Roman" panose="02020603050405020304" pitchFamily="18" charset="0"/>
              </a:rPr>
              <a:t>các </a:t>
            </a:r>
            <a:r>
              <a:rPr lang="vi-VN" sz="4400" dirty="0">
                <a:latin typeface="Times New Roman" panose="02020603050405020304" pitchFamily="18" charset="0"/>
                <a:cs typeface="Times New Roman" panose="02020603050405020304" pitchFamily="18" charset="0"/>
              </a:rPr>
              <a:t>bài </a:t>
            </a:r>
            <a:r>
              <a:rPr lang="vi-VN" sz="4400" dirty="0" smtClean="0">
                <a:latin typeface="Times New Roman" panose="02020603050405020304" pitchFamily="18" charset="0"/>
                <a:cs typeface="Times New Roman" panose="02020603050405020304" pitchFamily="18" charset="0"/>
              </a:rPr>
              <a:t>tập</a:t>
            </a:r>
            <a:r>
              <a:rPr lang="en-US" sz="4400" dirty="0" smtClean="0">
                <a:latin typeface="Times New Roman" panose="02020603050405020304" pitchFamily="18" charset="0"/>
                <a:cs typeface="Times New Roman" panose="02020603050405020304" pitchFamily="18" charset="0"/>
              </a:rPr>
              <a:t> (SGK/64)</a:t>
            </a:r>
            <a:endParaRPr lang="en-US" sz="4400" dirty="0">
              <a:latin typeface="Times New Roman" panose="02020603050405020304" pitchFamily="18" charset="0"/>
              <a:cs typeface="Times New Roman" panose="02020603050405020304" pitchFamily="18" charset="0"/>
            </a:endParaRPr>
          </a:p>
          <a:p>
            <a:r>
              <a:rPr lang="en-US" sz="4400" b="1" i="1" dirty="0">
                <a:solidFill>
                  <a:srgbClr val="FF0000"/>
                </a:solidFill>
                <a:latin typeface="Times New Roman" panose="02020603050405020304" pitchFamily="18" charset="0"/>
                <a:cs typeface="Times New Roman" panose="02020603050405020304" pitchFamily="18" charset="0"/>
              </a:rPr>
              <a:t>2. </a:t>
            </a:r>
            <a:r>
              <a:rPr lang="vi-VN" sz="4400" b="1" u="sng" dirty="0">
                <a:solidFill>
                  <a:srgbClr val="FF0000"/>
                </a:solidFill>
                <a:latin typeface="Times New Roman" panose="02020603050405020304" pitchFamily="18" charset="0"/>
                <a:cs typeface="Times New Roman" panose="02020603050405020304" pitchFamily="18" charset="0"/>
              </a:rPr>
              <a:t>Bài sắp học</a:t>
            </a:r>
            <a:r>
              <a:rPr lang="vi-VN" sz="4400" dirty="0">
                <a:solidFill>
                  <a:srgbClr val="FF0000"/>
                </a:solidFill>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Ôn tập kiểm tra giữa kì I</a:t>
            </a:r>
            <a:endParaRPr lang="en-US" sz="4400" dirty="0">
              <a:latin typeface="Times New Roman" panose="02020603050405020304" pitchFamily="18" charset="0"/>
              <a:cs typeface="Times New Roman" panose="02020603050405020304" pitchFamily="18" charset="0"/>
            </a:endParaRPr>
          </a:p>
          <a:p>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Xem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B</a:t>
            </a:r>
            <a:r>
              <a:rPr lang="en-US" sz="4400" dirty="0" err="1" smtClean="0">
                <a:latin typeface="Times New Roman" panose="02020603050405020304" pitchFamily="18" charset="0"/>
                <a:cs typeface="Times New Roman" panose="02020603050405020304" pitchFamily="18" charset="0"/>
              </a:rPr>
              <a:t>ài</a:t>
            </a:r>
            <a:r>
              <a:rPr lang="en-US" sz="4400" dirty="0" smtClean="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1, </a:t>
            </a:r>
            <a:r>
              <a:rPr lang="en-US" sz="4400" dirty="0" err="1">
                <a:latin typeface="Times New Roman" panose="02020603050405020304" pitchFamily="18" charset="0"/>
                <a:cs typeface="Times New Roman" panose="02020603050405020304" pitchFamily="18" charset="0"/>
              </a:rPr>
              <a:t>B</a:t>
            </a:r>
            <a:r>
              <a:rPr lang="en-US" sz="4400" dirty="0" err="1" smtClean="0">
                <a:latin typeface="Times New Roman" panose="02020603050405020304" pitchFamily="18" charset="0"/>
                <a:cs typeface="Times New Roman" panose="02020603050405020304" pitchFamily="18" charset="0"/>
              </a:rPr>
              <a:t>ài</a:t>
            </a:r>
            <a:r>
              <a:rPr lang="en-US" sz="4400" dirty="0" smtClean="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2, </a:t>
            </a:r>
            <a:r>
              <a:rPr lang="en-US" sz="4400" dirty="0" err="1">
                <a:latin typeface="Times New Roman" panose="02020603050405020304" pitchFamily="18" charset="0"/>
                <a:cs typeface="Times New Roman" panose="02020603050405020304" pitchFamily="18" charset="0"/>
              </a:rPr>
              <a:t>B</a:t>
            </a:r>
            <a:r>
              <a:rPr lang="en-US" sz="4400" dirty="0" err="1" smtClean="0">
                <a:latin typeface="Times New Roman" panose="02020603050405020304" pitchFamily="18" charset="0"/>
                <a:cs typeface="Times New Roman" panose="02020603050405020304" pitchFamily="18" charset="0"/>
              </a:rPr>
              <a:t>ài</a:t>
            </a:r>
            <a:r>
              <a:rPr lang="en-US" sz="4400" dirty="0" smtClean="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3)</a:t>
            </a:r>
          </a:p>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66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字魂27号-布丁体" panose="00000505000000000000" pitchFamily="2"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20931209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0F4D74FC-EC61-41F9-9477-4489DE7AC53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2" name="TextBox 16">
            <a:extLst>
              <a:ext uri="{FF2B5EF4-FFF2-40B4-BE49-F238E27FC236}">
                <a16:creationId xmlns:a16="http://schemas.microsoft.com/office/drawing/2014/main" id="{EE681406-3500-33ED-D60C-FC10AA16E4B7}"/>
              </a:ext>
            </a:extLst>
          </p:cNvPr>
          <p:cNvSpPr txBox="1"/>
          <p:nvPr/>
        </p:nvSpPr>
        <p:spPr>
          <a:xfrm>
            <a:off x="1221515" y="1959978"/>
            <a:ext cx="9747413" cy="1938992"/>
          </a:xfrm>
          <a:prstGeom prst="rect">
            <a:avLst/>
          </a:prstGeom>
          <a:noFill/>
        </p:spPr>
        <p:txBody>
          <a:bodyPr wrap="none" rtlCol="0">
            <a:spAutoFit/>
          </a:bodyPr>
          <a:lstStyle/>
          <a:p>
            <a:pPr algn="ctr">
              <a:defRPr/>
            </a:pPr>
            <a:r>
              <a:rPr lang="en-US" sz="6000" b="1" dirty="0" err="1" smtClean="0">
                <a:solidFill>
                  <a:srgbClr val="00B0F0"/>
                </a:solidFill>
                <a:latin typeface="Times New Roman" panose="02020603050405020304" pitchFamily="18" charset="0"/>
                <a:ea typeface="hakuyoxingshu7000" panose="02000600000000000000" pitchFamily="2" charset="-122"/>
                <a:cs typeface="Times New Roman" panose="02020603050405020304" pitchFamily="18" charset="0"/>
              </a:rPr>
              <a:t>Hãy</a:t>
            </a:r>
            <a:r>
              <a:rPr lang="en-US" sz="6000" b="1" dirty="0" smtClean="0">
                <a:solidFill>
                  <a:srgbClr val="00B0F0"/>
                </a:solidFill>
                <a:latin typeface="Times New Roman" panose="02020603050405020304" pitchFamily="18" charset="0"/>
                <a:ea typeface="hakuyoxingshu7000" panose="02000600000000000000" pitchFamily="2" charset="-122"/>
                <a:cs typeface="Times New Roman" panose="02020603050405020304" pitchFamily="18" charset="0"/>
              </a:rPr>
              <a:t> </a:t>
            </a:r>
            <a:r>
              <a:rPr lang="en-US" sz="6000" b="1" dirty="0" err="1" smtClean="0">
                <a:solidFill>
                  <a:srgbClr val="00B0F0"/>
                </a:solidFill>
                <a:latin typeface="Times New Roman" panose="02020603050405020304" pitchFamily="18" charset="0"/>
                <a:ea typeface="hakuyoxingshu7000" panose="02000600000000000000" pitchFamily="2" charset="-122"/>
                <a:cs typeface="Times New Roman" panose="02020603050405020304" pitchFamily="18" charset="0"/>
              </a:rPr>
              <a:t>tìm</a:t>
            </a:r>
            <a:r>
              <a:rPr lang="en-US" sz="6000" b="1" dirty="0" smtClean="0">
                <a:solidFill>
                  <a:srgbClr val="00B0F0"/>
                </a:solidFill>
                <a:latin typeface="Times New Roman" panose="02020603050405020304" pitchFamily="18" charset="0"/>
                <a:ea typeface="hakuyoxingshu7000" panose="02000600000000000000" pitchFamily="2" charset="-122"/>
                <a:cs typeface="Times New Roman" panose="02020603050405020304" pitchFamily="18" charset="0"/>
              </a:rPr>
              <a:t> </a:t>
            </a:r>
            <a:r>
              <a:rPr lang="en-US" sz="6000" b="1" dirty="0" err="1" smtClean="0">
                <a:solidFill>
                  <a:srgbClr val="00B0F0"/>
                </a:solidFill>
                <a:latin typeface="Times New Roman" panose="02020603050405020304" pitchFamily="18" charset="0"/>
                <a:ea typeface="hakuyoxingshu7000" panose="02000600000000000000" pitchFamily="2" charset="-122"/>
                <a:cs typeface="Times New Roman" panose="02020603050405020304" pitchFamily="18" charset="0"/>
              </a:rPr>
              <a:t>từ</a:t>
            </a:r>
            <a:r>
              <a:rPr lang="en-US" sz="6000" b="1" dirty="0" smtClean="0">
                <a:solidFill>
                  <a:srgbClr val="00B0F0"/>
                </a:solidFill>
                <a:latin typeface="Times New Roman" panose="02020603050405020304" pitchFamily="18" charset="0"/>
                <a:ea typeface="hakuyoxingshu7000" panose="02000600000000000000" pitchFamily="2" charset="-122"/>
                <a:cs typeface="Times New Roman" panose="02020603050405020304" pitchFamily="18" charset="0"/>
              </a:rPr>
              <a:t> </a:t>
            </a:r>
            <a:r>
              <a:rPr lang="en-US" sz="6000" b="1" dirty="0" err="1" smtClean="0">
                <a:solidFill>
                  <a:srgbClr val="00B0F0"/>
                </a:solidFill>
                <a:latin typeface="Times New Roman" panose="02020603050405020304" pitchFamily="18" charset="0"/>
                <a:ea typeface="hakuyoxingshu7000" panose="02000600000000000000" pitchFamily="2" charset="-122"/>
                <a:cs typeface="Times New Roman" panose="02020603050405020304" pitchFamily="18" charset="0"/>
              </a:rPr>
              <a:t>Hán</a:t>
            </a:r>
            <a:r>
              <a:rPr lang="en-US" sz="6000" b="1" dirty="0" smtClean="0">
                <a:solidFill>
                  <a:srgbClr val="00B0F0"/>
                </a:solidFill>
                <a:latin typeface="Times New Roman" panose="02020603050405020304" pitchFamily="18" charset="0"/>
                <a:ea typeface="hakuyoxingshu7000" panose="02000600000000000000" pitchFamily="2" charset="-122"/>
                <a:cs typeface="Times New Roman" panose="02020603050405020304" pitchFamily="18" charset="0"/>
              </a:rPr>
              <a:t> </a:t>
            </a:r>
            <a:r>
              <a:rPr lang="en-US" sz="6000" b="1" dirty="0" err="1" smtClean="0">
                <a:solidFill>
                  <a:srgbClr val="00B0F0"/>
                </a:solidFill>
                <a:latin typeface="Times New Roman" panose="02020603050405020304" pitchFamily="18" charset="0"/>
                <a:ea typeface="hakuyoxingshu7000" panose="02000600000000000000" pitchFamily="2" charset="-122"/>
                <a:cs typeface="Times New Roman" panose="02020603050405020304" pitchFamily="18" charset="0"/>
              </a:rPr>
              <a:t>Việt</a:t>
            </a:r>
            <a:r>
              <a:rPr lang="en-US" sz="6000" b="1" dirty="0" smtClean="0">
                <a:solidFill>
                  <a:srgbClr val="00B0F0"/>
                </a:solidFill>
                <a:latin typeface="Times New Roman" panose="02020603050405020304" pitchFamily="18" charset="0"/>
                <a:ea typeface="hakuyoxingshu7000" panose="02000600000000000000" pitchFamily="2" charset="-122"/>
                <a:cs typeface="Times New Roman" panose="02020603050405020304" pitchFamily="18" charset="0"/>
              </a:rPr>
              <a:t> </a:t>
            </a:r>
            <a:r>
              <a:rPr lang="en-US" sz="6000" b="1" dirty="0" err="1" smtClean="0">
                <a:solidFill>
                  <a:srgbClr val="00B0F0"/>
                </a:solidFill>
                <a:latin typeface="Times New Roman" panose="02020603050405020304" pitchFamily="18" charset="0"/>
                <a:ea typeface="hakuyoxingshu7000" panose="02000600000000000000" pitchFamily="2" charset="-122"/>
                <a:cs typeface="Times New Roman" panose="02020603050405020304" pitchFamily="18" charset="0"/>
              </a:rPr>
              <a:t>với</a:t>
            </a:r>
            <a:r>
              <a:rPr lang="en-US" sz="6000" b="1" dirty="0" smtClean="0">
                <a:solidFill>
                  <a:srgbClr val="00B0F0"/>
                </a:solidFill>
                <a:latin typeface="Times New Roman" panose="02020603050405020304" pitchFamily="18" charset="0"/>
                <a:ea typeface="hakuyoxingshu7000" panose="02000600000000000000" pitchFamily="2" charset="-122"/>
                <a:cs typeface="Times New Roman" panose="02020603050405020304" pitchFamily="18" charset="0"/>
              </a:rPr>
              <a:t> </a:t>
            </a:r>
            <a:r>
              <a:rPr lang="en-US" sz="6000" b="1" dirty="0" err="1" smtClean="0">
                <a:solidFill>
                  <a:srgbClr val="00B0F0"/>
                </a:solidFill>
                <a:latin typeface="Times New Roman" panose="02020603050405020304" pitchFamily="18" charset="0"/>
                <a:ea typeface="hakuyoxingshu7000" panose="02000600000000000000" pitchFamily="2" charset="-122"/>
                <a:cs typeface="Times New Roman" panose="02020603050405020304" pitchFamily="18" charset="0"/>
              </a:rPr>
              <a:t>các</a:t>
            </a:r>
            <a:r>
              <a:rPr lang="en-US" sz="6000" b="1" dirty="0" smtClean="0">
                <a:solidFill>
                  <a:srgbClr val="00B0F0"/>
                </a:solidFill>
                <a:latin typeface="Times New Roman" panose="02020603050405020304" pitchFamily="18" charset="0"/>
                <a:ea typeface="hakuyoxingshu7000" panose="02000600000000000000" pitchFamily="2" charset="-122"/>
                <a:cs typeface="Times New Roman" panose="02020603050405020304" pitchFamily="18" charset="0"/>
              </a:rPr>
              <a:t> </a:t>
            </a:r>
          </a:p>
          <a:p>
            <a:pPr algn="ctr">
              <a:defRPr/>
            </a:pPr>
            <a:r>
              <a:rPr lang="en-US" sz="6000" b="1" dirty="0" err="1" smtClean="0">
                <a:solidFill>
                  <a:srgbClr val="00B0F0"/>
                </a:solidFill>
                <a:latin typeface="Times New Roman" panose="02020603050405020304" pitchFamily="18" charset="0"/>
                <a:ea typeface="hakuyoxingshu7000" panose="02000600000000000000" pitchFamily="2" charset="-122"/>
                <a:cs typeface="Times New Roman" panose="02020603050405020304" pitchFamily="18" charset="0"/>
              </a:rPr>
              <a:t>yếu</a:t>
            </a:r>
            <a:r>
              <a:rPr lang="en-US" sz="6000" b="1" dirty="0" smtClean="0">
                <a:solidFill>
                  <a:srgbClr val="00B0F0"/>
                </a:solidFill>
                <a:latin typeface="Times New Roman" panose="02020603050405020304" pitchFamily="18" charset="0"/>
                <a:ea typeface="hakuyoxingshu7000" panose="02000600000000000000" pitchFamily="2" charset="-122"/>
                <a:cs typeface="Times New Roman" panose="02020603050405020304" pitchFamily="18" charset="0"/>
              </a:rPr>
              <a:t> </a:t>
            </a:r>
            <a:r>
              <a:rPr lang="en-US" sz="6000" b="1" dirty="0" err="1" smtClean="0">
                <a:solidFill>
                  <a:srgbClr val="00B0F0"/>
                </a:solidFill>
                <a:latin typeface="Times New Roman" panose="02020603050405020304" pitchFamily="18" charset="0"/>
                <a:ea typeface="hakuyoxingshu7000" panose="02000600000000000000" pitchFamily="2" charset="-122"/>
                <a:cs typeface="Times New Roman" panose="02020603050405020304" pitchFamily="18" charset="0"/>
              </a:rPr>
              <a:t>tố</a:t>
            </a:r>
            <a:r>
              <a:rPr lang="en-US" sz="6000" b="1" dirty="0" smtClean="0">
                <a:solidFill>
                  <a:srgbClr val="00B0F0"/>
                </a:solidFill>
                <a:latin typeface="Times New Roman" panose="02020603050405020304" pitchFamily="18" charset="0"/>
                <a:ea typeface="hakuyoxingshu7000" panose="02000600000000000000" pitchFamily="2" charset="-122"/>
                <a:cs typeface="Times New Roman" panose="02020603050405020304" pitchFamily="18" charset="0"/>
              </a:rPr>
              <a:t> </a:t>
            </a:r>
            <a:r>
              <a:rPr lang="en-US" sz="6000" b="1" dirty="0" err="1" smtClean="0">
                <a:solidFill>
                  <a:srgbClr val="00B0F0"/>
                </a:solidFill>
                <a:latin typeface="Times New Roman" panose="02020603050405020304" pitchFamily="18" charset="0"/>
                <a:ea typeface="hakuyoxingshu7000" panose="02000600000000000000" pitchFamily="2" charset="-122"/>
                <a:cs typeface="Times New Roman" panose="02020603050405020304" pitchFamily="18" charset="0"/>
              </a:rPr>
              <a:t>Hán</a:t>
            </a:r>
            <a:r>
              <a:rPr lang="en-US" sz="6000" b="1" dirty="0" smtClean="0">
                <a:solidFill>
                  <a:srgbClr val="00B0F0"/>
                </a:solidFill>
                <a:latin typeface="Times New Roman" panose="02020603050405020304" pitchFamily="18" charset="0"/>
                <a:ea typeface="hakuyoxingshu7000" panose="02000600000000000000" pitchFamily="2" charset="-122"/>
                <a:cs typeface="Times New Roman" panose="02020603050405020304" pitchFamily="18" charset="0"/>
              </a:rPr>
              <a:t> </a:t>
            </a:r>
            <a:r>
              <a:rPr lang="en-US" sz="6000" b="1" dirty="0" err="1" smtClean="0">
                <a:solidFill>
                  <a:srgbClr val="00B0F0"/>
                </a:solidFill>
                <a:latin typeface="Times New Roman" panose="02020603050405020304" pitchFamily="18" charset="0"/>
                <a:ea typeface="hakuyoxingshu7000" panose="02000600000000000000" pitchFamily="2" charset="-122"/>
                <a:cs typeface="Times New Roman" panose="02020603050405020304" pitchFamily="18" charset="0"/>
              </a:rPr>
              <a:t>Việt</a:t>
            </a:r>
            <a:r>
              <a:rPr lang="en-US" sz="6000" b="1" dirty="0" smtClean="0">
                <a:solidFill>
                  <a:srgbClr val="00B0F0"/>
                </a:solidFill>
                <a:latin typeface="Times New Roman" panose="02020603050405020304" pitchFamily="18" charset="0"/>
                <a:ea typeface="hakuyoxingshu7000" panose="02000600000000000000" pitchFamily="2" charset="-122"/>
                <a:cs typeface="Times New Roman" panose="02020603050405020304" pitchFamily="18" charset="0"/>
              </a:rPr>
              <a:t> </a:t>
            </a:r>
            <a:r>
              <a:rPr lang="en-US" sz="6000" b="1" dirty="0" err="1" smtClean="0">
                <a:solidFill>
                  <a:srgbClr val="00B0F0"/>
                </a:solidFill>
                <a:latin typeface="Times New Roman" panose="02020603050405020304" pitchFamily="18" charset="0"/>
                <a:ea typeface="hakuyoxingshu7000" panose="02000600000000000000" pitchFamily="2" charset="-122"/>
                <a:cs typeface="Times New Roman" panose="02020603050405020304" pitchFamily="18" charset="0"/>
              </a:rPr>
              <a:t>sau</a:t>
            </a:r>
            <a:r>
              <a:rPr lang="en-US" sz="6000" b="1" dirty="0" smtClean="0">
                <a:solidFill>
                  <a:srgbClr val="00B0F0"/>
                </a:solidFill>
                <a:latin typeface="Times New Roman" panose="02020603050405020304" pitchFamily="18" charset="0"/>
                <a:ea typeface="hakuyoxingshu7000" panose="02000600000000000000" pitchFamily="2" charset="-122"/>
                <a:cs typeface="Times New Roman" panose="02020603050405020304" pitchFamily="18" charset="0"/>
              </a:rPr>
              <a:t>:</a:t>
            </a:r>
            <a:endParaRPr lang="en-US" sz="6000" b="1" dirty="0">
              <a:solidFill>
                <a:srgbClr val="00B0F0"/>
              </a:solidFill>
              <a:latin typeface="Times New Roman" panose="02020603050405020304" pitchFamily="18" charset="0"/>
              <a:ea typeface="hakuyoxingshu7000" panose="02000600000000000000" pitchFamily="2" charset="-122"/>
              <a:cs typeface="Times New Roman" panose="02020603050405020304" pitchFamily="18" charset="0"/>
            </a:endParaRPr>
          </a:p>
        </p:txBody>
      </p:sp>
      <p:cxnSp>
        <p:nvCxnSpPr>
          <p:cNvPr id="3" name="直接连接符 11">
            <a:extLst>
              <a:ext uri="{FF2B5EF4-FFF2-40B4-BE49-F238E27FC236}">
                <a16:creationId xmlns:a16="http://schemas.microsoft.com/office/drawing/2014/main" id="{A4D7F59E-3053-FF09-0A20-D578C21AFF91}"/>
              </a:ext>
            </a:extLst>
          </p:cNvPr>
          <p:cNvCxnSpPr>
            <a:cxnSpLocks/>
          </p:cNvCxnSpPr>
          <p:nvPr/>
        </p:nvCxnSpPr>
        <p:spPr>
          <a:xfrm>
            <a:off x="3456782" y="4725243"/>
            <a:ext cx="5276850" cy="0"/>
          </a:xfrm>
          <a:prstGeom prst="line">
            <a:avLst/>
          </a:prstGeom>
          <a:ln w="1270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17521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750"/>
                                        <p:tgtEl>
                                          <p:spTgt spid="34"/>
                                        </p:tgtEl>
                                      </p:cBhvr>
                                    </p:animEffect>
                                  </p:childTnLst>
                                </p:cTn>
                              </p:par>
                            </p:childTnLst>
                          </p:cTn>
                        </p:par>
                        <p:par>
                          <p:cTn id="8" fill="hold">
                            <p:stCondLst>
                              <p:cond delay="750"/>
                            </p:stCondLst>
                            <p:childTnLst>
                              <p:par>
                                <p:cTn id="9" presetID="16" presetClass="entr" presetSubtype="37"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out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750"/>
                                        <p:tgtEl>
                                          <p:spTgt spid="2"/>
                                        </p:tgtEl>
                                      </p:cBhvr>
                                    </p:animEffect>
                                    <p:anim calcmode="lin" valueType="num">
                                      <p:cBhvr>
                                        <p:cTn id="17" dur="750" fill="hold"/>
                                        <p:tgtEl>
                                          <p:spTgt spid="2"/>
                                        </p:tgtEl>
                                        <p:attrNameLst>
                                          <p:attrName>ppt_x</p:attrName>
                                        </p:attrNameLst>
                                      </p:cBhvr>
                                      <p:tavLst>
                                        <p:tav tm="0">
                                          <p:val>
                                            <p:strVal val="#ppt_x"/>
                                          </p:val>
                                        </p:tav>
                                        <p:tav tm="100000">
                                          <p:val>
                                            <p:strVal val="#ppt_x"/>
                                          </p:val>
                                        </p:tav>
                                      </p:tavLst>
                                    </p:anim>
                                    <p:anim calcmode="lin" valueType="num">
                                      <p:cBhvr>
                                        <p:cTn id="18"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5">
            <a:extLst>
              <a:ext uri="{FF2B5EF4-FFF2-40B4-BE49-F238E27FC236}">
                <a16:creationId xmlns:a16="http://schemas.microsoft.com/office/drawing/2014/main" id="{814A83DA-14EA-8F70-C4A0-A746338503F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423860">
            <a:off x="7297100" y="1418974"/>
            <a:ext cx="481186" cy="566935"/>
          </a:xfrm>
          <a:prstGeom prst="rect">
            <a:avLst/>
          </a:prstGeom>
        </p:spPr>
      </p:pic>
      <p:pic>
        <p:nvPicPr>
          <p:cNvPr id="22" name="Picture 6">
            <a:extLst>
              <a:ext uri="{FF2B5EF4-FFF2-40B4-BE49-F238E27FC236}">
                <a16:creationId xmlns:a16="http://schemas.microsoft.com/office/drawing/2014/main" id="{BCFAF9C0-4578-45F2-C23D-ED540B12F99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33272" t="32416"/>
          <a:stretch>
            <a:fillRect/>
          </a:stretch>
        </p:blipFill>
        <p:spPr>
          <a:xfrm rot="10721006">
            <a:off x="1481371" y="1172741"/>
            <a:ext cx="538491" cy="523584"/>
          </a:xfrm>
          <a:prstGeom prst="rect">
            <a:avLst/>
          </a:prstGeom>
        </p:spPr>
      </p:pic>
      <p:pic>
        <p:nvPicPr>
          <p:cNvPr id="23" name="Picture 7">
            <a:extLst>
              <a:ext uri="{FF2B5EF4-FFF2-40B4-BE49-F238E27FC236}">
                <a16:creationId xmlns:a16="http://schemas.microsoft.com/office/drawing/2014/main" id="{C3B4B139-B29C-A16D-A878-8E4B148C7A5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00383">
            <a:off x="1576858" y="3021302"/>
            <a:ext cx="209576" cy="263166"/>
          </a:xfrm>
          <a:prstGeom prst="rect">
            <a:avLst/>
          </a:prstGeom>
        </p:spPr>
      </p:pic>
      <p:pic>
        <p:nvPicPr>
          <p:cNvPr id="24" name="Picture 8">
            <a:extLst>
              <a:ext uri="{FF2B5EF4-FFF2-40B4-BE49-F238E27FC236}">
                <a16:creationId xmlns:a16="http://schemas.microsoft.com/office/drawing/2014/main" id="{FE17D7B4-0BD0-2AB7-7FBC-87C042982FC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46010" flipH="1">
            <a:off x="1216287" y="3526177"/>
            <a:ext cx="324493" cy="407469"/>
          </a:xfrm>
          <a:prstGeom prst="rect">
            <a:avLst/>
          </a:prstGeom>
        </p:spPr>
      </p:pic>
      <p:grpSp>
        <p:nvGrpSpPr>
          <p:cNvPr id="25" name="Group 9">
            <a:extLst>
              <a:ext uri="{FF2B5EF4-FFF2-40B4-BE49-F238E27FC236}">
                <a16:creationId xmlns:a16="http://schemas.microsoft.com/office/drawing/2014/main" id="{5D7CF8B7-2197-7AC9-A40B-34CCF5468838}"/>
              </a:ext>
            </a:extLst>
          </p:cNvPr>
          <p:cNvGrpSpPr/>
          <p:nvPr/>
        </p:nvGrpSpPr>
        <p:grpSpPr>
          <a:xfrm rot="5400000">
            <a:off x="2918243" y="-2377277"/>
            <a:ext cx="6401423" cy="11768716"/>
            <a:chOff x="0" y="0"/>
            <a:chExt cx="5180262" cy="7156940"/>
          </a:xfrm>
        </p:grpSpPr>
        <p:sp>
          <p:nvSpPr>
            <p:cNvPr id="26" name="Freeform 10">
              <a:extLst>
                <a:ext uri="{FF2B5EF4-FFF2-40B4-BE49-F238E27FC236}">
                  <a16:creationId xmlns:a16="http://schemas.microsoft.com/office/drawing/2014/main" id="{12333AAC-DD86-03E0-B7B4-9A6816F5801E}"/>
                </a:ext>
              </a:extLst>
            </p:cNvPr>
            <p:cNvSpPr/>
            <p:nvPr/>
          </p:nvSpPr>
          <p:spPr>
            <a:xfrm>
              <a:off x="-9098" y="-6509"/>
              <a:ext cx="5194593" cy="7188994"/>
            </a:xfrm>
            <a:custGeom>
              <a:avLst/>
              <a:gdLst/>
              <a:ahLst/>
              <a:cxnLst/>
              <a:rect l="l" t="t" r="r" b="b"/>
              <a:pathLst>
                <a:path w="5194593" h="7188994">
                  <a:moveTo>
                    <a:pt x="63030" y="6595440"/>
                  </a:moveTo>
                  <a:cubicBezTo>
                    <a:pt x="63030" y="6595440"/>
                    <a:pt x="0" y="6348876"/>
                    <a:pt x="10218" y="1214762"/>
                  </a:cubicBezTo>
                  <a:cubicBezTo>
                    <a:pt x="18651" y="990971"/>
                    <a:pt x="65033" y="645332"/>
                    <a:pt x="65033" y="645332"/>
                  </a:cubicBezTo>
                  <a:cubicBezTo>
                    <a:pt x="82233" y="502466"/>
                    <a:pt x="56685" y="337866"/>
                    <a:pt x="181385" y="223925"/>
                  </a:cubicBezTo>
                  <a:cubicBezTo>
                    <a:pt x="346794" y="72788"/>
                    <a:pt x="621643" y="0"/>
                    <a:pt x="4301520" y="6965"/>
                  </a:cubicBezTo>
                  <a:lnTo>
                    <a:pt x="4301521" y="6965"/>
                  </a:lnTo>
                  <a:cubicBezTo>
                    <a:pt x="4518268" y="16819"/>
                    <a:pt x="4722583" y="36481"/>
                    <a:pt x="4856771" y="101690"/>
                  </a:cubicBezTo>
                  <a:cubicBezTo>
                    <a:pt x="5112817" y="226120"/>
                    <a:pt x="5194593" y="459160"/>
                    <a:pt x="5189105" y="704684"/>
                  </a:cubicBezTo>
                  <a:cubicBezTo>
                    <a:pt x="5189105" y="704684"/>
                    <a:pt x="5145817" y="1013073"/>
                    <a:pt x="5153250" y="1248607"/>
                  </a:cubicBezTo>
                  <a:cubicBezTo>
                    <a:pt x="5160374" y="6337241"/>
                    <a:pt x="5167530" y="6532844"/>
                    <a:pt x="5167530" y="6532844"/>
                  </a:cubicBezTo>
                  <a:cubicBezTo>
                    <a:pt x="5150849" y="6748577"/>
                    <a:pt x="5036205" y="6959188"/>
                    <a:pt x="4839336" y="7070813"/>
                  </a:cubicBezTo>
                  <a:cubicBezTo>
                    <a:pt x="4688984" y="7156061"/>
                    <a:pt x="4490953" y="7171159"/>
                    <a:pt x="3564545" y="7160417"/>
                  </a:cubicBezTo>
                  <a:lnTo>
                    <a:pt x="3564500" y="7160417"/>
                  </a:lnTo>
                  <a:cubicBezTo>
                    <a:pt x="645952" y="7155140"/>
                    <a:pt x="384604" y="7188994"/>
                    <a:pt x="254278" y="7079835"/>
                  </a:cubicBezTo>
                  <a:cubicBezTo>
                    <a:pt x="145767" y="6988951"/>
                    <a:pt x="81795" y="6795639"/>
                    <a:pt x="63030" y="6595440"/>
                  </a:cubicBezTo>
                  <a:close/>
                </a:path>
              </a:pathLst>
            </a:custGeom>
            <a:solidFill>
              <a:srgbClr val="EEC51D"/>
            </a:solidFill>
          </p:spPr>
        </p:sp>
      </p:grpSp>
      <p:grpSp>
        <p:nvGrpSpPr>
          <p:cNvPr id="27" name="Group 11">
            <a:extLst>
              <a:ext uri="{FF2B5EF4-FFF2-40B4-BE49-F238E27FC236}">
                <a16:creationId xmlns:a16="http://schemas.microsoft.com/office/drawing/2014/main" id="{69E7A10A-4DF7-6E70-866E-F5E11D2DB8BA}"/>
              </a:ext>
            </a:extLst>
          </p:cNvPr>
          <p:cNvGrpSpPr/>
          <p:nvPr/>
        </p:nvGrpSpPr>
        <p:grpSpPr>
          <a:xfrm rot="5400000">
            <a:off x="3202061" y="-2161496"/>
            <a:ext cx="6001128" cy="11311091"/>
            <a:chOff x="0" y="0"/>
            <a:chExt cx="5097098" cy="6965804"/>
          </a:xfrm>
        </p:grpSpPr>
        <p:sp>
          <p:nvSpPr>
            <p:cNvPr id="28" name="Freeform 12">
              <a:extLst>
                <a:ext uri="{FF2B5EF4-FFF2-40B4-BE49-F238E27FC236}">
                  <a16:creationId xmlns:a16="http://schemas.microsoft.com/office/drawing/2014/main" id="{8BF89914-2D02-5398-E380-00DEEDB7FC08}"/>
                </a:ext>
              </a:extLst>
            </p:cNvPr>
            <p:cNvSpPr/>
            <p:nvPr/>
          </p:nvSpPr>
          <p:spPr>
            <a:xfrm>
              <a:off x="-9098" y="-6509"/>
              <a:ext cx="5111428" cy="6997857"/>
            </a:xfrm>
            <a:custGeom>
              <a:avLst/>
              <a:gdLst/>
              <a:ahLst/>
              <a:cxnLst/>
              <a:rect l="l" t="t" r="r" b="b"/>
              <a:pathLst>
                <a:path w="5111428" h="6997857">
                  <a:moveTo>
                    <a:pt x="63030" y="6404304"/>
                  </a:moveTo>
                  <a:cubicBezTo>
                    <a:pt x="63030" y="6404304"/>
                    <a:pt x="0" y="6157740"/>
                    <a:pt x="10218" y="1214762"/>
                  </a:cubicBezTo>
                  <a:cubicBezTo>
                    <a:pt x="18651" y="990971"/>
                    <a:pt x="65033" y="645332"/>
                    <a:pt x="65033" y="645332"/>
                  </a:cubicBezTo>
                  <a:cubicBezTo>
                    <a:pt x="82233" y="502466"/>
                    <a:pt x="56685" y="337866"/>
                    <a:pt x="181385" y="223925"/>
                  </a:cubicBezTo>
                  <a:cubicBezTo>
                    <a:pt x="346794" y="72788"/>
                    <a:pt x="621643" y="0"/>
                    <a:pt x="4218355" y="6965"/>
                  </a:cubicBezTo>
                  <a:lnTo>
                    <a:pt x="4218357" y="6965"/>
                  </a:lnTo>
                  <a:cubicBezTo>
                    <a:pt x="4435103" y="16819"/>
                    <a:pt x="4639418" y="36481"/>
                    <a:pt x="4773607" y="101690"/>
                  </a:cubicBezTo>
                  <a:cubicBezTo>
                    <a:pt x="5029653" y="226120"/>
                    <a:pt x="5111428" y="459160"/>
                    <a:pt x="5105940" y="704684"/>
                  </a:cubicBezTo>
                  <a:cubicBezTo>
                    <a:pt x="5105940" y="704684"/>
                    <a:pt x="5062652" y="1013073"/>
                    <a:pt x="5070086" y="1248607"/>
                  </a:cubicBezTo>
                  <a:cubicBezTo>
                    <a:pt x="5077209" y="6146105"/>
                    <a:pt x="5084366" y="6341708"/>
                    <a:pt x="5084366" y="6341708"/>
                  </a:cubicBezTo>
                  <a:cubicBezTo>
                    <a:pt x="5067684" y="6557440"/>
                    <a:pt x="4953040" y="6768052"/>
                    <a:pt x="4756171" y="6879676"/>
                  </a:cubicBezTo>
                  <a:cubicBezTo>
                    <a:pt x="4605819" y="6964925"/>
                    <a:pt x="4407788" y="6980023"/>
                    <a:pt x="3498313" y="6969281"/>
                  </a:cubicBezTo>
                  <a:lnTo>
                    <a:pt x="3498269" y="6969281"/>
                  </a:lnTo>
                  <a:cubicBezTo>
                    <a:pt x="645952" y="6964004"/>
                    <a:pt x="384604" y="6997857"/>
                    <a:pt x="254278" y="6888700"/>
                  </a:cubicBezTo>
                  <a:cubicBezTo>
                    <a:pt x="145767" y="6797815"/>
                    <a:pt x="81795" y="6604503"/>
                    <a:pt x="63030" y="6404304"/>
                  </a:cubicBezTo>
                  <a:close/>
                </a:path>
              </a:pathLst>
            </a:custGeom>
            <a:solidFill>
              <a:srgbClr val="FFFAEB"/>
            </a:solidFill>
          </p:spPr>
        </p:sp>
      </p:grpSp>
      <p:pic>
        <p:nvPicPr>
          <p:cNvPr id="4" name="Picture 3" descr="F:\未标题-1.png">
            <a:extLst>
              <a:ext uri="{FF2B5EF4-FFF2-40B4-BE49-F238E27FC236}">
                <a16:creationId xmlns:a16="http://schemas.microsoft.com/office/drawing/2014/main" id="{1B2B2FEC-70D7-6458-084B-D36EE13EF2A6}"/>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181777" y="3856383"/>
            <a:ext cx="1867471" cy="2947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F:\未标题-1.png">
            <a:extLst>
              <a:ext uri="{FF2B5EF4-FFF2-40B4-BE49-F238E27FC236}">
                <a16:creationId xmlns:a16="http://schemas.microsoft.com/office/drawing/2014/main" id="{D11F76AB-4683-6775-D29D-F07756F2C77C}"/>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357139" y="3994328"/>
            <a:ext cx="1833274" cy="2897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id="{8CBBE2C6-C3FC-CDDF-3CF3-4E68BFCE43C1}"/>
              </a:ext>
            </a:extLst>
          </p:cNvPr>
          <p:cNvGraphicFramePr>
            <a:graphicFrameLocks noGrp="1"/>
          </p:cNvGraphicFramePr>
          <p:nvPr>
            <p:extLst>
              <p:ext uri="{D42A27DB-BD31-4B8C-83A1-F6EECF244321}">
                <p14:modId xmlns:p14="http://schemas.microsoft.com/office/powerpoint/2010/main" val="439991436"/>
              </p:ext>
            </p:extLst>
          </p:nvPr>
        </p:nvGraphicFramePr>
        <p:xfrm>
          <a:off x="914398" y="725715"/>
          <a:ext cx="10784115" cy="5279040"/>
        </p:xfrm>
        <a:graphic>
          <a:graphicData uri="http://schemas.openxmlformats.org/drawingml/2006/table">
            <a:tbl>
              <a:tblPr firstRow="1" firstCol="1" bandRow="1">
                <a:tableStyleId>{21E4AEA4-8DFA-4A89-87EB-49C32662AFE0}</a:tableStyleId>
              </a:tblPr>
              <a:tblGrid>
                <a:gridCol w="1190173">
                  <a:extLst>
                    <a:ext uri="{9D8B030D-6E8A-4147-A177-3AD203B41FA5}">
                      <a16:colId xmlns:a16="http://schemas.microsoft.com/office/drawing/2014/main" val="3638717346"/>
                    </a:ext>
                  </a:extLst>
                </a:gridCol>
                <a:gridCol w="9593942">
                  <a:extLst>
                    <a:ext uri="{9D8B030D-6E8A-4147-A177-3AD203B41FA5}">
                      <a16:colId xmlns:a16="http://schemas.microsoft.com/office/drawing/2014/main" val="21006320"/>
                    </a:ext>
                  </a:extLst>
                </a:gridCol>
              </a:tblGrid>
              <a:tr h="1319760">
                <a:tc>
                  <a:txBody>
                    <a:bodyPr/>
                    <a:lstStyle/>
                    <a:p>
                      <a:pPr algn="ctr">
                        <a:lnSpc>
                          <a:spcPct val="150000"/>
                        </a:lnSpc>
                      </a:pPr>
                      <a:r>
                        <a:rPr lang="en-US" sz="3600" dirty="0" err="1">
                          <a:solidFill>
                            <a:schemeClr val="tx1"/>
                          </a:solidFill>
                          <a:effectLst/>
                          <a:latin typeface="Times New Roman" panose="02020603050405020304" pitchFamily="18" charset="0"/>
                          <a:cs typeface="Times New Roman" panose="02020603050405020304" pitchFamily="18" charset="0"/>
                        </a:rPr>
                        <a:t>Sơn</a:t>
                      </a:r>
                      <a:endPar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US" sz="1200" b="0" dirty="0">
                        <a:effectLst/>
                        <a:latin typeface="Times New Roman" panose="02020603050405020304" pitchFamily="18" charset="0"/>
                        <a:cs typeface="Times New Roman" panose="02020603050405020304" pitchFamily="18" charset="0"/>
                      </a:endParaRPr>
                    </a:p>
                  </a:txBody>
                  <a:tcPr marL="9525" marR="9525" marT="9525" marB="95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9959547"/>
                  </a:ext>
                </a:extLst>
              </a:tr>
              <a:tr h="1319760">
                <a:tc>
                  <a:txBody>
                    <a:bodyPr/>
                    <a:lstStyle/>
                    <a:p>
                      <a:pPr algn="ctr">
                        <a:lnSpc>
                          <a:spcPct val="150000"/>
                        </a:lnSpc>
                      </a:pPr>
                      <a:r>
                        <a:rPr lang="en-US" sz="3600" dirty="0" err="1">
                          <a:solidFill>
                            <a:schemeClr val="tx1"/>
                          </a:solidFill>
                          <a:effectLst/>
                          <a:latin typeface="Times New Roman" panose="02020603050405020304" pitchFamily="18" charset="0"/>
                          <a:cs typeface="Times New Roman" panose="02020603050405020304" pitchFamily="18" charset="0"/>
                        </a:rPr>
                        <a:t>Giả</a:t>
                      </a:r>
                      <a:endPar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0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4350365"/>
                  </a:ext>
                </a:extLst>
              </a:tr>
              <a:tr h="1319760">
                <a:tc>
                  <a:txBody>
                    <a:bodyPr/>
                    <a:lstStyle/>
                    <a:p>
                      <a:pPr algn="ctr">
                        <a:lnSpc>
                          <a:spcPct val="150000"/>
                        </a:lnSpc>
                      </a:pPr>
                      <a:r>
                        <a:rPr lang="en-US" sz="3600" dirty="0" err="1">
                          <a:solidFill>
                            <a:schemeClr val="tx1"/>
                          </a:solidFill>
                          <a:effectLst/>
                          <a:latin typeface="Times New Roman" panose="02020603050405020304" pitchFamily="18" charset="0"/>
                          <a:cs typeface="Times New Roman" panose="02020603050405020304" pitchFamily="18" charset="0"/>
                        </a:rPr>
                        <a:t>Cư</a:t>
                      </a:r>
                      <a:endPar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US" sz="1200" dirty="0">
                        <a:effectLst/>
                        <a:latin typeface="Times New Roman" panose="02020603050405020304" pitchFamily="18" charset="0"/>
                        <a:cs typeface="Times New Roman" panose="02020603050405020304" pitchFamily="18" charset="0"/>
                      </a:endParaRPr>
                    </a:p>
                  </a:txBody>
                  <a:tcPr marL="9525" marR="9525" marT="9525" marB="95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7460946"/>
                  </a:ext>
                </a:extLst>
              </a:tr>
              <a:tr h="1319760">
                <a:tc>
                  <a:txBody>
                    <a:bodyPr/>
                    <a:lstStyle/>
                    <a:p>
                      <a:pPr algn="ctr">
                        <a:lnSpc>
                          <a:spcPct val="150000"/>
                        </a:lnSpc>
                      </a:pPr>
                      <a:r>
                        <a:rPr lang="en-US" sz="3600" dirty="0" err="1">
                          <a:solidFill>
                            <a:schemeClr val="tx1"/>
                          </a:solidFill>
                          <a:effectLst/>
                          <a:latin typeface="Times New Roman" panose="02020603050405020304" pitchFamily="18" charset="0"/>
                          <a:cs typeface="Times New Roman" panose="02020603050405020304" pitchFamily="18" charset="0"/>
                        </a:rPr>
                        <a:t>Bại</a:t>
                      </a:r>
                      <a:endPar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US" sz="1200" dirty="0">
                        <a:effectLst/>
                        <a:latin typeface="Times New Roman" panose="02020603050405020304" pitchFamily="18" charset="0"/>
                        <a:cs typeface="Times New Roman" panose="02020603050405020304" pitchFamily="18" charset="0"/>
                      </a:endParaRPr>
                    </a:p>
                  </a:txBody>
                  <a:tcPr marL="9525" marR="9525" marT="9525" marB="95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8981414"/>
                  </a:ext>
                </a:extLst>
              </a:tr>
            </a:tbl>
          </a:graphicData>
        </a:graphic>
      </p:graphicFrame>
      <p:sp>
        <p:nvSpPr>
          <p:cNvPr id="6" name="Rectangle 1">
            <a:extLst>
              <a:ext uri="{FF2B5EF4-FFF2-40B4-BE49-F238E27FC236}">
                <a16:creationId xmlns:a16="http://schemas.microsoft.com/office/drawing/2014/main" id="{8175189E-E9B6-CD9A-00B4-89C41E375868}"/>
              </a:ext>
            </a:extLst>
          </p:cNvPr>
          <p:cNvSpPr>
            <a:spLocks noChangeArrowheads="1"/>
          </p:cNvSpPr>
          <p:nvPr/>
        </p:nvSpPr>
        <p:spPr bwMode="auto">
          <a:xfrm>
            <a:off x="4857750" y="3262313"/>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TextBox 6">
            <a:extLst>
              <a:ext uri="{FF2B5EF4-FFF2-40B4-BE49-F238E27FC236}">
                <a16:creationId xmlns:a16="http://schemas.microsoft.com/office/drawing/2014/main" id="{B7CA867C-17C7-0DAD-31F2-A976736B4BD1}"/>
              </a:ext>
            </a:extLst>
          </p:cNvPr>
          <p:cNvSpPr txBox="1"/>
          <p:nvPr/>
        </p:nvSpPr>
        <p:spPr>
          <a:xfrm>
            <a:off x="2081611" y="772813"/>
            <a:ext cx="9561097" cy="1323439"/>
          </a:xfrm>
          <a:prstGeom prst="rect">
            <a:avLst/>
          </a:prstGeom>
          <a:noFill/>
        </p:spPr>
        <p:txBody>
          <a:bodyPr wrap="square">
            <a:spAutoFit/>
          </a:bodyPr>
          <a:lstStyle/>
          <a:p>
            <a:r>
              <a:rPr lang="en-US" sz="4000" dirty="0" err="1">
                <a:effectLst/>
                <a:latin typeface="Times New Roman" panose="02020603050405020304" pitchFamily="18" charset="0"/>
                <a:ea typeface="Times New Roman" panose="02020603050405020304" pitchFamily="18" charset="0"/>
              </a:rPr>
              <a:t>Sơn</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hà</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sơn</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thủy</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sơn</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cước</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sơn</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động</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giang</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sơn</a:t>
            </a:r>
            <a:r>
              <a:rPr lang="en-US" sz="4000" dirty="0">
                <a:effectLst/>
                <a:latin typeface="Times New Roman" panose="02020603050405020304" pitchFamily="18" charset="0"/>
                <a:ea typeface="Times New Roman" panose="02020603050405020304" pitchFamily="18" charset="0"/>
              </a:rPr>
              <a:t>…</a:t>
            </a:r>
            <a:endParaRPr lang="en-US" sz="4000" dirty="0"/>
          </a:p>
        </p:txBody>
      </p:sp>
      <p:sp>
        <p:nvSpPr>
          <p:cNvPr id="10" name="TextBox 9">
            <a:extLst>
              <a:ext uri="{FF2B5EF4-FFF2-40B4-BE49-F238E27FC236}">
                <a16:creationId xmlns:a16="http://schemas.microsoft.com/office/drawing/2014/main" id="{E5CAC981-A52F-0E4B-A51C-BA131A6DD6A5}"/>
              </a:ext>
            </a:extLst>
          </p:cNvPr>
          <p:cNvSpPr txBox="1"/>
          <p:nvPr/>
        </p:nvSpPr>
        <p:spPr>
          <a:xfrm>
            <a:off x="2321012" y="2339194"/>
            <a:ext cx="7564582" cy="707886"/>
          </a:xfrm>
          <a:prstGeom prst="rect">
            <a:avLst/>
          </a:prstGeom>
          <a:noFill/>
        </p:spPr>
        <p:txBody>
          <a:bodyPr wrap="square">
            <a:spAutoFit/>
          </a:bodyPr>
          <a:lstStyle/>
          <a:p>
            <a:r>
              <a:rPr lang="en-US" sz="4000" dirty="0" err="1">
                <a:effectLst/>
                <a:latin typeface="Times New Roman" panose="02020603050405020304" pitchFamily="18" charset="0"/>
                <a:ea typeface="Times New Roman" panose="02020603050405020304" pitchFamily="18" charset="0"/>
              </a:rPr>
              <a:t>Khán</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giả</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thính</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giả</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độc</a:t>
            </a:r>
            <a:r>
              <a:rPr lang="en-US" sz="4000" dirty="0">
                <a:effectLst/>
                <a:latin typeface="Times New Roman" panose="02020603050405020304" pitchFamily="18" charset="0"/>
                <a:ea typeface="Times New Roman" panose="02020603050405020304" pitchFamily="18" charset="0"/>
              </a:rPr>
              <a:t> </a:t>
            </a:r>
            <a:r>
              <a:rPr lang="en-US" sz="4000" dirty="0" err="1" smtClean="0">
                <a:effectLst/>
                <a:latin typeface="Times New Roman" panose="02020603050405020304" pitchFamily="18" charset="0"/>
                <a:ea typeface="Times New Roman" panose="02020603050405020304" pitchFamily="18" charset="0"/>
              </a:rPr>
              <a:t>giả</a:t>
            </a:r>
            <a:r>
              <a:rPr lang="en-US" sz="4000" dirty="0" smtClean="0">
                <a:effectLst/>
                <a:latin typeface="Times New Roman" panose="02020603050405020304" pitchFamily="18" charset="0"/>
                <a:ea typeface="Times New Roman" panose="02020603050405020304" pitchFamily="18" charset="0"/>
              </a:rPr>
              <a:t>…</a:t>
            </a:r>
            <a:endParaRPr lang="en-US" sz="4000" dirty="0"/>
          </a:p>
        </p:txBody>
      </p:sp>
      <p:sp>
        <p:nvSpPr>
          <p:cNvPr id="14" name="TextBox 13">
            <a:extLst>
              <a:ext uri="{FF2B5EF4-FFF2-40B4-BE49-F238E27FC236}">
                <a16:creationId xmlns:a16="http://schemas.microsoft.com/office/drawing/2014/main" id="{08AB2EFC-F244-F1D4-8846-C9B1D52CC12A}"/>
              </a:ext>
            </a:extLst>
          </p:cNvPr>
          <p:cNvSpPr txBox="1"/>
          <p:nvPr/>
        </p:nvSpPr>
        <p:spPr>
          <a:xfrm>
            <a:off x="2384163" y="3656338"/>
            <a:ext cx="8665085" cy="707886"/>
          </a:xfrm>
          <a:prstGeom prst="rect">
            <a:avLst/>
          </a:prstGeom>
          <a:noFill/>
        </p:spPr>
        <p:txBody>
          <a:bodyPr wrap="square">
            <a:spAutoFit/>
          </a:bodyPr>
          <a:lstStyle/>
          <a:p>
            <a:r>
              <a:rPr lang="en-US" sz="4000" dirty="0" err="1">
                <a:effectLst/>
                <a:latin typeface="Times New Roman" panose="02020603050405020304" pitchFamily="18" charset="0"/>
                <a:ea typeface="Times New Roman" panose="02020603050405020304" pitchFamily="18" charset="0"/>
              </a:rPr>
              <a:t>Cư</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dân</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cư</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trú</a:t>
            </a:r>
            <a:r>
              <a:rPr lang="en-US" sz="4000" dirty="0">
                <a:effectLst/>
                <a:latin typeface="Times New Roman" panose="02020603050405020304" pitchFamily="18" charset="0"/>
                <a:ea typeface="Times New Roman" panose="02020603050405020304" pitchFamily="18" charset="0"/>
              </a:rPr>
              <a:t>, di </a:t>
            </a:r>
            <a:r>
              <a:rPr lang="en-US" sz="4000" dirty="0" err="1">
                <a:effectLst/>
                <a:latin typeface="Times New Roman" panose="02020603050405020304" pitchFamily="18" charset="0"/>
                <a:ea typeface="Times New Roman" panose="02020603050405020304" pitchFamily="18" charset="0"/>
              </a:rPr>
              <a:t>cư</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định</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cư</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ngụ</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cư</a:t>
            </a:r>
            <a:r>
              <a:rPr lang="en-US" sz="4000" dirty="0">
                <a:effectLst/>
                <a:latin typeface="Times New Roman" panose="02020603050405020304" pitchFamily="18" charset="0"/>
                <a:ea typeface="Times New Roman" panose="02020603050405020304" pitchFamily="18" charset="0"/>
              </a:rPr>
              <a:t>…</a:t>
            </a:r>
            <a:endParaRPr lang="en-US" sz="4000" dirty="0"/>
          </a:p>
        </p:txBody>
      </p:sp>
      <p:sp>
        <p:nvSpPr>
          <p:cNvPr id="16" name="TextBox 15">
            <a:extLst>
              <a:ext uri="{FF2B5EF4-FFF2-40B4-BE49-F238E27FC236}">
                <a16:creationId xmlns:a16="http://schemas.microsoft.com/office/drawing/2014/main" id="{8ED6E5B9-7334-BD92-8166-599FE80B8DC3}"/>
              </a:ext>
            </a:extLst>
          </p:cNvPr>
          <p:cNvSpPr txBox="1"/>
          <p:nvPr/>
        </p:nvSpPr>
        <p:spPr>
          <a:xfrm>
            <a:off x="2321012" y="4961669"/>
            <a:ext cx="8523026" cy="707886"/>
          </a:xfrm>
          <a:prstGeom prst="rect">
            <a:avLst/>
          </a:prstGeom>
          <a:noFill/>
        </p:spPr>
        <p:txBody>
          <a:bodyPr wrap="square">
            <a:spAutoFit/>
          </a:bodyPr>
          <a:lstStyle/>
          <a:p>
            <a:r>
              <a:rPr lang="en-US" sz="4000" dirty="0" err="1">
                <a:effectLst/>
                <a:latin typeface="Times New Roman" panose="02020603050405020304" pitchFamily="18" charset="0"/>
                <a:ea typeface="Times New Roman" panose="02020603050405020304" pitchFamily="18" charset="0"/>
              </a:rPr>
              <a:t>Thất</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bại</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chiến</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bại</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bại</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vong</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thảm</a:t>
            </a:r>
            <a:r>
              <a:rPr lang="en-US" sz="4000" dirty="0">
                <a:effectLst/>
                <a:latin typeface="Times New Roman" panose="02020603050405020304" pitchFamily="18" charset="0"/>
                <a:ea typeface="Times New Roman" panose="02020603050405020304" pitchFamily="18" charset="0"/>
              </a:rPr>
              <a:t> </a:t>
            </a:r>
            <a:r>
              <a:rPr lang="en-US" sz="4000" dirty="0" err="1" smtClean="0">
                <a:effectLst/>
                <a:latin typeface="Times New Roman" panose="02020603050405020304" pitchFamily="18" charset="0"/>
                <a:ea typeface="Times New Roman" panose="02020603050405020304" pitchFamily="18" charset="0"/>
              </a:rPr>
              <a:t>bại</a:t>
            </a:r>
            <a:r>
              <a:rPr lang="en-US" sz="4000" dirty="0" smtClean="0">
                <a:effectLst/>
                <a:latin typeface="Times New Roman" panose="02020603050405020304" pitchFamily="18" charset="0"/>
                <a:ea typeface="Times New Roman" panose="02020603050405020304" pitchFamily="18" charset="0"/>
              </a:rPr>
              <a:t>…</a:t>
            </a:r>
            <a:endParaRPr lang="en-US" sz="4000" dirty="0"/>
          </a:p>
        </p:txBody>
      </p:sp>
    </p:spTree>
    <p:extLst>
      <p:ext uri="{BB962C8B-B14F-4D97-AF65-F5344CB8AC3E}">
        <p14:creationId xmlns:p14="http://schemas.microsoft.com/office/powerpoint/2010/main" val="30893440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4"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0F4D74FC-EC61-41F9-9477-4489DE7AC53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2" name="TextBox 16">
            <a:extLst>
              <a:ext uri="{FF2B5EF4-FFF2-40B4-BE49-F238E27FC236}">
                <a16:creationId xmlns:a16="http://schemas.microsoft.com/office/drawing/2014/main" id="{EE681406-3500-33ED-D60C-FC10AA16E4B7}"/>
              </a:ext>
            </a:extLst>
          </p:cNvPr>
          <p:cNvSpPr txBox="1"/>
          <p:nvPr/>
        </p:nvSpPr>
        <p:spPr>
          <a:xfrm>
            <a:off x="3350711" y="1959978"/>
            <a:ext cx="5489003" cy="2554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F0000"/>
                </a:solidFill>
                <a:effectLst/>
                <a:uLnTx/>
                <a:uFillTx/>
                <a:latin typeface="Times New Roman" panose="02020603050405020304" pitchFamily="18" charset="0"/>
                <a:ea typeface="hakuyoxingshu7000" panose="02000600000000000000" pitchFamily="2" charset="-122"/>
                <a:cs typeface="Times New Roman" panose="02020603050405020304" pitchFamily="18" charset="0"/>
              </a:rPr>
              <a:t>Hình</a:t>
            </a:r>
            <a:r>
              <a:rPr kumimoji="0" lang="en-US" altLang="zh-CN" sz="8000" b="1" i="0" u="none" strike="noStrike" kern="1200" cap="none" spc="0" normalizeH="0" noProof="0" dirty="0">
                <a:ln>
                  <a:noFill/>
                </a:ln>
                <a:solidFill>
                  <a:srgbClr val="FF0000"/>
                </a:solidFill>
                <a:effectLst/>
                <a:uLnTx/>
                <a:uFillTx/>
                <a:latin typeface="Times New Roman" panose="02020603050405020304" pitchFamily="18" charset="0"/>
                <a:ea typeface="hakuyoxingshu7000" panose="02000600000000000000" pitchFamily="2" charset="-122"/>
                <a:cs typeface="Times New Roman" panose="02020603050405020304" pitchFamily="18" charset="0"/>
              </a:rPr>
              <a:t> </a:t>
            </a:r>
            <a:r>
              <a:rPr kumimoji="0" lang="en-US" altLang="zh-CN" sz="8000" b="1" i="0" u="none" strike="noStrike" kern="1200" cap="none" spc="0" normalizeH="0" noProof="0" dirty="0" err="1">
                <a:ln>
                  <a:noFill/>
                </a:ln>
                <a:solidFill>
                  <a:srgbClr val="FF0000"/>
                </a:solidFill>
                <a:effectLst/>
                <a:uLnTx/>
                <a:uFillTx/>
                <a:latin typeface="Times New Roman" panose="02020603050405020304" pitchFamily="18" charset="0"/>
                <a:ea typeface="hakuyoxingshu7000" panose="02000600000000000000" pitchFamily="2" charset="-122"/>
                <a:cs typeface="Times New Roman" panose="02020603050405020304" pitchFamily="18" charset="0"/>
              </a:rPr>
              <a:t>thành</a:t>
            </a:r>
            <a:r>
              <a:rPr kumimoji="0" lang="en-US" altLang="zh-CN" sz="8000" b="1" i="0" u="none" strike="noStrike" kern="1200" cap="none" spc="0" normalizeH="0" noProof="0" dirty="0">
                <a:ln>
                  <a:noFill/>
                </a:ln>
                <a:solidFill>
                  <a:srgbClr val="FF0000"/>
                </a:solidFill>
                <a:effectLst/>
                <a:uLnTx/>
                <a:uFillTx/>
                <a:latin typeface="Times New Roman" panose="02020603050405020304" pitchFamily="18" charset="0"/>
                <a:ea typeface="hakuyoxingshu7000" panose="02000600000000000000" pitchFamily="2" charset="-122"/>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noProof="0" dirty="0" err="1">
                <a:ln>
                  <a:noFill/>
                </a:ln>
                <a:solidFill>
                  <a:srgbClr val="FF0000"/>
                </a:solidFill>
                <a:effectLst/>
                <a:uLnTx/>
                <a:uFillTx/>
                <a:latin typeface="Times New Roman" panose="02020603050405020304" pitchFamily="18" charset="0"/>
                <a:ea typeface="hakuyoxingshu7000" panose="02000600000000000000" pitchFamily="2" charset="-122"/>
                <a:cs typeface="Times New Roman" panose="02020603050405020304" pitchFamily="18" charset="0"/>
              </a:rPr>
              <a:t>kiến</a:t>
            </a:r>
            <a:r>
              <a:rPr kumimoji="0" lang="en-US" altLang="zh-CN" sz="8000" b="1" i="0" u="none" strike="noStrike" kern="1200" cap="none" spc="0" normalizeH="0" noProof="0" dirty="0">
                <a:ln>
                  <a:noFill/>
                </a:ln>
                <a:solidFill>
                  <a:srgbClr val="FF0000"/>
                </a:solidFill>
                <a:effectLst/>
                <a:uLnTx/>
                <a:uFillTx/>
                <a:latin typeface="Times New Roman" panose="02020603050405020304" pitchFamily="18" charset="0"/>
                <a:ea typeface="hakuyoxingshu7000" panose="02000600000000000000" pitchFamily="2" charset="-122"/>
                <a:cs typeface="Times New Roman" panose="02020603050405020304" pitchFamily="18" charset="0"/>
              </a:rPr>
              <a:t> </a:t>
            </a:r>
            <a:r>
              <a:rPr kumimoji="0" lang="en-US" altLang="zh-CN" sz="8000" b="1" i="0" u="none" strike="noStrike" kern="1200" cap="none" spc="0" normalizeH="0" noProof="0" dirty="0" err="1">
                <a:ln>
                  <a:noFill/>
                </a:ln>
                <a:solidFill>
                  <a:srgbClr val="FF0000"/>
                </a:solidFill>
                <a:effectLst/>
                <a:uLnTx/>
                <a:uFillTx/>
                <a:latin typeface="Times New Roman" panose="02020603050405020304" pitchFamily="18" charset="0"/>
                <a:ea typeface="hakuyoxingshu7000" panose="02000600000000000000" pitchFamily="2" charset="-122"/>
                <a:cs typeface="Times New Roman" panose="02020603050405020304" pitchFamily="18" charset="0"/>
              </a:rPr>
              <a:t>thức</a:t>
            </a:r>
            <a:endParaRPr kumimoji="0" lang="en-US" sz="8000" b="1" i="0" u="none" strike="noStrike" kern="1200" cap="none" spc="0" normalizeH="0" baseline="0" noProof="0" dirty="0">
              <a:ln>
                <a:noFill/>
              </a:ln>
              <a:solidFill>
                <a:srgbClr val="FF0000"/>
              </a:solidFill>
              <a:effectLst/>
              <a:uLnTx/>
              <a:uFillTx/>
              <a:latin typeface="Times New Roman" panose="02020603050405020304" pitchFamily="18" charset="0"/>
              <a:ea typeface="hakuyoxingshu7000" panose="02000600000000000000" pitchFamily="2" charset="-122"/>
              <a:cs typeface="Times New Roman" panose="02020603050405020304" pitchFamily="18" charset="0"/>
            </a:endParaRPr>
          </a:p>
        </p:txBody>
      </p:sp>
      <p:cxnSp>
        <p:nvCxnSpPr>
          <p:cNvPr id="3" name="直接连接符 11">
            <a:extLst>
              <a:ext uri="{FF2B5EF4-FFF2-40B4-BE49-F238E27FC236}">
                <a16:creationId xmlns:a16="http://schemas.microsoft.com/office/drawing/2014/main" id="{A4D7F59E-3053-FF09-0A20-D578C21AFF91}"/>
              </a:ext>
            </a:extLst>
          </p:cNvPr>
          <p:cNvCxnSpPr>
            <a:cxnSpLocks/>
          </p:cNvCxnSpPr>
          <p:nvPr/>
        </p:nvCxnSpPr>
        <p:spPr>
          <a:xfrm>
            <a:off x="3456782" y="4725243"/>
            <a:ext cx="5276850" cy="0"/>
          </a:xfrm>
          <a:prstGeom prst="line">
            <a:avLst/>
          </a:prstGeom>
          <a:ln w="1270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93691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750"/>
                                        <p:tgtEl>
                                          <p:spTgt spid="34"/>
                                        </p:tgtEl>
                                      </p:cBhvr>
                                    </p:animEffect>
                                  </p:childTnLst>
                                </p:cTn>
                              </p:par>
                            </p:childTnLst>
                          </p:cTn>
                        </p:par>
                        <p:par>
                          <p:cTn id="8" fill="hold">
                            <p:stCondLst>
                              <p:cond delay="750"/>
                            </p:stCondLst>
                            <p:childTnLst>
                              <p:par>
                                <p:cTn id="9" presetID="16" presetClass="entr" presetSubtype="37"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out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750"/>
                                        <p:tgtEl>
                                          <p:spTgt spid="2"/>
                                        </p:tgtEl>
                                      </p:cBhvr>
                                    </p:animEffect>
                                    <p:anim calcmode="lin" valueType="num">
                                      <p:cBhvr>
                                        <p:cTn id="17" dur="750" fill="hold"/>
                                        <p:tgtEl>
                                          <p:spTgt spid="2"/>
                                        </p:tgtEl>
                                        <p:attrNameLst>
                                          <p:attrName>ppt_x</p:attrName>
                                        </p:attrNameLst>
                                      </p:cBhvr>
                                      <p:tavLst>
                                        <p:tav tm="0">
                                          <p:val>
                                            <p:strVal val="#ppt_x"/>
                                          </p:val>
                                        </p:tav>
                                        <p:tav tm="100000">
                                          <p:val>
                                            <p:strVal val="#ppt_x"/>
                                          </p:val>
                                        </p:tav>
                                      </p:tavLst>
                                    </p:anim>
                                    <p:anim calcmode="lin" valueType="num">
                                      <p:cBhvr>
                                        <p:cTn id="18"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包含 文字&#10;&#10;已生成高可信度的说明">
            <a:extLst>
              <a:ext uri="{FF2B5EF4-FFF2-40B4-BE49-F238E27FC236}">
                <a16:creationId xmlns:a16="http://schemas.microsoft.com/office/drawing/2014/main" id="{F40D8F26-5E84-4FEE-8B41-1B4C62BE4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8" name="文本框 3">
            <a:extLst>
              <a:ext uri="{FF2B5EF4-FFF2-40B4-BE49-F238E27FC236}">
                <a16:creationId xmlns:a16="http://schemas.microsoft.com/office/drawing/2014/main" id="{5DD04A0F-6286-4070-805F-52BC39E290DE}"/>
              </a:ext>
            </a:extLst>
          </p:cNvPr>
          <p:cNvSpPr txBox="1"/>
          <p:nvPr/>
        </p:nvSpPr>
        <p:spPr>
          <a:xfrm>
            <a:off x="1555668" y="1520043"/>
            <a:ext cx="9923569" cy="1569660"/>
          </a:xfrm>
          <a:prstGeom prst="rect">
            <a:avLst/>
          </a:prstGeom>
          <a:noFill/>
          <a:ln w="12700">
            <a:solidFill>
              <a:srgbClr val="EC936B"/>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zh-CN" altLang="en-US" sz="9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6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 </a:t>
            </a:r>
            <a:r>
              <a:rPr kumimoji="1" lang="en-US" altLang="zh-CN" sz="6000" b="1" i="0" u="sng" strike="noStrike" kern="1200" cap="none" spc="0" normalizeH="0" baseline="0" noProof="0" dirty="0" smtClean="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LÝ THUYẾT:</a:t>
            </a:r>
            <a:endParaRPr kumimoji="1" lang="zh-CN" altLang="en-US" sz="6000" b="1" i="0" u="sng"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78218962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 name="文本框 3">
            <a:extLst>
              <a:ext uri="{FF2B5EF4-FFF2-40B4-BE49-F238E27FC236}">
                <a16:creationId xmlns:a16="http://schemas.microsoft.com/office/drawing/2014/main" id="{5DD04A0F-6286-4070-805F-52BC39E290DE}"/>
              </a:ext>
            </a:extLst>
          </p:cNvPr>
          <p:cNvSpPr txBox="1"/>
          <p:nvPr/>
        </p:nvSpPr>
        <p:spPr>
          <a:xfrm>
            <a:off x="200967" y="252878"/>
            <a:ext cx="11869113" cy="5755422"/>
          </a:xfrm>
          <a:prstGeom prst="rect">
            <a:avLst/>
          </a:prstGeom>
          <a:noFill/>
          <a:ln w="12700">
            <a:solidFill>
              <a:srgbClr val="EC936B"/>
            </a:solidFill>
          </a:ln>
        </p:spPr>
        <p:txBody>
          <a:bodyPr wrap="square" rtlCol="0">
            <a:spAutoFit/>
          </a:bodyPr>
          <a:lstStyle/>
          <a:p>
            <a:pPr marL="0" marR="0">
              <a:lnSpc>
                <a:spcPct val="115000"/>
              </a:lnSpc>
              <a:spcBef>
                <a:spcPts val="0"/>
              </a:spcBef>
              <a:spcAft>
                <a:spcPts val="0"/>
              </a:spcAft>
              <a:tabLst>
                <a:tab pos="1386840" algn="l"/>
              </a:tabLst>
            </a:pPr>
            <a:r>
              <a:rPr lang="vi-VN" sz="4000" b="1" dirty="0">
                <a:solidFill>
                  <a:srgbClr val="FF0000"/>
                </a:solidFill>
                <a:effectLst/>
                <a:latin typeface="Times New Roman" panose="02020603050405020304" pitchFamily="18" charset="0"/>
                <a:ea typeface="Malgun Gothic" panose="020B0503020000020004" pitchFamily="34" charset="-127"/>
                <a:cs typeface="Times New Roman" panose="02020603050405020304" pitchFamily="18" charset="0"/>
              </a:rPr>
              <a:t>1. </a:t>
            </a:r>
            <a:r>
              <a:rPr lang="en-US" sz="4000" b="1" u="sng" dirty="0" err="1" smtClean="0">
                <a:solidFill>
                  <a:srgbClr val="FF0000"/>
                </a:solidFill>
                <a:effectLst/>
                <a:latin typeface="Times New Roman" panose="02020603050405020304" pitchFamily="18" charset="0"/>
                <a:ea typeface="Malgun Gothic" panose="020B0503020000020004" pitchFamily="34" charset="-127"/>
                <a:cs typeface="Times New Roman" panose="02020603050405020304" pitchFamily="18" charset="0"/>
              </a:rPr>
              <a:t>Nghĩa</a:t>
            </a:r>
            <a:r>
              <a:rPr lang="en-US" sz="4000" b="1" u="sng" dirty="0" smtClean="0">
                <a:solidFill>
                  <a:srgbClr val="FF0000"/>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4000" b="1" u="sng" dirty="0" err="1" smtClean="0">
                <a:solidFill>
                  <a:srgbClr val="FF0000"/>
                </a:solidFill>
                <a:effectLst/>
                <a:latin typeface="Times New Roman" panose="02020603050405020304" pitchFamily="18" charset="0"/>
                <a:ea typeface="Malgun Gothic" panose="020B0503020000020004" pitchFamily="34" charset="-127"/>
                <a:cs typeface="Times New Roman" panose="02020603050405020304" pitchFamily="18" charset="0"/>
              </a:rPr>
              <a:t>của</a:t>
            </a:r>
            <a:r>
              <a:rPr lang="en-US" sz="4000" b="1" u="sng" dirty="0" smtClean="0">
                <a:solidFill>
                  <a:srgbClr val="FF0000"/>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4000" b="1" u="sng" dirty="0" err="1" smtClean="0">
                <a:solidFill>
                  <a:srgbClr val="FF0000"/>
                </a:solidFill>
                <a:effectLst/>
                <a:latin typeface="Times New Roman" panose="02020603050405020304" pitchFamily="18" charset="0"/>
                <a:ea typeface="Malgun Gothic" panose="020B0503020000020004" pitchFamily="34" charset="-127"/>
                <a:cs typeface="Times New Roman" panose="02020603050405020304" pitchFamily="18" charset="0"/>
              </a:rPr>
              <a:t>một</a:t>
            </a:r>
            <a:r>
              <a:rPr lang="en-US" sz="4000" b="1" u="sng" dirty="0" smtClean="0">
                <a:solidFill>
                  <a:srgbClr val="FF0000"/>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4000" b="1" u="sng" dirty="0" err="1" smtClean="0">
                <a:solidFill>
                  <a:srgbClr val="FF0000"/>
                </a:solidFill>
                <a:effectLst/>
                <a:latin typeface="Times New Roman" panose="02020603050405020304" pitchFamily="18" charset="0"/>
                <a:ea typeface="Malgun Gothic" panose="020B0503020000020004" pitchFamily="34" charset="-127"/>
                <a:cs typeface="Times New Roman" panose="02020603050405020304" pitchFamily="18" charset="0"/>
              </a:rPr>
              <a:t>số</a:t>
            </a:r>
            <a:r>
              <a:rPr lang="en-US" sz="4000" b="1" u="sng" dirty="0" smtClean="0">
                <a:solidFill>
                  <a:srgbClr val="FF0000"/>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4000" b="1" u="sng" dirty="0" err="1" smtClean="0">
                <a:solidFill>
                  <a:srgbClr val="FF0000"/>
                </a:solidFill>
                <a:effectLst/>
                <a:latin typeface="Times New Roman" panose="02020603050405020304" pitchFamily="18" charset="0"/>
                <a:ea typeface="Malgun Gothic" panose="020B0503020000020004" pitchFamily="34" charset="-127"/>
                <a:cs typeface="Times New Roman" panose="02020603050405020304" pitchFamily="18" charset="0"/>
              </a:rPr>
              <a:t>yếu</a:t>
            </a:r>
            <a:r>
              <a:rPr lang="vi-VN" sz="4000" b="1" u="sng" dirty="0" smtClean="0">
                <a:solidFill>
                  <a:srgbClr val="FF0000"/>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vi-VN" sz="4000" b="1" u="sng" dirty="0">
                <a:solidFill>
                  <a:srgbClr val="FF0000"/>
                </a:solidFill>
                <a:effectLst/>
                <a:latin typeface="Times New Roman" panose="02020603050405020304" pitchFamily="18" charset="0"/>
                <a:ea typeface="Malgun Gothic" panose="020B0503020000020004" pitchFamily="34" charset="-127"/>
                <a:cs typeface="Times New Roman" panose="02020603050405020304" pitchFamily="18" charset="0"/>
              </a:rPr>
              <a:t>tố Hán </a:t>
            </a:r>
            <a:r>
              <a:rPr lang="vi-VN" sz="4000" b="1" u="sng" dirty="0" smtClean="0">
                <a:solidFill>
                  <a:srgbClr val="FF0000"/>
                </a:solidFill>
                <a:effectLst/>
                <a:latin typeface="Times New Roman" panose="02020603050405020304" pitchFamily="18" charset="0"/>
                <a:ea typeface="Malgun Gothic" panose="020B0503020000020004" pitchFamily="34" charset="-127"/>
                <a:cs typeface="Times New Roman" panose="02020603050405020304" pitchFamily="18" charset="0"/>
              </a:rPr>
              <a:t>Việt</a:t>
            </a:r>
            <a:r>
              <a:rPr lang="en-US" sz="4000" b="1" u="sng" dirty="0" smtClean="0">
                <a:solidFill>
                  <a:srgbClr val="FF0000"/>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4000" b="1" u="sng" dirty="0" err="1" smtClean="0">
                <a:solidFill>
                  <a:srgbClr val="FF0000"/>
                </a:solidFill>
                <a:effectLst/>
                <a:latin typeface="Times New Roman" panose="02020603050405020304" pitchFamily="18" charset="0"/>
                <a:ea typeface="Malgun Gothic" panose="020B0503020000020004" pitchFamily="34" charset="-127"/>
                <a:cs typeface="Times New Roman" panose="02020603050405020304" pitchFamily="18" charset="0"/>
              </a:rPr>
              <a:t>thông</a:t>
            </a:r>
            <a:r>
              <a:rPr lang="en-US" sz="4000" b="1" u="sng" dirty="0" smtClean="0">
                <a:solidFill>
                  <a:srgbClr val="FF0000"/>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4000" b="1" u="sng" dirty="0" err="1" smtClean="0">
                <a:solidFill>
                  <a:srgbClr val="FF0000"/>
                </a:solidFill>
                <a:effectLst/>
                <a:latin typeface="Times New Roman" panose="02020603050405020304" pitchFamily="18" charset="0"/>
                <a:ea typeface="Malgun Gothic" panose="020B0503020000020004" pitchFamily="34" charset="-127"/>
                <a:cs typeface="Times New Roman" panose="02020603050405020304" pitchFamily="18" charset="0"/>
              </a:rPr>
              <a:t>dụng</a:t>
            </a:r>
            <a:r>
              <a:rPr lang="en-US" sz="4000" b="1" dirty="0" smtClean="0">
                <a:solidFill>
                  <a:srgbClr val="FF0000"/>
                </a:solidFill>
                <a:effectLst/>
                <a:latin typeface="Times New Roman" panose="02020603050405020304" pitchFamily="18" charset="0"/>
                <a:ea typeface="Malgun Gothic" panose="020B0503020000020004" pitchFamily="34" charset="-127"/>
                <a:cs typeface="Times New Roman" panose="02020603050405020304" pitchFamily="18" charset="0"/>
              </a:rPr>
              <a:t>:</a:t>
            </a:r>
            <a:r>
              <a:rPr lang="vi-VN" sz="4000" b="1" dirty="0" smtClean="0">
                <a:solidFill>
                  <a:srgbClr val="FF0000"/>
                </a:solidFill>
                <a:effectLst/>
                <a:latin typeface="Times New Roman" panose="02020603050405020304" pitchFamily="18" charset="0"/>
                <a:ea typeface="Malgun Gothic" panose="020B0503020000020004" pitchFamily="34" charset="-127"/>
                <a:cs typeface="Times New Roman" panose="02020603050405020304" pitchFamily="18" charset="0"/>
              </a:rPr>
              <a:t> </a:t>
            </a:r>
            <a:endParaRPr lang="en-US" sz="4000" dirty="0">
              <a:solidFill>
                <a:srgbClr val="FF0000"/>
              </a:solidFill>
              <a:effectLst/>
              <a:latin typeface="Calibri" panose="020F0502020204030204" pitchFamily="34" charset="0"/>
              <a:ea typeface="Malgun Gothic" panose="020B0503020000020004" pitchFamily="34" charset="-127"/>
              <a:cs typeface="Times New Roman" panose="02020603050405020304" pitchFamily="18" charset="0"/>
            </a:endParaRPr>
          </a:p>
          <a:p>
            <a:pPr>
              <a:lnSpc>
                <a:spcPct val="115000"/>
              </a:lnSpc>
              <a:tabLst>
                <a:tab pos="1386840" algn="l"/>
              </a:tabLst>
            </a:pPr>
            <a:r>
              <a:rPr lang="en-US" sz="4000" dirty="0"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4000" b="1" i="1" dirty="0" err="1"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Quốc</a:t>
            </a:r>
            <a:r>
              <a:rPr lang="en-US" sz="4000" b="1" i="1" dirty="0"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a:t>
            </a:r>
            <a:r>
              <a:rPr lang="en-US" sz="4000" i="1" dirty="0"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4000" dirty="0" err="1"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nước</a:t>
            </a:r>
            <a:endParaRPr lang="en-US" sz="4000" dirty="0"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endParaRPr>
          </a:p>
          <a:p>
            <a:pPr>
              <a:lnSpc>
                <a:spcPct val="115000"/>
              </a:lnSpc>
              <a:tabLst>
                <a:tab pos="1386840" algn="l"/>
              </a:tabLst>
            </a:pPr>
            <a:r>
              <a:rPr lang="en-US" sz="4000"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b="1" i="1"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Gia</a:t>
            </a:r>
            <a:r>
              <a:rPr lang="en-US" sz="4000" b="1" i="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i="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nhà</a:t>
            </a:r>
            <a:r>
              <a:rPr lang="en-US" sz="4000"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b="1" i="1"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Gia</a:t>
            </a:r>
            <a:r>
              <a:rPr lang="en-US" sz="4000" b="1" i="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a:t>
            </a:r>
            <a:r>
              <a:rPr lang="en-US" sz="4000"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tăng</a:t>
            </a:r>
            <a:r>
              <a:rPr lang="en-US" sz="4000"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thêm</a:t>
            </a:r>
            <a:endParaRPr lang="en-US" sz="4000"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endParaRPr>
          </a:p>
          <a:p>
            <a:pPr>
              <a:lnSpc>
                <a:spcPct val="115000"/>
              </a:lnSpc>
              <a:tabLst>
                <a:tab pos="1386840" algn="l"/>
              </a:tabLst>
            </a:pPr>
            <a:r>
              <a:rPr lang="en-US" sz="4000"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b="1" i="1"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Biến</a:t>
            </a:r>
            <a:r>
              <a:rPr lang="en-US" sz="4000" b="1" i="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a:t>
            </a:r>
            <a:r>
              <a:rPr lang="en-US" sz="4000"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(1) </a:t>
            </a:r>
            <a:r>
              <a:rPr lang="en-US" sz="4000"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thay</a:t>
            </a:r>
            <a:r>
              <a:rPr lang="en-US" sz="4000"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đổi</a:t>
            </a:r>
            <a:r>
              <a:rPr lang="en-US" sz="4000"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(2) </a:t>
            </a:r>
            <a:r>
              <a:rPr lang="en-US" sz="4000"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biến</a:t>
            </a:r>
            <a:r>
              <a:rPr lang="en-US" sz="4000"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cố</a:t>
            </a:r>
            <a:r>
              <a:rPr lang="en-US" sz="4000"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tai </a:t>
            </a:r>
            <a:r>
              <a:rPr lang="en-US" sz="4000"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họa</a:t>
            </a:r>
            <a:endParaRPr lang="en-US" sz="4000"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endParaRPr>
          </a:p>
          <a:p>
            <a:pPr>
              <a:lnSpc>
                <a:spcPct val="115000"/>
              </a:lnSpc>
              <a:tabLst>
                <a:tab pos="1386840" algn="l"/>
              </a:tabLst>
            </a:pPr>
            <a:r>
              <a:rPr lang="en-US" sz="4000"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b="1" i="1"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Hội</a:t>
            </a:r>
            <a:r>
              <a:rPr lang="en-US" sz="4000" b="1" i="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a:t>
            </a:r>
            <a:r>
              <a:rPr lang="en-US" sz="4000" b="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họp</a:t>
            </a:r>
            <a:r>
              <a:rPr lang="en-US" sz="4000"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lại</a:t>
            </a:r>
            <a:r>
              <a:rPr lang="en-US" sz="4000"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tụ</a:t>
            </a:r>
            <a:r>
              <a:rPr lang="en-US" sz="4000"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lại</a:t>
            </a:r>
            <a:endParaRPr lang="en-US" sz="4000"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endParaRPr>
          </a:p>
          <a:p>
            <a:pPr>
              <a:lnSpc>
                <a:spcPct val="115000"/>
              </a:lnSpc>
              <a:tabLst>
                <a:tab pos="1386840" algn="l"/>
              </a:tabLst>
            </a:pPr>
            <a:r>
              <a:rPr lang="vi-VN" sz="4000" b="1" dirty="0"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Các</a:t>
            </a:r>
            <a:r>
              <a:rPr lang="en-US" sz="4000" b="1" dirty="0"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err="1"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yếu</a:t>
            </a:r>
            <a:r>
              <a:rPr lang="en-US" sz="4000" b="1" dirty="0"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err="1"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tố</a:t>
            </a:r>
            <a:r>
              <a:rPr lang="en-US" sz="4000" b="1" dirty="0"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err="1"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Hán</a:t>
            </a:r>
            <a:r>
              <a:rPr lang="en-US" sz="4000" b="1" dirty="0"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err="1"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Việt</a:t>
            </a:r>
            <a:r>
              <a:rPr lang="en-US" sz="4000" b="1" dirty="0"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err="1"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thông</a:t>
            </a:r>
            <a:r>
              <a:rPr lang="en-US" sz="4000" b="1" dirty="0"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err="1"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dụng</a:t>
            </a:r>
            <a:r>
              <a:rPr lang="en-US" sz="4000" b="1" dirty="0"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err="1"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này</a:t>
            </a:r>
            <a:r>
              <a:rPr lang="en-US" sz="4000" b="1" dirty="0"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err="1"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có</a:t>
            </a:r>
            <a:r>
              <a:rPr lang="en-US" sz="4000" b="1" dirty="0"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err="1"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thể</a:t>
            </a:r>
            <a:r>
              <a:rPr lang="en-US" sz="4000" b="1" dirty="0"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err="1"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kết</a:t>
            </a:r>
            <a:r>
              <a:rPr lang="en-US" sz="4000" b="1" dirty="0"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err="1"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hợp</a:t>
            </a:r>
            <a:r>
              <a:rPr lang="en-US" sz="4000" b="1" dirty="0"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err="1"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với</a:t>
            </a:r>
            <a:r>
              <a:rPr lang="en-US" sz="4000" b="1" dirty="0"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err="1"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nhau</a:t>
            </a:r>
            <a:r>
              <a:rPr lang="en-US" sz="4000" b="1" dirty="0"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err="1"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hoặc</a:t>
            </a:r>
            <a:r>
              <a:rPr lang="en-US" sz="4000" b="1" dirty="0"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err="1"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kết</a:t>
            </a:r>
            <a:r>
              <a:rPr lang="en-US" sz="4000" b="1" dirty="0"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err="1"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hợp</a:t>
            </a:r>
            <a:r>
              <a:rPr lang="en-US" sz="4000" b="1" dirty="0"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err="1"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với</a:t>
            </a:r>
            <a:r>
              <a:rPr lang="en-US" sz="4000" b="1" dirty="0"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err="1"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các</a:t>
            </a:r>
            <a:r>
              <a:rPr lang="en-US" sz="4000" b="1" dirty="0"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err="1"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yếu</a:t>
            </a:r>
            <a:r>
              <a:rPr lang="en-US" sz="4000" b="1" dirty="0"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err="1"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tố</a:t>
            </a:r>
            <a:r>
              <a:rPr lang="en-US" sz="4000" b="1" dirty="0"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err="1"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khác</a:t>
            </a:r>
            <a:r>
              <a:rPr lang="vi-VN" sz="4000" b="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vi-VN" sz="4000" b="1"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tạo </a:t>
            </a:r>
            <a:r>
              <a:rPr lang="en-US" sz="4000" b="1"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thành</a:t>
            </a:r>
            <a:r>
              <a:rPr lang="vi-VN" sz="4000" b="1" dirty="0"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vi-VN" sz="4000" b="1"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từ Hán </a:t>
            </a:r>
            <a:r>
              <a:rPr lang="vi-VN" sz="4000" b="1" dirty="0"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Việt</a:t>
            </a:r>
            <a:r>
              <a:rPr lang="en-US" sz="4000" b="1" dirty="0"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a:t>
            </a:r>
            <a:r>
              <a:rPr lang="vi-VN" sz="4000" b="1" dirty="0"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 </a:t>
            </a:r>
            <a:endParaRPr lang="en-US" sz="4000" b="1" dirty="0" smtClean="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endParaRPr>
          </a:p>
        </p:txBody>
      </p:sp>
    </p:spTree>
    <p:extLst>
      <p:ext uri="{BB962C8B-B14F-4D97-AF65-F5344CB8AC3E}">
        <p14:creationId xmlns:p14="http://schemas.microsoft.com/office/powerpoint/2010/main" val="3973854062"/>
      </p:ext>
    </p:extLst>
  </p:cSld>
  <p:clrMapOvr>
    <a:masterClrMapping/>
  </p:clrMapOvr>
  <p:transition spd="slow">
    <p:comb/>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文本框 3">
            <a:extLst>
              <a:ext uri="{FF2B5EF4-FFF2-40B4-BE49-F238E27FC236}">
                <a16:creationId xmlns:a16="http://schemas.microsoft.com/office/drawing/2014/main" id="{5DD04A0F-6286-4070-805F-52BC39E290DE}"/>
              </a:ext>
            </a:extLst>
          </p:cNvPr>
          <p:cNvSpPr txBox="1"/>
          <p:nvPr/>
        </p:nvSpPr>
        <p:spPr>
          <a:xfrm>
            <a:off x="167471" y="160977"/>
            <a:ext cx="11820023" cy="6418488"/>
          </a:xfrm>
          <a:prstGeom prst="rect">
            <a:avLst/>
          </a:prstGeom>
          <a:noFill/>
          <a:ln w="12700">
            <a:solidFill>
              <a:srgbClr val="EC936B"/>
            </a:solidFill>
          </a:ln>
        </p:spPr>
        <p:txBody>
          <a:bodyPr wrap="square" rtlCol="0">
            <a:spAutoFit/>
          </a:bodyPr>
          <a:lstStyle/>
          <a:p>
            <a:pPr>
              <a:lnSpc>
                <a:spcPct val="115000"/>
              </a:lnSpc>
              <a:tabLst>
                <a:tab pos="1386840" algn="l"/>
              </a:tabLst>
            </a:pPr>
            <a:r>
              <a:rPr lang="en-US" sz="4000" b="1" dirty="0" smtClean="0">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2. </a:t>
            </a:r>
            <a:r>
              <a:rPr lang="en-US" sz="4000" b="1" u="sng" dirty="0" err="1" smtClean="0">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Nghĩa</a:t>
            </a:r>
            <a:r>
              <a:rPr lang="en-US" sz="4000" b="1" u="sng" dirty="0" smtClean="0">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b="1" u="sng" dirty="0" err="1" smtClean="0">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của</a:t>
            </a:r>
            <a:r>
              <a:rPr lang="en-US" sz="4000" b="1" u="sng" dirty="0" smtClean="0">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b="1" u="sng" dirty="0" err="1" smtClean="0">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những</a:t>
            </a:r>
            <a:r>
              <a:rPr lang="en-US" sz="4000" b="1" u="sng" dirty="0" smtClean="0">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b="1" u="sng" dirty="0" err="1" smtClean="0">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từ</a:t>
            </a:r>
            <a:r>
              <a:rPr lang="en-US" sz="4000" b="1" u="sng" dirty="0" smtClean="0">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b="1" u="sng" dirty="0" err="1" smtClean="0">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có</a:t>
            </a:r>
            <a:r>
              <a:rPr lang="en-US" sz="4000" b="1" u="sng" dirty="0" smtClean="0">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b="1" u="sng" dirty="0" err="1" smtClean="0">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yếu</a:t>
            </a:r>
            <a:r>
              <a:rPr lang="en-US" sz="4000" b="1" u="sng" dirty="0" smtClean="0">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b="1" u="sng" dirty="0" err="1" smtClean="0">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tố</a:t>
            </a:r>
            <a:r>
              <a:rPr lang="en-US" sz="4000" b="1" u="sng" dirty="0" smtClean="0">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b="1" u="sng" dirty="0" err="1" smtClean="0">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Hán</a:t>
            </a:r>
            <a:r>
              <a:rPr lang="en-US" sz="4000" b="1" u="sng" dirty="0" smtClean="0">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b="1" u="sng" dirty="0" err="1" smtClean="0">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Việt</a:t>
            </a:r>
            <a:r>
              <a:rPr lang="en-US" sz="4000" b="1" dirty="0" smtClean="0">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a:t>
            </a:r>
          </a:p>
          <a:p>
            <a:pPr>
              <a:lnSpc>
                <a:spcPct val="115000"/>
              </a:lnSpc>
              <a:tabLst>
                <a:tab pos="1386840" algn="l"/>
              </a:tabLst>
            </a:pPr>
            <a:r>
              <a:rPr lang="en-US" sz="4000" b="1" dirty="0" err="1" smtClean="0">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Ví</a:t>
            </a:r>
            <a:r>
              <a:rPr lang="en-US" sz="4000" b="1" dirty="0" smtClean="0">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err="1" smtClean="0">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dụ</a:t>
            </a:r>
            <a:r>
              <a:rPr lang="en-US" sz="4000" b="1" dirty="0" smtClean="0">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 1:</a:t>
            </a:r>
            <a:r>
              <a:rPr lang="vi-VN" sz="4000" b="1" dirty="0" smtClean="0">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 </a:t>
            </a:r>
            <a:endParaRPr lang="en-US" sz="4000" dirty="0">
              <a:solidFill>
                <a:srgbClr val="FF0000"/>
              </a:solidFill>
              <a:ea typeface="Malgun Gothic" panose="020B0503020000020004" pitchFamily="34" charset="-127"/>
              <a:cs typeface="Times New Roman" panose="02020603050405020304" pitchFamily="18" charset="0"/>
            </a:endParaRPr>
          </a:p>
          <a:p>
            <a:pPr marL="571500" indent="-571500">
              <a:lnSpc>
                <a:spcPct val="115000"/>
              </a:lnSpc>
              <a:buFontTx/>
              <a:buChar char="-"/>
              <a:tabLst>
                <a:tab pos="1386840" algn="l"/>
              </a:tabLst>
            </a:pPr>
            <a:r>
              <a:rPr lang="en-US" sz="4000" b="1"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Quốc</a:t>
            </a:r>
            <a:r>
              <a:rPr lang="en-US" sz="4000" b="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biến</a:t>
            </a:r>
            <a:r>
              <a:rPr lang="en-US" sz="4000" b="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biến</a:t>
            </a:r>
            <a:r>
              <a:rPr lang="en-US" sz="4000"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cố</a:t>
            </a:r>
            <a:r>
              <a:rPr lang="en-US" sz="4000"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xảy</a:t>
            </a:r>
            <a:r>
              <a:rPr lang="en-US" sz="4000"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ra</a:t>
            </a:r>
            <a:r>
              <a:rPr lang="en-US" sz="4000"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trong</a:t>
            </a:r>
            <a:r>
              <a:rPr lang="en-US" sz="4000"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nước</a:t>
            </a:r>
            <a:r>
              <a:rPr lang="en-US" sz="4000"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a:t>
            </a:r>
          </a:p>
          <a:p>
            <a:pPr marL="571500" indent="-571500">
              <a:lnSpc>
                <a:spcPct val="115000"/>
              </a:lnSpc>
              <a:buFontTx/>
              <a:buChar char="-"/>
              <a:tabLst>
                <a:tab pos="1386840" algn="l"/>
              </a:tabLst>
            </a:pPr>
            <a:r>
              <a:rPr lang="en-US" sz="4000" b="1"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Gia</a:t>
            </a:r>
            <a:r>
              <a:rPr lang="en-US" sz="4000" b="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biến</a:t>
            </a:r>
            <a:r>
              <a:rPr lang="en-US" sz="4000" b="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biến</a:t>
            </a:r>
            <a:r>
              <a:rPr lang="en-US" sz="4000"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cố</a:t>
            </a:r>
            <a:r>
              <a:rPr lang="en-US" sz="4000"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xảy</a:t>
            </a:r>
            <a:r>
              <a:rPr lang="en-US" sz="4000"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ra</a:t>
            </a:r>
            <a:r>
              <a:rPr lang="en-US" sz="4000"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trong</a:t>
            </a:r>
            <a:r>
              <a:rPr lang="en-US" sz="4000"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gia</a:t>
            </a:r>
            <a:r>
              <a:rPr lang="en-US" sz="4000"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đình</a:t>
            </a:r>
            <a:endParaRPr lang="en-US" sz="4000"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endParaRPr>
          </a:p>
          <a:p>
            <a:pPr>
              <a:lnSpc>
                <a:spcPct val="115000"/>
              </a:lnSpc>
              <a:tabLst>
                <a:tab pos="1386840" algn="l"/>
              </a:tabLst>
            </a:pPr>
            <a:r>
              <a:rPr lang="en-US" sz="4000" b="1"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Bên</a:t>
            </a:r>
            <a:r>
              <a:rPr lang="en-US" sz="4000" b="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cạnh</a:t>
            </a:r>
            <a:r>
              <a:rPr lang="en-US" sz="4000" b="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t</a:t>
            </a:r>
            <a:r>
              <a:rPr lang="vi-VN" sz="4000" b="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ừ </a:t>
            </a:r>
            <a:r>
              <a:rPr lang="vi-VN" sz="4000" b="1" dirty="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Hán </a:t>
            </a:r>
            <a:r>
              <a:rPr lang="vi-VN" sz="4000" b="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Việt</a:t>
            </a:r>
            <a:r>
              <a:rPr lang="en-US" sz="4000" b="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một</a:t>
            </a:r>
            <a:r>
              <a:rPr lang="en-US" sz="4000" b="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nghĩa</a:t>
            </a:r>
            <a:r>
              <a:rPr lang="en-US" sz="4000" b="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duy</a:t>
            </a:r>
            <a:r>
              <a:rPr lang="en-US" sz="4000" b="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nhất</a:t>
            </a:r>
            <a:r>
              <a:rPr lang="en-US" sz="4000" b="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còn</a:t>
            </a:r>
            <a:r>
              <a:rPr lang="en-US" sz="4000" b="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có</a:t>
            </a:r>
            <a:r>
              <a:rPr lang="en-US" sz="4000" b="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các</a:t>
            </a:r>
            <a:r>
              <a:rPr lang="en-US" sz="4000" b="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từ</a:t>
            </a:r>
            <a:r>
              <a:rPr lang="en-US" sz="4000" b="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Hán</a:t>
            </a:r>
            <a:r>
              <a:rPr lang="en-US" sz="4000" b="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Việt</a:t>
            </a:r>
            <a:r>
              <a:rPr lang="en-US" sz="4000" b="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có</a:t>
            </a:r>
            <a:r>
              <a:rPr lang="en-US" sz="4000" b="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hai</a:t>
            </a:r>
            <a:r>
              <a:rPr lang="en-US" sz="4000" b="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hay </a:t>
            </a:r>
            <a:r>
              <a:rPr lang="en-US" sz="4000" b="1"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nhiều</a:t>
            </a:r>
            <a:r>
              <a:rPr lang="en-US" sz="4000" b="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nghĩa</a:t>
            </a:r>
            <a:r>
              <a:rPr lang="en-US" sz="4000" b="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khác</a:t>
            </a:r>
            <a:r>
              <a:rPr lang="en-US" sz="4000" b="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nhau</a:t>
            </a:r>
            <a:r>
              <a:rPr lang="en-US" sz="4000" b="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a:t>
            </a:r>
          </a:p>
          <a:p>
            <a:pPr>
              <a:lnSpc>
                <a:spcPct val="115000"/>
              </a:lnSpc>
              <a:tabLst>
                <a:tab pos="1386840" algn="l"/>
              </a:tabLst>
            </a:pPr>
            <a:r>
              <a:rPr lang="en-US" sz="4000" b="1" dirty="0" err="1" smtClean="0">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Ví</a:t>
            </a:r>
            <a:r>
              <a:rPr lang="en-US" sz="4000" b="1" dirty="0" smtClean="0">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err="1" smtClean="0">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dụ</a:t>
            </a:r>
            <a:r>
              <a:rPr lang="en-US" sz="4000" b="1" dirty="0" smtClean="0">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 2:</a:t>
            </a:r>
            <a:r>
              <a:rPr lang="en-US" sz="4000" dirty="0" smtClean="0">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 </a:t>
            </a:r>
            <a:r>
              <a:rPr lang="vi-VN" sz="4000" dirty="0" smtClean="0">
                <a:solidFill>
                  <a:srgbClr val="FF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biến</a:t>
            </a:r>
            <a:r>
              <a:rPr lang="en-US" sz="4000" b="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b="1"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sắc</a:t>
            </a:r>
            <a:r>
              <a:rPr lang="en-US" sz="4000" b="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p>
          <a:p>
            <a:pPr>
              <a:lnSpc>
                <a:spcPct val="115000"/>
              </a:lnSpc>
              <a:tabLst>
                <a:tab pos="1386840" algn="l"/>
              </a:tabLst>
            </a:pPr>
            <a:r>
              <a:rPr lang="en-US" sz="4000"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(1</a:t>
            </a:r>
            <a:r>
              <a:rPr lang="en-US" sz="4000"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thay</a:t>
            </a:r>
            <a:r>
              <a:rPr lang="en-US" sz="4000"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đổi</a:t>
            </a:r>
            <a:r>
              <a:rPr lang="en-US" sz="4000"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màu</a:t>
            </a:r>
            <a:r>
              <a:rPr lang="en-US" sz="4000"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sắc</a:t>
            </a:r>
            <a:r>
              <a:rPr lang="en-US" sz="4000"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i="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(Con </a:t>
            </a:r>
            <a:r>
              <a:rPr lang="en-US" sz="4000" i="1"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tắc</a:t>
            </a:r>
            <a:r>
              <a:rPr lang="en-US" sz="4000" i="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i="1"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kè</a:t>
            </a:r>
            <a:r>
              <a:rPr lang="en-US" sz="4000" i="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i="1"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biến</a:t>
            </a:r>
            <a:r>
              <a:rPr lang="en-US" sz="4000" i="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i="1"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sắc</a:t>
            </a:r>
            <a:r>
              <a:rPr lang="en-US" sz="4000" i="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i="1"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theo</a:t>
            </a:r>
            <a:r>
              <a:rPr lang="en-US" sz="4000" i="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i="1"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cảnh</a:t>
            </a:r>
            <a:r>
              <a:rPr lang="en-US" sz="4000" i="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i="1"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vật</a:t>
            </a:r>
            <a:r>
              <a:rPr lang="en-US" sz="4000" i="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a:t>
            </a:r>
          </a:p>
          <a:p>
            <a:pPr>
              <a:lnSpc>
                <a:spcPct val="115000"/>
              </a:lnSpc>
              <a:tabLst>
                <a:tab pos="1386840" algn="l"/>
              </a:tabLst>
            </a:pPr>
            <a:r>
              <a:rPr lang="en-US" sz="4000"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(2) </a:t>
            </a:r>
            <a:r>
              <a:rPr lang="en-US" sz="4000"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đổi</a:t>
            </a:r>
            <a:r>
              <a:rPr lang="en-US" sz="4000"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sắc</a:t>
            </a:r>
            <a:r>
              <a:rPr lang="en-US" sz="4000"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đột</a:t>
            </a:r>
            <a:r>
              <a:rPr lang="en-US" sz="4000"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ngột</a:t>
            </a:r>
            <a:r>
              <a:rPr lang="en-US" sz="4000"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i="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a:t>
            </a:r>
            <a:r>
              <a:rPr lang="en-US" sz="4000" i="1"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Mặt</a:t>
            </a:r>
            <a:r>
              <a:rPr lang="en-US" sz="4000" i="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i="1"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nó</a:t>
            </a:r>
            <a:r>
              <a:rPr lang="en-US" sz="4000" i="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i="1"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biến</a:t>
            </a:r>
            <a:r>
              <a:rPr lang="en-US" sz="4000" i="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i="1" dirty="0" err="1"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sắc</a:t>
            </a:r>
            <a:r>
              <a:rPr lang="en-US" sz="4000" i="1" dirty="0" smtClean="0">
                <a:solidFill>
                  <a:srgbClr val="000000"/>
                </a:solidFill>
                <a:latin typeface="Times New Roman" panose="02020603050405020304" pitchFamily="18" charset="0"/>
                <a:ea typeface="Malgun Gothic" panose="020B0503020000020004" pitchFamily="34" charset="-127"/>
                <a:cs typeface="Times New Roman" panose="02020603050405020304" pitchFamily="18" charset="0"/>
              </a:rPr>
              <a:t>.)</a:t>
            </a:r>
            <a:endParaRPr lang="en-US" sz="4000" i="1" dirty="0">
              <a:solidFill>
                <a:srgbClr val="000000"/>
              </a:solidFill>
              <a:ea typeface="Malgun Gothic" panose="020B0503020000020004" pitchFamily="34" charset="-127"/>
              <a:cs typeface="Times New Roman" panose="02020603050405020304" pitchFamily="18" charset="0"/>
            </a:endParaRPr>
          </a:p>
        </p:txBody>
      </p:sp>
    </p:spTree>
    <p:extLst>
      <p:ext uri="{BB962C8B-B14F-4D97-AF65-F5344CB8AC3E}">
        <p14:creationId xmlns:p14="http://schemas.microsoft.com/office/powerpoint/2010/main" val="177951899"/>
      </p:ext>
    </p:extLst>
  </p:cSld>
  <p:clrMapOvr>
    <a:masterClrMapping/>
  </p:clrMapOvr>
  <p:transition spd="slow">
    <p:comb/>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0F4D74FC-EC61-41F9-9477-4489DE7AC53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2" name="TextBox 16">
            <a:extLst>
              <a:ext uri="{FF2B5EF4-FFF2-40B4-BE49-F238E27FC236}">
                <a16:creationId xmlns:a16="http://schemas.microsoft.com/office/drawing/2014/main" id="{EE681406-3500-33ED-D60C-FC10AA16E4B7}"/>
              </a:ext>
            </a:extLst>
          </p:cNvPr>
          <p:cNvSpPr txBox="1"/>
          <p:nvPr/>
        </p:nvSpPr>
        <p:spPr>
          <a:xfrm>
            <a:off x="2799741" y="1959978"/>
            <a:ext cx="593389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F0000"/>
                </a:solidFill>
                <a:effectLst/>
                <a:uLnTx/>
                <a:uFillTx/>
                <a:latin typeface="Times New Roman" panose="02020603050405020304" pitchFamily="18" charset="0"/>
                <a:ea typeface="hakuyoxingshu7000" panose="02000600000000000000" pitchFamily="2" charset="-122"/>
                <a:cs typeface="Times New Roman" panose="02020603050405020304" pitchFamily="18" charset="0"/>
              </a:rPr>
              <a:t>Hoạt</a:t>
            </a:r>
            <a:r>
              <a:rPr kumimoji="0" lang="en-US" altLang="zh-CN" sz="8000" b="1" i="0" u="none" strike="noStrike" kern="1200" cap="none" spc="0" normalizeH="0" noProof="0" dirty="0">
                <a:ln>
                  <a:noFill/>
                </a:ln>
                <a:solidFill>
                  <a:srgbClr val="FF0000"/>
                </a:solidFill>
                <a:effectLst/>
                <a:uLnTx/>
                <a:uFillTx/>
                <a:latin typeface="Times New Roman" panose="02020603050405020304" pitchFamily="18" charset="0"/>
                <a:ea typeface="hakuyoxingshu7000" panose="02000600000000000000" pitchFamily="2" charset="-122"/>
                <a:cs typeface="Times New Roman" panose="02020603050405020304" pitchFamily="18" charset="0"/>
              </a:rPr>
              <a:t> </a:t>
            </a:r>
            <a:r>
              <a:rPr kumimoji="0" lang="en-US" altLang="zh-CN" sz="8000" b="1" i="0" u="none" strike="noStrike" kern="1200" cap="none" spc="0" normalizeH="0" noProof="0" dirty="0" err="1">
                <a:ln>
                  <a:noFill/>
                </a:ln>
                <a:solidFill>
                  <a:srgbClr val="FF0000"/>
                </a:solidFill>
                <a:effectLst/>
                <a:uLnTx/>
                <a:uFillTx/>
                <a:latin typeface="Times New Roman" panose="02020603050405020304" pitchFamily="18" charset="0"/>
                <a:ea typeface="hakuyoxingshu7000" panose="02000600000000000000" pitchFamily="2" charset="-122"/>
                <a:cs typeface="Times New Roman" panose="02020603050405020304" pitchFamily="18" charset="0"/>
              </a:rPr>
              <a:t>động</a:t>
            </a:r>
            <a:r>
              <a:rPr kumimoji="0" lang="en-US" altLang="zh-CN" sz="8000" b="1" i="0" u="none" strike="noStrike" kern="1200" cap="none" spc="0" normalizeH="0" noProof="0" dirty="0">
                <a:ln>
                  <a:noFill/>
                </a:ln>
                <a:solidFill>
                  <a:srgbClr val="FF0000"/>
                </a:solidFill>
                <a:effectLst/>
                <a:uLnTx/>
                <a:uFillTx/>
                <a:latin typeface="Times New Roman" panose="02020603050405020304" pitchFamily="18" charset="0"/>
                <a:ea typeface="hakuyoxingshu7000" panose="02000600000000000000" pitchFamily="2" charset="-122"/>
                <a:cs typeface="Times New Roman" panose="02020603050405020304" pitchFamily="18" charset="0"/>
              </a:rPr>
              <a:t> </a:t>
            </a:r>
            <a:r>
              <a:rPr kumimoji="0" lang="en-US" altLang="zh-CN" sz="8000" b="1" i="0" u="none" strike="noStrike" kern="1200" cap="none" spc="0" normalizeH="0" noProof="0" dirty="0" err="1">
                <a:ln>
                  <a:noFill/>
                </a:ln>
                <a:solidFill>
                  <a:srgbClr val="FF0000"/>
                </a:solidFill>
                <a:effectLst/>
                <a:uLnTx/>
                <a:uFillTx/>
                <a:latin typeface="Times New Roman" panose="02020603050405020304" pitchFamily="18" charset="0"/>
                <a:ea typeface="hakuyoxingshu7000" panose="02000600000000000000" pitchFamily="2" charset="-122"/>
                <a:cs typeface="Times New Roman" panose="02020603050405020304" pitchFamily="18" charset="0"/>
              </a:rPr>
              <a:t>luyện</a:t>
            </a:r>
            <a:r>
              <a:rPr kumimoji="0" lang="en-US" altLang="zh-CN" sz="8000" b="1" i="0" u="none" strike="noStrike" kern="1200" cap="none" spc="0" normalizeH="0" noProof="0" dirty="0">
                <a:ln>
                  <a:noFill/>
                </a:ln>
                <a:solidFill>
                  <a:srgbClr val="FF0000"/>
                </a:solidFill>
                <a:effectLst/>
                <a:uLnTx/>
                <a:uFillTx/>
                <a:latin typeface="Times New Roman" panose="02020603050405020304" pitchFamily="18" charset="0"/>
                <a:ea typeface="hakuyoxingshu7000" panose="02000600000000000000" pitchFamily="2" charset="-122"/>
                <a:cs typeface="Times New Roman" panose="02020603050405020304" pitchFamily="18" charset="0"/>
              </a:rPr>
              <a:t> </a:t>
            </a:r>
            <a:r>
              <a:rPr kumimoji="0" lang="en-US" altLang="zh-CN" sz="8000" b="1" i="0" u="none" strike="noStrike" kern="1200" cap="none" spc="0" normalizeH="0" noProof="0" dirty="0" err="1">
                <a:ln>
                  <a:noFill/>
                </a:ln>
                <a:solidFill>
                  <a:srgbClr val="FF0000"/>
                </a:solidFill>
                <a:effectLst/>
                <a:uLnTx/>
                <a:uFillTx/>
                <a:latin typeface="Times New Roman" panose="02020603050405020304" pitchFamily="18" charset="0"/>
                <a:ea typeface="hakuyoxingshu7000" panose="02000600000000000000" pitchFamily="2" charset="-122"/>
                <a:cs typeface="Times New Roman" panose="02020603050405020304" pitchFamily="18" charset="0"/>
              </a:rPr>
              <a:t>tập</a:t>
            </a:r>
            <a:endParaRPr kumimoji="0" lang="en-US" sz="8000" b="1" i="0" u="none" strike="noStrike" kern="1200" cap="none" spc="0" normalizeH="0" baseline="0" noProof="0" dirty="0">
              <a:ln>
                <a:noFill/>
              </a:ln>
              <a:solidFill>
                <a:srgbClr val="FF0000"/>
              </a:solidFill>
              <a:effectLst/>
              <a:uLnTx/>
              <a:uFillTx/>
              <a:latin typeface="Times New Roman" panose="02020603050405020304" pitchFamily="18" charset="0"/>
              <a:ea typeface="hakuyoxingshu7000" panose="02000600000000000000" pitchFamily="2" charset="-122"/>
              <a:cs typeface="Times New Roman" panose="02020603050405020304" pitchFamily="18" charset="0"/>
            </a:endParaRPr>
          </a:p>
        </p:txBody>
      </p:sp>
      <p:cxnSp>
        <p:nvCxnSpPr>
          <p:cNvPr id="3" name="直接连接符 11">
            <a:extLst>
              <a:ext uri="{FF2B5EF4-FFF2-40B4-BE49-F238E27FC236}">
                <a16:creationId xmlns:a16="http://schemas.microsoft.com/office/drawing/2014/main" id="{A4D7F59E-3053-FF09-0A20-D578C21AFF91}"/>
              </a:ext>
            </a:extLst>
          </p:cNvPr>
          <p:cNvCxnSpPr>
            <a:cxnSpLocks/>
          </p:cNvCxnSpPr>
          <p:nvPr/>
        </p:nvCxnSpPr>
        <p:spPr>
          <a:xfrm>
            <a:off x="3456782" y="4725243"/>
            <a:ext cx="5276850" cy="0"/>
          </a:xfrm>
          <a:prstGeom prst="line">
            <a:avLst/>
          </a:prstGeom>
          <a:ln w="1270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5482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750"/>
                                        <p:tgtEl>
                                          <p:spTgt spid="34"/>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anim calcmode="lin" valueType="num">
                                      <p:cBhvr>
                                        <p:cTn id="12" dur="750" fill="hold"/>
                                        <p:tgtEl>
                                          <p:spTgt spid="2"/>
                                        </p:tgtEl>
                                        <p:attrNameLst>
                                          <p:attrName>ppt_x</p:attrName>
                                        </p:attrNameLst>
                                      </p:cBhvr>
                                      <p:tavLst>
                                        <p:tav tm="0">
                                          <p:val>
                                            <p:strVal val="#ppt_x"/>
                                          </p:val>
                                        </p:tav>
                                        <p:tav tm="100000">
                                          <p:val>
                                            <p:strVal val="#ppt_x"/>
                                          </p:val>
                                        </p:tav>
                                      </p:tavLst>
                                    </p:anim>
                                    <p:anim calcmode="lin" valueType="num">
                                      <p:cBhvr>
                                        <p:cTn id="13" dur="75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37"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out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卡通风教师课件教育机构通用动态PPT模板_图片编号27664126"/>
</p:tagLst>
</file>

<file path=ppt/tags/tag2.xml><?xml version="1.0" encoding="utf-8"?>
<p:tagLst xmlns:a="http://schemas.openxmlformats.org/drawingml/2006/main" xmlns:r="http://schemas.openxmlformats.org/officeDocument/2006/relationships" xmlns:p="http://schemas.openxmlformats.org/presentationml/2006/main">
  <p:tag name="TIMING" val="|0.5|0.6|0.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5724</TotalTime>
  <Words>1463</Words>
  <Application>Microsoft Office PowerPoint</Application>
  <PresentationFormat>Custom</PresentationFormat>
  <Paragraphs>235</Paragraphs>
  <Slides>28</Slides>
  <Notes>28</Notes>
  <HiddenSlides>0</HiddenSlides>
  <MMClips>0</MMClips>
  <ScaleCrop>false</ScaleCrop>
  <HeadingPairs>
    <vt:vector size="6" baseType="variant">
      <vt:variant>
        <vt:lpstr>Fonts Used</vt:lpstr>
      </vt:variant>
      <vt:variant>
        <vt:i4>20</vt:i4>
      </vt:variant>
      <vt:variant>
        <vt:lpstr>Theme</vt:lpstr>
      </vt:variant>
      <vt:variant>
        <vt:i4>12</vt:i4>
      </vt:variant>
      <vt:variant>
        <vt:lpstr>Slide Titles</vt:lpstr>
      </vt:variant>
      <vt:variant>
        <vt:i4>28</vt:i4>
      </vt:variant>
    </vt:vector>
  </HeadingPairs>
  <TitlesOfParts>
    <vt:vector size="60" baseType="lpstr">
      <vt:lpstr>Malgun Gothic</vt:lpstr>
      <vt:lpstr>微软雅黑</vt:lpstr>
      <vt:lpstr>宋体</vt:lpstr>
      <vt:lpstr>宋体</vt:lpstr>
      <vt:lpstr>.VnTime</vt:lpstr>
      <vt:lpstr>Arial</vt:lpstr>
      <vt:lpstr>Calibri</vt:lpstr>
      <vt:lpstr>等线</vt:lpstr>
      <vt:lpstr>等线 Light</vt:lpstr>
      <vt:lpstr>hakuyoxingshu7000</vt:lpstr>
      <vt:lpstr>Impact</vt:lpstr>
      <vt:lpstr>ITC Avant Garde Std Bk</vt:lpstr>
      <vt:lpstr>LiHei Pro</vt:lpstr>
      <vt:lpstr>Open Sans Extrabold</vt:lpstr>
      <vt:lpstr>Signika</vt:lpstr>
      <vt:lpstr>Times New Roman</vt:lpstr>
      <vt:lpstr>仓耳羽辰体-谷力 W04</vt:lpstr>
      <vt:lpstr>字魂27号-布丁体</vt:lpstr>
      <vt:lpstr>字魂95号-手刻宋</vt:lpstr>
      <vt:lpstr>迷你简汉真广标</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9_Office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卡通风教师课件教育机构通用动态PPT模板_图片编号27664126</dc:title>
  <dc:creator>lzj</dc:creator>
  <cp:lastModifiedBy>Admin</cp:lastModifiedBy>
  <cp:revision>3242</cp:revision>
  <dcterms:created xsi:type="dcterms:W3CDTF">2015-12-01T09:06:39Z</dcterms:created>
  <dcterms:modified xsi:type="dcterms:W3CDTF">2022-10-31T15:37:44Z</dcterms:modified>
</cp:coreProperties>
</file>