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tags/tag5.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24.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tags/tag6.xml" ContentType="application/vnd.openxmlformats-officedocument.presentationml.tag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tags/tag3.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Default Extension="wav" ContentType="audio/wav"/>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slideLayouts/slideLayout68.xml" ContentType="application/vnd.openxmlformats-officedocument.presentationml.slideLayout+xml"/>
  <Override PartName="/ppt/tags/tag11.xml" ContentType="application/vnd.openxmlformats-officedocument.presentationml.tags+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 id="2147483712" r:id="rId3"/>
    <p:sldMasterId id="2147483724" r:id="rId4"/>
    <p:sldMasterId id="2147483738" r:id="rId5"/>
    <p:sldMasterId id="2147483750" r:id="rId6"/>
  </p:sldMasterIdLst>
  <p:notesMasterIdLst>
    <p:notesMasterId r:id="rId73"/>
  </p:notesMasterIdLst>
  <p:sldIdLst>
    <p:sldId id="256" r:id="rId7"/>
    <p:sldId id="323" r:id="rId8"/>
    <p:sldId id="299" r:id="rId9"/>
    <p:sldId id="315" r:id="rId10"/>
    <p:sldId id="508" r:id="rId11"/>
    <p:sldId id="509" r:id="rId12"/>
    <p:sldId id="2007577587" r:id="rId13"/>
    <p:sldId id="2007577589" r:id="rId14"/>
    <p:sldId id="2007577552" r:id="rId15"/>
    <p:sldId id="1015" r:id="rId16"/>
    <p:sldId id="678" r:id="rId17"/>
    <p:sldId id="679" r:id="rId18"/>
    <p:sldId id="680" r:id="rId19"/>
    <p:sldId id="681" r:id="rId20"/>
    <p:sldId id="2007577551" r:id="rId21"/>
    <p:sldId id="325" r:id="rId22"/>
    <p:sldId id="258" r:id="rId23"/>
    <p:sldId id="326" r:id="rId24"/>
    <p:sldId id="2007577591" r:id="rId25"/>
    <p:sldId id="2007577590" r:id="rId26"/>
    <p:sldId id="2007577588" r:id="rId27"/>
    <p:sldId id="2007577555" r:id="rId28"/>
    <p:sldId id="471" r:id="rId29"/>
    <p:sldId id="2007577556" r:id="rId30"/>
    <p:sldId id="2007577557" r:id="rId31"/>
    <p:sldId id="2007577558" r:id="rId32"/>
    <p:sldId id="2007577559" r:id="rId33"/>
    <p:sldId id="2007577561" r:id="rId34"/>
    <p:sldId id="2007577560" r:id="rId35"/>
    <p:sldId id="2007577563" r:id="rId36"/>
    <p:sldId id="2007577565" r:id="rId37"/>
    <p:sldId id="2007577562" r:id="rId38"/>
    <p:sldId id="2007577566" r:id="rId39"/>
    <p:sldId id="2007577567" r:id="rId40"/>
    <p:sldId id="2007577568" r:id="rId41"/>
    <p:sldId id="2007577564" r:id="rId42"/>
    <p:sldId id="2007577570" r:id="rId43"/>
    <p:sldId id="2007577569" r:id="rId44"/>
    <p:sldId id="2007577571" r:id="rId45"/>
    <p:sldId id="2007577572" r:id="rId46"/>
    <p:sldId id="2007577573" r:id="rId47"/>
    <p:sldId id="2007577574" r:id="rId48"/>
    <p:sldId id="2007577576" r:id="rId49"/>
    <p:sldId id="2007577575" r:id="rId50"/>
    <p:sldId id="2007577577" r:id="rId51"/>
    <p:sldId id="2007577578" r:id="rId52"/>
    <p:sldId id="2007577579" r:id="rId53"/>
    <p:sldId id="2007577580" r:id="rId54"/>
    <p:sldId id="2007577581" r:id="rId55"/>
    <p:sldId id="2007577583" r:id="rId56"/>
    <p:sldId id="257" r:id="rId57"/>
    <p:sldId id="2007577586" r:id="rId58"/>
    <p:sldId id="770" r:id="rId59"/>
    <p:sldId id="771" r:id="rId60"/>
    <p:sldId id="278" r:id="rId61"/>
    <p:sldId id="772" r:id="rId62"/>
    <p:sldId id="277" r:id="rId63"/>
    <p:sldId id="773" r:id="rId64"/>
    <p:sldId id="774" r:id="rId65"/>
    <p:sldId id="775" r:id="rId66"/>
    <p:sldId id="776" r:id="rId67"/>
    <p:sldId id="777" r:id="rId68"/>
    <p:sldId id="2007577584" r:id="rId69"/>
    <p:sldId id="2007577585" r:id="rId70"/>
    <p:sldId id="2007577592" r:id="rId71"/>
    <p:sldId id="2007577594" r:id="rId72"/>
  </p:sldIdLst>
  <p:sldSz cx="12192000" cy="6858000"/>
  <p:notesSz cx="6858000" cy="9144000"/>
  <p:embeddedFontLst>
    <p:embeddedFont>
      <p:font typeface="Microsoft YaHei" pitchFamily="34" charset="-122"/>
      <p:regular r:id="rId74"/>
      <p:bold r:id="rId75"/>
    </p:embeddedFont>
    <p:embeddedFont>
      <p:font typeface="华文新魏" charset="-122"/>
      <p:regular r:id="rId76"/>
    </p:embeddedFont>
    <p:embeddedFont>
      <p:font typeface=".VnTime" pitchFamily="34" charset="0"/>
      <p:regular r:id="rId77"/>
      <p:bold r:id="rId78"/>
      <p:italic r:id="rId79"/>
      <p:boldItalic r:id="rId80"/>
    </p:embeddedFont>
    <p:embeddedFont>
      <p:font typeface="Calibri" pitchFamily="34" charset="0"/>
      <p:regular r:id="rId81"/>
      <p:bold r:id="rId82"/>
      <p:italic r:id="rId83"/>
      <p:boldItalic r:id="rId84"/>
    </p:embeddedFont>
    <p:embeddedFont>
      <p:font typeface="SimSun" pitchFamily="2" charset="-122"/>
      <p:regular r:id="rId85"/>
    </p:embeddedFont>
    <p:embeddedFont>
      <p:font typeface="Cambria" pitchFamily="18" charset="0"/>
      <p:regular r:id="rId86"/>
      <p:bold r:id="rId87"/>
      <p:italic r:id="rId88"/>
      <p:boldItalic r:id="rId89"/>
    </p:embeddedFont>
    <p:embeddedFont>
      <p:font typeface="MS Mincho" pitchFamily="49" charset="-128"/>
      <p:regular r:id="rId90"/>
    </p:embeddedFont>
    <p:embeddedFont>
      <p:font typeface="Calibri Light" pitchFamily="34" charset="0"/>
      <p:regular r:id="rId91"/>
      <p:italic r:id="rId92"/>
    </p:embeddedFont>
  </p:embeddedFontLst>
  <p:custDataLst>
    <p:tags r:id="rId9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1715C"/>
    <a:srgbClr val="FFF2CC"/>
    <a:srgbClr val="843C0C"/>
    <a:srgbClr val="548235"/>
    <a:srgbClr val="4E4C4A"/>
    <a:srgbClr val="6A2B1E"/>
    <a:srgbClr val="F2C9AE"/>
    <a:srgbClr val="E35A89"/>
    <a:srgbClr val="626B6B"/>
    <a:srgbClr val="45454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103" autoAdjust="0"/>
    <p:restoredTop sz="96370" autoAdjust="0"/>
  </p:normalViewPr>
  <p:slideViewPr>
    <p:cSldViewPr snapToGrid="0">
      <p:cViewPr>
        <p:scale>
          <a:sx n="60" d="100"/>
          <a:sy n="60" d="100"/>
        </p:scale>
        <p:origin x="-504" y="-31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font" Target="fonts/font3.fntdata"/><Relationship Id="rId84" Type="http://schemas.openxmlformats.org/officeDocument/2006/relationships/font" Target="fonts/font11.fntdata"/><Relationship Id="rId89" Type="http://schemas.openxmlformats.org/officeDocument/2006/relationships/font" Target="fonts/font16.fntdata"/><Relationship Id="rId97"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font" Target="fonts/font1.fntdata"/><Relationship Id="rId79" Type="http://schemas.openxmlformats.org/officeDocument/2006/relationships/font" Target="fonts/font6.fntdata"/><Relationship Id="rId87" Type="http://schemas.openxmlformats.org/officeDocument/2006/relationships/font" Target="fonts/font14.fntdata"/><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font" Target="fonts/font9.fntdata"/><Relationship Id="rId90" Type="http://schemas.openxmlformats.org/officeDocument/2006/relationships/font" Target="fonts/font17.fntdata"/><Relationship Id="rId95"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font" Target="fonts/font4.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font" Target="fonts/font7.fntdata"/><Relationship Id="rId85" Type="http://schemas.openxmlformats.org/officeDocument/2006/relationships/font" Target="fonts/font12.fntdata"/><Relationship Id="rId93"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font" Target="fonts/font18.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221717-D850-4BD3-B434-821CE74C5ADE}" type="datetimeFigureOut">
              <a:rPr lang="zh-CN" altLang="en-US" smtClean="0"/>
              <a:pPr/>
              <a:t>2023/10/16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BCA5C5-ACE0-46CF-8274-7EBAD72A2911}" type="slidenum">
              <a:rPr lang="zh-CN" altLang="en-US" smtClean="0"/>
              <a:pPr/>
              <a:t>‹#›</a:t>
            </a:fld>
            <a:endParaRPr lang="zh-CN" altLang="en-US"/>
          </a:p>
        </p:txBody>
      </p:sp>
    </p:spTree>
    <p:extLst>
      <p:ext uri="{BB962C8B-B14F-4D97-AF65-F5344CB8AC3E}">
        <p14:creationId xmlns:p14="http://schemas.microsoft.com/office/powerpoint/2010/main" xmlns="" val="1187955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7BCA5C5-ACE0-46CF-8274-7EBAD72A2911}" type="slidenum">
              <a:rPr lang="zh-CN" altLang="en-US" smtClean="0"/>
              <a:pPr/>
              <a:t>1</a:t>
            </a:fld>
            <a:endParaRPr lang="zh-CN" altLang="en-US"/>
          </a:p>
        </p:txBody>
      </p:sp>
    </p:spTree>
    <p:extLst>
      <p:ext uri="{BB962C8B-B14F-4D97-AF65-F5344CB8AC3E}">
        <p14:creationId xmlns:p14="http://schemas.microsoft.com/office/powerpoint/2010/main" xmlns="" val="858206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AEED6-F3CE-4989-8114-EA4976C9ED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3833869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AEED6-F3CE-4989-8114-EA4976C9ED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4186432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18</a:t>
            </a:fld>
            <a:endParaRPr lang="zh-CN" altLang="en-US"/>
          </a:p>
        </p:txBody>
      </p:sp>
    </p:spTree>
    <p:extLst>
      <p:ext uri="{BB962C8B-B14F-4D97-AF65-F5344CB8AC3E}">
        <p14:creationId xmlns:p14="http://schemas.microsoft.com/office/powerpoint/2010/main" xmlns="" val="65660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19</a:t>
            </a:fld>
            <a:endParaRPr lang="zh-CN" altLang="en-US"/>
          </a:p>
        </p:txBody>
      </p:sp>
    </p:spTree>
    <p:extLst>
      <p:ext uri="{BB962C8B-B14F-4D97-AF65-F5344CB8AC3E}">
        <p14:creationId xmlns:p14="http://schemas.microsoft.com/office/powerpoint/2010/main" xmlns="" val="2248650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20</a:t>
            </a:fld>
            <a:endParaRPr lang="zh-CN" altLang="en-US"/>
          </a:p>
        </p:txBody>
      </p:sp>
    </p:spTree>
    <p:extLst>
      <p:ext uri="{BB962C8B-B14F-4D97-AF65-F5344CB8AC3E}">
        <p14:creationId xmlns:p14="http://schemas.microsoft.com/office/powerpoint/2010/main" xmlns="" val="2406305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21</a:t>
            </a:fld>
            <a:endParaRPr lang="zh-CN" altLang="en-US"/>
          </a:p>
        </p:txBody>
      </p:sp>
    </p:spTree>
    <p:extLst>
      <p:ext uri="{BB962C8B-B14F-4D97-AF65-F5344CB8AC3E}">
        <p14:creationId xmlns:p14="http://schemas.microsoft.com/office/powerpoint/2010/main" xmlns="" val="2248650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AEED6-F3CE-4989-8114-EA4976C9ED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1808591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xmlns="" val="1595030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24</a:t>
            </a:fld>
            <a:endParaRPr lang="zh-CN" altLang="en-US"/>
          </a:p>
        </p:txBody>
      </p:sp>
    </p:spTree>
    <p:extLst>
      <p:ext uri="{BB962C8B-B14F-4D97-AF65-F5344CB8AC3E}">
        <p14:creationId xmlns:p14="http://schemas.microsoft.com/office/powerpoint/2010/main" xmlns="" val="245533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25</a:t>
            </a:fld>
            <a:endParaRPr lang="zh-CN" altLang="en-US"/>
          </a:p>
        </p:txBody>
      </p:sp>
    </p:spTree>
    <p:extLst>
      <p:ext uri="{BB962C8B-B14F-4D97-AF65-F5344CB8AC3E}">
        <p14:creationId xmlns:p14="http://schemas.microsoft.com/office/powerpoint/2010/main" xmlns="" val="2628606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AEED6-F3CE-4989-8114-EA4976C9ED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3248749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26</a:t>
            </a:fld>
            <a:endParaRPr lang="zh-CN" altLang="en-US"/>
          </a:p>
        </p:txBody>
      </p:sp>
    </p:spTree>
    <p:extLst>
      <p:ext uri="{BB962C8B-B14F-4D97-AF65-F5344CB8AC3E}">
        <p14:creationId xmlns:p14="http://schemas.microsoft.com/office/powerpoint/2010/main" xmlns="" val="1932976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27</a:t>
            </a:fld>
            <a:endParaRPr lang="zh-CN" altLang="en-US"/>
          </a:p>
        </p:txBody>
      </p:sp>
    </p:spTree>
    <p:extLst>
      <p:ext uri="{BB962C8B-B14F-4D97-AF65-F5344CB8AC3E}">
        <p14:creationId xmlns:p14="http://schemas.microsoft.com/office/powerpoint/2010/main" xmlns="" val="4231299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xmlns="" val="3780700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29</a:t>
            </a:fld>
            <a:endParaRPr lang="zh-CN" altLang="en-US"/>
          </a:p>
        </p:txBody>
      </p:sp>
    </p:spTree>
    <p:extLst>
      <p:ext uri="{BB962C8B-B14F-4D97-AF65-F5344CB8AC3E}">
        <p14:creationId xmlns:p14="http://schemas.microsoft.com/office/powerpoint/2010/main" xmlns="" val="2290950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30</a:t>
            </a:fld>
            <a:endParaRPr lang="zh-CN" altLang="en-US"/>
          </a:p>
        </p:txBody>
      </p:sp>
    </p:spTree>
    <p:extLst>
      <p:ext uri="{BB962C8B-B14F-4D97-AF65-F5344CB8AC3E}">
        <p14:creationId xmlns:p14="http://schemas.microsoft.com/office/powerpoint/2010/main" xmlns="" val="784763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31</a:t>
            </a:fld>
            <a:endParaRPr lang="zh-CN" altLang="en-US"/>
          </a:p>
        </p:txBody>
      </p:sp>
    </p:spTree>
    <p:extLst>
      <p:ext uri="{BB962C8B-B14F-4D97-AF65-F5344CB8AC3E}">
        <p14:creationId xmlns:p14="http://schemas.microsoft.com/office/powerpoint/2010/main" xmlns="" val="1627956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32</a:t>
            </a:fld>
            <a:endParaRPr lang="zh-CN" altLang="en-US"/>
          </a:p>
        </p:txBody>
      </p:sp>
    </p:spTree>
    <p:extLst>
      <p:ext uri="{BB962C8B-B14F-4D97-AF65-F5344CB8AC3E}">
        <p14:creationId xmlns:p14="http://schemas.microsoft.com/office/powerpoint/2010/main" xmlns="" val="3740441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33</a:t>
            </a:fld>
            <a:endParaRPr lang="zh-CN" altLang="en-US"/>
          </a:p>
        </p:txBody>
      </p:sp>
    </p:spTree>
    <p:extLst>
      <p:ext uri="{BB962C8B-B14F-4D97-AF65-F5344CB8AC3E}">
        <p14:creationId xmlns:p14="http://schemas.microsoft.com/office/powerpoint/2010/main" xmlns="" val="39204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34</a:t>
            </a:fld>
            <a:endParaRPr lang="zh-CN" altLang="en-US"/>
          </a:p>
        </p:txBody>
      </p:sp>
    </p:spTree>
    <p:extLst>
      <p:ext uri="{BB962C8B-B14F-4D97-AF65-F5344CB8AC3E}">
        <p14:creationId xmlns:p14="http://schemas.microsoft.com/office/powerpoint/2010/main" xmlns="" val="4100153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35</a:t>
            </a:fld>
            <a:endParaRPr lang="zh-CN" altLang="en-US"/>
          </a:p>
        </p:txBody>
      </p:sp>
    </p:spTree>
    <p:extLst>
      <p:ext uri="{BB962C8B-B14F-4D97-AF65-F5344CB8AC3E}">
        <p14:creationId xmlns:p14="http://schemas.microsoft.com/office/powerpoint/2010/main" xmlns="" val="1483037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3</a:t>
            </a:fld>
            <a:endParaRPr lang="zh-CN" altLang="en-US"/>
          </a:p>
        </p:txBody>
      </p:sp>
    </p:spTree>
    <p:extLst>
      <p:ext uri="{BB962C8B-B14F-4D97-AF65-F5344CB8AC3E}">
        <p14:creationId xmlns:p14="http://schemas.microsoft.com/office/powerpoint/2010/main" xmlns="" val="350675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36</a:t>
            </a:fld>
            <a:endParaRPr lang="zh-CN" altLang="en-US"/>
          </a:p>
        </p:txBody>
      </p:sp>
    </p:spTree>
    <p:extLst>
      <p:ext uri="{BB962C8B-B14F-4D97-AF65-F5344CB8AC3E}">
        <p14:creationId xmlns:p14="http://schemas.microsoft.com/office/powerpoint/2010/main" xmlns="" val="1409695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37</a:t>
            </a:fld>
            <a:endParaRPr lang="zh-CN" altLang="en-US"/>
          </a:p>
        </p:txBody>
      </p:sp>
    </p:spTree>
    <p:extLst>
      <p:ext uri="{BB962C8B-B14F-4D97-AF65-F5344CB8AC3E}">
        <p14:creationId xmlns:p14="http://schemas.microsoft.com/office/powerpoint/2010/main" xmlns="" val="265057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38</a:t>
            </a:fld>
            <a:endParaRPr lang="zh-CN" altLang="en-US"/>
          </a:p>
        </p:txBody>
      </p:sp>
    </p:spTree>
    <p:extLst>
      <p:ext uri="{BB962C8B-B14F-4D97-AF65-F5344CB8AC3E}">
        <p14:creationId xmlns:p14="http://schemas.microsoft.com/office/powerpoint/2010/main" xmlns="" val="2330428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39</a:t>
            </a:fld>
            <a:endParaRPr lang="zh-CN" altLang="en-US"/>
          </a:p>
        </p:txBody>
      </p:sp>
    </p:spTree>
    <p:extLst>
      <p:ext uri="{BB962C8B-B14F-4D97-AF65-F5344CB8AC3E}">
        <p14:creationId xmlns:p14="http://schemas.microsoft.com/office/powerpoint/2010/main" xmlns="" val="1580311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xmlns="" val="36992605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41</a:t>
            </a:fld>
            <a:endParaRPr lang="zh-CN" altLang="en-US"/>
          </a:p>
        </p:txBody>
      </p:sp>
    </p:spTree>
    <p:extLst>
      <p:ext uri="{BB962C8B-B14F-4D97-AF65-F5344CB8AC3E}">
        <p14:creationId xmlns:p14="http://schemas.microsoft.com/office/powerpoint/2010/main" xmlns="" val="37404481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xmlns="" val="20613955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44</a:t>
            </a:fld>
            <a:endParaRPr lang="zh-CN" altLang="en-US"/>
          </a:p>
        </p:txBody>
      </p:sp>
    </p:spTree>
    <p:extLst>
      <p:ext uri="{BB962C8B-B14F-4D97-AF65-F5344CB8AC3E}">
        <p14:creationId xmlns:p14="http://schemas.microsoft.com/office/powerpoint/2010/main" xmlns="" val="4983970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45</a:t>
            </a:fld>
            <a:endParaRPr lang="zh-CN" altLang="en-US"/>
          </a:p>
        </p:txBody>
      </p:sp>
    </p:spTree>
    <p:extLst>
      <p:ext uri="{BB962C8B-B14F-4D97-AF65-F5344CB8AC3E}">
        <p14:creationId xmlns:p14="http://schemas.microsoft.com/office/powerpoint/2010/main" xmlns="" val="2164073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AEED6-F3CE-4989-8114-EA4976C9ED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2490802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30D442-A43C-4EF5-89F0-2BEA136007E3}" type="slidenum">
              <a:rPr lang="zh-CN" altLang="en-US" smtClean="0"/>
              <a:pPr/>
              <a:t>4</a:t>
            </a:fld>
            <a:endParaRPr lang="zh-CN" altLang="en-US"/>
          </a:p>
        </p:txBody>
      </p:sp>
    </p:spTree>
    <p:extLst>
      <p:ext uri="{BB962C8B-B14F-4D97-AF65-F5344CB8AC3E}">
        <p14:creationId xmlns:p14="http://schemas.microsoft.com/office/powerpoint/2010/main" xmlns="" val="2115365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47</a:t>
            </a:fld>
            <a:endParaRPr lang="zh-CN" altLang="en-US"/>
          </a:p>
        </p:txBody>
      </p:sp>
    </p:spTree>
    <p:extLst>
      <p:ext uri="{BB962C8B-B14F-4D97-AF65-F5344CB8AC3E}">
        <p14:creationId xmlns:p14="http://schemas.microsoft.com/office/powerpoint/2010/main" xmlns="" val="36609556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48</a:t>
            </a:fld>
            <a:endParaRPr lang="zh-CN" altLang="en-US"/>
          </a:p>
        </p:txBody>
      </p:sp>
    </p:spTree>
    <p:extLst>
      <p:ext uri="{BB962C8B-B14F-4D97-AF65-F5344CB8AC3E}">
        <p14:creationId xmlns:p14="http://schemas.microsoft.com/office/powerpoint/2010/main" xmlns="" val="1777525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49</a:t>
            </a:fld>
            <a:endParaRPr lang="zh-CN" altLang="en-US"/>
          </a:p>
        </p:txBody>
      </p:sp>
    </p:spTree>
    <p:extLst>
      <p:ext uri="{BB962C8B-B14F-4D97-AF65-F5344CB8AC3E}">
        <p14:creationId xmlns:p14="http://schemas.microsoft.com/office/powerpoint/2010/main" xmlns="" val="30141592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AEED6-F3CE-4989-8114-EA4976C9ED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41062473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AEED6-F3CE-4989-8114-EA4976C9ED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17780481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64</a:t>
            </a:fld>
            <a:endParaRPr lang="zh-CN" altLang="en-US"/>
          </a:p>
        </p:txBody>
      </p:sp>
    </p:spTree>
    <p:extLst>
      <p:ext uri="{BB962C8B-B14F-4D97-AF65-F5344CB8AC3E}">
        <p14:creationId xmlns:p14="http://schemas.microsoft.com/office/powerpoint/2010/main" xmlns="" val="16952057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65</a:t>
            </a:fld>
            <a:endParaRPr lang="zh-CN" altLang="en-US"/>
          </a:p>
        </p:txBody>
      </p:sp>
    </p:spTree>
    <p:extLst>
      <p:ext uri="{BB962C8B-B14F-4D97-AF65-F5344CB8AC3E}">
        <p14:creationId xmlns:p14="http://schemas.microsoft.com/office/powerpoint/2010/main" xmlns="" val="16952057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66</a:t>
            </a:fld>
            <a:endParaRPr lang="zh-CN" altLang="en-US"/>
          </a:p>
        </p:txBody>
      </p:sp>
    </p:spTree>
    <p:extLst>
      <p:ext uri="{BB962C8B-B14F-4D97-AF65-F5344CB8AC3E}">
        <p14:creationId xmlns:p14="http://schemas.microsoft.com/office/powerpoint/2010/main" xmlns="" val="1695205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30D442-A43C-4EF5-89F0-2BEA136007E3}" type="slidenum">
              <a:rPr lang="zh-CN" altLang="en-US" smtClean="0"/>
              <a:pPr/>
              <a:t>5</a:t>
            </a:fld>
            <a:endParaRPr lang="zh-CN" altLang="en-US"/>
          </a:p>
        </p:txBody>
      </p:sp>
    </p:spTree>
    <p:extLst>
      <p:ext uri="{BB962C8B-B14F-4D97-AF65-F5344CB8AC3E}">
        <p14:creationId xmlns:p14="http://schemas.microsoft.com/office/powerpoint/2010/main" xmlns="" val="878204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30D442-A43C-4EF5-89F0-2BEA136007E3}" type="slidenum">
              <a:rPr lang="zh-CN" altLang="en-US" smtClean="0"/>
              <a:pPr/>
              <a:t>6</a:t>
            </a:fld>
            <a:endParaRPr lang="zh-CN" altLang="en-US"/>
          </a:p>
        </p:txBody>
      </p:sp>
    </p:spTree>
    <p:extLst>
      <p:ext uri="{BB962C8B-B14F-4D97-AF65-F5344CB8AC3E}">
        <p14:creationId xmlns:p14="http://schemas.microsoft.com/office/powerpoint/2010/main" xmlns="" val="3008602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30D442-A43C-4EF5-89F0-2BEA136007E3}" type="slidenum">
              <a:rPr lang="zh-CN" altLang="en-US" smtClean="0"/>
              <a:pPr/>
              <a:t>7</a:t>
            </a:fld>
            <a:endParaRPr lang="zh-CN" altLang="en-US"/>
          </a:p>
        </p:txBody>
      </p:sp>
    </p:spTree>
    <p:extLst>
      <p:ext uri="{BB962C8B-B14F-4D97-AF65-F5344CB8AC3E}">
        <p14:creationId xmlns:p14="http://schemas.microsoft.com/office/powerpoint/2010/main" xmlns="" val="288412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30D442-A43C-4EF5-89F0-2BEA136007E3}" type="slidenum">
              <a:rPr lang="zh-CN" altLang="en-US" smtClean="0"/>
              <a:pPr/>
              <a:t>8</a:t>
            </a:fld>
            <a:endParaRPr lang="zh-CN" altLang="en-US"/>
          </a:p>
        </p:txBody>
      </p:sp>
    </p:spTree>
    <p:extLst>
      <p:ext uri="{BB962C8B-B14F-4D97-AF65-F5344CB8AC3E}">
        <p14:creationId xmlns:p14="http://schemas.microsoft.com/office/powerpoint/2010/main" xmlns="" val="288412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pPr/>
              <a:t>9</a:t>
            </a:fld>
            <a:endParaRPr lang="zh-CN" altLang="en-US"/>
          </a:p>
        </p:txBody>
      </p:sp>
    </p:spTree>
    <p:extLst>
      <p:ext uri="{BB962C8B-B14F-4D97-AF65-F5344CB8AC3E}">
        <p14:creationId xmlns:p14="http://schemas.microsoft.com/office/powerpoint/2010/main" xmlns="" val="2499147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5.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1116918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6511BD7-A102-4EC0-ACB1-CA23A005D9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AE4283D-1800-46BD-9226-086F3FE0DD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F88AFE39-9759-4E13-9E5B-72ECEBCD1C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97E50EC7-D592-4A22-BC6F-C09D14F9835E}"/>
              </a:ext>
            </a:extLst>
          </p:cNvPr>
          <p:cNvSpPr>
            <a:spLocks noGrp="1"/>
          </p:cNvSpPr>
          <p:nvPr>
            <p:ph type="dt" sz="half" idx="10"/>
          </p:nvPr>
        </p:nvSpPr>
        <p:spPr/>
        <p:txBody>
          <a:bodyPr/>
          <a:lstStyle/>
          <a:p>
            <a:fld id="{D1D3BADC-D1F4-4DC1-852B-2012506F6467}" type="datetimeFigureOut">
              <a:rPr lang="zh-CN" altLang="en-US" smtClean="0"/>
              <a:pPr/>
              <a:t>2023/10/16</a:t>
            </a:fld>
            <a:endParaRPr lang="zh-CN" altLang="en-US"/>
          </a:p>
        </p:txBody>
      </p:sp>
      <p:sp>
        <p:nvSpPr>
          <p:cNvPr id="6" name="页脚占位符 5">
            <a:extLst>
              <a:ext uri="{FF2B5EF4-FFF2-40B4-BE49-F238E27FC236}">
                <a16:creationId xmlns:a16="http://schemas.microsoft.com/office/drawing/2014/main" xmlns="" id="{07670E11-7C9F-4EF1-BEAA-A7D9ED07D1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26611DE4-AAEE-4A82-AFEB-3506FB239302}"/>
              </a:ext>
            </a:extLst>
          </p:cNvPr>
          <p:cNvSpPr>
            <a:spLocks noGrp="1"/>
          </p:cNvSpPr>
          <p:nvPr>
            <p:ph type="sldNum" sz="quarter" idx="12"/>
          </p:nvPr>
        </p:nvSpPr>
        <p:spPr/>
        <p:txBody>
          <a:bodyPr/>
          <a:lstStyle/>
          <a:p>
            <a:fld id="{30091F8E-547F-4A88-AEEE-B65970F2C043}" type="slidenum">
              <a:rPr lang="zh-CN" altLang="en-US" smtClean="0"/>
              <a:pPr/>
              <a:t>‹#›</a:t>
            </a:fld>
            <a:endParaRPr lang="zh-CN" altLang="en-US"/>
          </a:p>
        </p:txBody>
      </p:sp>
    </p:spTree>
    <p:extLst>
      <p:ext uri="{BB962C8B-B14F-4D97-AF65-F5344CB8AC3E}">
        <p14:creationId xmlns:p14="http://schemas.microsoft.com/office/powerpoint/2010/main" xmlns="" val="175836879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458D9FF-A481-4B03-B2AB-4FC1B4F6FEC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45DEEA1-91F4-4AD2-BD34-5FC5BC78647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8F97A47-B6FC-4C71-B4B0-B498BBF0E1BB}"/>
              </a:ext>
            </a:extLst>
          </p:cNvPr>
          <p:cNvSpPr>
            <a:spLocks noGrp="1"/>
          </p:cNvSpPr>
          <p:nvPr>
            <p:ph type="dt" sz="half" idx="10"/>
          </p:nvPr>
        </p:nvSpPr>
        <p:spPr/>
        <p:txBody>
          <a:bodyPr/>
          <a:lstStyle/>
          <a:p>
            <a:fld id="{D1D3BADC-D1F4-4DC1-852B-2012506F6467}" type="datetimeFigureOut">
              <a:rPr lang="zh-CN" altLang="en-US" smtClean="0"/>
              <a:pPr/>
              <a:t>2023/10/16</a:t>
            </a:fld>
            <a:endParaRPr lang="zh-CN" altLang="en-US"/>
          </a:p>
        </p:txBody>
      </p:sp>
      <p:sp>
        <p:nvSpPr>
          <p:cNvPr id="5" name="页脚占位符 4">
            <a:extLst>
              <a:ext uri="{FF2B5EF4-FFF2-40B4-BE49-F238E27FC236}">
                <a16:creationId xmlns:a16="http://schemas.microsoft.com/office/drawing/2014/main" xmlns="" id="{FE9E3D2B-23A6-43F7-91CB-11CFCC7422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2C05E12-BE79-4AD4-AEB3-B629C679F401}"/>
              </a:ext>
            </a:extLst>
          </p:cNvPr>
          <p:cNvSpPr>
            <a:spLocks noGrp="1"/>
          </p:cNvSpPr>
          <p:nvPr>
            <p:ph type="sldNum" sz="quarter" idx="12"/>
          </p:nvPr>
        </p:nvSpPr>
        <p:spPr/>
        <p:txBody>
          <a:bodyPr/>
          <a:lstStyle/>
          <a:p>
            <a:fld id="{30091F8E-547F-4A88-AEEE-B65970F2C043}" type="slidenum">
              <a:rPr lang="zh-CN" altLang="en-US" smtClean="0"/>
              <a:pPr/>
              <a:t>‹#›</a:t>
            </a:fld>
            <a:endParaRPr lang="zh-CN" altLang="en-US"/>
          </a:p>
        </p:txBody>
      </p:sp>
    </p:spTree>
    <p:extLst>
      <p:ext uri="{BB962C8B-B14F-4D97-AF65-F5344CB8AC3E}">
        <p14:creationId xmlns:p14="http://schemas.microsoft.com/office/powerpoint/2010/main" xmlns="" val="336883418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474A1E8-E1E2-4264-AEBD-55CAE2D08DB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513BEAA-163F-4163-B293-94B0D5DF875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7552181-EAAB-4E44-8FBE-E6D7521E6C24}"/>
              </a:ext>
            </a:extLst>
          </p:cNvPr>
          <p:cNvSpPr>
            <a:spLocks noGrp="1"/>
          </p:cNvSpPr>
          <p:nvPr>
            <p:ph type="dt" sz="half" idx="10"/>
          </p:nvPr>
        </p:nvSpPr>
        <p:spPr/>
        <p:txBody>
          <a:bodyPr/>
          <a:lstStyle/>
          <a:p>
            <a:fld id="{D1D3BADC-D1F4-4DC1-852B-2012506F6467}" type="datetimeFigureOut">
              <a:rPr lang="zh-CN" altLang="en-US" smtClean="0"/>
              <a:pPr/>
              <a:t>2023/10/16</a:t>
            </a:fld>
            <a:endParaRPr lang="zh-CN" altLang="en-US"/>
          </a:p>
        </p:txBody>
      </p:sp>
      <p:sp>
        <p:nvSpPr>
          <p:cNvPr id="5" name="页脚占位符 4">
            <a:extLst>
              <a:ext uri="{FF2B5EF4-FFF2-40B4-BE49-F238E27FC236}">
                <a16:creationId xmlns:a16="http://schemas.microsoft.com/office/drawing/2014/main" xmlns="" id="{A7FCAC23-EB12-4DAE-B798-B96CF60D717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78808FB-A0C2-4965-B9AC-E3A9B7CBFCD4}"/>
              </a:ext>
            </a:extLst>
          </p:cNvPr>
          <p:cNvSpPr>
            <a:spLocks noGrp="1"/>
          </p:cNvSpPr>
          <p:nvPr>
            <p:ph type="sldNum" sz="quarter" idx="12"/>
          </p:nvPr>
        </p:nvSpPr>
        <p:spPr/>
        <p:txBody>
          <a:bodyPr/>
          <a:lstStyle/>
          <a:p>
            <a:fld id="{30091F8E-547F-4A88-AEEE-B65970F2C043}" type="slidenum">
              <a:rPr lang="zh-CN" altLang="en-US" smtClean="0"/>
              <a:pPr/>
              <a:t>‹#›</a:t>
            </a:fld>
            <a:endParaRPr lang="zh-CN" altLang="en-US"/>
          </a:p>
        </p:txBody>
      </p:sp>
    </p:spTree>
    <p:extLst>
      <p:ext uri="{BB962C8B-B14F-4D97-AF65-F5344CB8AC3E}">
        <p14:creationId xmlns:p14="http://schemas.microsoft.com/office/powerpoint/2010/main" xmlns="" val="105408325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竖排文字">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4" name="矩形 3"/>
          <p:cNvSpPr/>
          <p:nvPr userDrawn="1"/>
        </p:nvSpPr>
        <p:spPr>
          <a:xfrm>
            <a:off x="4564282" y="0"/>
            <a:ext cx="3080533" cy="6858000"/>
          </a:xfrm>
          <a:prstGeom prst="rect">
            <a:avLst/>
          </a:prstGeom>
          <a:solidFill>
            <a:srgbClr val="017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489194" y="545124"/>
            <a:ext cx="11230708" cy="5767752"/>
          </a:xfrm>
          <a:prstGeom prst="rect">
            <a:avLst/>
          </a:prstGeom>
          <a:blipFill dpi="0" rotWithShape="1">
            <a:blip r:embed="rId3">
              <a:extLst>
                <a:ext uri="{28A0092B-C50C-407E-A947-70E740481C1C}">
                  <a14:useLocalDpi xmlns:a14="http://schemas.microsoft.com/office/drawing/2010/main" xmlns="" val="0"/>
                </a:ext>
              </a:extLst>
            </a:blip>
            <a:srcRect/>
            <a:stretch>
              <a:fillRect/>
            </a:stretch>
          </a:blip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xmlns="" val="403077308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5E9D20F-BEB0-4012-B897-2C9053B9BB0F}" type="datetimeFigureOut">
              <a:rPr lang="zh-CN" altLang="en-US" smtClean="0"/>
              <a:pPr/>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C07DA0-4BCF-49E0-974B-3E2E9EEDCB36}" type="slidenum">
              <a:rPr lang="zh-CN" altLang="en-US" smtClean="0"/>
              <a:pPr/>
              <a:t>‹#›</a:t>
            </a:fld>
            <a:endParaRPr lang="zh-CN" altLang="en-US"/>
          </a:p>
        </p:txBody>
      </p:sp>
    </p:spTree>
    <p:extLst>
      <p:ext uri="{BB962C8B-B14F-4D97-AF65-F5344CB8AC3E}">
        <p14:creationId xmlns:p14="http://schemas.microsoft.com/office/powerpoint/2010/main" xmlns="" val="12752471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5E9D20F-BEB0-4012-B897-2C9053B9BB0F}" type="datetimeFigureOut">
              <a:rPr lang="zh-CN" altLang="en-US" smtClean="0"/>
              <a:pPr/>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C07DA0-4BCF-49E0-974B-3E2E9EEDCB36}" type="slidenum">
              <a:rPr lang="zh-CN" altLang="en-US" smtClean="0"/>
              <a:pPr/>
              <a:t>‹#›</a:t>
            </a:fld>
            <a:endParaRPr lang="zh-CN" altLang="en-US"/>
          </a:p>
        </p:txBody>
      </p:sp>
    </p:spTree>
    <p:extLst>
      <p:ext uri="{BB962C8B-B14F-4D97-AF65-F5344CB8AC3E}">
        <p14:creationId xmlns:p14="http://schemas.microsoft.com/office/powerpoint/2010/main" xmlns="" val="416774890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5E9D20F-BEB0-4012-B897-2C9053B9BB0F}" type="datetimeFigureOut">
              <a:rPr lang="zh-CN" altLang="en-US" smtClean="0"/>
              <a:pPr/>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C07DA0-4BCF-49E0-974B-3E2E9EEDCB36}" type="slidenum">
              <a:rPr lang="zh-CN" altLang="en-US" smtClean="0"/>
              <a:pPr/>
              <a:t>‹#›</a:t>
            </a:fld>
            <a:endParaRPr lang="zh-CN" altLang="en-US"/>
          </a:p>
        </p:txBody>
      </p:sp>
    </p:spTree>
    <p:extLst>
      <p:ext uri="{BB962C8B-B14F-4D97-AF65-F5344CB8AC3E}">
        <p14:creationId xmlns:p14="http://schemas.microsoft.com/office/powerpoint/2010/main" xmlns="" val="250698073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5E9D20F-BEB0-4012-B897-2C9053B9BB0F}" type="datetimeFigureOut">
              <a:rPr lang="zh-CN" altLang="en-US" smtClean="0"/>
              <a:pPr/>
              <a:t>2023/10/16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C07DA0-4BCF-49E0-974B-3E2E9EEDCB36}" type="slidenum">
              <a:rPr lang="zh-CN" altLang="en-US" smtClean="0"/>
              <a:pPr/>
              <a:t>‹#›</a:t>
            </a:fld>
            <a:endParaRPr lang="zh-CN" altLang="en-US"/>
          </a:p>
        </p:txBody>
      </p:sp>
    </p:spTree>
    <p:extLst>
      <p:ext uri="{BB962C8B-B14F-4D97-AF65-F5344CB8AC3E}">
        <p14:creationId xmlns:p14="http://schemas.microsoft.com/office/powerpoint/2010/main" xmlns="" val="326344176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5E9D20F-BEB0-4012-B897-2C9053B9BB0F}" type="datetimeFigureOut">
              <a:rPr lang="zh-CN" altLang="en-US" smtClean="0"/>
              <a:pPr/>
              <a:t>2023/10/16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CC07DA0-4BCF-49E0-974B-3E2E9EEDCB36}" type="slidenum">
              <a:rPr lang="zh-CN" altLang="en-US" smtClean="0"/>
              <a:pPr/>
              <a:t>‹#›</a:t>
            </a:fld>
            <a:endParaRPr lang="zh-CN" altLang="en-US"/>
          </a:p>
        </p:txBody>
      </p:sp>
    </p:spTree>
    <p:extLst>
      <p:ext uri="{BB962C8B-B14F-4D97-AF65-F5344CB8AC3E}">
        <p14:creationId xmlns:p14="http://schemas.microsoft.com/office/powerpoint/2010/main" xmlns="" val="43414375"/>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5E9D20F-BEB0-4012-B897-2C9053B9BB0F}" type="datetimeFigureOut">
              <a:rPr lang="zh-CN" altLang="en-US" smtClean="0"/>
              <a:pPr/>
              <a:t>2023/10/16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CC07DA0-4BCF-49E0-974B-3E2E9EEDCB36}" type="slidenum">
              <a:rPr lang="zh-CN" altLang="en-US" smtClean="0"/>
              <a:pPr/>
              <a:t>‹#›</a:t>
            </a:fld>
            <a:endParaRPr lang="zh-CN" altLang="en-US"/>
          </a:p>
        </p:txBody>
      </p:sp>
    </p:spTree>
    <p:extLst>
      <p:ext uri="{BB962C8B-B14F-4D97-AF65-F5344CB8AC3E}">
        <p14:creationId xmlns:p14="http://schemas.microsoft.com/office/powerpoint/2010/main" xmlns="" val="158423423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xmlns="">
                  <a14:imgLayer r:embed="rId3">
                    <a14:imgEffect>
                      <a14:artisticCrisscrossEtching/>
                    </a14:imgEffect>
                  </a14:imgLayer>
                </a14:imgProps>
              </a:ext>
              <a:ext uri="{28A0092B-C50C-407E-A947-70E740481C1C}">
                <a14:useLocalDpi xmlns:a14="http://schemas.microsoft.com/office/drawing/2010/main" xmlns="" val="0"/>
              </a:ext>
            </a:extLst>
          </a:blip>
          <a:stretch>
            <a:fillRect/>
          </a:stretch>
        </p:blipFill>
        <p:spPr>
          <a:xfrm>
            <a:off x="0" y="0"/>
            <a:ext cx="12192000" cy="6858000"/>
          </a:xfrm>
          <a:prstGeom prst="rect">
            <a:avLst/>
          </a:prstGeom>
          <a:ln w="3175">
            <a:solidFill>
              <a:schemeClr val="tx1"/>
            </a:solidFill>
          </a:ln>
        </p:spPr>
      </p:pic>
    </p:spTree>
    <p:extLst>
      <p:ext uri="{BB962C8B-B14F-4D97-AF65-F5344CB8AC3E}">
        <p14:creationId xmlns:p14="http://schemas.microsoft.com/office/powerpoint/2010/main" xmlns="" val="2538620949"/>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5E9D20F-BEB0-4012-B897-2C9053B9BB0F}" type="datetimeFigureOut">
              <a:rPr lang="zh-CN" altLang="en-US" smtClean="0"/>
              <a:pPr/>
              <a:t>2023/10/16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CC07DA0-4BCF-49E0-974B-3E2E9EEDCB36}" type="slidenum">
              <a:rPr lang="zh-CN" altLang="en-US" smtClean="0"/>
              <a:pPr/>
              <a:t>‹#›</a:t>
            </a:fld>
            <a:endParaRPr lang="zh-CN" altLang="en-US"/>
          </a:p>
        </p:txBody>
      </p:sp>
    </p:spTree>
    <p:extLst>
      <p:ext uri="{BB962C8B-B14F-4D97-AF65-F5344CB8AC3E}">
        <p14:creationId xmlns:p14="http://schemas.microsoft.com/office/powerpoint/2010/main" xmlns="" val="241057871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5E9D20F-BEB0-4012-B897-2C9053B9BB0F}" type="datetimeFigureOut">
              <a:rPr lang="zh-CN" altLang="en-US" smtClean="0"/>
              <a:pPr/>
              <a:t>2023/10/16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C07DA0-4BCF-49E0-974B-3E2E9EEDCB36}" type="slidenum">
              <a:rPr lang="zh-CN" altLang="en-US" smtClean="0"/>
              <a:pPr/>
              <a:t>‹#›</a:t>
            </a:fld>
            <a:endParaRPr lang="zh-CN" altLang="en-US"/>
          </a:p>
        </p:txBody>
      </p:sp>
    </p:spTree>
    <p:extLst>
      <p:ext uri="{BB962C8B-B14F-4D97-AF65-F5344CB8AC3E}">
        <p14:creationId xmlns:p14="http://schemas.microsoft.com/office/powerpoint/2010/main" xmlns="" val="226892682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5E9D20F-BEB0-4012-B897-2C9053B9BB0F}" type="datetimeFigureOut">
              <a:rPr lang="zh-CN" altLang="en-US" smtClean="0"/>
              <a:pPr/>
              <a:t>2023/10/16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C07DA0-4BCF-49E0-974B-3E2E9EEDCB36}" type="slidenum">
              <a:rPr lang="zh-CN" altLang="en-US" smtClean="0"/>
              <a:pPr/>
              <a:t>‹#›</a:t>
            </a:fld>
            <a:endParaRPr lang="zh-CN" altLang="en-US"/>
          </a:p>
        </p:txBody>
      </p:sp>
    </p:spTree>
    <p:extLst>
      <p:ext uri="{BB962C8B-B14F-4D97-AF65-F5344CB8AC3E}">
        <p14:creationId xmlns:p14="http://schemas.microsoft.com/office/powerpoint/2010/main" xmlns="" val="315377355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5E9D20F-BEB0-4012-B897-2C9053B9BB0F}" type="datetimeFigureOut">
              <a:rPr lang="zh-CN" altLang="en-US" smtClean="0"/>
              <a:pPr/>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C07DA0-4BCF-49E0-974B-3E2E9EEDCB36}" type="slidenum">
              <a:rPr lang="zh-CN" altLang="en-US" smtClean="0"/>
              <a:pPr/>
              <a:t>‹#›</a:t>
            </a:fld>
            <a:endParaRPr lang="zh-CN" altLang="en-US"/>
          </a:p>
        </p:txBody>
      </p:sp>
    </p:spTree>
    <p:extLst>
      <p:ext uri="{BB962C8B-B14F-4D97-AF65-F5344CB8AC3E}">
        <p14:creationId xmlns:p14="http://schemas.microsoft.com/office/powerpoint/2010/main" xmlns="" val="360019293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5E9D20F-BEB0-4012-B897-2C9053B9BB0F}" type="datetimeFigureOut">
              <a:rPr lang="zh-CN" altLang="en-US" smtClean="0"/>
              <a:pPr/>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C07DA0-4BCF-49E0-974B-3E2E9EEDCB36}" type="slidenum">
              <a:rPr lang="zh-CN" altLang="en-US" smtClean="0"/>
              <a:pPr/>
              <a:t>‹#›</a:t>
            </a:fld>
            <a:endParaRPr lang="zh-CN" altLang="en-US"/>
          </a:p>
        </p:txBody>
      </p:sp>
    </p:spTree>
    <p:extLst>
      <p:ext uri="{BB962C8B-B14F-4D97-AF65-F5344CB8AC3E}">
        <p14:creationId xmlns:p14="http://schemas.microsoft.com/office/powerpoint/2010/main" xmlns="" val="2416028112"/>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A10B77-EC9C-2E5C-08CA-EF1696B93CC9}"/>
              </a:ext>
            </a:extLst>
          </p:cNvPr>
          <p:cNvSpPr>
            <a:spLocks noGrp="1"/>
          </p:cNvSpPr>
          <p:nvPr>
            <p:ph type="ctrTitle"/>
          </p:nvPr>
        </p:nvSpPr>
        <p:spPr>
          <a:xfrm>
            <a:off x="1524000" y="1122364"/>
            <a:ext cx="9144000" cy="2387600"/>
          </a:xfrm>
        </p:spPr>
        <p:txBody>
          <a:bodyPr anchor="b"/>
          <a:lstStyle>
            <a:lvl1pPr algn="ctr">
              <a:defRPr sz="5997"/>
            </a:lvl1pPr>
          </a:lstStyle>
          <a:p>
            <a:r>
              <a:rPr lang="en-US"/>
              <a:t>Click to edit Master title style</a:t>
            </a:r>
          </a:p>
        </p:txBody>
      </p:sp>
      <p:sp>
        <p:nvSpPr>
          <p:cNvPr id="3" name="Subtitle 2">
            <a:extLst>
              <a:ext uri="{FF2B5EF4-FFF2-40B4-BE49-F238E27FC236}">
                <a16:creationId xmlns:a16="http://schemas.microsoft.com/office/drawing/2014/main" xmlns="" id="{9020592D-01FE-BD5D-DA80-F089BB8B6582}"/>
              </a:ext>
            </a:extLst>
          </p:cNvPr>
          <p:cNvSpPr>
            <a:spLocks noGrp="1"/>
          </p:cNvSpPr>
          <p:nvPr>
            <p:ph type="subTitle" idx="1"/>
          </p:nvPr>
        </p:nvSpPr>
        <p:spPr>
          <a:xfrm>
            <a:off x="1524000" y="3602037"/>
            <a:ext cx="9144000" cy="1655763"/>
          </a:xfrm>
        </p:spPr>
        <p:txBody>
          <a:bodyPr/>
          <a:lstStyle>
            <a:lvl1pPr marL="0" indent="0" algn="ctr">
              <a:buNone/>
              <a:defRPr sz="2400"/>
            </a:lvl1pPr>
            <a:lvl2pPr marL="457010" indent="0" algn="ctr">
              <a:buNone/>
              <a:defRPr sz="2000"/>
            </a:lvl2pPr>
            <a:lvl3pPr marL="914020" indent="0" algn="ctr">
              <a:buNone/>
              <a:defRPr sz="1800"/>
            </a:lvl3pPr>
            <a:lvl4pPr marL="1371028" indent="0" algn="ctr">
              <a:buNone/>
              <a:defRPr sz="1600"/>
            </a:lvl4pPr>
            <a:lvl5pPr marL="1828038" indent="0" algn="ctr">
              <a:buNone/>
              <a:defRPr sz="1600"/>
            </a:lvl5pPr>
            <a:lvl6pPr marL="2285047" indent="0" algn="ctr">
              <a:buNone/>
              <a:defRPr sz="1600"/>
            </a:lvl6pPr>
            <a:lvl7pPr marL="2742057" indent="0" algn="ctr">
              <a:buNone/>
              <a:defRPr sz="1600"/>
            </a:lvl7pPr>
            <a:lvl8pPr marL="3199067" indent="0" algn="ctr">
              <a:buNone/>
              <a:defRPr sz="1600"/>
            </a:lvl8pPr>
            <a:lvl9pPr marL="365607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53FC18-BAE9-3190-753C-21C01CA052EF}"/>
              </a:ext>
            </a:extLst>
          </p:cNvPr>
          <p:cNvSpPr>
            <a:spLocks noGrp="1"/>
          </p:cNvSpPr>
          <p:nvPr>
            <p:ph type="dt" sz="half" idx="10"/>
          </p:nvPr>
        </p:nvSpPr>
        <p:spPr/>
        <p:txBody>
          <a:bodyPr/>
          <a:lstStyle/>
          <a:p>
            <a:fld id="{38AA4FBD-867E-41C5-9BA5-98C1C44AFC0B}" type="datetimeFigureOut">
              <a:rPr lang="en-US" smtClean="0"/>
              <a:pPr/>
              <a:t>16/10/2023</a:t>
            </a:fld>
            <a:endParaRPr lang="en-US"/>
          </a:p>
        </p:txBody>
      </p:sp>
      <p:sp>
        <p:nvSpPr>
          <p:cNvPr id="5" name="Footer Placeholder 4">
            <a:extLst>
              <a:ext uri="{FF2B5EF4-FFF2-40B4-BE49-F238E27FC236}">
                <a16:creationId xmlns:a16="http://schemas.microsoft.com/office/drawing/2014/main" xmlns="" id="{62C4F52C-CF7D-DDE4-6EB5-9B7D219F1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3E222D4-EB28-FAAC-3C12-363574B2B6B9}"/>
              </a:ext>
            </a:extLst>
          </p:cNvPr>
          <p:cNvSpPr>
            <a:spLocks noGrp="1"/>
          </p:cNvSpPr>
          <p:nvPr>
            <p:ph type="sldNum" sz="quarter" idx="12"/>
          </p:nvPr>
        </p:nvSpPr>
        <p:spPr/>
        <p:txBody>
          <a:bodyPr/>
          <a:lstStyle/>
          <a:p>
            <a:fld id="{DDF499D4-50C4-4C41-BCE0-1AC833F62D2A}" type="slidenum">
              <a:rPr lang="en-US" smtClean="0"/>
              <a:pPr/>
              <a:t>‹#›</a:t>
            </a:fld>
            <a:endParaRPr lang="en-US"/>
          </a:p>
        </p:txBody>
      </p:sp>
    </p:spTree>
    <p:extLst>
      <p:ext uri="{BB962C8B-B14F-4D97-AF65-F5344CB8AC3E}">
        <p14:creationId xmlns:p14="http://schemas.microsoft.com/office/powerpoint/2010/main" xmlns="" val="296184105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33C7D4-8A68-208F-C0D3-98777495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711257-840A-9629-933A-3C9CBF9FBA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D71EB3-6E77-FC1A-FE01-6691D829C5D4}"/>
              </a:ext>
            </a:extLst>
          </p:cNvPr>
          <p:cNvSpPr>
            <a:spLocks noGrp="1"/>
          </p:cNvSpPr>
          <p:nvPr>
            <p:ph type="dt" sz="half" idx="10"/>
          </p:nvPr>
        </p:nvSpPr>
        <p:spPr/>
        <p:txBody>
          <a:bodyPr/>
          <a:lstStyle/>
          <a:p>
            <a:fld id="{38AA4FBD-867E-41C5-9BA5-98C1C44AFC0B}" type="datetimeFigureOut">
              <a:rPr lang="en-US" smtClean="0"/>
              <a:pPr/>
              <a:t>16/10/2023</a:t>
            </a:fld>
            <a:endParaRPr lang="en-US"/>
          </a:p>
        </p:txBody>
      </p:sp>
      <p:sp>
        <p:nvSpPr>
          <p:cNvPr id="5" name="Footer Placeholder 4">
            <a:extLst>
              <a:ext uri="{FF2B5EF4-FFF2-40B4-BE49-F238E27FC236}">
                <a16:creationId xmlns:a16="http://schemas.microsoft.com/office/drawing/2014/main" xmlns="" id="{2EA75F85-BC58-2536-131F-EC74340CA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743A20-5B08-BFAB-7A35-C9EFE62EC484}"/>
              </a:ext>
            </a:extLst>
          </p:cNvPr>
          <p:cNvSpPr>
            <a:spLocks noGrp="1"/>
          </p:cNvSpPr>
          <p:nvPr>
            <p:ph type="sldNum" sz="quarter" idx="12"/>
          </p:nvPr>
        </p:nvSpPr>
        <p:spPr/>
        <p:txBody>
          <a:bodyPr/>
          <a:lstStyle/>
          <a:p>
            <a:fld id="{DDF499D4-50C4-4C41-BCE0-1AC833F62D2A}" type="slidenum">
              <a:rPr lang="en-US" smtClean="0"/>
              <a:pPr/>
              <a:t>‹#›</a:t>
            </a:fld>
            <a:endParaRPr lang="en-US"/>
          </a:p>
        </p:txBody>
      </p:sp>
    </p:spTree>
    <p:extLst>
      <p:ext uri="{BB962C8B-B14F-4D97-AF65-F5344CB8AC3E}">
        <p14:creationId xmlns:p14="http://schemas.microsoft.com/office/powerpoint/2010/main" xmlns="" val="162016896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FC9280-3FA7-B925-C58E-3D9FC0763711}"/>
              </a:ext>
            </a:extLst>
          </p:cNvPr>
          <p:cNvSpPr>
            <a:spLocks noGrp="1"/>
          </p:cNvSpPr>
          <p:nvPr>
            <p:ph type="title"/>
          </p:nvPr>
        </p:nvSpPr>
        <p:spPr>
          <a:xfrm>
            <a:off x="831852" y="1709741"/>
            <a:ext cx="10515600" cy="2852737"/>
          </a:xfrm>
        </p:spPr>
        <p:txBody>
          <a:bodyPr anchor="b"/>
          <a:lstStyle>
            <a:lvl1pPr>
              <a:defRPr sz="5997"/>
            </a:lvl1pPr>
          </a:lstStyle>
          <a:p>
            <a:r>
              <a:rPr lang="en-US"/>
              <a:t>Click to edit Master title style</a:t>
            </a:r>
          </a:p>
        </p:txBody>
      </p:sp>
      <p:sp>
        <p:nvSpPr>
          <p:cNvPr id="3" name="Text Placeholder 2">
            <a:extLst>
              <a:ext uri="{FF2B5EF4-FFF2-40B4-BE49-F238E27FC236}">
                <a16:creationId xmlns:a16="http://schemas.microsoft.com/office/drawing/2014/main" xmlns="" id="{EC19052D-35EC-6655-C233-89EA92E82C47}"/>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010" indent="0">
              <a:buNone/>
              <a:defRPr sz="2000">
                <a:solidFill>
                  <a:schemeClr val="tx1">
                    <a:tint val="75000"/>
                  </a:schemeClr>
                </a:solidFill>
              </a:defRPr>
            </a:lvl2pPr>
            <a:lvl3pPr marL="914020" indent="0">
              <a:buNone/>
              <a:defRPr sz="1800">
                <a:solidFill>
                  <a:schemeClr val="tx1">
                    <a:tint val="75000"/>
                  </a:schemeClr>
                </a:solidFill>
              </a:defRPr>
            </a:lvl3pPr>
            <a:lvl4pPr marL="1371028" indent="0">
              <a:buNone/>
              <a:defRPr sz="1600">
                <a:solidFill>
                  <a:schemeClr val="tx1">
                    <a:tint val="75000"/>
                  </a:schemeClr>
                </a:solidFill>
              </a:defRPr>
            </a:lvl4pPr>
            <a:lvl5pPr marL="1828038" indent="0">
              <a:buNone/>
              <a:defRPr sz="1600">
                <a:solidFill>
                  <a:schemeClr val="tx1">
                    <a:tint val="75000"/>
                  </a:schemeClr>
                </a:solidFill>
              </a:defRPr>
            </a:lvl5pPr>
            <a:lvl6pPr marL="2285047" indent="0">
              <a:buNone/>
              <a:defRPr sz="1600">
                <a:solidFill>
                  <a:schemeClr val="tx1">
                    <a:tint val="75000"/>
                  </a:schemeClr>
                </a:solidFill>
              </a:defRPr>
            </a:lvl6pPr>
            <a:lvl7pPr marL="2742057" indent="0">
              <a:buNone/>
              <a:defRPr sz="1600">
                <a:solidFill>
                  <a:schemeClr val="tx1">
                    <a:tint val="75000"/>
                  </a:schemeClr>
                </a:solidFill>
              </a:defRPr>
            </a:lvl7pPr>
            <a:lvl8pPr marL="3199067" indent="0">
              <a:buNone/>
              <a:defRPr sz="1600">
                <a:solidFill>
                  <a:schemeClr val="tx1">
                    <a:tint val="75000"/>
                  </a:schemeClr>
                </a:solidFill>
              </a:defRPr>
            </a:lvl8pPr>
            <a:lvl9pPr marL="365607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1D7D4B4-257A-31F7-2E47-B58C11B7DA2B}"/>
              </a:ext>
            </a:extLst>
          </p:cNvPr>
          <p:cNvSpPr>
            <a:spLocks noGrp="1"/>
          </p:cNvSpPr>
          <p:nvPr>
            <p:ph type="dt" sz="half" idx="10"/>
          </p:nvPr>
        </p:nvSpPr>
        <p:spPr/>
        <p:txBody>
          <a:bodyPr/>
          <a:lstStyle/>
          <a:p>
            <a:fld id="{38AA4FBD-867E-41C5-9BA5-98C1C44AFC0B}" type="datetimeFigureOut">
              <a:rPr lang="en-US" smtClean="0"/>
              <a:pPr/>
              <a:t>16/10/2023</a:t>
            </a:fld>
            <a:endParaRPr lang="en-US"/>
          </a:p>
        </p:txBody>
      </p:sp>
      <p:sp>
        <p:nvSpPr>
          <p:cNvPr id="5" name="Footer Placeholder 4">
            <a:extLst>
              <a:ext uri="{FF2B5EF4-FFF2-40B4-BE49-F238E27FC236}">
                <a16:creationId xmlns:a16="http://schemas.microsoft.com/office/drawing/2014/main" xmlns="" id="{CCF93439-15E6-D805-56A8-B30EFEDD2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CB8E61-C2A4-57C8-1398-C032E2020E6B}"/>
              </a:ext>
            </a:extLst>
          </p:cNvPr>
          <p:cNvSpPr>
            <a:spLocks noGrp="1"/>
          </p:cNvSpPr>
          <p:nvPr>
            <p:ph type="sldNum" sz="quarter" idx="12"/>
          </p:nvPr>
        </p:nvSpPr>
        <p:spPr/>
        <p:txBody>
          <a:bodyPr/>
          <a:lstStyle/>
          <a:p>
            <a:fld id="{DDF499D4-50C4-4C41-BCE0-1AC833F62D2A}" type="slidenum">
              <a:rPr lang="en-US" smtClean="0"/>
              <a:pPr/>
              <a:t>‹#›</a:t>
            </a:fld>
            <a:endParaRPr lang="en-US"/>
          </a:p>
        </p:txBody>
      </p:sp>
    </p:spTree>
    <p:extLst>
      <p:ext uri="{BB962C8B-B14F-4D97-AF65-F5344CB8AC3E}">
        <p14:creationId xmlns:p14="http://schemas.microsoft.com/office/powerpoint/2010/main" xmlns="" val="806922042"/>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222160-E08F-DCB3-C20B-951AF18E01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EA3689C-48BC-5433-BFC2-1E9738FE942D}"/>
              </a:ext>
            </a:extLst>
          </p:cNvPr>
          <p:cNvSpPr>
            <a:spLocks noGrp="1"/>
          </p:cNvSpPr>
          <p:nvPr>
            <p:ph sz="half" idx="1"/>
          </p:nvPr>
        </p:nvSpPr>
        <p:spPr>
          <a:xfrm>
            <a:off x="838200" y="1825626"/>
            <a:ext cx="5181600" cy="43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5712D81-4722-7C2E-E114-64795FA8980C}"/>
              </a:ext>
            </a:extLst>
          </p:cNvPr>
          <p:cNvSpPr>
            <a:spLocks noGrp="1"/>
          </p:cNvSpPr>
          <p:nvPr>
            <p:ph sz="half" idx="2"/>
          </p:nvPr>
        </p:nvSpPr>
        <p:spPr>
          <a:xfrm>
            <a:off x="6172200" y="1825626"/>
            <a:ext cx="5181600" cy="43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F1B87B2-A94A-53B2-8051-2A835035AC6A}"/>
              </a:ext>
            </a:extLst>
          </p:cNvPr>
          <p:cNvSpPr>
            <a:spLocks noGrp="1"/>
          </p:cNvSpPr>
          <p:nvPr>
            <p:ph type="dt" sz="half" idx="10"/>
          </p:nvPr>
        </p:nvSpPr>
        <p:spPr/>
        <p:txBody>
          <a:bodyPr/>
          <a:lstStyle/>
          <a:p>
            <a:fld id="{38AA4FBD-867E-41C5-9BA5-98C1C44AFC0B}" type="datetimeFigureOut">
              <a:rPr lang="en-US" smtClean="0"/>
              <a:pPr/>
              <a:t>16/10/2023</a:t>
            </a:fld>
            <a:endParaRPr lang="en-US"/>
          </a:p>
        </p:txBody>
      </p:sp>
      <p:sp>
        <p:nvSpPr>
          <p:cNvPr id="6" name="Footer Placeholder 5">
            <a:extLst>
              <a:ext uri="{FF2B5EF4-FFF2-40B4-BE49-F238E27FC236}">
                <a16:creationId xmlns:a16="http://schemas.microsoft.com/office/drawing/2014/main" xmlns="" id="{D7148FCF-B37A-FD88-65E4-2FB3E0248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7670231-87BC-7567-5412-FEE8E0B6CAAE}"/>
              </a:ext>
            </a:extLst>
          </p:cNvPr>
          <p:cNvSpPr>
            <a:spLocks noGrp="1"/>
          </p:cNvSpPr>
          <p:nvPr>
            <p:ph type="sldNum" sz="quarter" idx="12"/>
          </p:nvPr>
        </p:nvSpPr>
        <p:spPr/>
        <p:txBody>
          <a:bodyPr/>
          <a:lstStyle/>
          <a:p>
            <a:fld id="{DDF499D4-50C4-4C41-BCE0-1AC833F62D2A}" type="slidenum">
              <a:rPr lang="en-US" smtClean="0"/>
              <a:pPr/>
              <a:t>‹#›</a:t>
            </a:fld>
            <a:endParaRPr lang="en-US"/>
          </a:p>
        </p:txBody>
      </p:sp>
    </p:spTree>
    <p:extLst>
      <p:ext uri="{BB962C8B-B14F-4D97-AF65-F5344CB8AC3E}">
        <p14:creationId xmlns:p14="http://schemas.microsoft.com/office/powerpoint/2010/main" xmlns="" val="385567280"/>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5D1419-4D76-44DE-F59F-4DEEFC90A265}"/>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8BBBD36-FD78-92CC-9FFE-3306C54D4DA2}"/>
              </a:ext>
            </a:extLst>
          </p:cNvPr>
          <p:cNvSpPr>
            <a:spLocks noGrp="1"/>
          </p:cNvSpPr>
          <p:nvPr>
            <p:ph type="body" idx="1"/>
          </p:nvPr>
        </p:nvSpPr>
        <p:spPr>
          <a:xfrm>
            <a:off x="839790" y="1681163"/>
            <a:ext cx="5157788" cy="823912"/>
          </a:xfrm>
        </p:spPr>
        <p:txBody>
          <a:bodyPr anchor="b"/>
          <a:lstStyle>
            <a:lvl1pPr marL="0" indent="0">
              <a:buNone/>
              <a:defRPr sz="2400" b="1"/>
            </a:lvl1pPr>
            <a:lvl2pPr marL="457010" indent="0">
              <a:buNone/>
              <a:defRPr sz="2000" b="1"/>
            </a:lvl2pPr>
            <a:lvl3pPr marL="914020" indent="0">
              <a:buNone/>
              <a:defRPr sz="1800" b="1"/>
            </a:lvl3pPr>
            <a:lvl4pPr marL="1371028" indent="0">
              <a:buNone/>
              <a:defRPr sz="1600" b="1"/>
            </a:lvl4pPr>
            <a:lvl5pPr marL="1828038" indent="0">
              <a:buNone/>
              <a:defRPr sz="1600" b="1"/>
            </a:lvl5pPr>
            <a:lvl6pPr marL="2285047" indent="0">
              <a:buNone/>
              <a:defRPr sz="1600" b="1"/>
            </a:lvl6pPr>
            <a:lvl7pPr marL="2742057" indent="0">
              <a:buNone/>
              <a:defRPr sz="1600" b="1"/>
            </a:lvl7pPr>
            <a:lvl8pPr marL="3199067" indent="0">
              <a:buNone/>
              <a:defRPr sz="1600" b="1"/>
            </a:lvl8pPr>
            <a:lvl9pPr marL="365607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70C0AF0-4F7A-B283-A12D-EBFBEA68B36F}"/>
              </a:ext>
            </a:extLst>
          </p:cNvPr>
          <p:cNvSpPr>
            <a:spLocks noGrp="1"/>
          </p:cNvSpPr>
          <p:nvPr>
            <p:ph sz="half" idx="2"/>
          </p:nvPr>
        </p:nvSpPr>
        <p:spPr>
          <a:xfrm>
            <a:off x="839790" y="2505077"/>
            <a:ext cx="515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C353672-F4E7-582B-9760-B4AFB0DC8DD2}"/>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010" indent="0">
              <a:buNone/>
              <a:defRPr sz="2000" b="1"/>
            </a:lvl2pPr>
            <a:lvl3pPr marL="914020" indent="0">
              <a:buNone/>
              <a:defRPr sz="1800" b="1"/>
            </a:lvl3pPr>
            <a:lvl4pPr marL="1371028" indent="0">
              <a:buNone/>
              <a:defRPr sz="1600" b="1"/>
            </a:lvl4pPr>
            <a:lvl5pPr marL="1828038" indent="0">
              <a:buNone/>
              <a:defRPr sz="1600" b="1"/>
            </a:lvl5pPr>
            <a:lvl6pPr marL="2285047" indent="0">
              <a:buNone/>
              <a:defRPr sz="1600" b="1"/>
            </a:lvl6pPr>
            <a:lvl7pPr marL="2742057" indent="0">
              <a:buNone/>
              <a:defRPr sz="1600" b="1"/>
            </a:lvl7pPr>
            <a:lvl8pPr marL="3199067" indent="0">
              <a:buNone/>
              <a:defRPr sz="1600" b="1"/>
            </a:lvl8pPr>
            <a:lvl9pPr marL="365607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8C78FF9-1574-29CC-5306-7ADCDBEE023B}"/>
              </a:ext>
            </a:extLst>
          </p:cNvPr>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C0F0F5-DD98-968D-AA80-7CBF73AB5DEE}"/>
              </a:ext>
            </a:extLst>
          </p:cNvPr>
          <p:cNvSpPr>
            <a:spLocks noGrp="1"/>
          </p:cNvSpPr>
          <p:nvPr>
            <p:ph type="dt" sz="half" idx="10"/>
          </p:nvPr>
        </p:nvSpPr>
        <p:spPr/>
        <p:txBody>
          <a:bodyPr/>
          <a:lstStyle/>
          <a:p>
            <a:fld id="{38AA4FBD-867E-41C5-9BA5-98C1C44AFC0B}" type="datetimeFigureOut">
              <a:rPr lang="en-US" smtClean="0"/>
              <a:pPr/>
              <a:t>16/10/2023</a:t>
            </a:fld>
            <a:endParaRPr lang="en-US"/>
          </a:p>
        </p:txBody>
      </p:sp>
      <p:sp>
        <p:nvSpPr>
          <p:cNvPr id="8" name="Footer Placeholder 7">
            <a:extLst>
              <a:ext uri="{FF2B5EF4-FFF2-40B4-BE49-F238E27FC236}">
                <a16:creationId xmlns:a16="http://schemas.microsoft.com/office/drawing/2014/main" xmlns="" id="{9D52464F-0586-A122-87F4-C4C271C3DE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DFFC156-A7EB-20F5-0DCE-8C9DB2182DAB}"/>
              </a:ext>
            </a:extLst>
          </p:cNvPr>
          <p:cNvSpPr>
            <a:spLocks noGrp="1"/>
          </p:cNvSpPr>
          <p:nvPr>
            <p:ph type="sldNum" sz="quarter" idx="12"/>
          </p:nvPr>
        </p:nvSpPr>
        <p:spPr/>
        <p:txBody>
          <a:bodyPr/>
          <a:lstStyle/>
          <a:p>
            <a:fld id="{DDF499D4-50C4-4C41-BCE0-1AC833F62D2A}" type="slidenum">
              <a:rPr lang="en-US" smtClean="0"/>
              <a:pPr/>
              <a:t>‹#›</a:t>
            </a:fld>
            <a:endParaRPr lang="en-US"/>
          </a:p>
        </p:txBody>
      </p:sp>
    </p:spTree>
    <p:extLst>
      <p:ext uri="{BB962C8B-B14F-4D97-AF65-F5344CB8AC3E}">
        <p14:creationId xmlns:p14="http://schemas.microsoft.com/office/powerpoint/2010/main" xmlns="" val="118580243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20268720"/>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10014-A7BF-97CF-0B3A-51E335FAE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56F7D84-CFD6-1E73-C25D-D8CCCF628F96}"/>
              </a:ext>
            </a:extLst>
          </p:cNvPr>
          <p:cNvSpPr>
            <a:spLocks noGrp="1"/>
          </p:cNvSpPr>
          <p:nvPr>
            <p:ph type="dt" sz="half" idx="10"/>
          </p:nvPr>
        </p:nvSpPr>
        <p:spPr/>
        <p:txBody>
          <a:bodyPr/>
          <a:lstStyle/>
          <a:p>
            <a:fld id="{38AA4FBD-867E-41C5-9BA5-98C1C44AFC0B}" type="datetimeFigureOut">
              <a:rPr lang="en-US" smtClean="0"/>
              <a:pPr/>
              <a:t>16/10/2023</a:t>
            </a:fld>
            <a:endParaRPr lang="en-US"/>
          </a:p>
        </p:txBody>
      </p:sp>
      <p:sp>
        <p:nvSpPr>
          <p:cNvPr id="4" name="Footer Placeholder 3">
            <a:extLst>
              <a:ext uri="{FF2B5EF4-FFF2-40B4-BE49-F238E27FC236}">
                <a16:creationId xmlns:a16="http://schemas.microsoft.com/office/drawing/2014/main" xmlns="" id="{D9DDAFB1-B870-6575-D6C9-EAFA2D35C4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9B00BDA-462F-806D-5174-5A5A54E10811}"/>
              </a:ext>
            </a:extLst>
          </p:cNvPr>
          <p:cNvSpPr>
            <a:spLocks noGrp="1"/>
          </p:cNvSpPr>
          <p:nvPr>
            <p:ph type="sldNum" sz="quarter" idx="12"/>
          </p:nvPr>
        </p:nvSpPr>
        <p:spPr/>
        <p:txBody>
          <a:bodyPr/>
          <a:lstStyle/>
          <a:p>
            <a:fld id="{DDF499D4-50C4-4C41-BCE0-1AC833F62D2A}" type="slidenum">
              <a:rPr lang="en-US" smtClean="0"/>
              <a:pPr/>
              <a:t>‹#›</a:t>
            </a:fld>
            <a:endParaRPr lang="en-US"/>
          </a:p>
        </p:txBody>
      </p:sp>
    </p:spTree>
    <p:extLst>
      <p:ext uri="{BB962C8B-B14F-4D97-AF65-F5344CB8AC3E}">
        <p14:creationId xmlns:p14="http://schemas.microsoft.com/office/powerpoint/2010/main" xmlns="" val="777893924"/>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089F0FB-C7A5-2A07-4860-286928DCCBC3}"/>
              </a:ext>
            </a:extLst>
          </p:cNvPr>
          <p:cNvSpPr>
            <a:spLocks noGrp="1"/>
          </p:cNvSpPr>
          <p:nvPr>
            <p:ph type="dt" sz="half" idx="10"/>
          </p:nvPr>
        </p:nvSpPr>
        <p:spPr/>
        <p:txBody>
          <a:bodyPr/>
          <a:lstStyle/>
          <a:p>
            <a:fld id="{38AA4FBD-867E-41C5-9BA5-98C1C44AFC0B}" type="datetimeFigureOut">
              <a:rPr lang="en-US" smtClean="0"/>
              <a:pPr/>
              <a:t>16/10/2023</a:t>
            </a:fld>
            <a:endParaRPr lang="en-US"/>
          </a:p>
        </p:txBody>
      </p:sp>
      <p:sp>
        <p:nvSpPr>
          <p:cNvPr id="3" name="Footer Placeholder 2">
            <a:extLst>
              <a:ext uri="{FF2B5EF4-FFF2-40B4-BE49-F238E27FC236}">
                <a16:creationId xmlns:a16="http://schemas.microsoft.com/office/drawing/2014/main" xmlns="" id="{FF8C6EA7-8061-2B7F-9100-18852A896E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1A6F92E-DEF7-8F7E-8931-82DC56FE1942}"/>
              </a:ext>
            </a:extLst>
          </p:cNvPr>
          <p:cNvSpPr>
            <a:spLocks noGrp="1"/>
          </p:cNvSpPr>
          <p:nvPr>
            <p:ph type="sldNum" sz="quarter" idx="12"/>
          </p:nvPr>
        </p:nvSpPr>
        <p:spPr/>
        <p:txBody>
          <a:bodyPr/>
          <a:lstStyle/>
          <a:p>
            <a:fld id="{DDF499D4-50C4-4C41-BCE0-1AC833F62D2A}" type="slidenum">
              <a:rPr lang="en-US" smtClean="0"/>
              <a:pPr/>
              <a:t>‹#›</a:t>
            </a:fld>
            <a:endParaRPr lang="en-US"/>
          </a:p>
        </p:txBody>
      </p:sp>
    </p:spTree>
    <p:extLst>
      <p:ext uri="{BB962C8B-B14F-4D97-AF65-F5344CB8AC3E}">
        <p14:creationId xmlns:p14="http://schemas.microsoft.com/office/powerpoint/2010/main" xmlns="" val="397285754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4B98C-2787-D146-CA14-00CEBE9264F7}"/>
              </a:ext>
            </a:extLst>
          </p:cNvPr>
          <p:cNvSpPr>
            <a:spLocks noGrp="1"/>
          </p:cNvSpPr>
          <p:nvPr>
            <p:ph type="title"/>
          </p:nvPr>
        </p:nvSpPr>
        <p:spPr>
          <a:xfrm>
            <a:off x="839788" y="457201"/>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xmlns="" id="{F5547C74-4D26-5F6C-79B6-3B751FF1C99A}"/>
              </a:ext>
            </a:extLst>
          </p:cNvPr>
          <p:cNvSpPr>
            <a:spLocks noGrp="1"/>
          </p:cNvSpPr>
          <p:nvPr>
            <p:ph idx="1"/>
          </p:nvPr>
        </p:nvSpPr>
        <p:spPr>
          <a:xfrm>
            <a:off x="5183188" y="987428"/>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16E34AB-79DF-BBC4-19C6-76007CFA5771}"/>
              </a:ext>
            </a:extLst>
          </p:cNvPr>
          <p:cNvSpPr>
            <a:spLocks noGrp="1"/>
          </p:cNvSpPr>
          <p:nvPr>
            <p:ph type="body" sz="half" idx="2"/>
          </p:nvPr>
        </p:nvSpPr>
        <p:spPr>
          <a:xfrm>
            <a:off x="839788" y="2057402"/>
            <a:ext cx="3932237" cy="3811588"/>
          </a:xfrm>
        </p:spPr>
        <p:txBody>
          <a:bodyPr/>
          <a:lstStyle>
            <a:lvl1pPr marL="0" indent="0">
              <a:buNone/>
              <a:defRPr sz="1600"/>
            </a:lvl1pPr>
            <a:lvl2pPr marL="457010" indent="0">
              <a:buNone/>
              <a:defRPr sz="1400"/>
            </a:lvl2pPr>
            <a:lvl3pPr marL="914020" indent="0">
              <a:buNone/>
              <a:defRPr sz="1200"/>
            </a:lvl3pPr>
            <a:lvl4pPr marL="1371028" indent="0">
              <a:buNone/>
              <a:defRPr sz="1000"/>
            </a:lvl4pPr>
            <a:lvl5pPr marL="1828038" indent="0">
              <a:buNone/>
              <a:defRPr sz="1000"/>
            </a:lvl5pPr>
            <a:lvl6pPr marL="2285047" indent="0">
              <a:buNone/>
              <a:defRPr sz="1000"/>
            </a:lvl6pPr>
            <a:lvl7pPr marL="2742057" indent="0">
              <a:buNone/>
              <a:defRPr sz="1000"/>
            </a:lvl7pPr>
            <a:lvl8pPr marL="3199067" indent="0">
              <a:buNone/>
              <a:defRPr sz="1000"/>
            </a:lvl8pPr>
            <a:lvl9pPr marL="365607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35AB50E-B314-EAF1-1E1A-09E1155BD0A7}"/>
              </a:ext>
            </a:extLst>
          </p:cNvPr>
          <p:cNvSpPr>
            <a:spLocks noGrp="1"/>
          </p:cNvSpPr>
          <p:nvPr>
            <p:ph type="dt" sz="half" idx="10"/>
          </p:nvPr>
        </p:nvSpPr>
        <p:spPr/>
        <p:txBody>
          <a:bodyPr/>
          <a:lstStyle/>
          <a:p>
            <a:fld id="{38AA4FBD-867E-41C5-9BA5-98C1C44AFC0B}" type="datetimeFigureOut">
              <a:rPr lang="en-US" smtClean="0"/>
              <a:pPr/>
              <a:t>16/10/2023</a:t>
            </a:fld>
            <a:endParaRPr lang="en-US"/>
          </a:p>
        </p:txBody>
      </p:sp>
      <p:sp>
        <p:nvSpPr>
          <p:cNvPr id="6" name="Footer Placeholder 5">
            <a:extLst>
              <a:ext uri="{FF2B5EF4-FFF2-40B4-BE49-F238E27FC236}">
                <a16:creationId xmlns:a16="http://schemas.microsoft.com/office/drawing/2014/main" xmlns="" id="{C1369FC7-4D9F-3825-9A27-54AA99699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134ABD-5187-E37E-13CC-96D1238B139D}"/>
              </a:ext>
            </a:extLst>
          </p:cNvPr>
          <p:cNvSpPr>
            <a:spLocks noGrp="1"/>
          </p:cNvSpPr>
          <p:nvPr>
            <p:ph type="sldNum" sz="quarter" idx="12"/>
          </p:nvPr>
        </p:nvSpPr>
        <p:spPr/>
        <p:txBody>
          <a:bodyPr/>
          <a:lstStyle/>
          <a:p>
            <a:fld id="{DDF499D4-50C4-4C41-BCE0-1AC833F62D2A}" type="slidenum">
              <a:rPr lang="en-US" smtClean="0"/>
              <a:pPr/>
              <a:t>‹#›</a:t>
            </a:fld>
            <a:endParaRPr lang="en-US"/>
          </a:p>
        </p:txBody>
      </p:sp>
    </p:spTree>
    <p:extLst>
      <p:ext uri="{BB962C8B-B14F-4D97-AF65-F5344CB8AC3E}">
        <p14:creationId xmlns:p14="http://schemas.microsoft.com/office/powerpoint/2010/main" xmlns="" val="2991736342"/>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ED44F1-C6CE-C856-F301-64E717B6064A}"/>
              </a:ext>
            </a:extLst>
          </p:cNvPr>
          <p:cNvSpPr>
            <a:spLocks noGrp="1"/>
          </p:cNvSpPr>
          <p:nvPr>
            <p:ph type="title"/>
          </p:nvPr>
        </p:nvSpPr>
        <p:spPr>
          <a:xfrm>
            <a:off x="839788" y="457201"/>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xmlns="" id="{D048A65A-AD17-8722-2AA6-D2E6824F26D2}"/>
              </a:ext>
            </a:extLst>
          </p:cNvPr>
          <p:cNvSpPr>
            <a:spLocks noGrp="1"/>
          </p:cNvSpPr>
          <p:nvPr>
            <p:ph type="pic" idx="1"/>
          </p:nvPr>
        </p:nvSpPr>
        <p:spPr>
          <a:xfrm>
            <a:off x="5183188" y="987428"/>
            <a:ext cx="6172200" cy="4873625"/>
          </a:xfrm>
        </p:spPr>
        <p:txBody>
          <a:bodyPr/>
          <a:lstStyle>
            <a:lvl1pPr marL="0" indent="0">
              <a:buNone/>
              <a:defRPr sz="3199"/>
            </a:lvl1pPr>
            <a:lvl2pPr marL="457010" indent="0">
              <a:buNone/>
              <a:defRPr sz="2799"/>
            </a:lvl2pPr>
            <a:lvl3pPr marL="914020" indent="0">
              <a:buNone/>
              <a:defRPr sz="2400"/>
            </a:lvl3pPr>
            <a:lvl4pPr marL="1371028" indent="0">
              <a:buNone/>
              <a:defRPr sz="2000"/>
            </a:lvl4pPr>
            <a:lvl5pPr marL="1828038" indent="0">
              <a:buNone/>
              <a:defRPr sz="2000"/>
            </a:lvl5pPr>
            <a:lvl6pPr marL="2285047" indent="0">
              <a:buNone/>
              <a:defRPr sz="2000"/>
            </a:lvl6pPr>
            <a:lvl7pPr marL="2742057" indent="0">
              <a:buNone/>
              <a:defRPr sz="2000"/>
            </a:lvl7pPr>
            <a:lvl8pPr marL="3199067" indent="0">
              <a:buNone/>
              <a:defRPr sz="2000"/>
            </a:lvl8pPr>
            <a:lvl9pPr marL="3656077" indent="0">
              <a:buNone/>
              <a:defRPr sz="2000"/>
            </a:lvl9pPr>
          </a:lstStyle>
          <a:p>
            <a:endParaRPr lang="en-US"/>
          </a:p>
        </p:txBody>
      </p:sp>
      <p:sp>
        <p:nvSpPr>
          <p:cNvPr id="4" name="Text Placeholder 3">
            <a:extLst>
              <a:ext uri="{FF2B5EF4-FFF2-40B4-BE49-F238E27FC236}">
                <a16:creationId xmlns:a16="http://schemas.microsoft.com/office/drawing/2014/main" xmlns="" id="{7D050AAC-37F8-8A65-DF2A-F74CBA8957B3}"/>
              </a:ext>
            </a:extLst>
          </p:cNvPr>
          <p:cNvSpPr>
            <a:spLocks noGrp="1"/>
          </p:cNvSpPr>
          <p:nvPr>
            <p:ph type="body" sz="half" idx="2"/>
          </p:nvPr>
        </p:nvSpPr>
        <p:spPr>
          <a:xfrm>
            <a:off x="839788" y="2057402"/>
            <a:ext cx="3932237" cy="3811588"/>
          </a:xfrm>
        </p:spPr>
        <p:txBody>
          <a:bodyPr/>
          <a:lstStyle>
            <a:lvl1pPr marL="0" indent="0">
              <a:buNone/>
              <a:defRPr sz="1600"/>
            </a:lvl1pPr>
            <a:lvl2pPr marL="457010" indent="0">
              <a:buNone/>
              <a:defRPr sz="1400"/>
            </a:lvl2pPr>
            <a:lvl3pPr marL="914020" indent="0">
              <a:buNone/>
              <a:defRPr sz="1200"/>
            </a:lvl3pPr>
            <a:lvl4pPr marL="1371028" indent="0">
              <a:buNone/>
              <a:defRPr sz="1000"/>
            </a:lvl4pPr>
            <a:lvl5pPr marL="1828038" indent="0">
              <a:buNone/>
              <a:defRPr sz="1000"/>
            </a:lvl5pPr>
            <a:lvl6pPr marL="2285047" indent="0">
              <a:buNone/>
              <a:defRPr sz="1000"/>
            </a:lvl6pPr>
            <a:lvl7pPr marL="2742057" indent="0">
              <a:buNone/>
              <a:defRPr sz="1000"/>
            </a:lvl7pPr>
            <a:lvl8pPr marL="3199067" indent="0">
              <a:buNone/>
              <a:defRPr sz="1000"/>
            </a:lvl8pPr>
            <a:lvl9pPr marL="365607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ECFB40C-5723-442B-B07C-C72217E5FED3}"/>
              </a:ext>
            </a:extLst>
          </p:cNvPr>
          <p:cNvSpPr>
            <a:spLocks noGrp="1"/>
          </p:cNvSpPr>
          <p:nvPr>
            <p:ph type="dt" sz="half" idx="10"/>
          </p:nvPr>
        </p:nvSpPr>
        <p:spPr/>
        <p:txBody>
          <a:bodyPr/>
          <a:lstStyle/>
          <a:p>
            <a:fld id="{38AA4FBD-867E-41C5-9BA5-98C1C44AFC0B}" type="datetimeFigureOut">
              <a:rPr lang="en-US" smtClean="0"/>
              <a:pPr/>
              <a:t>16/10/2023</a:t>
            </a:fld>
            <a:endParaRPr lang="en-US"/>
          </a:p>
        </p:txBody>
      </p:sp>
      <p:sp>
        <p:nvSpPr>
          <p:cNvPr id="6" name="Footer Placeholder 5">
            <a:extLst>
              <a:ext uri="{FF2B5EF4-FFF2-40B4-BE49-F238E27FC236}">
                <a16:creationId xmlns:a16="http://schemas.microsoft.com/office/drawing/2014/main" xmlns="" id="{A8A39BB4-B844-E41E-41FF-37ED87ABF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05C9B5F-A39E-358C-5B32-A353868ADF63}"/>
              </a:ext>
            </a:extLst>
          </p:cNvPr>
          <p:cNvSpPr>
            <a:spLocks noGrp="1"/>
          </p:cNvSpPr>
          <p:nvPr>
            <p:ph type="sldNum" sz="quarter" idx="12"/>
          </p:nvPr>
        </p:nvSpPr>
        <p:spPr/>
        <p:txBody>
          <a:bodyPr/>
          <a:lstStyle/>
          <a:p>
            <a:fld id="{DDF499D4-50C4-4C41-BCE0-1AC833F62D2A}" type="slidenum">
              <a:rPr lang="en-US" smtClean="0"/>
              <a:pPr/>
              <a:t>‹#›</a:t>
            </a:fld>
            <a:endParaRPr lang="en-US"/>
          </a:p>
        </p:txBody>
      </p:sp>
    </p:spTree>
    <p:extLst>
      <p:ext uri="{BB962C8B-B14F-4D97-AF65-F5344CB8AC3E}">
        <p14:creationId xmlns:p14="http://schemas.microsoft.com/office/powerpoint/2010/main" xmlns="" val="184932761"/>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5378A6-5E3B-6333-1083-0D2E4C3D69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5F4F062-2D02-8577-4C8F-6AA87CDE09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0DE9E1-4647-FA4A-06D0-EB62A739B5BA}"/>
              </a:ext>
            </a:extLst>
          </p:cNvPr>
          <p:cNvSpPr>
            <a:spLocks noGrp="1"/>
          </p:cNvSpPr>
          <p:nvPr>
            <p:ph type="dt" sz="half" idx="10"/>
          </p:nvPr>
        </p:nvSpPr>
        <p:spPr/>
        <p:txBody>
          <a:bodyPr/>
          <a:lstStyle/>
          <a:p>
            <a:fld id="{38AA4FBD-867E-41C5-9BA5-98C1C44AFC0B}" type="datetimeFigureOut">
              <a:rPr lang="en-US" smtClean="0"/>
              <a:pPr/>
              <a:t>16/10/2023</a:t>
            </a:fld>
            <a:endParaRPr lang="en-US"/>
          </a:p>
        </p:txBody>
      </p:sp>
      <p:sp>
        <p:nvSpPr>
          <p:cNvPr id="5" name="Footer Placeholder 4">
            <a:extLst>
              <a:ext uri="{FF2B5EF4-FFF2-40B4-BE49-F238E27FC236}">
                <a16:creationId xmlns:a16="http://schemas.microsoft.com/office/drawing/2014/main" xmlns="" id="{BB60981F-B9F6-40A2-37EA-34A3F59A0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300EDB1-E5B9-FB78-D8B1-39165C302724}"/>
              </a:ext>
            </a:extLst>
          </p:cNvPr>
          <p:cNvSpPr>
            <a:spLocks noGrp="1"/>
          </p:cNvSpPr>
          <p:nvPr>
            <p:ph type="sldNum" sz="quarter" idx="12"/>
          </p:nvPr>
        </p:nvSpPr>
        <p:spPr/>
        <p:txBody>
          <a:bodyPr/>
          <a:lstStyle/>
          <a:p>
            <a:fld id="{DDF499D4-50C4-4C41-BCE0-1AC833F62D2A}" type="slidenum">
              <a:rPr lang="en-US" smtClean="0"/>
              <a:pPr/>
              <a:t>‹#›</a:t>
            </a:fld>
            <a:endParaRPr lang="en-US"/>
          </a:p>
        </p:txBody>
      </p:sp>
    </p:spTree>
    <p:extLst>
      <p:ext uri="{BB962C8B-B14F-4D97-AF65-F5344CB8AC3E}">
        <p14:creationId xmlns:p14="http://schemas.microsoft.com/office/powerpoint/2010/main" xmlns="" val="962400747"/>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E8ED88C-6C1C-B096-0787-92AFC74D3181}"/>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C57C854-A777-6CCE-DC2A-78993365C731}"/>
              </a:ext>
            </a:extLst>
          </p:cNvPr>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482653-C1D2-6E63-2CBF-3E4805B8D27B}"/>
              </a:ext>
            </a:extLst>
          </p:cNvPr>
          <p:cNvSpPr>
            <a:spLocks noGrp="1"/>
          </p:cNvSpPr>
          <p:nvPr>
            <p:ph type="dt" sz="half" idx="10"/>
          </p:nvPr>
        </p:nvSpPr>
        <p:spPr/>
        <p:txBody>
          <a:bodyPr/>
          <a:lstStyle/>
          <a:p>
            <a:fld id="{38AA4FBD-867E-41C5-9BA5-98C1C44AFC0B}" type="datetimeFigureOut">
              <a:rPr lang="en-US" smtClean="0"/>
              <a:pPr/>
              <a:t>16/10/2023</a:t>
            </a:fld>
            <a:endParaRPr lang="en-US"/>
          </a:p>
        </p:txBody>
      </p:sp>
      <p:sp>
        <p:nvSpPr>
          <p:cNvPr id="5" name="Footer Placeholder 4">
            <a:extLst>
              <a:ext uri="{FF2B5EF4-FFF2-40B4-BE49-F238E27FC236}">
                <a16:creationId xmlns:a16="http://schemas.microsoft.com/office/drawing/2014/main" xmlns="" id="{6BDAF8AA-CE8D-968F-2452-8D4315B9B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F35CDF8-682E-6DC2-D664-655157F06975}"/>
              </a:ext>
            </a:extLst>
          </p:cNvPr>
          <p:cNvSpPr>
            <a:spLocks noGrp="1"/>
          </p:cNvSpPr>
          <p:nvPr>
            <p:ph type="sldNum" sz="quarter" idx="12"/>
          </p:nvPr>
        </p:nvSpPr>
        <p:spPr/>
        <p:txBody>
          <a:bodyPr/>
          <a:lstStyle/>
          <a:p>
            <a:fld id="{DDF499D4-50C4-4C41-BCE0-1AC833F62D2A}" type="slidenum">
              <a:rPr lang="en-US" smtClean="0"/>
              <a:pPr/>
              <a:t>‹#›</a:t>
            </a:fld>
            <a:endParaRPr lang="en-US"/>
          </a:p>
        </p:txBody>
      </p:sp>
    </p:spTree>
    <p:extLst>
      <p:ext uri="{BB962C8B-B14F-4D97-AF65-F5344CB8AC3E}">
        <p14:creationId xmlns:p14="http://schemas.microsoft.com/office/powerpoint/2010/main" xmlns="" val="1637448779"/>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16/10/2023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108818897"/>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16/10/2023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564744150"/>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16/10/2023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46706165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16/10/2023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09298454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5698349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16/10/2023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944718030"/>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16/10/2023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785041401"/>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16/10/2023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0005632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57338293"/>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16/10/2023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803585906"/>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16/10/2023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35471464"/>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16/10/2023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141520893"/>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16/10/2023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822864812"/>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44101198"/>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pPr/>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pPr/>
              <a:t>‹#›</a:t>
            </a:fld>
            <a:endParaRPr lang="en-US"/>
          </a:p>
        </p:txBody>
      </p:sp>
    </p:spTree>
    <p:extLst>
      <p:ext uri="{BB962C8B-B14F-4D97-AF65-F5344CB8AC3E}">
        <p14:creationId xmlns:p14="http://schemas.microsoft.com/office/powerpoint/2010/main" xmlns="" val="38089113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xmlns="">
                  <a14:imgLayer r:embed="rId3">
                    <a14:imgEffect>
                      <a14:artisticBlur/>
                    </a14:imgEffect>
                  </a14:imgLayer>
                </a14:imgProps>
              </a:ext>
              <a:ext uri="{28A0092B-C50C-407E-A947-70E740481C1C}">
                <a14:useLocalDpi xmlns:a14="http://schemas.microsoft.com/office/drawing/2010/main" xmlns="" val="0"/>
              </a:ext>
            </a:extLst>
          </a:blip>
          <a:stretch>
            <a:fillRect/>
          </a:stretch>
        </p:blipFill>
        <p:spPr>
          <a:xfrm flipH="1">
            <a:off x="0" y="0"/>
            <a:ext cx="12192000" cy="6858000"/>
          </a:xfrm>
          <a:prstGeom prst="rect">
            <a:avLst/>
          </a:prstGeom>
        </p:spPr>
      </p:pic>
      <p:pic>
        <p:nvPicPr>
          <p:cNvPr id="5" name="图片 4"/>
          <p:cNvPicPr>
            <a:picLocks noChangeAspect="1"/>
          </p:cNvPicPr>
          <p:nvPr userDrawn="1"/>
        </p:nvPicPr>
        <p:blipFill rotWithShape="1">
          <a:blip r:embed="rId4">
            <a:extLst>
              <a:ext uri="{28A0092B-C50C-407E-A947-70E740481C1C}">
                <a14:useLocalDpi xmlns:a14="http://schemas.microsoft.com/office/drawing/2010/main" xmlns="" val="0"/>
              </a:ext>
            </a:extLst>
          </a:blip>
          <a:srcRect b="8351"/>
          <a:stretch/>
        </p:blipFill>
        <p:spPr>
          <a:xfrm flipH="1">
            <a:off x="-487680" y="259080"/>
            <a:ext cx="7200155" cy="6598920"/>
          </a:xfrm>
          <a:prstGeom prst="rect">
            <a:avLst/>
          </a:prstGeom>
        </p:spPr>
      </p:pic>
    </p:spTree>
    <p:extLst>
      <p:ext uri="{BB962C8B-B14F-4D97-AF65-F5344CB8AC3E}">
        <p14:creationId xmlns:p14="http://schemas.microsoft.com/office/powerpoint/2010/main" xmlns="" val="1600773638"/>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pPr/>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pPr/>
              <a:t>‹#›</a:t>
            </a:fld>
            <a:endParaRPr lang="en-US"/>
          </a:p>
        </p:txBody>
      </p:sp>
    </p:spTree>
    <p:extLst>
      <p:ext uri="{BB962C8B-B14F-4D97-AF65-F5344CB8AC3E}">
        <p14:creationId xmlns:p14="http://schemas.microsoft.com/office/powerpoint/2010/main" xmlns="" val="343454107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pPr/>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pPr/>
              <a:t>‹#›</a:t>
            </a:fld>
            <a:endParaRPr lang="en-US"/>
          </a:p>
        </p:txBody>
      </p:sp>
    </p:spTree>
    <p:extLst>
      <p:ext uri="{BB962C8B-B14F-4D97-AF65-F5344CB8AC3E}">
        <p14:creationId xmlns:p14="http://schemas.microsoft.com/office/powerpoint/2010/main" xmlns="" val="2449695479"/>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pPr/>
              <a:t>16/10/2023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pPr/>
              <a:t>‹#›</a:t>
            </a:fld>
            <a:endParaRPr lang="en-US"/>
          </a:p>
        </p:txBody>
      </p:sp>
    </p:spTree>
    <p:extLst>
      <p:ext uri="{BB962C8B-B14F-4D97-AF65-F5344CB8AC3E}">
        <p14:creationId xmlns:p14="http://schemas.microsoft.com/office/powerpoint/2010/main" xmlns="" val="2919473085"/>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pPr/>
              <a:t>16/10/2023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pPr/>
              <a:t>‹#›</a:t>
            </a:fld>
            <a:endParaRPr lang="en-US"/>
          </a:p>
        </p:txBody>
      </p:sp>
    </p:spTree>
    <p:extLst>
      <p:ext uri="{BB962C8B-B14F-4D97-AF65-F5344CB8AC3E}">
        <p14:creationId xmlns:p14="http://schemas.microsoft.com/office/powerpoint/2010/main" xmlns="" val="1517626789"/>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pPr/>
              <a:t>16/10/2023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pPr/>
              <a:t>‹#›</a:t>
            </a:fld>
            <a:endParaRPr lang="en-US"/>
          </a:p>
        </p:txBody>
      </p:sp>
    </p:spTree>
    <p:extLst>
      <p:ext uri="{BB962C8B-B14F-4D97-AF65-F5344CB8AC3E}">
        <p14:creationId xmlns:p14="http://schemas.microsoft.com/office/powerpoint/2010/main" xmlns="" val="1746232373"/>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pPr/>
              <a:t>16/10/2023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pPr/>
              <a:t>‹#›</a:t>
            </a:fld>
            <a:endParaRPr lang="en-US"/>
          </a:p>
        </p:txBody>
      </p:sp>
    </p:spTree>
    <p:extLst>
      <p:ext uri="{BB962C8B-B14F-4D97-AF65-F5344CB8AC3E}">
        <p14:creationId xmlns:p14="http://schemas.microsoft.com/office/powerpoint/2010/main" xmlns="" val="75417568"/>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pPr/>
              <a:t>16/10/2023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pPr/>
              <a:t>‹#›</a:t>
            </a:fld>
            <a:endParaRPr lang="en-US"/>
          </a:p>
        </p:txBody>
      </p:sp>
    </p:spTree>
    <p:extLst>
      <p:ext uri="{BB962C8B-B14F-4D97-AF65-F5344CB8AC3E}">
        <p14:creationId xmlns:p14="http://schemas.microsoft.com/office/powerpoint/2010/main" xmlns="" val="3226943470"/>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pPr/>
              <a:t>16/10/2023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pPr/>
              <a:t>‹#›</a:t>
            </a:fld>
            <a:endParaRPr lang="en-US"/>
          </a:p>
        </p:txBody>
      </p:sp>
    </p:spTree>
    <p:extLst>
      <p:ext uri="{BB962C8B-B14F-4D97-AF65-F5344CB8AC3E}">
        <p14:creationId xmlns:p14="http://schemas.microsoft.com/office/powerpoint/2010/main" xmlns="" val="2856750311"/>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pPr/>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pPr/>
              <a:t>‹#›</a:t>
            </a:fld>
            <a:endParaRPr lang="en-US"/>
          </a:p>
        </p:txBody>
      </p:sp>
    </p:spTree>
    <p:extLst>
      <p:ext uri="{BB962C8B-B14F-4D97-AF65-F5344CB8AC3E}">
        <p14:creationId xmlns:p14="http://schemas.microsoft.com/office/powerpoint/2010/main" xmlns="" val="2461473996"/>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pPr/>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pPr/>
              <a:t>‹#›</a:t>
            </a:fld>
            <a:endParaRPr lang="en-US"/>
          </a:p>
        </p:txBody>
      </p:sp>
    </p:spTree>
    <p:extLst>
      <p:ext uri="{BB962C8B-B14F-4D97-AF65-F5344CB8AC3E}">
        <p14:creationId xmlns:p14="http://schemas.microsoft.com/office/powerpoint/2010/main" xmlns="" val="240876159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BEBA8EAE-BF5A-486C-A8C5-ECC9F3942E4B}">
                <a14:imgProps xmlns:a14="http://schemas.microsoft.com/office/drawing/2010/main" xmlns="">
                  <a14:imgLayer r:embed="rId3">
                    <a14:imgEffect>
                      <a14:artisticBlur/>
                    </a14:imgEffect>
                  </a14:imgLayer>
                </a14:imgProps>
              </a:ext>
              <a:ext uri="{28A0092B-C50C-407E-A947-70E740481C1C}">
                <a14:useLocalDpi xmlns:a14="http://schemas.microsoft.com/office/drawing/2010/main" xmlns="" val="0"/>
              </a:ext>
            </a:extLst>
          </a:blip>
          <a:stretch>
            <a:fillRect/>
          </a:stretch>
        </p:blipFill>
        <p:spPr>
          <a:xfrm flipH="1">
            <a:off x="0" y="0"/>
            <a:ext cx="12192000" cy="6858000"/>
          </a:xfrm>
          <a:prstGeom prst="rect">
            <a:avLst/>
          </a:prstGeom>
        </p:spPr>
      </p:pic>
      <p:pic>
        <p:nvPicPr>
          <p:cNvPr id="9" name="图片 8"/>
          <p:cNvPicPr>
            <a:picLocks noChangeAspect="1"/>
          </p:cNvPicPr>
          <p:nvPr userDrawn="1"/>
        </p:nvPicPr>
        <p:blipFill rotWithShape="1">
          <a:blip r:embed="rId4">
            <a:extLst>
              <a:ext uri="{BEBA8EAE-BF5A-486C-A8C5-ECC9F3942E4B}">
                <a14:imgProps xmlns:a14="http://schemas.microsoft.com/office/drawing/2010/main" xmlns="">
                  <a14:imgLayer r:embed="rId5">
                    <a14:imgEffect>
                      <a14:colorTemperature colorTemp="7200"/>
                    </a14:imgEffect>
                    <a14:imgEffect>
                      <a14:saturation sat="200000"/>
                    </a14:imgEffect>
                  </a14:imgLayer>
                </a14:imgProps>
              </a:ext>
              <a:ext uri="{28A0092B-C50C-407E-A947-70E740481C1C}">
                <a14:useLocalDpi xmlns:a14="http://schemas.microsoft.com/office/drawing/2010/main" xmlns="" val="0"/>
              </a:ext>
            </a:extLst>
          </a:blip>
          <a:srcRect b="49264"/>
          <a:stretch/>
        </p:blipFill>
        <p:spPr>
          <a:xfrm rot="18227875">
            <a:off x="3111693" y="4192310"/>
            <a:ext cx="5616218" cy="2849415"/>
          </a:xfrm>
          <a:prstGeom prst="rect">
            <a:avLst/>
          </a:prstGeom>
        </p:spPr>
      </p:pic>
      <p:pic>
        <p:nvPicPr>
          <p:cNvPr id="5" name="图片 4"/>
          <p:cNvPicPr>
            <a:picLocks noChangeAspect="1"/>
          </p:cNvPicPr>
          <p:nvPr userDrawn="1"/>
        </p:nvPicPr>
        <p:blipFill rotWithShape="1">
          <a:blip r:embed="rId6">
            <a:extLst>
              <a:ext uri="{BEBA8EAE-BF5A-486C-A8C5-ECC9F3942E4B}">
                <a14:imgProps xmlns:a14="http://schemas.microsoft.com/office/drawing/2010/main" xmlns="">
                  <a14:imgLayer r:embed="rId7">
                    <a14:imgEffect>
                      <a14:saturation sat="200000"/>
                    </a14:imgEffect>
                  </a14:imgLayer>
                </a14:imgProps>
              </a:ext>
              <a:ext uri="{28A0092B-C50C-407E-A947-70E740481C1C}">
                <a14:useLocalDpi xmlns:a14="http://schemas.microsoft.com/office/drawing/2010/main" xmlns="" val="0"/>
              </a:ext>
            </a:extLst>
          </a:blip>
          <a:srcRect b="20492"/>
          <a:stretch/>
        </p:blipFill>
        <p:spPr>
          <a:xfrm>
            <a:off x="6252284" y="234053"/>
            <a:ext cx="6248400" cy="6623947"/>
          </a:xfrm>
          <a:prstGeom prst="rect">
            <a:avLst/>
          </a:prstGeom>
        </p:spPr>
      </p:pic>
      <p:pic>
        <p:nvPicPr>
          <p:cNvPr id="6" name="图片 5"/>
          <p:cNvPicPr>
            <a:picLocks noChangeAspect="1"/>
          </p:cNvPicPr>
          <p:nvPr userDrawn="1"/>
        </p:nvPicPr>
        <p:blipFill rotWithShape="1">
          <a:blip r:embed="rId4">
            <a:extLst>
              <a:ext uri="{BEBA8EAE-BF5A-486C-A8C5-ECC9F3942E4B}">
                <a14:imgProps xmlns:a14="http://schemas.microsoft.com/office/drawing/2010/main" xmlns="">
                  <a14:imgLayer r:embed="rId5">
                    <a14:imgEffect>
                      <a14:colorTemperature colorTemp="7200"/>
                    </a14:imgEffect>
                    <a14:imgEffect>
                      <a14:saturation sat="200000"/>
                    </a14:imgEffect>
                  </a14:imgLayer>
                </a14:imgProps>
              </a:ext>
              <a:ext uri="{28A0092B-C50C-407E-A947-70E740481C1C}">
                <a14:useLocalDpi xmlns:a14="http://schemas.microsoft.com/office/drawing/2010/main" xmlns="" val="0"/>
              </a:ext>
            </a:extLst>
          </a:blip>
          <a:srcRect b="50000"/>
          <a:stretch/>
        </p:blipFill>
        <p:spPr>
          <a:xfrm>
            <a:off x="8255519" y="3720862"/>
            <a:ext cx="5688330" cy="2844165"/>
          </a:xfrm>
          <a:prstGeom prst="rect">
            <a:avLst/>
          </a:prstGeom>
        </p:spPr>
      </p:pic>
      <p:pic>
        <p:nvPicPr>
          <p:cNvPr id="7" name="图片 6"/>
          <p:cNvPicPr>
            <a:picLocks noChangeAspect="1"/>
          </p:cNvPicPr>
          <p:nvPr userDrawn="1"/>
        </p:nvPicPr>
        <p:blipFill rotWithShape="1">
          <a:blip r:embed="rId8">
            <a:extLst>
              <a:ext uri="{BEBA8EAE-BF5A-486C-A8C5-ECC9F3942E4B}">
                <a14:imgProps xmlns:a14="http://schemas.microsoft.com/office/drawing/2010/main" xmlns="">
                  <a14:imgLayer r:embed="rId9">
                    <a14:imgEffect>
                      <a14:colorTemperature colorTemp="7200"/>
                    </a14:imgEffect>
                    <a14:imgEffect>
                      <a14:saturation sat="200000"/>
                    </a14:imgEffect>
                  </a14:imgLayer>
                </a14:imgProps>
              </a:ext>
              <a:ext uri="{28A0092B-C50C-407E-A947-70E740481C1C}">
                <a14:useLocalDpi xmlns:a14="http://schemas.microsoft.com/office/drawing/2010/main" xmlns="" val="0"/>
              </a:ext>
            </a:extLst>
          </a:blip>
          <a:srcRect l="38400" t="55040" r="16231" b="29600"/>
          <a:stretch/>
        </p:blipFill>
        <p:spPr>
          <a:xfrm>
            <a:off x="8621285" y="5638800"/>
            <a:ext cx="3601196" cy="1219200"/>
          </a:xfrm>
          <a:prstGeom prst="rect">
            <a:avLst/>
          </a:prstGeom>
        </p:spPr>
      </p:pic>
    </p:spTree>
    <p:extLst>
      <p:ext uri="{BB962C8B-B14F-4D97-AF65-F5344CB8AC3E}">
        <p14:creationId xmlns:p14="http://schemas.microsoft.com/office/powerpoint/2010/main" xmlns="" val="437081865"/>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16/10/2023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xmlns="" val="3302656954"/>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16/10/2023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xmlns="" val="2958543143"/>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16/10/2023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xmlns="" val="3979358877"/>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16/10/2023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xmlns="" val="2619617010"/>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16/10/2023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xmlns="" val="2034688121"/>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16/10/2023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xmlns="" val="2939061145"/>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16/10/2023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xmlns="" val="332318432"/>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16/10/2023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xmlns="" val="3411386484"/>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16/10/2023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xmlns="" val="3639205919"/>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16/10/2023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xmlns="" val="202203591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blipFill dpi="0" rotWithShape="1">
            <a:blip r:embed="rId2">
              <a:extLst>
                <a:ext uri="{28A0092B-C50C-407E-A947-70E740481C1C}">
                  <a14:useLocalDpi xmlns:a14="http://schemas.microsoft.com/office/drawing/2010/main" xmlns=""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xmlns="" val="801577086"/>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16/10/2023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xmlns="" val="292814791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4B5E6AF-ED75-4101-9AED-91CDDC433BE6}"/>
              </a:ext>
            </a:extLst>
          </p:cNvPr>
          <p:cNvSpPr>
            <a:spLocks noGrp="1"/>
          </p:cNvSpPr>
          <p:nvPr>
            <p:ph type="dt" sz="half" idx="10"/>
          </p:nvPr>
        </p:nvSpPr>
        <p:spPr/>
        <p:txBody>
          <a:bodyPr/>
          <a:lstStyle/>
          <a:p>
            <a:fld id="{D1D3BADC-D1F4-4DC1-852B-2012506F6467}" type="datetimeFigureOut">
              <a:rPr lang="zh-CN" altLang="en-US" smtClean="0"/>
              <a:pPr/>
              <a:t>2023/10/16</a:t>
            </a:fld>
            <a:endParaRPr lang="zh-CN" altLang="en-US"/>
          </a:p>
        </p:txBody>
      </p:sp>
      <p:sp>
        <p:nvSpPr>
          <p:cNvPr id="3" name="页脚占位符 2">
            <a:extLst>
              <a:ext uri="{FF2B5EF4-FFF2-40B4-BE49-F238E27FC236}">
                <a16:creationId xmlns:a16="http://schemas.microsoft.com/office/drawing/2014/main" xmlns="" id="{5A22F7E7-8DC5-42B4-8CC0-D30F078F1C9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BCF769E-5FE5-4F35-BF96-8D9FDCC565DB}"/>
              </a:ext>
            </a:extLst>
          </p:cNvPr>
          <p:cNvSpPr>
            <a:spLocks noGrp="1"/>
          </p:cNvSpPr>
          <p:nvPr>
            <p:ph type="sldNum" sz="quarter" idx="12"/>
          </p:nvPr>
        </p:nvSpPr>
        <p:spPr/>
        <p:txBody>
          <a:bodyPr/>
          <a:lstStyle/>
          <a:p>
            <a:fld id="{30091F8E-547F-4A88-AEEE-B65970F2C043}" type="slidenum">
              <a:rPr lang="zh-CN" altLang="en-US" smtClean="0"/>
              <a:pPr/>
              <a:t>‹#›</a:t>
            </a:fld>
            <a:endParaRPr lang="zh-CN" altLang="en-US"/>
          </a:p>
        </p:txBody>
      </p:sp>
    </p:spTree>
    <p:extLst>
      <p:ext uri="{BB962C8B-B14F-4D97-AF65-F5344CB8AC3E}">
        <p14:creationId xmlns:p14="http://schemas.microsoft.com/office/powerpoint/2010/main" xmlns="" val="194474941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E2CE4DC-1D6B-4C1E-84E3-772A0323CF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7205FF1-1FC0-4F62-9901-E5201BED99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DF824FBA-6101-4BF6-B183-A6AE552089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E962E91-7265-4AB6-A929-D1538ACEA3FB}"/>
              </a:ext>
            </a:extLst>
          </p:cNvPr>
          <p:cNvSpPr>
            <a:spLocks noGrp="1"/>
          </p:cNvSpPr>
          <p:nvPr>
            <p:ph type="dt" sz="half" idx="10"/>
          </p:nvPr>
        </p:nvSpPr>
        <p:spPr/>
        <p:txBody>
          <a:bodyPr/>
          <a:lstStyle/>
          <a:p>
            <a:fld id="{D1D3BADC-D1F4-4DC1-852B-2012506F6467}" type="datetimeFigureOut">
              <a:rPr lang="zh-CN" altLang="en-US" smtClean="0"/>
              <a:pPr/>
              <a:t>2023/10/16</a:t>
            </a:fld>
            <a:endParaRPr lang="zh-CN" altLang="en-US"/>
          </a:p>
        </p:txBody>
      </p:sp>
      <p:sp>
        <p:nvSpPr>
          <p:cNvPr id="6" name="页脚占位符 5">
            <a:extLst>
              <a:ext uri="{FF2B5EF4-FFF2-40B4-BE49-F238E27FC236}">
                <a16:creationId xmlns:a16="http://schemas.microsoft.com/office/drawing/2014/main" xmlns="" id="{546141F2-6122-467E-87C1-EAC638A694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E6676ED-44DA-4467-9EA3-D8ADA337DCFD}"/>
              </a:ext>
            </a:extLst>
          </p:cNvPr>
          <p:cNvSpPr>
            <a:spLocks noGrp="1"/>
          </p:cNvSpPr>
          <p:nvPr>
            <p:ph type="sldNum" sz="quarter" idx="12"/>
          </p:nvPr>
        </p:nvSpPr>
        <p:spPr/>
        <p:txBody>
          <a:bodyPr/>
          <a:lstStyle/>
          <a:p>
            <a:fld id="{30091F8E-547F-4A88-AEEE-B65970F2C043}" type="slidenum">
              <a:rPr lang="zh-CN" altLang="en-US" smtClean="0"/>
              <a:pPr/>
              <a:t>‹#›</a:t>
            </a:fld>
            <a:endParaRPr lang="zh-CN" altLang="en-US"/>
          </a:p>
        </p:txBody>
      </p:sp>
    </p:spTree>
    <p:extLst>
      <p:ext uri="{BB962C8B-B14F-4D97-AF65-F5344CB8AC3E}">
        <p14:creationId xmlns:p14="http://schemas.microsoft.com/office/powerpoint/2010/main" xmlns="" val="371316964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9.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0.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1.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D7E2EA78-46E2-4E26-9F9B-F4394FFA1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F7FE723-F83B-4B77-8718-7D8E3BCCB9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654AEB1-2562-4876-9212-229D003FE5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D3BADC-D1F4-4DC1-852B-2012506F6467}" type="datetimeFigureOut">
              <a:rPr lang="zh-CN" altLang="en-US" smtClean="0"/>
              <a:pPr/>
              <a:t>2023/10/16</a:t>
            </a:fld>
            <a:endParaRPr lang="zh-CN" altLang="en-US"/>
          </a:p>
        </p:txBody>
      </p:sp>
      <p:sp>
        <p:nvSpPr>
          <p:cNvPr id="5" name="页脚占位符 4">
            <a:extLst>
              <a:ext uri="{FF2B5EF4-FFF2-40B4-BE49-F238E27FC236}">
                <a16:creationId xmlns:a16="http://schemas.microsoft.com/office/drawing/2014/main" xmlns="" id="{C238B83E-2778-4FA8-94F0-CE95C116A8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25B5CF2-85C1-4910-962C-2674A7720C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091F8E-547F-4A88-AEEE-B65970F2C043}" type="slidenum">
              <a:rPr lang="zh-CN" altLang="en-US" smtClean="0"/>
              <a:pPr/>
              <a:t>‹#›</a:t>
            </a:fld>
            <a:endParaRPr lang="zh-CN" altLang="en-US"/>
          </a:p>
        </p:txBody>
      </p:sp>
    </p:spTree>
    <p:extLst>
      <p:ext uri="{BB962C8B-B14F-4D97-AF65-F5344CB8AC3E}">
        <p14:creationId xmlns:p14="http://schemas.microsoft.com/office/powerpoint/2010/main" xmlns="" val="2469059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9D20F-BEB0-4012-B897-2C9053B9BB0F}" type="datetimeFigureOut">
              <a:rPr lang="zh-CN" altLang="en-US" smtClean="0"/>
              <a:pPr/>
              <a:t>2023/10/16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C07DA0-4BCF-49E0-974B-3E2E9EEDCB36}" type="slidenum">
              <a:rPr lang="zh-CN" altLang="en-US" smtClean="0"/>
              <a:pPr/>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xmlns="" val="0"/>
              </a:ext>
            </a:extLst>
          </a:blip>
          <a:stretch>
            <a:fillRect/>
          </a:stretch>
        </p:blipFill>
        <p:spPr>
          <a:xfrm>
            <a:off x="0" y="18746"/>
            <a:ext cx="12192000" cy="6854637"/>
          </a:xfrm>
          <a:prstGeom prst="rect">
            <a:avLst/>
          </a:prstGeom>
        </p:spPr>
      </p:pic>
    </p:spTree>
    <p:extLst>
      <p:ext uri="{BB962C8B-B14F-4D97-AF65-F5344CB8AC3E}">
        <p14:creationId xmlns:p14="http://schemas.microsoft.com/office/powerpoint/2010/main" xmlns="" val="365264781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AD3D5FA-CCBB-6051-C103-B6E389282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389E979-4060-07AE-A31E-E0989735108F}"/>
              </a:ext>
            </a:extLst>
          </p:cNvPr>
          <p:cNvSpPr>
            <a:spLocks noGrp="1"/>
          </p:cNvSpPr>
          <p:nvPr>
            <p:ph type="body" idx="1"/>
          </p:nvPr>
        </p:nvSpPr>
        <p:spPr>
          <a:xfrm>
            <a:off x="838200" y="1825626"/>
            <a:ext cx="10515600" cy="4351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0FA3151-B62B-6D53-AA76-AD67B7422BF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A4FBD-867E-41C5-9BA5-98C1C44AFC0B}" type="datetimeFigureOut">
              <a:rPr lang="en-US" smtClean="0"/>
              <a:pPr/>
              <a:t>16/10/2023</a:t>
            </a:fld>
            <a:endParaRPr lang="en-US"/>
          </a:p>
        </p:txBody>
      </p:sp>
      <p:sp>
        <p:nvSpPr>
          <p:cNvPr id="5" name="Footer Placeholder 4">
            <a:extLst>
              <a:ext uri="{FF2B5EF4-FFF2-40B4-BE49-F238E27FC236}">
                <a16:creationId xmlns:a16="http://schemas.microsoft.com/office/drawing/2014/main" xmlns="" id="{884BB98C-DBF8-CB4B-AEC5-FDF0BA3A972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6C6CA1E-1850-6372-6487-117F7703184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F499D4-50C4-4C41-BCE0-1AC833F62D2A}" type="slidenum">
              <a:rPr lang="en-US" smtClean="0"/>
              <a:pPr/>
              <a:t>‹#›</a:t>
            </a:fld>
            <a:endParaRPr lang="en-US"/>
          </a:p>
        </p:txBody>
      </p:sp>
    </p:spTree>
    <p:extLst>
      <p:ext uri="{BB962C8B-B14F-4D97-AF65-F5344CB8AC3E}">
        <p14:creationId xmlns:p14="http://schemas.microsoft.com/office/powerpoint/2010/main" xmlns="" val="12516077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spd="slow">
    <p:fade/>
  </p:transition>
  <p:txStyles>
    <p:titleStyle>
      <a:lvl1pPr algn="l" defTabSz="914020"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05" indent="-228505" algn="l" defTabSz="914020"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14" indent="-228505" algn="l" defTabSz="91402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23" indent="-228505" algn="l" defTabSz="91402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33" indent="-228505" algn="l" defTabSz="9140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543" indent="-228505" algn="l" defTabSz="9140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553" indent="-228505" algn="l" defTabSz="9140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562" indent="-228505" algn="l" defTabSz="9140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572" indent="-228505" algn="l" defTabSz="9140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580" indent="-228505" algn="l" defTabSz="9140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020" rtl="0" eaLnBrk="1" latinLnBrk="0" hangingPunct="1">
        <a:defRPr sz="1800" kern="1200">
          <a:solidFill>
            <a:schemeClr val="tx1"/>
          </a:solidFill>
          <a:latin typeface="+mn-lt"/>
          <a:ea typeface="+mn-ea"/>
          <a:cs typeface="+mn-cs"/>
        </a:defRPr>
      </a:lvl1pPr>
      <a:lvl2pPr marL="457010" algn="l" defTabSz="914020" rtl="0" eaLnBrk="1" latinLnBrk="0" hangingPunct="1">
        <a:defRPr sz="1800" kern="1200">
          <a:solidFill>
            <a:schemeClr val="tx1"/>
          </a:solidFill>
          <a:latin typeface="+mn-lt"/>
          <a:ea typeface="+mn-ea"/>
          <a:cs typeface="+mn-cs"/>
        </a:defRPr>
      </a:lvl2pPr>
      <a:lvl3pPr marL="914020" algn="l" defTabSz="914020" rtl="0" eaLnBrk="1" latinLnBrk="0" hangingPunct="1">
        <a:defRPr sz="1800" kern="1200">
          <a:solidFill>
            <a:schemeClr val="tx1"/>
          </a:solidFill>
          <a:latin typeface="+mn-lt"/>
          <a:ea typeface="+mn-ea"/>
          <a:cs typeface="+mn-cs"/>
        </a:defRPr>
      </a:lvl3pPr>
      <a:lvl4pPr marL="1371028" algn="l" defTabSz="914020" rtl="0" eaLnBrk="1" latinLnBrk="0" hangingPunct="1">
        <a:defRPr sz="1800" kern="1200">
          <a:solidFill>
            <a:schemeClr val="tx1"/>
          </a:solidFill>
          <a:latin typeface="+mn-lt"/>
          <a:ea typeface="+mn-ea"/>
          <a:cs typeface="+mn-cs"/>
        </a:defRPr>
      </a:lvl4pPr>
      <a:lvl5pPr marL="1828038" algn="l" defTabSz="914020" rtl="0" eaLnBrk="1" latinLnBrk="0" hangingPunct="1">
        <a:defRPr sz="1800" kern="1200">
          <a:solidFill>
            <a:schemeClr val="tx1"/>
          </a:solidFill>
          <a:latin typeface="+mn-lt"/>
          <a:ea typeface="+mn-ea"/>
          <a:cs typeface="+mn-cs"/>
        </a:defRPr>
      </a:lvl5pPr>
      <a:lvl6pPr marL="2285047" algn="l" defTabSz="914020" rtl="0" eaLnBrk="1" latinLnBrk="0" hangingPunct="1">
        <a:defRPr sz="1800" kern="1200">
          <a:solidFill>
            <a:schemeClr val="tx1"/>
          </a:solidFill>
          <a:latin typeface="+mn-lt"/>
          <a:ea typeface="+mn-ea"/>
          <a:cs typeface="+mn-cs"/>
        </a:defRPr>
      </a:lvl6pPr>
      <a:lvl7pPr marL="2742057" algn="l" defTabSz="914020" rtl="0" eaLnBrk="1" latinLnBrk="0" hangingPunct="1">
        <a:defRPr sz="1800" kern="1200">
          <a:solidFill>
            <a:schemeClr val="tx1"/>
          </a:solidFill>
          <a:latin typeface="+mn-lt"/>
          <a:ea typeface="+mn-ea"/>
          <a:cs typeface="+mn-cs"/>
        </a:defRPr>
      </a:lvl7pPr>
      <a:lvl8pPr marL="3199067" algn="l" defTabSz="914020" rtl="0" eaLnBrk="1" latinLnBrk="0" hangingPunct="1">
        <a:defRPr sz="1800" kern="1200">
          <a:solidFill>
            <a:schemeClr val="tx1"/>
          </a:solidFill>
          <a:latin typeface="+mn-lt"/>
          <a:ea typeface="+mn-ea"/>
          <a:cs typeface="+mn-cs"/>
        </a:defRPr>
      </a:lvl8pPr>
      <a:lvl9pPr marL="3656077" algn="l" defTabSz="91402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16/10/2023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422055022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ransition spd="slow">
    <p:fade/>
  </p:transition>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pPr/>
              <a:t>16/10/2023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pPr/>
              <a:t>‹#›</a:t>
            </a:fld>
            <a:endParaRPr lang="en-US"/>
          </a:p>
        </p:txBody>
      </p:sp>
    </p:spTree>
    <p:extLst>
      <p:ext uri="{BB962C8B-B14F-4D97-AF65-F5344CB8AC3E}">
        <p14:creationId xmlns:p14="http://schemas.microsoft.com/office/powerpoint/2010/main" xmlns="" val="298116262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08ED132D-452A-49E5-B8CD-EA0C46A12A5F}" type="datetimeFigureOut">
              <a:rPr lang="vi-VN" smtClean="0">
                <a:solidFill>
                  <a:prstClr val="black">
                    <a:tint val="75000"/>
                  </a:prstClr>
                </a:solidFill>
              </a:rPr>
              <a:pPr defTabSz="914377">
                <a:defRPr/>
              </a:pPr>
              <a:t>16/10/2023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xmlns="" val="399214675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5.xml"/><Relationship Id="rId3" Type="http://schemas.openxmlformats.org/officeDocument/2006/relationships/image" Target="../media/image33.png"/><Relationship Id="rId7" Type="http://schemas.openxmlformats.org/officeDocument/2006/relationships/slide" Target="slide12.xml"/><Relationship Id="rId12"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6.xml"/><Relationship Id="rId6" Type="http://schemas.openxmlformats.org/officeDocument/2006/relationships/slide" Target="slide11.xml"/><Relationship Id="rId11"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slide" Target="slide16.xml"/><Relationship Id="rId4" Type="http://schemas.openxmlformats.org/officeDocument/2006/relationships/image" Target="../media/image34.png"/><Relationship Id="rId9" Type="http://schemas.openxmlformats.org/officeDocument/2006/relationships/slide" Target="slide14.xml"/></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6.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6.xml"/><Relationship Id="rId6" Type="http://schemas.openxmlformats.org/officeDocument/2006/relationships/image" Target="../media/image34.png"/><Relationship Id="rId11" Type="http://schemas.openxmlformats.org/officeDocument/2006/relationships/slide" Target="slide11.xml"/><Relationship Id="rId5" Type="http://schemas.openxmlformats.org/officeDocument/2006/relationships/image" Target="../media/image38.png"/><Relationship Id="rId10" Type="http://schemas.openxmlformats.org/officeDocument/2006/relationships/image" Target="../media/image37.svg"/><Relationship Id="rId4" Type="http://schemas.openxmlformats.org/officeDocument/2006/relationships/image" Target="../media/image33.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0.png"/><Relationship Id="rId7"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26.xml"/><Relationship Id="rId6" Type="http://schemas.openxmlformats.org/officeDocument/2006/relationships/slide" Target="slide10.xml"/><Relationship Id="rId5"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slide" Target="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0.png"/><Relationship Id="rId7" Type="http://schemas.openxmlformats.org/officeDocument/2006/relationships/image" Target="../media/image34.png"/><Relationship Id="rId12" Type="http://schemas.openxmlformats.org/officeDocument/2006/relationships/slide" Target="slide13.xml"/><Relationship Id="rId2" Type="http://schemas.openxmlformats.org/officeDocument/2006/relationships/image" Target="../media/image32.png"/><Relationship Id="rId1" Type="http://schemas.openxmlformats.org/officeDocument/2006/relationships/slideLayout" Target="../slideLayouts/slideLayout26.xml"/><Relationship Id="rId6" Type="http://schemas.openxmlformats.org/officeDocument/2006/relationships/image" Target="../media/image38.png"/><Relationship Id="rId11" Type="http://schemas.openxmlformats.org/officeDocument/2006/relationships/image" Target="../media/image37.svg"/><Relationship Id="rId5" Type="http://schemas.openxmlformats.org/officeDocument/2006/relationships/image" Target="../media/image33.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slide" Target="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14.xml"/><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26.xml"/><Relationship Id="rId6" Type="http://schemas.openxmlformats.org/officeDocument/2006/relationships/image" Target="../media/image41.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slide" Target="slide10.xml"/><Relationship Id="rId4" Type="http://schemas.openxmlformats.org/officeDocument/2006/relationships/image" Target="../media/image36.png"/><Relationship Id="rId9" Type="http://schemas.openxmlformats.org/officeDocument/2006/relationships/image" Target="../media/image35.png"/><Relationship Id="rId1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jpeg"/><Relationship Id="rId1" Type="http://schemas.openxmlformats.org/officeDocument/2006/relationships/slideLayout" Target="../slideLayouts/slideLayout26.xml"/><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2.xml"/><Relationship Id="rId7" Type="http://schemas.openxmlformats.org/officeDocument/2006/relationships/image" Target="../media/image46.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45.png"/><Relationship Id="rId5" Type="http://schemas.openxmlformats.org/officeDocument/2006/relationships/image" Target="../media/image1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43.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notesSlide" Target="../notesSlides/notesSlide18.xml"/><Relationship Id="rId7" Type="http://schemas.openxmlformats.org/officeDocument/2006/relationships/image" Target="../media/image53.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19.xml"/><Relationship Id="rId7" Type="http://schemas.openxmlformats.org/officeDocument/2006/relationships/image" Target="../media/image55.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54.png"/><Relationship Id="rId5" Type="http://schemas.openxmlformats.org/officeDocument/2006/relationships/image" Target="../media/image48.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20.xml"/><Relationship Id="rId7" Type="http://schemas.openxmlformats.org/officeDocument/2006/relationships/image" Target="../media/image55.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57.png"/><Relationship Id="rId5" Type="http://schemas.openxmlformats.org/officeDocument/2006/relationships/image" Target="../media/image48.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microsoft.com/office/2007/relationships/hdphoto" Target="../media/hdphoto6.wdp"/><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26.png"/><Relationship Id="rId5" Type="http://schemas.openxmlformats.org/officeDocument/2006/relationships/image" Target="../media/image48.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23.xml"/><Relationship Id="rId7" Type="http://schemas.microsoft.com/office/2007/relationships/hdphoto" Target="../media/hdphoto7.wdp"/><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18.png"/><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24.xml"/><Relationship Id="rId7" Type="http://schemas.microsoft.com/office/2007/relationships/hdphoto" Target="../media/hdphoto7.wdp"/><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60.png"/><Relationship Id="rId5" Type="http://schemas.openxmlformats.org/officeDocument/2006/relationships/image" Target="../media/image48.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25.xml"/><Relationship Id="rId7" Type="http://schemas.openxmlformats.org/officeDocument/2006/relationships/image" Target="../media/image60.png"/><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64.png"/><Relationship Id="rId5" Type="http://schemas.openxmlformats.org/officeDocument/2006/relationships/image" Target="../media/image48.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26.xml"/><Relationship Id="rId7" Type="http://schemas.microsoft.com/office/2007/relationships/hdphoto" Target="../media/hdphoto7.wdp"/><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60.png"/><Relationship Id="rId5" Type="http://schemas.openxmlformats.org/officeDocument/2006/relationships/image" Target="../media/image48.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27.xml"/><Relationship Id="rId7" Type="http://schemas.microsoft.com/office/2007/relationships/hdphoto" Target="../media/hdphoto8.wdp"/><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image" Target="../media/image66.png"/><Relationship Id="rId11" Type="http://schemas.openxmlformats.org/officeDocument/2006/relationships/image" Target="../media/image69.png"/><Relationship Id="rId5" Type="http://schemas.openxmlformats.org/officeDocument/2006/relationships/image" Target="../media/image48.png"/><Relationship Id="rId10" Type="http://schemas.openxmlformats.org/officeDocument/2006/relationships/image" Target="../media/image68.png"/><Relationship Id="rId4" Type="http://schemas.openxmlformats.org/officeDocument/2006/relationships/image" Target="../media/image18.png"/><Relationship Id="rId9" Type="http://schemas.microsoft.com/office/2007/relationships/hdphoto" Target="../media/hdphoto9.wdp"/></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0.png"/><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image" Target="../media/image55.png"/><Relationship Id="rId5" Type="http://schemas.openxmlformats.org/officeDocument/2006/relationships/image" Target="../media/image48.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29.xml"/><Relationship Id="rId7" Type="http://schemas.openxmlformats.org/officeDocument/2006/relationships/image" Target="../media/image64.svg"/><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image" Target="../media/image71.png"/><Relationship Id="rId5" Type="http://schemas.openxmlformats.org/officeDocument/2006/relationships/image" Target="../media/image48.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30.xml"/><Relationship Id="rId7" Type="http://schemas.openxmlformats.org/officeDocument/2006/relationships/image" Target="../media/image60.png"/><Relationship Id="rId2" Type="http://schemas.openxmlformats.org/officeDocument/2006/relationships/slideLayout" Target="../slideLayouts/slideLayout13.xml"/><Relationship Id="rId1" Type="http://schemas.openxmlformats.org/officeDocument/2006/relationships/tags" Target="../tags/tag19.xml"/><Relationship Id="rId6" Type="http://schemas.openxmlformats.org/officeDocument/2006/relationships/image" Target="../media/image64.png"/><Relationship Id="rId5" Type="http://schemas.openxmlformats.org/officeDocument/2006/relationships/image" Target="../media/image48.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1.xml"/><Relationship Id="rId7" Type="http://schemas.microsoft.com/office/2007/relationships/hdphoto" Target="../media/hdphoto7.wdp"/><Relationship Id="rId2" Type="http://schemas.openxmlformats.org/officeDocument/2006/relationships/slideLayout" Target="../slideLayouts/slideLayout13.xml"/><Relationship Id="rId1" Type="http://schemas.openxmlformats.org/officeDocument/2006/relationships/tags" Target="../tags/tag20.xml"/><Relationship Id="rId6" Type="http://schemas.openxmlformats.org/officeDocument/2006/relationships/image" Target="../media/image60.png"/><Relationship Id="rId5" Type="http://schemas.openxmlformats.org/officeDocument/2006/relationships/image" Target="../media/image48.pn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1.svg"/><Relationship Id="rId3" Type="http://schemas.openxmlformats.org/officeDocument/2006/relationships/notesSlide" Target="../notesSlides/notesSlide32.xml"/><Relationship Id="rId7" Type="http://schemas.microsoft.com/office/2007/relationships/hdphoto" Target="../media/hdphoto7.wdp"/><Relationship Id="rId12" Type="http://schemas.openxmlformats.org/officeDocument/2006/relationships/image" Target="../media/image75.png"/><Relationship Id="rId17" Type="http://schemas.openxmlformats.org/officeDocument/2006/relationships/image" Target="../media/image75.svg"/><Relationship Id="rId2" Type="http://schemas.openxmlformats.org/officeDocument/2006/relationships/slideLayout" Target="../slideLayouts/slideLayout13.xml"/><Relationship Id="rId16" Type="http://schemas.openxmlformats.org/officeDocument/2006/relationships/image" Target="../media/image77.png"/><Relationship Id="rId1" Type="http://schemas.openxmlformats.org/officeDocument/2006/relationships/tags" Target="../tags/tag21.xml"/><Relationship Id="rId6" Type="http://schemas.openxmlformats.org/officeDocument/2006/relationships/image" Target="../media/image60.png"/><Relationship Id="rId11" Type="http://schemas.openxmlformats.org/officeDocument/2006/relationships/image" Target="../media/image69.svg"/><Relationship Id="rId5" Type="http://schemas.openxmlformats.org/officeDocument/2006/relationships/image" Target="../media/image48.png"/><Relationship Id="rId15" Type="http://schemas.openxmlformats.org/officeDocument/2006/relationships/image" Target="../media/image73.svg"/><Relationship Id="rId10" Type="http://schemas.openxmlformats.org/officeDocument/2006/relationships/image" Target="../media/image74.png"/><Relationship Id="rId4" Type="http://schemas.openxmlformats.org/officeDocument/2006/relationships/image" Target="../media/image18.png"/><Relationship Id="rId9" Type="http://schemas.openxmlformats.org/officeDocument/2006/relationships/image" Target="../media/image67.svg"/><Relationship Id="rId14" Type="http://schemas.openxmlformats.org/officeDocument/2006/relationships/image" Target="../media/image76.png"/></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33.xml"/><Relationship Id="rId7" Type="http://schemas.microsoft.com/office/2007/relationships/hdphoto" Target="../media/hdphoto7.wdp"/><Relationship Id="rId2" Type="http://schemas.openxmlformats.org/officeDocument/2006/relationships/slideLayout" Target="../slideLayouts/slideLayout13.xml"/><Relationship Id="rId1" Type="http://schemas.openxmlformats.org/officeDocument/2006/relationships/tags" Target="../tags/tag22.xml"/><Relationship Id="rId6" Type="http://schemas.openxmlformats.org/officeDocument/2006/relationships/image" Target="../media/image60.png"/><Relationship Id="rId5" Type="http://schemas.openxmlformats.org/officeDocument/2006/relationships/image" Target="../media/image48.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43.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35.xml"/><Relationship Id="rId7" Type="http://schemas.openxmlformats.org/officeDocument/2006/relationships/image" Target="../media/image79.jpeg"/><Relationship Id="rId2" Type="http://schemas.openxmlformats.org/officeDocument/2006/relationships/slideLayout" Target="../slideLayouts/slideLayout13.xml"/><Relationship Id="rId1" Type="http://schemas.openxmlformats.org/officeDocument/2006/relationships/tags" Target="../tags/tag2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43.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81.png"/><Relationship Id="rId2" Type="http://schemas.openxmlformats.org/officeDocument/2006/relationships/slideLayout" Target="../slideLayouts/slideLayout13.xml"/><Relationship Id="rId1" Type="http://schemas.openxmlformats.org/officeDocument/2006/relationships/tags" Target="../tags/tag2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tags" Target="../tags/tag2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82.png"/><Relationship Id="rId2" Type="http://schemas.openxmlformats.org/officeDocument/2006/relationships/slideLayout" Target="../slideLayouts/slideLayout13.xml"/><Relationship Id="rId1" Type="http://schemas.openxmlformats.org/officeDocument/2006/relationships/tags" Target="../tags/tag2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72.png"/><Relationship Id="rId2" Type="http://schemas.openxmlformats.org/officeDocument/2006/relationships/slideLayout" Target="../slideLayouts/slideLayout13.xml"/><Relationship Id="rId1" Type="http://schemas.openxmlformats.org/officeDocument/2006/relationships/tags" Target="../tags/tag27.xml"/><Relationship Id="rId6" Type="http://schemas.openxmlformats.org/officeDocument/2006/relationships/image" Target="../media/image19.png"/><Relationship Id="rId5" Type="http://schemas.openxmlformats.org/officeDocument/2006/relationships/image" Target="../media/image48.pn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84.png"/><Relationship Id="rId2" Type="http://schemas.openxmlformats.org/officeDocument/2006/relationships/slideLayout" Target="../slideLayouts/slideLayout13.xml"/><Relationship Id="rId1" Type="http://schemas.openxmlformats.org/officeDocument/2006/relationships/tags" Target="../tags/tag28.xml"/><Relationship Id="rId6" Type="http://schemas.openxmlformats.org/officeDocument/2006/relationships/image" Target="../media/image83.png"/><Relationship Id="rId5" Type="http://schemas.openxmlformats.org/officeDocument/2006/relationships/image" Target="../media/image48.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2.png"/><Relationship Id="rId18" Type="http://schemas.openxmlformats.org/officeDocument/2006/relationships/image" Target="../media/image13.png"/><Relationship Id="rId3" Type="http://schemas.openxmlformats.org/officeDocument/2006/relationships/image" Target="../media/image85.jpeg"/><Relationship Id="rId21" Type="http://schemas.openxmlformats.org/officeDocument/2006/relationships/image" Target="../media/image44.png"/><Relationship Id="rId7" Type="http://schemas.openxmlformats.org/officeDocument/2006/relationships/image" Target="../media/image88.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slideLayout" Target="../slideLayouts/slideLayout49.xml"/><Relationship Id="rId16" Type="http://schemas.openxmlformats.org/officeDocument/2006/relationships/image" Target="../media/image95.png"/><Relationship Id="rId20" Type="http://schemas.microsoft.com/office/2007/relationships/hdphoto" Target="../media/hdphoto10.wdp"/><Relationship Id="rId1" Type="http://schemas.openxmlformats.org/officeDocument/2006/relationships/video" Target="NULL" TargetMode="External"/><Relationship Id="rId6" Type="http://schemas.openxmlformats.org/officeDocument/2006/relationships/image" Target="../media/image87.png"/><Relationship Id="rId11" Type="http://schemas.microsoft.com/office/2007/relationships/media" Target="../media/media1.mp3"/><Relationship Id="rId5" Type="http://schemas.openxmlformats.org/officeDocument/2006/relationships/image" Target="../media/image86.png"/><Relationship Id="rId15" Type="http://schemas.openxmlformats.org/officeDocument/2006/relationships/image" Target="../media/image94.png"/><Relationship Id="rId10" Type="http://schemas.openxmlformats.org/officeDocument/2006/relationships/slide" Target="slide52.xml"/><Relationship Id="rId19" Type="http://schemas.openxmlformats.org/officeDocument/2006/relationships/image" Target="../media/image97.png"/><Relationship Id="rId4" Type="http://schemas.openxmlformats.org/officeDocument/2006/relationships/image" Target="../media/image43.jpeg"/><Relationship Id="rId9" Type="http://schemas.openxmlformats.org/officeDocument/2006/relationships/image" Target="../media/image90.png"/><Relationship Id="rId14" Type="http://schemas.openxmlformats.org/officeDocument/2006/relationships/image" Target="../media/image93.png"/></Relationships>
</file>

<file path=ppt/slides/_rels/slide52.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slide" Target="slide54.xml"/><Relationship Id="rId26" Type="http://schemas.openxmlformats.org/officeDocument/2006/relationships/image" Target="../media/image44.png"/><Relationship Id="rId3" Type="http://schemas.openxmlformats.org/officeDocument/2006/relationships/image" Target="../media/image43.jpeg"/><Relationship Id="rId21" Type="http://schemas.openxmlformats.org/officeDocument/2006/relationships/slide" Target="slide59.xml"/><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slide" Target="slide55.xml"/><Relationship Id="rId25" Type="http://schemas.openxmlformats.org/officeDocument/2006/relationships/slide" Target="slide58.xml"/><Relationship Id="rId2" Type="http://schemas.openxmlformats.org/officeDocument/2006/relationships/image" Target="../media/image98.png"/><Relationship Id="rId16" Type="http://schemas.openxmlformats.org/officeDocument/2006/relationships/slide" Target="slide53.xml"/><Relationship Id="rId20" Type="http://schemas.openxmlformats.org/officeDocument/2006/relationships/slide" Target="slide57.xml"/><Relationship Id="rId29" Type="http://schemas.microsoft.com/office/2007/relationships/hdphoto" Target="../media/hdphoto10.wdp"/><Relationship Id="rId1" Type="http://schemas.openxmlformats.org/officeDocument/2006/relationships/slideLayout" Target="../slideLayouts/slideLayout49.xml"/><Relationship Id="rId6" Type="http://schemas.openxmlformats.org/officeDocument/2006/relationships/image" Target="../media/image100.png"/><Relationship Id="rId11" Type="http://schemas.openxmlformats.org/officeDocument/2006/relationships/image" Target="../media/image105.png"/><Relationship Id="rId24" Type="http://schemas.openxmlformats.org/officeDocument/2006/relationships/slide" Target="slide62.xml"/><Relationship Id="rId5" Type="http://schemas.openxmlformats.org/officeDocument/2006/relationships/image" Target="../media/image99.png"/><Relationship Id="rId15" Type="http://schemas.openxmlformats.org/officeDocument/2006/relationships/image" Target="../media/image109.png"/><Relationship Id="rId23" Type="http://schemas.openxmlformats.org/officeDocument/2006/relationships/slide" Target="slide61.xml"/><Relationship Id="rId28" Type="http://schemas.openxmlformats.org/officeDocument/2006/relationships/image" Target="../media/image97.png"/><Relationship Id="rId10" Type="http://schemas.openxmlformats.org/officeDocument/2006/relationships/image" Target="../media/image104.png"/><Relationship Id="rId19" Type="http://schemas.openxmlformats.org/officeDocument/2006/relationships/slide" Target="slide56.xml"/><Relationship Id="rId4" Type="http://schemas.openxmlformats.org/officeDocument/2006/relationships/image" Target="../media/image57.png"/><Relationship Id="rId9" Type="http://schemas.openxmlformats.org/officeDocument/2006/relationships/image" Target="../media/image103.png"/><Relationship Id="rId14" Type="http://schemas.openxmlformats.org/officeDocument/2006/relationships/image" Target="../media/image108.png"/><Relationship Id="rId22" Type="http://schemas.openxmlformats.org/officeDocument/2006/relationships/slide" Target="slide60.xml"/><Relationship Id="rId27" Type="http://schemas.openxmlformats.org/officeDocument/2006/relationships/image" Target="../media/image13.png"/><Relationship Id="rId30" Type="http://schemas.openxmlformats.org/officeDocument/2006/relationships/slide" Target="slide63.xml"/></Relationships>
</file>

<file path=ppt/slides/_rels/slide5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audio" Target="../media/audio2.wav"/><Relationship Id="rId7" Type="http://schemas.openxmlformats.org/officeDocument/2006/relationships/image" Target="../media/image111.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110.png"/><Relationship Id="rId5" Type="http://schemas.openxmlformats.org/officeDocument/2006/relationships/image" Target="../media/image43.jpeg"/><Relationship Id="rId4" Type="http://schemas.openxmlformats.org/officeDocument/2006/relationships/audio" Target="../media/audio3.wav"/><Relationship Id="rId9" Type="http://schemas.openxmlformats.org/officeDocument/2006/relationships/slide" Target="slide52.xml"/></Relationships>
</file>

<file path=ppt/slides/_rels/slide5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audio" Target="../media/audio3.wav"/><Relationship Id="rId7" Type="http://schemas.openxmlformats.org/officeDocument/2006/relationships/image" Target="../media/image111.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112.png"/><Relationship Id="rId5" Type="http://schemas.openxmlformats.org/officeDocument/2006/relationships/image" Target="../media/image43.jpeg"/><Relationship Id="rId4" Type="http://schemas.openxmlformats.org/officeDocument/2006/relationships/audio" Target="../media/audio2.wav"/><Relationship Id="rId9" Type="http://schemas.openxmlformats.org/officeDocument/2006/relationships/slide" Target="slide52.xml"/></Relationships>
</file>

<file path=ppt/slides/_rels/slide5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audio" Target="../media/audio2.wav"/><Relationship Id="rId7" Type="http://schemas.openxmlformats.org/officeDocument/2006/relationships/image" Target="../media/image111.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110.png"/><Relationship Id="rId5" Type="http://schemas.openxmlformats.org/officeDocument/2006/relationships/image" Target="../media/image43.jpeg"/><Relationship Id="rId4" Type="http://schemas.openxmlformats.org/officeDocument/2006/relationships/audio" Target="../media/audio3.wav"/><Relationship Id="rId9" Type="http://schemas.openxmlformats.org/officeDocument/2006/relationships/slide" Target="slide52.xml"/></Relationships>
</file>

<file path=ppt/slides/_rels/slide56.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audio" Target="../media/audio3.wav"/><Relationship Id="rId7" Type="http://schemas.openxmlformats.org/officeDocument/2006/relationships/image" Target="../media/image113.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112.png"/><Relationship Id="rId5" Type="http://schemas.openxmlformats.org/officeDocument/2006/relationships/image" Target="../media/image43.jpeg"/><Relationship Id="rId4" Type="http://schemas.openxmlformats.org/officeDocument/2006/relationships/audio" Target="../media/audio2.wav"/></Relationships>
</file>

<file path=ppt/slides/_rels/slide57.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1.png"/><Relationship Id="rId3" Type="http://schemas.openxmlformats.org/officeDocument/2006/relationships/audio" Target="../media/audio3.wav"/><Relationship Id="rId7" Type="http://schemas.microsoft.com/office/2007/relationships/hdphoto" Target="../media/hdphoto11.wdp"/><Relationship Id="rId12" Type="http://schemas.openxmlformats.org/officeDocument/2006/relationships/image" Target="../media/image112.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114.png"/><Relationship Id="rId11" Type="http://schemas.microsoft.com/office/2007/relationships/hdphoto" Target="../media/hdphoto13.wdp"/><Relationship Id="rId5" Type="http://schemas.openxmlformats.org/officeDocument/2006/relationships/image" Target="../media/image43.jpeg"/><Relationship Id="rId15" Type="http://schemas.openxmlformats.org/officeDocument/2006/relationships/slide" Target="slide52.xml"/><Relationship Id="rId10" Type="http://schemas.openxmlformats.org/officeDocument/2006/relationships/image" Target="../media/image116.png"/><Relationship Id="rId4" Type="http://schemas.openxmlformats.org/officeDocument/2006/relationships/audio" Target="../media/audio2.wav"/><Relationship Id="rId9" Type="http://schemas.microsoft.com/office/2007/relationships/hdphoto" Target="../media/hdphoto12.wdp"/><Relationship Id="rId14" Type="http://schemas.openxmlformats.org/officeDocument/2006/relationships/image" Target="../media/image113.png"/></Relationships>
</file>

<file path=ppt/slides/_rels/slide5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audio" Target="../media/audio3.wav"/><Relationship Id="rId7"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116.png"/><Relationship Id="rId5" Type="http://schemas.openxmlformats.org/officeDocument/2006/relationships/image" Target="../media/image43.jpeg"/><Relationship Id="rId10" Type="http://schemas.openxmlformats.org/officeDocument/2006/relationships/slide" Target="slide52.xml"/><Relationship Id="rId4" Type="http://schemas.openxmlformats.org/officeDocument/2006/relationships/audio" Target="../media/audio2.wav"/><Relationship Id="rId9" Type="http://schemas.openxmlformats.org/officeDocument/2006/relationships/image" Target="../media/image113.png"/></Relationships>
</file>

<file path=ppt/slides/_rels/slide59.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audio" Target="../media/audio3.wav"/><Relationship Id="rId7" Type="http://schemas.openxmlformats.org/officeDocument/2006/relationships/image" Target="../media/image113.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112.png"/><Relationship Id="rId5" Type="http://schemas.openxmlformats.org/officeDocument/2006/relationships/image" Target="../media/image43.jpe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audio" Target="../media/audio3.wav"/><Relationship Id="rId7" Type="http://schemas.openxmlformats.org/officeDocument/2006/relationships/image" Target="../media/image113.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112.png"/><Relationship Id="rId5" Type="http://schemas.openxmlformats.org/officeDocument/2006/relationships/image" Target="../media/image43.jpeg"/><Relationship Id="rId4" Type="http://schemas.openxmlformats.org/officeDocument/2006/relationships/audio" Target="../media/audio2.wav"/></Relationships>
</file>

<file path=ppt/slides/_rels/slide6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audio" Target="../media/audio2.wav"/><Relationship Id="rId7" Type="http://schemas.openxmlformats.org/officeDocument/2006/relationships/image" Target="../media/image111.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110.png"/><Relationship Id="rId5" Type="http://schemas.openxmlformats.org/officeDocument/2006/relationships/image" Target="../media/image43.jpeg"/><Relationship Id="rId4" Type="http://schemas.openxmlformats.org/officeDocument/2006/relationships/audio" Target="../media/audio3.wav"/><Relationship Id="rId9" Type="http://schemas.openxmlformats.org/officeDocument/2006/relationships/slide" Target="slide52.xml"/></Relationships>
</file>

<file path=ppt/slides/_rels/slide6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audio" Target="../media/audio2.wav"/><Relationship Id="rId7" Type="http://schemas.openxmlformats.org/officeDocument/2006/relationships/image" Target="../media/image111.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110.png"/><Relationship Id="rId5" Type="http://schemas.openxmlformats.org/officeDocument/2006/relationships/image" Target="../media/image43.jpeg"/><Relationship Id="rId4" Type="http://schemas.openxmlformats.org/officeDocument/2006/relationships/audio" Target="../media/audio3.wav"/><Relationship Id="rId9" Type="http://schemas.openxmlformats.org/officeDocument/2006/relationships/slide" Target="slide52.xml"/></Relationships>
</file>

<file path=ppt/slides/_rels/slide6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5.png"/></Relationships>
</file>

<file path=ppt/slides/_rels/slide6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5.xml"/><Relationship Id="rId7"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29.xml"/><Relationship Id="rId6" Type="http://schemas.openxmlformats.org/officeDocument/2006/relationships/image" Target="../media/image14.png"/><Relationship Id="rId5" Type="http://schemas.openxmlformats.org/officeDocument/2006/relationships/image" Target="../media/image48.png"/><Relationship Id="rId4" Type="http://schemas.openxmlformats.org/officeDocument/2006/relationships/image" Target="../media/image18.png"/><Relationship Id="rId9" Type="http://schemas.microsoft.com/office/2007/relationships/hdphoto" Target="../media/hdphoto4.wdp"/></Relationships>
</file>

<file path=ppt/slides/_rels/slide6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6.xml"/><Relationship Id="rId7"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30.xml"/><Relationship Id="rId6" Type="http://schemas.openxmlformats.org/officeDocument/2006/relationships/image" Target="../media/image14.png"/><Relationship Id="rId5" Type="http://schemas.openxmlformats.org/officeDocument/2006/relationships/image" Target="../media/image48.png"/><Relationship Id="rId4" Type="http://schemas.openxmlformats.org/officeDocument/2006/relationships/image" Target="../media/image18.png"/><Relationship Id="rId9" Type="http://schemas.microsoft.com/office/2007/relationships/hdphoto" Target="../media/hdphoto4.wdp"/></Relationships>
</file>

<file path=ppt/slides/_rels/slide6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7.xml"/><Relationship Id="rId7"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48.png"/><Relationship Id="rId4" Type="http://schemas.openxmlformats.org/officeDocument/2006/relationships/image" Target="../media/image18.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9.xml"/><Relationship Id="rId7"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8.png"/><Relationship Id="rId5" Type="http://schemas.openxmlformats.org/officeDocument/2006/relationships/image" Target="../media/image18.png"/><Relationship Id="rId4" Type="http://schemas.openxmlformats.org/officeDocument/2006/relationships/image" Target="../media/image27.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xmlns="" id="{01F41D9E-788E-5FC1-3360-9D45A6D33D6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13157" y="1024919"/>
            <a:ext cx="2160416" cy="1378424"/>
          </a:xfrm>
          <a:prstGeom prst="rect">
            <a:avLst/>
          </a:prstGeom>
        </p:spPr>
      </p:pic>
      <p:pic>
        <p:nvPicPr>
          <p:cNvPr id="6" name="图片 6">
            <a:extLst>
              <a:ext uri="{FF2B5EF4-FFF2-40B4-BE49-F238E27FC236}">
                <a16:creationId xmlns:a16="http://schemas.microsoft.com/office/drawing/2014/main" xmlns="" id="{5B95D582-7277-98C9-4AC6-BACE32852C1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914417" y="164445"/>
            <a:ext cx="2160416" cy="1378424"/>
          </a:xfrm>
          <a:prstGeom prst="rect">
            <a:avLst/>
          </a:prstGeom>
        </p:spPr>
      </p:pic>
      <p:sp>
        <p:nvSpPr>
          <p:cNvPr id="17" name="文本框 16">
            <a:extLst>
              <a:ext uri="{FF2B5EF4-FFF2-40B4-BE49-F238E27FC236}">
                <a16:creationId xmlns:a16="http://schemas.microsoft.com/office/drawing/2014/main" xmlns="" id="{C33EFF87-1299-4ED6-BA33-2C275E647BBF}"/>
              </a:ext>
            </a:extLst>
          </p:cNvPr>
          <p:cNvSpPr txBox="1"/>
          <p:nvPr/>
        </p:nvSpPr>
        <p:spPr>
          <a:xfrm>
            <a:off x="620264" y="0"/>
            <a:ext cx="7183667" cy="6740307"/>
          </a:xfrm>
          <a:prstGeom prst="rect">
            <a:avLst/>
          </a:prstGeom>
        </p:spPr>
        <p:txBody>
          <a:bodyPr wrap="square">
            <a:spAutoFit/>
          </a:bodyPr>
          <a:lstStyle>
            <a:defPPr>
              <a:defRPr lang="zh-CN"/>
            </a:defPPr>
            <a:lvl1pPr>
              <a:defRPr sz="7200">
                <a:solidFill>
                  <a:srgbClr val="3B8090"/>
                </a:solidFill>
                <a:latin typeface="字魂36号-正文宋楷" panose="00000500000000000000" pitchFamily="2" charset="-122"/>
                <a:ea typeface="字魂36号-正文宋楷" panose="00000500000000000000" pitchFamily="2" charset="-122"/>
              </a:defRPr>
            </a:lvl1pPr>
          </a:lstStyle>
          <a:p>
            <a:pPr algn="ctr"/>
            <a:r>
              <a:rPr lang="en-US" altLang="zh-CN" b="1" i="1" dirty="0" smtClean="0">
                <a:solidFill>
                  <a:schemeClr val="tx1"/>
                </a:solidFill>
                <a:latin typeface="Times New Roman" panose="02020603050405020304" pitchFamily="18" charset="0"/>
                <a:ea typeface="字魂55号-龙吟手书" panose="00000500000000000000" pitchFamily="2" charset="-122"/>
                <a:cs typeface="Times New Roman" panose="02020603050405020304" pitchFamily="18" charset="0"/>
              </a:rPr>
              <a:t>TIẾT 29-30</a:t>
            </a:r>
          </a:p>
          <a:p>
            <a:pPr algn="ctr"/>
            <a:r>
              <a:rPr lang="en-US" altLang="zh-CN" b="1" dirty="0" err="1" smtClean="0">
                <a:solidFill>
                  <a:schemeClr val="tx1"/>
                </a:solidFill>
                <a:latin typeface="Times New Roman" panose="02020603050405020304" pitchFamily="18" charset="0"/>
                <a:ea typeface="字魂55号-龙吟手书" panose="00000500000000000000" pitchFamily="2" charset="-122"/>
                <a:cs typeface="Times New Roman" panose="02020603050405020304" pitchFamily="18" charset="0"/>
              </a:rPr>
              <a:t>Văn</a:t>
            </a:r>
            <a:r>
              <a:rPr lang="en-US" altLang="zh-CN" b="1" dirty="0" smtClean="0">
                <a:solidFill>
                  <a:schemeClr val="tx1"/>
                </a:solidFill>
                <a:latin typeface="Times New Roman" panose="02020603050405020304" pitchFamily="18" charset="0"/>
                <a:ea typeface="字魂55号-龙吟手书" panose="00000500000000000000" pitchFamily="2" charset="-122"/>
                <a:cs typeface="Times New Roman" panose="02020603050405020304" pitchFamily="18" charset="0"/>
              </a:rPr>
              <a:t> </a:t>
            </a:r>
            <a:r>
              <a:rPr lang="en-US" altLang="zh-CN" b="1" dirty="0" err="1" smtClean="0">
                <a:solidFill>
                  <a:schemeClr val="tx1"/>
                </a:solidFill>
                <a:latin typeface="Times New Roman" panose="02020603050405020304" pitchFamily="18" charset="0"/>
                <a:ea typeface="字魂55号-龙吟手书" panose="00000500000000000000" pitchFamily="2" charset="-122"/>
                <a:cs typeface="Times New Roman" panose="02020603050405020304" pitchFamily="18" charset="0"/>
              </a:rPr>
              <a:t>bản</a:t>
            </a:r>
            <a:r>
              <a:rPr lang="en-US" altLang="zh-CN" b="1" dirty="0" smtClean="0">
                <a:solidFill>
                  <a:schemeClr val="tx1"/>
                </a:solidFill>
                <a:latin typeface="Times New Roman" panose="02020603050405020304" pitchFamily="18" charset="0"/>
                <a:ea typeface="字魂55号-龙吟手书" panose="00000500000000000000" pitchFamily="2" charset="-122"/>
                <a:cs typeface="Times New Roman" panose="02020603050405020304" pitchFamily="18" charset="0"/>
              </a:rPr>
              <a:t> 2:  </a:t>
            </a:r>
          </a:p>
          <a:p>
            <a:pPr algn="ctr"/>
            <a:r>
              <a:rPr lang="en-US" altLang="zh-CN" b="1" dirty="0" err="1" smtClean="0">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Hình</a:t>
            </a:r>
            <a:r>
              <a:rPr lang="en-US" altLang="zh-CN" b="1" dirty="0" smtClean="0">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 </a:t>
            </a:r>
            <a:r>
              <a:rPr lang="en-US" altLang="zh-CN" b="1" dirty="0" err="1">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ảnh</a:t>
            </a:r>
            <a:r>
              <a:rPr lang="en-US" altLang="zh-CN" b="1" dirty="0">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 </a:t>
            </a:r>
            <a:r>
              <a:rPr lang="en-US" altLang="zh-CN" b="1" dirty="0" err="1">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hoa</a:t>
            </a:r>
            <a:r>
              <a:rPr lang="en-US" altLang="zh-CN" b="1" dirty="0">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 </a:t>
            </a:r>
            <a:r>
              <a:rPr lang="en-US" altLang="zh-CN" b="1" dirty="0" err="1">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sen</a:t>
            </a:r>
            <a:r>
              <a:rPr lang="en-US" altLang="zh-CN" b="1" dirty="0">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 </a:t>
            </a:r>
            <a:r>
              <a:rPr lang="en-US" altLang="zh-CN" b="1" dirty="0" err="1">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trong</a:t>
            </a:r>
            <a:r>
              <a:rPr lang="en-US" altLang="zh-CN" b="1" dirty="0">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 </a:t>
            </a:r>
            <a:r>
              <a:rPr lang="en-US" altLang="zh-CN" b="1" dirty="0" err="1">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bài</a:t>
            </a:r>
            <a:r>
              <a:rPr lang="en-US" altLang="zh-CN" b="1" dirty="0">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 </a:t>
            </a:r>
            <a:r>
              <a:rPr lang="en-US" altLang="zh-CN" b="1" dirty="0" err="1">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ca</a:t>
            </a:r>
            <a:r>
              <a:rPr lang="en-US" altLang="zh-CN" b="1" dirty="0">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 </a:t>
            </a:r>
            <a:r>
              <a:rPr lang="en-US" altLang="zh-CN" b="1" dirty="0" err="1">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dao</a:t>
            </a:r>
            <a:r>
              <a:rPr lang="en-US" altLang="zh-CN" b="1" dirty="0">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 </a:t>
            </a:r>
            <a:r>
              <a:rPr lang="en-US" altLang="zh-CN" b="1" i="1" dirty="0" err="1" smtClean="0">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Trong</a:t>
            </a:r>
            <a:r>
              <a:rPr lang="en-US" altLang="zh-CN" b="1" i="1" dirty="0" smtClean="0">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 </a:t>
            </a:r>
            <a:r>
              <a:rPr lang="en-US" altLang="zh-CN" b="1" i="1" dirty="0" err="1">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đầm</a:t>
            </a:r>
            <a:r>
              <a:rPr lang="en-US" altLang="zh-CN" b="1" i="1" dirty="0">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 </a:t>
            </a:r>
            <a:r>
              <a:rPr lang="en-US" altLang="zh-CN" b="1" i="1" dirty="0" err="1">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gì</a:t>
            </a:r>
            <a:r>
              <a:rPr lang="en-US" altLang="zh-CN" b="1" i="1" dirty="0">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 </a:t>
            </a:r>
            <a:r>
              <a:rPr lang="en-US" altLang="zh-CN" b="1" i="1" dirty="0" err="1">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đẹp</a:t>
            </a:r>
            <a:r>
              <a:rPr lang="en-US" altLang="zh-CN" b="1" i="1" dirty="0">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 </a:t>
            </a:r>
            <a:r>
              <a:rPr lang="en-US" altLang="zh-CN" b="1" i="1" dirty="0" err="1">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bằng</a:t>
            </a:r>
            <a:r>
              <a:rPr lang="en-US" altLang="zh-CN" b="1" i="1" dirty="0">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 </a:t>
            </a:r>
            <a:r>
              <a:rPr lang="en-US" altLang="zh-CN" b="1" i="1" dirty="0" err="1" smtClean="0">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rPr>
              <a:t>sen.</a:t>
            </a:r>
            <a:endParaRPr lang="zh-CN" altLang="en-US" b="1" i="1" dirty="0">
              <a:solidFill>
                <a:srgbClr val="FF0000"/>
              </a:solidFill>
              <a:latin typeface="Times New Roman" panose="02020603050405020304" pitchFamily="18" charset="0"/>
              <a:ea typeface="字魂55号-龙吟手书" panose="00000500000000000000" pitchFamily="2" charset="-122"/>
              <a:cs typeface="Times New Roman" panose="02020603050405020304" pitchFamily="18" charset="0"/>
            </a:endParaRPr>
          </a:p>
        </p:txBody>
      </p:sp>
      <p:pic>
        <p:nvPicPr>
          <p:cNvPr id="4" name="图片 7">
            <a:extLst>
              <a:ext uri="{FF2B5EF4-FFF2-40B4-BE49-F238E27FC236}">
                <a16:creationId xmlns:a16="http://schemas.microsoft.com/office/drawing/2014/main" xmlns="" id="{750C1990-00A7-A9E2-FB4E-2F76EAC0F4C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09713" y="4288069"/>
            <a:ext cx="1046121" cy="2022691"/>
          </a:xfrm>
          <a:prstGeom prst="rect">
            <a:avLst/>
          </a:prstGeom>
        </p:spPr>
      </p:pic>
      <p:pic>
        <p:nvPicPr>
          <p:cNvPr id="7" name="图片 7">
            <a:extLst>
              <a:ext uri="{FF2B5EF4-FFF2-40B4-BE49-F238E27FC236}">
                <a16:creationId xmlns:a16="http://schemas.microsoft.com/office/drawing/2014/main" xmlns="" id="{53B05F90-A2BD-274A-E389-5ED1030C8E3A}"/>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164445"/>
            <a:ext cx="1107447" cy="1837776"/>
          </a:xfrm>
          <a:prstGeom prst="rect">
            <a:avLst/>
          </a:prstGeom>
        </p:spPr>
      </p:pic>
    </p:spTree>
    <p:extLst>
      <p:ext uri="{BB962C8B-B14F-4D97-AF65-F5344CB8AC3E}">
        <p14:creationId xmlns:p14="http://schemas.microsoft.com/office/powerpoint/2010/main" xmlns="" val="19915525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 calcmode="lin" valueType="num">
                                      <p:cBhvr>
                                        <p:cTn id="24" dur="1000" fill="hold"/>
                                        <p:tgtEl>
                                          <p:spTgt spid="17"/>
                                        </p:tgtEl>
                                        <p:attrNameLst>
                                          <p:attrName>style.rotation</p:attrName>
                                        </p:attrNameLst>
                                      </p:cBhvr>
                                      <p:tavLst>
                                        <p:tav tm="0">
                                          <p:val>
                                            <p:fltVal val="90"/>
                                          </p:val>
                                        </p:tav>
                                        <p:tav tm="100000">
                                          <p:val>
                                            <p:fltVal val="0"/>
                                          </p:val>
                                        </p:tav>
                                      </p:tavLst>
                                    </p:anim>
                                    <p:animEffect transition="in" filter="fade">
                                      <p:cBhvr>
                                        <p:cTn id="2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21C0C9B-0EA6-964A-52D9-29EA30E45C22}"/>
              </a:ext>
            </a:extLst>
          </p:cNvPr>
          <p:cNvPicPr>
            <a:picLocks noChangeAspect="1"/>
          </p:cNvPicPr>
          <p:nvPr/>
        </p:nvPicPr>
        <p:blipFill>
          <a:blip r:embed="rId2"/>
          <a:stretch>
            <a:fillRect/>
          </a:stretch>
        </p:blipFill>
        <p:spPr>
          <a:xfrm>
            <a:off x="0" y="1673"/>
            <a:ext cx="12192000" cy="6854653"/>
          </a:xfrm>
          <a:prstGeom prst="rect">
            <a:avLst/>
          </a:prstGeom>
        </p:spPr>
      </p:pic>
      <p:pic>
        <p:nvPicPr>
          <p:cNvPr id="24" name="图片 41">
            <a:extLst>
              <a:ext uri="{FF2B5EF4-FFF2-40B4-BE49-F238E27FC236}">
                <a16:creationId xmlns:a16="http://schemas.microsoft.com/office/drawing/2014/main" xmlns="" id="{6943E7A6-20D1-E41D-FF44-08135970957E}"/>
              </a:ext>
            </a:extLst>
          </p:cNvPr>
          <p:cNvPicPr>
            <a:picLocks noChangeAspect="1"/>
          </p:cNvPicPr>
          <p:nvPr/>
        </p:nvPicPr>
        <p:blipFill>
          <a:blip r:embed="rId3"/>
          <a:stretch>
            <a:fillRect/>
          </a:stretch>
        </p:blipFill>
        <p:spPr>
          <a:xfrm>
            <a:off x="-144697" y="6010861"/>
            <a:ext cx="12222743" cy="910204"/>
          </a:xfrm>
          <a:prstGeom prst="rect">
            <a:avLst/>
          </a:prstGeom>
        </p:spPr>
      </p:pic>
      <p:grpSp>
        <p:nvGrpSpPr>
          <p:cNvPr id="29" name="组合 56">
            <a:extLst>
              <a:ext uri="{FF2B5EF4-FFF2-40B4-BE49-F238E27FC236}">
                <a16:creationId xmlns:a16="http://schemas.microsoft.com/office/drawing/2014/main" xmlns="" id="{E53EF156-0125-C9C7-0E75-97FFB591D163}"/>
              </a:ext>
            </a:extLst>
          </p:cNvPr>
          <p:cNvGrpSpPr/>
          <p:nvPr/>
        </p:nvGrpSpPr>
        <p:grpSpPr>
          <a:xfrm>
            <a:off x="8398824" y="3805637"/>
            <a:ext cx="3900877" cy="3004288"/>
            <a:chOff x="5571854" y="2365410"/>
            <a:chExt cx="2926334" cy="2253737"/>
          </a:xfrm>
        </p:grpSpPr>
        <p:pic>
          <p:nvPicPr>
            <p:cNvPr id="30" name="图片 44">
              <a:extLst>
                <a:ext uri="{FF2B5EF4-FFF2-40B4-BE49-F238E27FC236}">
                  <a16:creationId xmlns:a16="http://schemas.microsoft.com/office/drawing/2014/main" xmlns="" id="{F1BDAF22-71EF-E84A-1FDC-4EF4BD5DD6DA}"/>
                </a:ext>
              </a:extLst>
            </p:cNvPr>
            <p:cNvPicPr>
              <a:picLocks noChangeAspect="1"/>
            </p:cNvPicPr>
            <p:nvPr/>
          </p:nvPicPr>
          <p:blipFill>
            <a:blip r:embed="rId4"/>
            <a:stretch>
              <a:fillRect/>
            </a:stretch>
          </p:blipFill>
          <p:spPr>
            <a:xfrm>
              <a:off x="6796019" y="2365410"/>
              <a:ext cx="786452" cy="682811"/>
            </a:xfrm>
            <a:prstGeom prst="rect">
              <a:avLst/>
            </a:prstGeom>
          </p:spPr>
        </p:pic>
        <p:pic>
          <p:nvPicPr>
            <p:cNvPr id="31" name="图片 34">
              <a:extLst>
                <a:ext uri="{FF2B5EF4-FFF2-40B4-BE49-F238E27FC236}">
                  <a16:creationId xmlns:a16="http://schemas.microsoft.com/office/drawing/2014/main" xmlns="" id="{FC32B203-D6BC-C7F7-FFBA-E617A6EF3EDE}"/>
                </a:ext>
              </a:extLst>
            </p:cNvPr>
            <p:cNvPicPr>
              <a:picLocks noChangeAspect="1"/>
            </p:cNvPicPr>
            <p:nvPr/>
          </p:nvPicPr>
          <p:blipFill>
            <a:blip r:embed="rId5"/>
            <a:stretch>
              <a:fillRect/>
            </a:stretch>
          </p:blipFill>
          <p:spPr>
            <a:xfrm>
              <a:off x="5571854" y="2906023"/>
              <a:ext cx="2926334" cy="1713124"/>
            </a:xfrm>
            <a:prstGeom prst="rect">
              <a:avLst/>
            </a:prstGeom>
          </p:spPr>
        </p:pic>
      </p:grpSp>
      <p:sp>
        <p:nvSpPr>
          <p:cNvPr id="4" name="TextBox 3">
            <a:extLst>
              <a:ext uri="{FF2B5EF4-FFF2-40B4-BE49-F238E27FC236}">
                <a16:creationId xmlns:a16="http://schemas.microsoft.com/office/drawing/2014/main" xmlns="" id="{1CFC5A20-BA0B-4162-9E16-429FC24184F7}"/>
              </a:ext>
            </a:extLst>
          </p:cNvPr>
          <p:cNvSpPr txBox="1"/>
          <p:nvPr/>
        </p:nvSpPr>
        <p:spPr>
          <a:xfrm>
            <a:off x="914400" y="146768"/>
            <a:ext cx="6087779" cy="769313"/>
          </a:xfrm>
          <a:prstGeom prst="rect">
            <a:avLst/>
          </a:prstGeom>
          <a:noFill/>
        </p:spPr>
        <p:txBody>
          <a:bodyPr wrap="square" rtlCol="0">
            <a:sp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r>
              <a:rPr kumimoji="0" lang="en-US" sz="439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Vượt chướng ngại vật</a:t>
            </a:r>
            <a:endParaRPr kumimoji="0" lang="en-US" sz="43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7" name="1">
            <a:hlinkClick r:id="rId6" action="ppaction://hlinksldjump"/>
            <a:extLst>
              <a:ext uri="{FF2B5EF4-FFF2-40B4-BE49-F238E27FC236}">
                <a16:creationId xmlns:a16="http://schemas.microsoft.com/office/drawing/2014/main" xmlns="" id="{085B5DAF-86EA-423F-A5CF-4DD1D08A311B}"/>
              </a:ext>
            </a:extLst>
          </p:cNvPr>
          <p:cNvSpPr/>
          <p:nvPr/>
        </p:nvSpPr>
        <p:spPr>
          <a:xfrm>
            <a:off x="923940" y="1459193"/>
            <a:ext cx="521228" cy="421252"/>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1</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19" name="1">
            <a:hlinkClick r:id="rId7" action="ppaction://hlinksldjump"/>
            <a:extLst>
              <a:ext uri="{FF2B5EF4-FFF2-40B4-BE49-F238E27FC236}">
                <a16:creationId xmlns:a16="http://schemas.microsoft.com/office/drawing/2014/main" xmlns="" id="{931A09A5-9A29-424A-913C-F2C520B9B63E}"/>
              </a:ext>
            </a:extLst>
          </p:cNvPr>
          <p:cNvSpPr/>
          <p:nvPr/>
        </p:nvSpPr>
        <p:spPr>
          <a:xfrm>
            <a:off x="929488" y="1919850"/>
            <a:ext cx="521228" cy="421252"/>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2</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20" name="1">
            <a:hlinkClick r:id="rId8" action="ppaction://hlinksldjump"/>
            <a:extLst>
              <a:ext uri="{FF2B5EF4-FFF2-40B4-BE49-F238E27FC236}">
                <a16:creationId xmlns:a16="http://schemas.microsoft.com/office/drawing/2014/main" xmlns="" id="{0D4ED5D8-BC13-4EF2-8D0E-EE1275291C7E}"/>
              </a:ext>
            </a:extLst>
          </p:cNvPr>
          <p:cNvSpPr/>
          <p:nvPr/>
        </p:nvSpPr>
        <p:spPr>
          <a:xfrm>
            <a:off x="914400" y="2401551"/>
            <a:ext cx="521228" cy="421252"/>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3</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21" name="1">
            <a:hlinkClick r:id="rId9" action="ppaction://hlinksldjump"/>
            <a:extLst>
              <a:ext uri="{FF2B5EF4-FFF2-40B4-BE49-F238E27FC236}">
                <a16:creationId xmlns:a16="http://schemas.microsoft.com/office/drawing/2014/main" xmlns="" id="{4101175E-5E96-4CFF-85B7-5FD306AA3E23}"/>
              </a:ext>
            </a:extLst>
          </p:cNvPr>
          <p:cNvSpPr/>
          <p:nvPr/>
        </p:nvSpPr>
        <p:spPr>
          <a:xfrm>
            <a:off x="920363" y="2850330"/>
            <a:ext cx="521228" cy="421252"/>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4</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785" name="Rectangle: Rounded Corners 784">
            <a:hlinkClick r:id="rId10" action="ppaction://hlinksldjump"/>
            <a:extLst>
              <a:ext uri="{FF2B5EF4-FFF2-40B4-BE49-F238E27FC236}">
                <a16:creationId xmlns:a16="http://schemas.microsoft.com/office/drawing/2014/main" xmlns="" id="{8F854299-043F-7308-BB29-07D3941DD1D0}"/>
              </a:ext>
            </a:extLst>
          </p:cNvPr>
          <p:cNvSpPr>
            <a:spLocks/>
          </p:cNvSpPr>
          <p:nvPr/>
        </p:nvSpPr>
        <p:spPr>
          <a:xfrm>
            <a:off x="9739588" y="5888092"/>
            <a:ext cx="1541167" cy="50266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92" rtl="0" eaLnBrk="1" fontAlgn="auto" latinLnBrk="0" hangingPunct="1">
              <a:lnSpc>
                <a:spcPct val="100000"/>
              </a:lnSpc>
              <a:spcBef>
                <a:spcPts val="0"/>
              </a:spcBef>
              <a:spcAft>
                <a:spcPts val="0"/>
              </a:spcAft>
              <a:buClr>
                <a:srgbClr val="000000"/>
              </a:buClr>
              <a:buSzTx/>
              <a:buFontTx/>
              <a:buNone/>
              <a:tabLst/>
              <a:defRPr/>
            </a:pPr>
            <a:r>
              <a:rPr kumimoji="0" lang="en-US" sz="3199" b="1" i="0" u="none" strike="noStrike" kern="0" cap="none" spc="0" normalizeH="0" baseline="0" noProof="0">
                <a:ln>
                  <a:noFill/>
                </a:ln>
                <a:solidFill>
                  <a:prstClr val="white"/>
                </a:solidFill>
                <a:effectLst/>
                <a:uLnTx/>
                <a:uFillTx/>
                <a:latin typeface="Calibri" panose="020F0502020204030204"/>
                <a:ea typeface="+mn-ea"/>
                <a:cs typeface="+mn-cs"/>
                <a:sym typeface="Arial"/>
              </a:rPr>
              <a:t>Bài học</a:t>
            </a:r>
          </a:p>
        </p:txBody>
      </p:sp>
      <p:pic>
        <p:nvPicPr>
          <p:cNvPr id="23" name="图片 37">
            <a:extLst>
              <a:ext uri="{FF2B5EF4-FFF2-40B4-BE49-F238E27FC236}">
                <a16:creationId xmlns:a16="http://schemas.microsoft.com/office/drawing/2014/main" xmlns="" id="{9395C2C7-F0AB-746C-B111-A87B6047C07A}"/>
              </a:ext>
            </a:extLst>
          </p:cNvPr>
          <p:cNvPicPr>
            <a:picLocks noChangeAspect="1"/>
          </p:cNvPicPr>
          <p:nvPr/>
        </p:nvPicPr>
        <p:blipFill>
          <a:blip r:embed="rId11"/>
          <a:stretch>
            <a:fillRect/>
          </a:stretch>
        </p:blipFill>
        <p:spPr>
          <a:xfrm>
            <a:off x="8098180" y="6162433"/>
            <a:ext cx="1641408" cy="785780"/>
          </a:xfrm>
          <a:prstGeom prst="rect">
            <a:avLst/>
          </a:prstGeom>
        </p:spPr>
      </p:pic>
      <p:pic>
        <p:nvPicPr>
          <p:cNvPr id="476" name="图片 14">
            <a:extLst>
              <a:ext uri="{FF2B5EF4-FFF2-40B4-BE49-F238E27FC236}">
                <a16:creationId xmlns:a16="http://schemas.microsoft.com/office/drawing/2014/main" xmlns="" id="{99B23952-E18D-74F6-ECD0-3A089DB10127}"/>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56109" y="5215594"/>
            <a:ext cx="3454789" cy="1727396"/>
          </a:xfrm>
          <a:prstGeom prst="rect">
            <a:avLst/>
          </a:prstGeom>
        </p:spPr>
      </p:pic>
      <p:sp>
        <p:nvSpPr>
          <p:cNvPr id="489" name="1">
            <a:hlinkClick r:id="rId13" action="ppaction://hlinksldjump"/>
            <a:extLst>
              <a:ext uri="{FF2B5EF4-FFF2-40B4-BE49-F238E27FC236}">
                <a16:creationId xmlns:a16="http://schemas.microsoft.com/office/drawing/2014/main" xmlns="" id="{55C6E38C-CB77-FAF3-BA94-AC93846EA54A}"/>
              </a:ext>
            </a:extLst>
          </p:cNvPr>
          <p:cNvSpPr/>
          <p:nvPr/>
        </p:nvSpPr>
        <p:spPr>
          <a:xfrm>
            <a:off x="914400" y="3799460"/>
            <a:ext cx="1341345" cy="421252"/>
          </a:xfrm>
          <a:prstGeom prst="round2DiagRect">
            <a:avLst>
              <a:gd name="adj1" fmla="val 39988"/>
              <a:gd name="adj2" fmla="val 0"/>
            </a:avLst>
          </a:prstGeom>
          <a:solidFill>
            <a:srgbClr val="549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mbria" panose="02040503050406030204" pitchFamily="18" charset="0"/>
                <a:ea typeface="+mn-ea"/>
                <a:cs typeface="+mn-cs"/>
                <a:sym typeface="Arial"/>
              </a:rPr>
              <a:t>TỪ KHÓA</a:t>
            </a:r>
            <a:endParaRPr kumimoji="0" lang="en-US"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490" name="Table 25">
            <a:extLst>
              <a:ext uri="{FF2B5EF4-FFF2-40B4-BE49-F238E27FC236}">
                <a16:creationId xmlns:a16="http://schemas.microsoft.com/office/drawing/2014/main" xmlns="" id="{E198F078-8CD6-0CE4-62E8-9B725A68AAE0}"/>
              </a:ext>
            </a:extLst>
          </p:cNvPr>
          <p:cNvGraphicFramePr>
            <a:graphicFrameLocks noGrp="1"/>
          </p:cNvGraphicFramePr>
          <p:nvPr>
            <p:extLst>
              <p:ext uri="{D42A27DB-BD31-4B8C-83A1-F6EECF244321}">
                <p14:modId xmlns:p14="http://schemas.microsoft.com/office/powerpoint/2010/main" xmlns="" val="1706811216"/>
              </p:ext>
            </p:extLst>
          </p:nvPr>
        </p:nvGraphicFramePr>
        <p:xfrm>
          <a:off x="2515411" y="3712317"/>
          <a:ext cx="2995014" cy="487680"/>
        </p:xfrm>
        <a:graphic>
          <a:graphicData uri="http://schemas.openxmlformats.org/drawingml/2006/table">
            <a:tbl>
              <a:tblPr firstRow="1" bandRow="1"/>
              <a:tblGrid>
                <a:gridCol w="499169">
                  <a:extLst>
                    <a:ext uri="{9D8B030D-6E8A-4147-A177-3AD203B41FA5}">
                      <a16:colId xmlns:a16="http://schemas.microsoft.com/office/drawing/2014/main" xmlns="" val="372773932"/>
                    </a:ext>
                  </a:extLst>
                </a:gridCol>
                <a:gridCol w="499169">
                  <a:extLst>
                    <a:ext uri="{9D8B030D-6E8A-4147-A177-3AD203B41FA5}">
                      <a16:colId xmlns:a16="http://schemas.microsoft.com/office/drawing/2014/main" xmlns="" val="3194490619"/>
                    </a:ext>
                  </a:extLst>
                </a:gridCol>
                <a:gridCol w="499169">
                  <a:extLst>
                    <a:ext uri="{9D8B030D-6E8A-4147-A177-3AD203B41FA5}">
                      <a16:colId xmlns:a16="http://schemas.microsoft.com/office/drawing/2014/main" xmlns="" val="2583548729"/>
                    </a:ext>
                  </a:extLst>
                </a:gridCol>
                <a:gridCol w="499169">
                  <a:extLst>
                    <a:ext uri="{9D8B030D-6E8A-4147-A177-3AD203B41FA5}">
                      <a16:colId xmlns:a16="http://schemas.microsoft.com/office/drawing/2014/main" xmlns="" val="2148805723"/>
                    </a:ext>
                  </a:extLst>
                </a:gridCol>
                <a:gridCol w="499169">
                  <a:extLst>
                    <a:ext uri="{9D8B030D-6E8A-4147-A177-3AD203B41FA5}">
                      <a16:colId xmlns:a16="http://schemas.microsoft.com/office/drawing/2014/main" xmlns="" val="1926726975"/>
                    </a:ext>
                  </a:extLst>
                </a:gridCol>
                <a:gridCol w="499169">
                  <a:extLst>
                    <a:ext uri="{9D8B030D-6E8A-4147-A177-3AD203B41FA5}">
                      <a16:colId xmlns:a16="http://schemas.microsoft.com/office/drawing/2014/main" xmlns="" val="2300646270"/>
                    </a:ext>
                  </a:extLst>
                </a:gridCol>
              </a:tblGrid>
              <a:tr h="487680">
                <a:tc>
                  <a:txBody>
                    <a:bodyPr/>
                    <a:lstStyle/>
                    <a:p>
                      <a:r>
                        <a:rPr lang="en-US" sz="2400" b="1"/>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2400" b="1"/>
                        <a:t>O</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2400" b="1"/>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2400" b="1"/>
                        <a:t>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2400" b="1"/>
                        <a:t>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2400" b="1"/>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xmlns="" val="4148427135"/>
                  </a:ext>
                </a:extLst>
              </a:tr>
            </a:tbl>
          </a:graphicData>
        </a:graphic>
      </p:graphicFrame>
      <p:graphicFrame>
        <p:nvGraphicFramePr>
          <p:cNvPr id="9" name="Table 8">
            <a:extLst>
              <a:ext uri="{FF2B5EF4-FFF2-40B4-BE49-F238E27FC236}">
                <a16:creationId xmlns:a16="http://schemas.microsoft.com/office/drawing/2014/main" xmlns="" id="{7E357843-DB94-0E2E-EE78-F9A85DAF30EC}"/>
              </a:ext>
            </a:extLst>
          </p:cNvPr>
          <p:cNvGraphicFramePr>
            <a:graphicFrameLocks noGrp="1"/>
          </p:cNvGraphicFramePr>
          <p:nvPr>
            <p:extLst>
              <p:ext uri="{D42A27DB-BD31-4B8C-83A1-F6EECF244321}">
                <p14:modId xmlns:p14="http://schemas.microsoft.com/office/powerpoint/2010/main" xmlns="" val="3762795560"/>
              </p:ext>
            </p:extLst>
          </p:nvPr>
        </p:nvGraphicFramePr>
        <p:xfrm>
          <a:off x="6158364" y="1880445"/>
          <a:ext cx="1250462" cy="457200"/>
        </p:xfrm>
        <a:graphic>
          <a:graphicData uri="http://schemas.openxmlformats.org/drawingml/2006/table">
            <a:tbl>
              <a:tblPr firstRow="1" bandRow="1">
                <a:tableStyleId>{5C22544A-7EE6-4342-B048-85BDC9FD1C3A}</a:tableStyleId>
              </a:tblPr>
              <a:tblGrid>
                <a:gridCol w="625231">
                  <a:extLst>
                    <a:ext uri="{9D8B030D-6E8A-4147-A177-3AD203B41FA5}">
                      <a16:colId xmlns:a16="http://schemas.microsoft.com/office/drawing/2014/main" xmlns="" val="563572641"/>
                    </a:ext>
                  </a:extLst>
                </a:gridCol>
                <a:gridCol w="625231">
                  <a:extLst>
                    <a:ext uri="{9D8B030D-6E8A-4147-A177-3AD203B41FA5}">
                      <a16:colId xmlns:a16="http://schemas.microsoft.com/office/drawing/2014/main" xmlns="" val="1464976927"/>
                    </a:ext>
                  </a:extLst>
                </a:gridCol>
              </a:tblGrid>
              <a:tr h="455577">
                <a:tc>
                  <a:txBody>
                    <a:bodyPr/>
                    <a:lstStyle/>
                    <a:p>
                      <a:pPr algn="ctr"/>
                      <a:r>
                        <a:rPr lang="en-US" sz="2400"/>
                        <a:t>A</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O</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extLst>
                  <a:ext uri="{0D108BD9-81ED-4DB2-BD59-A6C34878D82A}">
                    <a16:rowId xmlns:a16="http://schemas.microsoft.com/office/drawing/2014/main" xmlns="" val="227719879"/>
                  </a:ext>
                </a:extLst>
              </a:tr>
            </a:tbl>
          </a:graphicData>
        </a:graphic>
      </p:graphicFrame>
      <p:graphicFrame>
        <p:nvGraphicFramePr>
          <p:cNvPr id="14" name="Table 13">
            <a:extLst>
              <a:ext uri="{FF2B5EF4-FFF2-40B4-BE49-F238E27FC236}">
                <a16:creationId xmlns:a16="http://schemas.microsoft.com/office/drawing/2014/main" xmlns="" id="{FFED8B27-6B72-7702-7F67-38682ECBDCA9}"/>
              </a:ext>
            </a:extLst>
          </p:cNvPr>
          <p:cNvGraphicFramePr>
            <a:graphicFrameLocks noGrp="1"/>
          </p:cNvGraphicFramePr>
          <p:nvPr>
            <p:extLst>
              <p:ext uri="{D42A27DB-BD31-4B8C-83A1-F6EECF244321}">
                <p14:modId xmlns:p14="http://schemas.microsoft.com/office/powerpoint/2010/main" xmlns="" val="2230668649"/>
              </p:ext>
            </p:extLst>
          </p:nvPr>
        </p:nvGraphicFramePr>
        <p:xfrm>
          <a:off x="3657440" y="2340053"/>
          <a:ext cx="3126155" cy="457200"/>
        </p:xfrm>
        <a:graphic>
          <a:graphicData uri="http://schemas.openxmlformats.org/drawingml/2006/table">
            <a:tbl>
              <a:tblPr firstRow="1" bandRow="1">
                <a:tableStyleId>{5C22544A-7EE6-4342-B048-85BDC9FD1C3A}</a:tableStyleId>
              </a:tblPr>
              <a:tblGrid>
                <a:gridCol w="625231">
                  <a:extLst>
                    <a:ext uri="{9D8B030D-6E8A-4147-A177-3AD203B41FA5}">
                      <a16:colId xmlns:a16="http://schemas.microsoft.com/office/drawing/2014/main" xmlns="" val="563572641"/>
                    </a:ext>
                  </a:extLst>
                </a:gridCol>
                <a:gridCol w="625231">
                  <a:extLst>
                    <a:ext uri="{9D8B030D-6E8A-4147-A177-3AD203B41FA5}">
                      <a16:colId xmlns:a16="http://schemas.microsoft.com/office/drawing/2014/main" xmlns="" val="1464976927"/>
                    </a:ext>
                  </a:extLst>
                </a:gridCol>
                <a:gridCol w="625231">
                  <a:extLst>
                    <a:ext uri="{9D8B030D-6E8A-4147-A177-3AD203B41FA5}">
                      <a16:colId xmlns:a16="http://schemas.microsoft.com/office/drawing/2014/main" xmlns="" val="1511854580"/>
                    </a:ext>
                  </a:extLst>
                </a:gridCol>
                <a:gridCol w="625231">
                  <a:extLst>
                    <a:ext uri="{9D8B030D-6E8A-4147-A177-3AD203B41FA5}">
                      <a16:colId xmlns:a16="http://schemas.microsoft.com/office/drawing/2014/main" xmlns="" val="616931903"/>
                    </a:ext>
                  </a:extLst>
                </a:gridCol>
                <a:gridCol w="625231">
                  <a:extLst>
                    <a:ext uri="{9D8B030D-6E8A-4147-A177-3AD203B41FA5}">
                      <a16:colId xmlns:a16="http://schemas.microsoft.com/office/drawing/2014/main" xmlns="" val="408108259"/>
                    </a:ext>
                  </a:extLst>
                </a:gridCol>
              </a:tblGrid>
              <a:tr h="455577">
                <a:tc>
                  <a:txBody>
                    <a:bodyPr/>
                    <a:lstStyle/>
                    <a:p>
                      <a:pPr algn="ctr"/>
                      <a:r>
                        <a:rPr lang="en-US" sz="2400"/>
                        <a:t>M</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Ù</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A</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H</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È</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extLst>
                  <a:ext uri="{0D108BD9-81ED-4DB2-BD59-A6C34878D82A}">
                    <a16:rowId xmlns:a16="http://schemas.microsoft.com/office/drawing/2014/main" xmlns="" val="227719879"/>
                  </a:ext>
                </a:extLst>
              </a:tr>
            </a:tbl>
          </a:graphicData>
        </a:graphic>
      </p:graphicFrame>
      <p:graphicFrame>
        <p:nvGraphicFramePr>
          <p:cNvPr id="15" name="Table 14">
            <a:extLst>
              <a:ext uri="{FF2B5EF4-FFF2-40B4-BE49-F238E27FC236}">
                <a16:creationId xmlns:a16="http://schemas.microsoft.com/office/drawing/2014/main" xmlns="" id="{26EA1950-A16B-3036-97DB-00F10CA1DA7C}"/>
              </a:ext>
            </a:extLst>
          </p:cNvPr>
          <p:cNvGraphicFramePr>
            <a:graphicFrameLocks noGrp="1"/>
          </p:cNvGraphicFramePr>
          <p:nvPr>
            <p:extLst>
              <p:ext uri="{D42A27DB-BD31-4B8C-83A1-F6EECF244321}">
                <p14:modId xmlns:p14="http://schemas.microsoft.com/office/powerpoint/2010/main" xmlns="" val="1746621019"/>
              </p:ext>
            </p:extLst>
          </p:nvPr>
        </p:nvGraphicFramePr>
        <p:xfrm>
          <a:off x="2290650" y="2804470"/>
          <a:ext cx="5001848" cy="457200"/>
        </p:xfrm>
        <a:graphic>
          <a:graphicData uri="http://schemas.openxmlformats.org/drawingml/2006/table">
            <a:tbl>
              <a:tblPr firstRow="1" bandRow="1">
                <a:tableStyleId>{5C22544A-7EE6-4342-B048-85BDC9FD1C3A}</a:tableStyleId>
              </a:tblPr>
              <a:tblGrid>
                <a:gridCol w="625231">
                  <a:extLst>
                    <a:ext uri="{9D8B030D-6E8A-4147-A177-3AD203B41FA5}">
                      <a16:colId xmlns:a16="http://schemas.microsoft.com/office/drawing/2014/main" xmlns="" val="563572641"/>
                    </a:ext>
                  </a:extLst>
                </a:gridCol>
                <a:gridCol w="625231">
                  <a:extLst>
                    <a:ext uri="{9D8B030D-6E8A-4147-A177-3AD203B41FA5}">
                      <a16:colId xmlns:a16="http://schemas.microsoft.com/office/drawing/2014/main" xmlns="" val="1464976927"/>
                    </a:ext>
                  </a:extLst>
                </a:gridCol>
                <a:gridCol w="625231">
                  <a:extLst>
                    <a:ext uri="{9D8B030D-6E8A-4147-A177-3AD203B41FA5}">
                      <a16:colId xmlns:a16="http://schemas.microsoft.com/office/drawing/2014/main" xmlns="" val="1511854580"/>
                    </a:ext>
                  </a:extLst>
                </a:gridCol>
                <a:gridCol w="625231">
                  <a:extLst>
                    <a:ext uri="{9D8B030D-6E8A-4147-A177-3AD203B41FA5}">
                      <a16:colId xmlns:a16="http://schemas.microsoft.com/office/drawing/2014/main" xmlns="" val="616931903"/>
                    </a:ext>
                  </a:extLst>
                </a:gridCol>
                <a:gridCol w="625231">
                  <a:extLst>
                    <a:ext uri="{9D8B030D-6E8A-4147-A177-3AD203B41FA5}">
                      <a16:colId xmlns:a16="http://schemas.microsoft.com/office/drawing/2014/main" xmlns="" val="408108259"/>
                    </a:ext>
                  </a:extLst>
                </a:gridCol>
                <a:gridCol w="625231">
                  <a:extLst>
                    <a:ext uri="{9D8B030D-6E8A-4147-A177-3AD203B41FA5}">
                      <a16:colId xmlns:a16="http://schemas.microsoft.com/office/drawing/2014/main" xmlns="" val="1300312029"/>
                    </a:ext>
                  </a:extLst>
                </a:gridCol>
                <a:gridCol w="625231">
                  <a:extLst>
                    <a:ext uri="{9D8B030D-6E8A-4147-A177-3AD203B41FA5}">
                      <a16:colId xmlns:a16="http://schemas.microsoft.com/office/drawing/2014/main" xmlns="" val="1220485786"/>
                    </a:ext>
                  </a:extLst>
                </a:gridCol>
                <a:gridCol w="625231">
                  <a:extLst>
                    <a:ext uri="{9D8B030D-6E8A-4147-A177-3AD203B41FA5}">
                      <a16:colId xmlns:a16="http://schemas.microsoft.com/office/drawing/2014/main" xmlns="" val="4224170428"/>
                    </a:ext>
                  </a:extLst>
                </a:gridCol>
              </a:tblGrid>
              <a:tr h="455577">
                <a:tc>
                  <a:txBody>
                    <a:bodyPr/>
                    <a:lstStyle/>
                    <a:p>
                      <a:pPr algn="ctr"/>
                      <a:r>
                        <a:rPr lang="en-US" sz="2400"/>
                        <a:t>P</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H</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Ậ</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T</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G</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I</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Á</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O</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extLst>
                  <a:ext uri="{0D108BD9-81ED-4DB2-BD59-A6C34878D82A}">
                    <a16:rowId xmlns:a16="http://schemas.microsoft.com/office/drawing/2014/main" xmlns="" val="227719879"/>
                  </a:ext>
                </a:extLst>
              </a:tr>
            </a:tbl>
          </a:graphicData>
        </a:graphic>
      </p:graphicFrame>
      <p:graphicFrame>
        <p:nvGraphicFramePr>
          <p:cNvPr id="16" name="Table 8">
            <a:extLst>
              <a:ext uri="{FF2B5EF4-FFF2-40B4-BE49-F238E27FC236}">
                <a16:creationId xmlns:a16="http://schemas.microsoft.com/office/drawing/2014/main" xmlns="" id="{C8AEE4AD-9700-9755-E5F8-A3609E01E755}"/>
              </a:ext>
            </a:extLst>
          </p:cNvPr>
          <p:cNvGraphicFramePr>
            <a:graphicFrameLocks noGrp="1"/>
          </p:cNvGraphicFramePr>
          <p:nvPr>
            <p:extLst>
              <p:ext uri="{D42A27DB-BD31-4B8C-83A1-F6EECF244321}">
                <p14:modId xmlns:p14="http://schemas.microsoft.com/office/powerpoint/2010/main" xmlns="" val="2791456868"/>
              </p:ext>
            </p:extLst>
          </p:nvPr>
        </p:nvGraphicFramePr>
        <p:xfrm>
          <a:off x="2444906" y="1423245"/>
          <a:ext cx="5001848" cy="457200"/>
        </p:xfrm>
        <a:graphic>
          <a:graphicData uri="http://schemas.openxmlformats.org/drawingml/2006/table">
            <a:tbl>
              <a:tblPr firstRow="1" bandRow="1">
                <a:tableStyleId>{5C22544A-7EE6-4342-B048-85BDC9FD1C3A}</a:tableStyleId>
              </a:tblPr>
              <a:tblGrid>
                <a:gridCol w="625231">
                  <a:extLst>
                    <a:ext uri="{9D8B030D-6E8A-4147-A177-3AD203B41FA5}">
                      <a16:colId xmlns:a16="http://schemas.microsoft.com/office/drawing/2014/main" xmlns="" val="563572641"/>
                    </a:ext>
                  </a:extLst>
                </a:gridCol>
                <a:gridCol w="625231">
                  <a:extLst>
                    <a:ext uri="{9D8B030D-6E8A-4147-A177-3AD203B41FA5}">
                      <a16:colId xmlns:a16="http://schemas.microsoft.com/office/drawing/2014/main" xmlns="" val="1464976927"/>
                    </a:ext>
                  </a:extLst>
                </a:gridCol>
                <a:gridCol w="625231">
                  <a:extLst>
                    <a:ext uri="{9D8B030D-6E8A-4147-A177-3AD203B41FA5}">
                      <a16:colId xmlns:a16="http://schemas.microsoft.com/office/drawing/2014/main" xmlns="" val="1511854580"/>
                    </a:ext>
                  </a:extLst>
                </a:gridCol>
                <a:gridCol w="625231">
                  <a:extLst>
                    <a:ext uri="{9D8B030D-6E8A-4147-A177-3AD203B41FA5}">
                      <a16:colId xmlns:a16="http://schemas.microsoft.com/office/drawing/2014/main" xmlns="" val="616931903"/>
                    </a:ext>
                  </a:extLst>
                </a:gridCol>
                <a:gridCol w="625231">
                  <a:extLst>
                    <a:ext uri="{9D8B030D-6E8A-4147-A177-3AD203B41FA5}">
                      <a16:colId xmlns:a16="http://schemas.microsoft.com/office/drawing/2014/main" xmlns="" val="408108259"/>
                    </a:ext>
                  </a:extLst>
                </a:gridCol>
                <a:gridCol w="625231">
                  <a:extLst>
                    <a:ext uri="{9D8B030D-6E8A-4147-A177-3AD203B41FA5}">
                      <a16:colId xmlns:a16="http://schemas.microsoft.com/office/drawing/2014/main" xmlns="" val="1300312029"/>
                    </a:ext>
                  </a:extLst>
                </a:gridCol>
                <a:gridCol w="625231">
                  <a:extLst>
                    <a:ext uri="{9D8B030D-6E8A-4147-A177-3AD203B41FA5}">
                      <a16:colId xmlns:a16="http://schemas.microsoft.com/office/drawing/2014/main" xmlns="" val="1220485786"/>
                    </a:ext>
                  </a:extLst>
                </a:gridCol>
                <a:gridCol w="625231">
                  <a:extLst>
                    <a:ext uri="{9D8B030D-6E8A-4147-A177-3AD203B41FA5}">
                      <a16:colId xmlns:a16="http://schemas.microsoft.com/office/drawing/2014/main" xmlns="" val="4224170428"/>
                    </a:ext>
                  </a:extLst>
                </a:gridCol>
              </a:tblGrid>
              <a:tr h="455577">
                <a:tc>
                  <a:txBody>
                    <a:bodyPr/>
                    <a:lstStyle/>
                    <a:p>
                      <a:pPr algn="ctr"/>
                      <a:r>
                        <a:rPr lang="en-US" sz="2400" dirty="0">
                          <a:solidFill>
                            <a:srgbClr val="548235"/>
                          </a:solidFill>
                        </a:rPr>
                        <a:t>D</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Ự</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Ợ</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C</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L</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I</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Ệ</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dirty="0">
                          <a:solidFill>
                            <a:srgbClr val="548235"/>
                          </a:solidFill>
                        </a:rPr>
                        <a:t>U</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227719879"/>
                  </a:ext>
                </a:extLst>
              </a:tr>
            </a:tbl>
          </a:graphicData>
        </a:graphic>
      </p:graphicFrame>
      <p:graphicFrame>
        <p:nvGraphicFramePr>
          <p:cNvPr id="17" name="Table 16">
            <a:extLst>
              <a:ext uri="{FF2B5EF4-FFF2-40B4-BE49-F238E27FC236}">
                <a16:creationId xmlns:a16="http://schemas.microsoft.com/office/drawing/2014/main" xmlns="" id="{05D52EB8-9029-8D25-45EC-A059F22D6872}"/>
              </a:ext>
            </a:extLst>
          </p:cNvPr>
          <p:cNvGraphicFramePr>
            <a:graphicFrameLocks noGrp="1"/>
          </p:cNvGraphicFramePr>
          <p:nvPr>
            <p:extLst>
              <p:ext uri="{D42A27DB-BD31-4B8C-83A1-F6EECF244321}">
                <p14:modId xmlns:p14="http://schemas.microsoft.com/office/powerpoint/2010/main" xmlns="" val="4047736992"/>
              </p:ext>
            </p:extLst>
          </p:nvPr>
        </p:nvGraphicFramePr>
        <p:xfrm>
          <a:off x="6176426" y="1887447"/>
          <a:ext cx="1250462" cy="457200"/>
        </p:xfrm>
        <a:graphic>
          <a:graphicData uri="http://schemas.openxmlformats.org/drawingml/2006/table">
            <a:tbl>
              <a:tblPr firstRow="1" bandRow="1">
                <a:tableStyleId>{5C22544A-7EE6-4342-B048-85BDC9FD1C3A}</a:tableStyleId>
              </a:tblPr>
              <a:tblGrid>
                <a:gridCol w="625231">
                  <a:extLst>
                    <a:ext uri="{9D8B030D-6E8A-4147-A177-3AD203B41FA5}">
                      <a16:colId xmlns:a16="http://schemas.microsoft.com/office/drawing/2014/main" xmlns="" val="563572641"/>
                    </a:ext>
                  </a:extLst>
                </a:gridCol>
                <a:gridCol w="625231">
                  <a:extLst>
                    <a:ext uri="{9D8B030D-6E8A-4147-A177-3AD203B41FA5}">
                      <a16:colId xmlns:a16="http://schemas.microsoft.com/office/drawing/2014/main" xmlns="" val="1464976927"/>
                    </a:ext>
                  </a:extLst>
                </a:gridCol>
              </a:tblGrid>
              <a:tr h="455577">
                <a:tc>
                  <a:txBody>
                    <a:bodyPr/>
                    <a:lstStyle/>
                    <a:p>
                      <a:pPr algn="ctr"/>
                      <a:r>
                        <a:rPr lang="en-US" sz="2400">
                          <a:solidFill>
                            <a:srgbClr val="548235"/>
                          </a:solidFill>
                        </a:rPr>
                        <a:t>A</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O</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227719879"/>
                  </a:ext>
                </a:extLst>
              </a:tr>
            </a:tbl>
          </a:graphicData>
        </a:graphic>
      </p:graphicFrame>
      <p:graphicFrame>
        <p:nvGraphicFramePr>
          <p:cNvPr id="18" name="Table 17">
            <a:extLst>
              <a:ext uri="{FF2B5EF4-FFF2-40B4-BE49-F238E27FC236}">
                <a16:creationId xmlns:a16="http://schemas.microsoft.com/office/drawing/2014/main" xmlns="" id="{E6EA025A-34F2-6964-C32D-6EDD6AB3543E}"/>
              </a:ext>
            </a:extLst>
          </p:cNvPr>
          <p:cNvGraphicFramePr>
            <a:graphicFrameLocks noGrp="1"/>
          </p:cNvGraphicFramePr>
          <p:nvPr>
            <p:extLst>
              <p:ext uri="{D42A27DB-BD31-4B8C-83A1-F6EECF244321}">
                <p14:modId xmlns:p14="http://schemas.microsoft.com/office/powerpoint/2010/main" xmlns="" val="1377315427"/>
              </p:ext>
            </p:extLst>
          </p:nvPr>
        </p:nvGraphicFramePr>
        <p:xfrm>
          <a:off x="3675502" y="2347055"/>
          <a:ext cx="3126155" cy="457200"/>
        </p:xfrm>
        <a:graphic>
          <a:graphicData uri="http://schemas.openxmlformats.org/drawingml/2006/table">
            <a:tbl>
              <a:tblPr firstRow="1" bandRow="1">
                <a:tableStyleId>{5C22544A-7EE6-4342-B048-85BDC9FD1C3A}</a:tableStyleId>
              </a:tblPr>
              <a:tblGrid>
                <a:gridCol w="625231">
                  <a:extLst>
                    <a:ext uri="{9D8B030D-6E8A-4147-A177-3AD203B41FA5}">
                      <a16:colId xmlns:a16="http://schemas.microsoft.com/office/drawing/2014/main" xmlns="" val="563572641"/>
                    </a:ext>
                  </a:extLst>
                </a:gridCol>
                <a:gridCol w="625231">
                  <a:extLst>
                    <a:ext uri="{9D8B030D-6E8A-4147-A177-3AD203B41FA5}">
                      <a16:colId xmlns:a16="http://schemas.microsoft.com/office/drawing/2014/main" xmlns="" val="1464976927"/>
                    </a:ext>
                  </a:extLst>
                </a:gridCol>
                <a:gridCol w="625231">
                  <a:extLst>
                    <a:ext uri="{9D8B030D-6E8A-4147-A177-3AD203B41FA5}">
                      <a16:colId xmlns:a16="http://schemas.microsoft.com/office/drawing/2014/main" xmlns="" val="1511854580"/>
                    </a:ext>
                  </a:extLst>
                </a:gridCol>
                <a:gridCol w="625231">
                  <a:extLst>
                    <a:ext uri="{9D8B030D-6E8A-4147-A177-3AD203B41FA5}">
                      <a16:colId xmlns:a16="http://schemas.microsoft.com/office/drawing/2014/main" xmlns="" val="616931903"/>
                    </a:ext>
                  </a:extLst>
                </a:gridCol>
                <a:gridCol w="625231">
                  <a:extLst>
                    <a:ext uri="{9D8B030D-6E8A-4147-A177-3AD203B41FA5}">
                      <a16:colId xmlns:a16="http://schemas.microsoft.com/office/drawing/2014/main" xmlns="" val="408108259"/>
                    </a:ext>
                  </a:extLst>
                </a:gridCol>
              </a:tblGrid>
              <a:tr h="455577">
                <a:tc>
                  <a:txBody>
                    <a:bodyPr/>
                    <a:lstStyle/>
                    <a:p>
                      <a:pPr algn="ctr"/>
                      <a:r>
                        <a:rPr lang="en-US" sz="2400">
                          <a:solidFill>
                            <a:srgbClr val="548235"/>
                          </a:solidFill>
                        </a:rPr>
                        <a:t>M</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Ù</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A</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H</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È</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227719879"/>
                  </a:ext>
                </a:extLst>
              </a:tr>
            </a:tbl>
          </a:graphicData>
        </a:graphic>
      </p:graphicFrame>
      <p:graphicFrame>
        <p:nvGraphicFramePr>
          <p:cNvPr id="19" name="Table 18">
            <a:extLst>
              <a:ext uri="{FF2B5EF4-FFF2-40B4-BE49-F238E27FC236}">
                <a16:creationId xmlns:a16="http://schemas.microsoft.com/office/drawing/2014/main" xmlns="" id="{A5832383-204F-E1E2-7D11-BB663CF44020}"/>
              </a:ext>
            </a:extLst>
          </p:cNvPr>
          <p:cNvGraphicFramePr>
            <a:graphicFrameLocks noGrp="1"/>
          </p:cNvGraphicFramePr>
          <p:nvPr>
            <p:extLst>
              <p:ext uri="{D42A27DB-BD31-4B8C-83A1-F6EECF244321}">
                <p14:modId xmlns:p14="http://schemas.microsoft.com/office/powerpoint/2010/main" xmlns="" val="1463278838"/>
              </p:ext>
            </p:extLst>
          </p:nvPr>
        </p:nvGraphicFramePr>
        <p:xfrm>
          <a:off x="2308712" y="2811472"/>
          <a:ext cx="5001848" cy="457200"/>
        </p:xfrm>
        <a:graphic>
          <a:graphicData uri="http://schemas.openxmlformats.org/drawingml/2006/table">
            <a:tbl>
              <a:tblPr firstRow="1" bandRow="1">
                <a:tableStyleId>{5C22544A-7EE6-4342-B048-85BDC9FD1C3A}</a:tableStyleId>
              </a:tblPr>
              <a:tblGrid>
                <a:gridCol w="625231">
                  <a:extLst>
                    <a:ext uri="{9D8B030D-6E8A-4147-A177-3AD203B41FA5}">
                      <a16:colId xmlns:a16="http://schemas.microsoft.com/office/drawing/2014/main" xmlns="" val="563572641"/>
                    </a:ext>
                  </a:extLst>
                </a:gridCol>
                <a:gridCol w="625231">
                  <a:extLst>
                    <a:ext uri="{9D8B030D-6E8A-4147-A177-3AD203B41FA5}">
                      <a16:colId xmlns:a16="http://schemas.microsoft.com/office/drawing/2014/main" xmlns="" val="1464976927"/>
                    </a:ext>
                  </a:extLst>
                </a:gridCol>
                <a:gridCol w="625231">
                  <a:extLst>
                    <a:ext uri="{9D8B030D-6E8A-4147-A177-3AD203B41FA5}">
                      <a16:colId xmlns:a16="http://schemas.microsoft.com/office/drawing/2014/main" xmlns="" val="1511854580"/>
                    </a:ext>
                  </a:extLst>
                </a:gridCol>
                <a:gridCol w="625231">
                  <a:extLst>
                    <a:ext uri="{9D8B030D-6E8A-4147-A177-3AD203B41FA5}">
                      <a16:colId xmlns:a16="http://schemas.microsoft.com/office/drawing/2014/main" xmlns="" val="616931903"/>
                    </a:ext>
                  </a:extLst>
                </a:gridCol>
                <a:gridCol w="625231">
                  <a:extLst>
                    <a:ext uri="{9D8B030D-6E8A-4147-A177-3AD203B41FA5}">
                      <a16:colId xmlns:a16="http://schemas.microsoft.com/office/drawing/2014/main" xmlns="" val="408108259"/>
                    </a:ext>
                  </a:extLst>
                </a:gridCol>
                <a:gridCol w="625231">
                  <a:extLst>
                    <a:ext uri="{9D8B030D-6E8A-4147-A177-3AD203B41FA5}">
                      <a16:colId xmlns:a16="http://schemas.microsoft.com/office/drawing/2014/main" xmlns="" val="1300312029"/>
                    </a:ext>
                  </a:extLst>
                </a:gridCol>
                <a:gridCol w="625231">
                  <a:extLst>
                    <a:ext uri="{9D8B030D-6E8A-4147-A177-3AD203B41FA5}">
                      <a16:colId xmlns:a16="http://schemas.microsoft.com/office/drawing/2014/main" xmlns="" val="1220485786"/>
                    </a:ext>
                  </a:extLst>
                </a:gridCol>
                <a:gridCol w="625231">
                  <a:extLst>
                    <a:ext uri="{9D8B030D-6E8A-4147-A177-3AD203B41FA5}">
                      <a16:colId xmlns:a16="http://schemas.microsoft.com/office/drawing/2014/main" xmlns="" val="4224170428"/>
                    </a:ext>
                  </a:extLst>
                </a:gridCol>
              </a:tblGrid>
              <a:tr h="455577">
                <a:tc>
                  <a:txBody>
                    <a:bodyPr/>
                    <a:lstStyle/>
                    <a:p>
                      <a:pPr algn="ctr"/>
                      <a:r>
                        <a:rPr lang="en-US" sz="2400">
                          <a:solidFill>
                            <a:srgbClr val="548235"/>
                          </a:solidFill>
                        </a:rPr>
                        <a:t>P</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H</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Ậ</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T</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G</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I</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Á</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O</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227719879"/>
                  </a:ext>
                </a:extLst>
              </a:tr>
            </a:tbl>
          </a:graphicData>
        </a:graphic>
      </p:graphicFrame>
      <p:graphicFrame>
        <p:nvGraphicFramePr>
          <p:cNvPr id="26" name="Table 25">
            <a:extLst>
              <a:ext uri="{FF2B5EF4-FFF2-40B4-BE49-F238E27FC236}">
                <a16:creationId xmlns:a16="http://schemas.microsoft.com/office/drawing/2014/main" xmlns="" id="{2CBB27B5-00D7-5398-CEBD-58078AE7DEC0}"/>
              </a:ext>
            </a:extLst>
          </p:cNvPr>
          <p:cNvGraphicFramePr>
            <a:graphicFrameLocks noGrp="1"/>
          </p:cNvGraphicFramePr>
          <p:nvPr>
            <p:extLst>
              <p:ext uri="{D42A27DB-BD31-4B8C-83A1-F6EECF244321}">
                <p14:modId xmlns:p14="http://schemas.microsoft.com/office/powerpoint/2010/main" xmlns="" val="311514852"/>
              </p:ext>
            </p:extLst>
          </p:nvPr>
        </p:nvGraphicFramePr>
        <p:xfrm>
          <a:off x="2515411" y="3710458"/>
          <a:ext cx="2995014" cy="487680"/>
        </p:xfrm>
        <a:graphic>
          <a:graphicData uri="http://schemas.openxmlformats.org/drawingml/2006/table">
            <a:tbl>
              <a:tblPr firstRow="1" bandRow="1"/>
              <a:tblGrid>
                <a:gridCol w="499169">
                  <a:extLst>
                    <a:ext uri="{9D8B030D-6E8A-4147-A177-3AD203B41FA5}">
                      <a16:colId xmlns:a16="http://schemas.microsoft.com/office/drawing/2014/main" xmlns="" val="372773932"/>
                    </a:ext>
                  </a:extLst>
                </a:gridCol>
                <a:gridCol w="499169">
                  <a:extLst>
                    <a:ext uri="{9D8B030D-6E8A-4147-A177-3AD203B41FA5}">
                      <a16:colId xmlns:a16="http://schemas.microsoft.com/office/drawing/2014/main" xmlns="" val="3194490619"/>
                    </a:ext>
                  </a:extLst>
                </a:gridCol>
                <a:gridCol w="499169">
                  <a:extLst>
                    <a:ext uri="{9D8B030D-6E8A-4147-A177-3AD203B41FA5}">
                      <a16:colId xmlns:a16="http://schemas.microsoft.com/office/drawing/2014/main" xmlns="" val="2583548729"/>
                    </a:ext>
                  </a:extLst>
                </a:gridCol>
                <a:gridCol w="499169">
                  <a:extLst>
                    <a:ext uri="{9D8B030D-6E8A-4147-A177-3AD203B41FA5}">
                      <a16:colId xmlns:a16="http://schemas.microsoft.com/office/drawing/2014/main" xmlns="" val="2148805723"/>
                    </a:ext>
                  </a:extLst>
                </a:gridCol>
                <a:gridCol w="499169">
                  <a:extLst>
                    <a:ext uri="{9D8B030D-6E8A-4147-A177-3AD203B41FA5}">
                      <a16:colId xmlns:a16="http://schemas.microsoft.com/office/drawing/2014/main" xmlns="" val="1926726975"/>
                    </a:ext>
                  </a:extLst>
                </a:gridCol>
                <a:gridCol w="499169">
                  <a:extLst>
                    <a:ext uri="{9D8B030D-6E8A-4147-A177-3AD203B41FA5}">
                      <a16:colId xmlns:a16="http://schemas.microsoft.com/office/drawing/2014/main" xmlns="" val="2300646270"/>
                    </a:ext>
                  </a:extLst>
                </a:gridCol>
              </a:tblGrid>
              <a:tr h="487680">
                <a:tc>
                  <a:txBody>
                    <a:bodyPr/>
                    <a:lstStyle/>
                    <a:p>
                      <a:r>
                        <a:rPr lang="en-US" sz="2400" b="1">
                          <a:solidFill>
                            <a:srgbClr val="843C0C"/>
                          </a:solidFill>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r>
                        <a:rPr lang="en-US" sz="2400" b="1">
                          <a:solidFill>
                            <a:srgbClr val="843C0C"/>
                          </a:solidFill>
                        </a:rPr>
                        <a:t>O</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r>
                        <a:rPr lang="en-US" sz="2400" b="1">
                          <a:solidFill>
                            <a:srgbClr val="843C0C"/>
                          </a:solidFill>
                        </a:rPr>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r>
                        <a:rPr lang="en-US" sz="2400" b="1">
                          <a:solidFill>
                            <a:srgbClr val="843C0C"/>
                          </a:solidFill>
                        </a:rPr>
                        <a:t>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r>
                        <a:rPr lang="en-US" sz="2400" b="1">
                          <a:solidFill>
                            <a:srgbClr val="843C0C"/>
                          </a:solidFill>
                        </a:rPr>
                        <a:t>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r>
                        <a:rPr lang="en-US" sz="2400" b="1">
                          <a:solidFill>
                            <a:srgbClr val="843C0C"/>
                          </a:solidFill>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extLst>
                  <a:ext uri="{0D108BD9-81ED-4DB2-BD59-A6C34878D82A}">
                    <a16:rowId xmlns:a16="http://schemas.microsoft.com/office/drawing/2014/main" xmlns="" val="4148427135"/>
                  </a:ext>
                </a:extLst>
              </a:tr>
            </a:tbl>
          </a:graphicData>
        </a:graphic>
      </p:graphicFrame>
    </p:spTree>
    <p:extLst>
      <p:ext uri="{BB962C8B-B14F-4D97-AF65-F5344CB8AC3E}">
        <p14:creationId xmlns:p14="http://schemas.microsoft.com/office/powerpoint/2010/main" xmlns="" val="417919737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17"/>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17"/>
                                        </p:tgtEl>
                                      </p:cBhvr>
                                    </p:animEffect>
                                    <p:set>
                                      <p:cBhvr>
                                        <p:cTn id="7"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8" restart="whenNotActive" fill="hold" evtFilter="cancelBubble" nodeType="interactiveSeq">
                <p:stCondLst>
                  <p:cond evt="onClick" delay="0">
                    <p:tgtEl>
                      <p:spTgt spid="119"/>
                    </p:tgtEl>
                  </p:cond>
                </p:stCondLst>
                <p:endSync evt="end" delay="0">
                  <p:rtn val="all"/>
                </p:endSync>
                <p:childTnLst>
                  <p:par>
                    <p:cTn id="9" fill="hold">
                      <p:stCondLst>
                        <p:cond delay="0"/>
                      </p:stCondLst>
                      <p:childTnLst>
                        <p:par>
                          <p:cTn id="10" fill="hold">
                            <p:stCondLst>
                              <p:cond delay="0"/>
                            </p:stCondLst>
                            <p:childTnLst>
                              <p:par>
                                <p:cTn id="11" presetID="22" presetClass="exit" presetSubtype="1" fill="hold" grpId="0" nodeType="clickEffect">
                                  <p:stCondLst>
                                    <p:cond delay="0"/>
                                  </p:stCondLst>
                                  <p:childTnLst>
                                    <p:animEffect transition="out" filter="wipe(up)">
                                      <p:cBhvr>
                                        <p:cTn id="12" dur="500"/>
                                        <p:tgtEl>
                                          <p:spTgt spid="119"/>
                                        </p:tgtEl>
                                      </p:cBhvr>
                                    </p:animEffect>
                                    <p:set>
                                      <p:cBhvr>
                                        <p:cTn id="13"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4" restart="whenNotActive" fill="hold" evtFilter="cancelBubble" nodeType="interactiveSeq">
                <p:stCondLst>
                  <p:cond evt="onClick" delay="0">
                    <p:tgtEl>
                      <p:spTgt spid="120"/>
                    </p:tgtEl>
                  </p:cond>
                </p:stCondLst>
                <p:endSync evt="end" delay="0">
                  <p:rtn val="all"/>
                </p:endSync>
                <p:childTnLst>
                  <p:par>
                    <p:cTn id="15" fill="hold">
                      <p:stCondLst>
                        <p:cond delay="0"/>
                      </p:stCondLst>
                      <p:childTnLst>
                        <p:par>
                          <p:cTn id="16" fill="hold">
                            <p:stCondLst>
                              <p:cond delay="0"/>
                            </p:stCondLst>
                            <p:childTnLst>
                              <p:par>
                                <p:cTn id="17" presetID="22" presetClass="exit" presetSubtype="1" fill="hold" grpId="0" nodeType="clickEffect">
                                  <p:stCondLst>
                                    <p:cond delay="0"/>
                                  </p:stCondLst>
                                  <p:childTnLst>
                                    <p:animEffect transition="out" filter="wipe(up)">
                                      <p:cBhvr>
                                        <p:cTn id="18" dur="500"/>
                                        <p:tgtEl>
                                          <p:spTgt spid="120"/>
                                        </p:tgtEl>
                                      </p:cBhvr>
                                    </p:animEffect>
                                    <p:set>
                                      <p:cBhvr>
                                        <p:cTn id="1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0" restart="whenNotActive" fill="hold" evtFilter="cancelBubble" nodeType="interactiveSeq">
                <p:stCondLst>
                  <p:cond evt="onClick" delay="0">
                    <p:tgtEl>
                      <p:spTgt spid="121"/>
                    </p:tgtEl>
                  </p:cond>
                </p:stCondLst>
                <p:endSync evt="end" delay="0">
                  <p:rtn val="all"/>
                </p:endSync>
                <p:childTnLst>
                  <p:par>
                    <p:cTn id="21" fill="hold">
                      <p:stCondLst>
                        <p:cond delay="0"/>
                      </p:stCondLst>
                      <p:childTnLst>
                        <p:par>
                          <p:cTn id="22" fill="hold">
                            <p:stCondLst>
                              <p:cond delay="0"/>
                            </p:stCondLst>
                            <p:childTnLst>
                              <p:par>
                                <p:cTn id="23" presetID="22" presetClass="exit" presetSubtype="1" fill="hold" grpId="0" nodeType="clickEffect">
                                  <p:stCondLst>
                                    <p:cond delay="0"/>
                                  </p:stCondLst>
                                  <p:childTnLst>
                                    <p:animEffect transition="out" filter="wipe(up)">
                                      <p:cBhvr>
                                        <p:cTn id="24" dur="500"/>
                                        <p:tgtEl>
                                          <p:spTgt spid="121"/>
                                        </p:tgtEl>
                                      </p:cBhvr>
                                    </p:animEffect>
                                    <p:set>
                                      <p:cBhvr>
                                        <p:cTn id="25"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26" restart="whenNotActive" fill="hold" evtFilter="cancelBubble" nodeType="interactiveSeq">
                <p:stCondLst>
                  <p:cond evt="onClick" delay="0">
                    <p:tgtEl>
                      <p:spTgt spid="489"/>
                    </p:tgtEl>
                  </p:cond>
                </p:stCondLst>
                <p:endSync evt="end" delay="0">
                  <p:rtn val="all"/>
                </p:endSync>
                <p:childTnLst>
                  <p:par>
                    <p:cTn id="27" fill="hold">
                      <p:stCondLst>
                        <p:cond delay="0"/>
                      </p:stCondLst>
                      <p:childTnLst>
                        <p:par>
                          <p:cTn id="28" fill="hold">
                            <p:stCondLst>
                              <p:cond delay="0"/>
                            </p:stCondLst>
                            <p:childTnLst>
                              <p:par>
                                <p:cTn id="29" presetID="22" presetClass="exit" presetSubtype="1" fill="hold" grpId="0" nodeType="clickEffect">
                                  <p:stCondLst>
                                    <p:cond delay="0"/>
                                  </p:stCondLst>
                                  <p:childTnLst>
                                    <p:animEffect transition="out" filter="wipe(up)">
                                      <p:cBhvr>
                                        <p:cTn id="30" dur="500"/>
                                        <p:tgtEl>
                                          <p:spTgt spid="489"/>
                                        </p:tgtEl>
                                      </p:cBhvr>
                                    </p:animEffect>
                                    <p:set>
                                      <p:cBhvr>
                                        <p:cTn id="31" dur="1" fill="hold">
                                          <p:stCondLst>
                                            <p:cond delay="499"/>
                                          </p:stCondLst>
                                        </p:cTn>
                                        <p:tgtEl>
                                          <p:spTgt spid="489"/>
                                        </p:tgtEl>
                                        <p:attrNameLst>
                                          <p:attrName>style.visibility</p:attrName>
                                        </p:attrNameLst>
                                      </p:cBhvr>
                                      <p:to>
                                        <p:strVal val="hidden"/>
                                      </p:to>
                                    </p:set>
                                  </p:childTnLst>
                                </p:cTn>
                              </p:par>
                            </p:childTnLst>
                          </p:cTn>
                        </p:par>
                      </p:childTnLst>
                    </p:cTn>
                  </p:par>
                </p:childTnLst>
              </p:cTn>
              <p:nextCondLst>
                <p:cond evt="onClick" delay="0">
                  <p:tgtEl>
                    <p:spTgt spid="489"/>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nodeType="clickEffect">
                                  <p:stCondLst>
                                    <p:cond delay="0"/>
                                  </p:stCondLst>
                                  <p:childTnLst>
                                    <p:animEffect transition="out" filter="barn(inVertical)">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nodeType="clickEffect">
                                  <p:stCondLst>
                                    <p:cond delay="0"/>
                                  </p:stCondLst>
                                  <p:childTnLst>
                                    <p:animEffect transition="out" filter="barn(inVertical)">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17" grpId="0" animBg="1"/>
      <p:bldP spid="119" grpId="0" animBg="1"/>
      <p:bldP spid="120" grpId="0" animBg="1"/>
      <p:bldP spid="121" grpId="0" animBg="1"/>
      <p:bldP spid="48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8CAB37A6-65CA-CC92-D4CD-DB1CE3D38A7B}"/>
              </a:ext>
            </a:extLst>
          </p:cNvPr>
          <p:cNvPicPr>
            <a:picLocks noChangeAspect="1"/>
          </p:cNvPicPr>
          <p:nvPr/>
        </p:nvPicPr>
        <p:blipFill>
          <a:blip r:embed="rId2"/>
          <a:stretch>
            <a:fillRect/>
          </a:stretch>
        </p:blipFill>
        <p:spPr>
          <a:xfrm>
            <a:off x="0" y="1673"/>
            <a:ext cx="12192000" cy="6854653"/>
          </a:xfrm>
          <a:prstGeom prst="rect">
            <a:avLst/>
          </a:prstGeom>
        </p:spPr>
      </p:pic>
      <p:pic>
        <p:nvPicPr>
          <p:cNvPr id="6" name="图片 37">
            <a:extLst>
              <a:ext uri="{FF2B5EF4-FFF2-40B4-BE49-F238E27FC236}">
                <a16:creationId xmlns:a16="http://schemas.microsoft.com/office/drawing/2014/main" xmlns="" id="{ED128366-7C87-8987-6D59-BEC64E020EAE}"/>
              </a:ext>
            </a:extLst>
          </p:cNvPr>
          <p:cNvPicPr>
            <a:picLocks noChangeAspect="1"/>
          </p:cNvPicPr>
          <p:nvPr/>
        </p:nvPicPr>
        <p:blipFill>
          <a:blip r:embed="rId3"/>
          <a:stretch>
            <a:fillRect/>
          </a:stretch>
        </p:blipFill>
        <p:spPr>
          <a:xfrm>
            <a:off x="3676310" y="5202526"/>
            <a:ext cx="2291764" cy="1097121"/>
          </a:xfrm>
          <a:prstGeom prst="rect">
            <a:avLst/>
          </a:prstGeom>
        </p:spPr>
      </p:pic>
      <p:pic>
        <p:nvPicPr>
          <p:cNvPr id="7" name="图片 41">
            <a:extLst>
              <a:ext uri="{FF2B5EF4-FFF2-40B4-BE49-F238E27FC236}">
                <a16:creationId xmlns:a16="http://schemas.microsoft.com/office/drawing/2014/main" xmlns="" id="{F8086FBC-B033-13C6-09AC-11EF493BE787}"/>
              </a:ext>
            </a:extLst>
          </p:cNvPr>
          <p:cNvPicPr>
            <a:picLocks noChangeAspect="1"/>
          </p:cNvPicPr>
          <p:nvPr/>
        </p:nvPicPr>
        <p:blipFill>
          <a:blip r:embed="rId4"/>
          <a:stretch>
            <a:fillRect/>
          </a:stretch>
        </p:blipFill>
        <p:spPr>
          <a:xfrm>
            <a:off x="-144697" y="6010861"/>
            <a:ext cx="12222743" cy="910204"/>
          </a:xfrm>
          <a:prstGeom prst="rect">
            <a:avLst/>
          </a:prstGeom>
        </p:spPr>
      </p:pic>
      <p:pic>
        <p:nvPicPr>
          <p:cNvPr id="8" name="图片 46">
            <a:extLst>
              <a:ext uri="{FF2B5EF4-FFF2-40B4-BE49-F238E27FC236}">
                <a16:creationId xmlns:a16="http://schemas.microsoft.com/office/drawing/2014/main" xmlns="" id="{CFF19E74-AE48-BF5E-0A4D-233203D39372}"/>
              </a:ext>
            </a:extLst>
          </p:cNvPr>
          <p:cNvPicPr>
            <a:picLocks noChangeAspect="1"/>
          </p:cNvPicPr>
          <p:nvPr/>
        </p:nvPicPr>
        <p:blipFill>
          <a:blip r:embed="rId5"/>
          <a:stretch>
            <a:fillRect/>
          </a:stretch>
        </p:blipFill>
        <p:spPr>
          <a:xfrm>
            <a:off x="-151850" y="3232381"/>
            <a:ext cx="3122803" cy="3463839"/>
          </a:xfrm>
          <a:prstGeom prst="rect">
            <a:avLst/>
          </a:prstGeom>
        </p:spPr>
      </p:pic>
      <p:grpSp>
        <p:nvGrpSpPr>
          <p:cNvPr id="12" name="组合 56">
            <a:extLst>
              <a:ext uri="{FF2B5EF4-FFF2-40B4-BE49-F238E27FC236}">
                <a16:creationId xmlns:a16="http://schemas.microsoft.com/office/drawing/2014/main" xmlns="" id="{5D8270CF-5AC4-C98D-1E29-E294CC1CD0FB}"/>
              </a:ext>
            </a:extLst>
          </p:cNvPr>
          <p:cNvGrpSpPr/>
          <p:nvPr/>
        </p:nvGrpSpPr>
        <p:grpSpPr>
          <a:xfrm>
            <a:off x="8398824" y="3805637"/>
            <a:ext cx="3900877" cy="3004288"/>
            <a:chOff x="5571854" y="2365410"/>
            <a:chExt cx="2926334" cy="2253737"/>
          </a:xfrm>
        </p:grpSpPr>
        <p:pic>
          <p:nvPicPr>
            <p:cNvPr id="13" name="图片 44">
              <a:extLst>
                <a:ext uri="{FF2B5EF4-FFF2-40B4-BE49-F238E27FC236}">
                  <a16:creationId xmlns:a16="http://schemas.microsoft.com/office/drawing/2014/main" xmlns="" id="{25914637-26AD-6019-4416-90C73AA4796C}"/>
                </a:ext>
              </a:extLst>
            </p:cNvPr>
            <p:cNvPicPr>
              <a:picLocks noChangeAspect="1"/>
            </p:cNvPicPr>
            <p:nvPr/>
          </p:nvPicPr>
          <p:blipFill>
            <a:blip r:embed="rId6"/>
            <a:stretch>
              <a:fillRect/>
            </a:stretch>
          </p:blipFill>
          <p:spPr>
            <a:xfrm>
              <a:off x="6796019" y="2365410"/>
              <a:ext cx="786452" cy="682811"/>
            </a:xfrm>
            <a:prstGeom prst="rect">
              <a:avLst/>
            </a:prstGeom>
          </p:spPr>
        </p:pic>
        <p:pic>
          <p:nvPicPr>
            <p:cNvPr id="14" name="图片 34">
              <a:extLst>
                <a:ext uri="{FF2B5EF4-FFF2-40B4-BE49-F238E27FC236}">
                  <a16:creationId xmlns:a16="http://schemas.microsoft.com/office/drawing/2014/main" xmlns="" id="{190690CE-0C29-0911-EB09-AACFE1784527}"/>
                </a:ext>
              </a:extLst>
            </p:cNvPr>
            <p:cNvPicPr>
              <a:picLocks noChangeAspect="1"/>
            </p:cNvPicPr>
            <p:nvPr/>
          </p:nvPicPr>
          <p:blipFill>
            <a:blip r:embed="rId7"/>
            <a:stretch>
              <a:fillRect/>
            </a:stretch>
          </p:blipFill>
          <p:spPr>
            <a:xfrm>
              <a:off x="5571854" y="2906023"/>
              <a:ext cx="2926334" cy="1713124"/>
            </a:xfrm>
            <a:prstGeom prst="rect">
              <a:avLst/>
            </a:prstGeom>
          </p:spPr>
        </p:pic>
      </p:grpSp>
      <p:sp>
        <p:nvSpPr>
          <p:cNvPr id="15" name="Rectangle: Folded Corner 14">
            <a:extLst>
              <a:ext uri="{FF2B5EF4-FFF2-40B4-BE49-F238E27FC236}">
                <a16:creationId xmlns:a16="http://schemas.microsoft.com/office/drawing/2014/main" xmlns="" id="{43DBF4F5-99FC-421A-9499-35139D85BD33}"/>
              </a:ext>
            </a:extLst>
          </p:cNvPr>
          <p:cNvSpPr/>
          <p:nvPr/>
        </p:nvSpPr>
        <p:spPr>
          <a:xfrm>
            <a:off x="1877830" y="1718093"/>
            <a:ext cx="9201197" cy="2743456"/>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73542330-D9CE-47F9-96C4-A49EA21F964B}"/>
              </a:ext>
            </a:extLst>
          </p:cNvPr>
          <p:cNvSpPr/>
          <p:nvPr/>
        </p:nvSpPr>
        <p:spPr>
          <a:xfrm rot="19010495">
            <a:off x="2499636" y="1484380"/>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xmlns="" id="{E7881C87-298B-44F1-BA3F-15F860C6F206}"/>
              </a:ext>
            </a:extLst>
          </p:cNvPr>
          <p:cNvSpPr/>
          <p:nvPr/>
        </p:nvSpPr>
        <p:spPr>
          <a:xfrm>
            <a:off x="2462710" y="2012531"/>
            <a:ext cx="8092137" cy="2220671"/>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xmlns="" id="{D3298975-E4D6-4EF0-A0DD-C34A6B315261}"/>
              </a:ext>
            </a:extLst>
          </p:cNvPr>
          <p:cNvSpPr txBox="1"/>
          <p:nvPr/>
        </p:nvSpPr>
        <p:spPr>
          <a:xfrm>
            <a:off x="2866031" y="2170315"/>
            <a:ext cx="7001300" cy="1815882"/>
          </a:xfrm>
          <a:prstGeom prst="rect">
            <a:avLst/>
          </a:prstGeom>
          <a:noFill/>
        </p:spPr>
        <p:txBody>
          <a:bodyPr wrap="square" rtlCol="0">
            <a:spAutoFit/>
          </a:bodyPr>
          <a:lstStyle/>
          <a:p>
            <a:pPr algn="just"/>
            <a:r>
              <a:rPr lang="en-US" sz="2800" b="1"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ngang</a:t>
            </a:r>
            <a:r>
              <a:rPr lang="en-US" sz="28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thuốc</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gốc</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thuốc</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b="1"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8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bg1"/>
              </a:solidFill>
              <a:effectLst/>
              <a:latin typeface=".VnTime"/>
              <a:ea typeface="Times New Roman" panose="02020603050405020304" pitchFamily="18" charset="0"/>
              <a:cs typeface="Times New Roman" panose="02020603050405020304" pitchFamily="18" charset="0"/>
            </a:endParaRPr>
          </a:p>
        </p:txBody>
      </p:sp>
      <p:pic>
        <p:nvPicPr>
          <p:cNvPr id="21" name="Graphic 20" descr="Home">
            <a:hlinkClick r:id="rId8" action="ppaction://hlinksldjump"/>
            <a:extLst>
              <a:ext uri="{FF2B5EF4-FFF2-40B4-BE49-F238E27FC236}">
                <a16:creationId xmlns:a16="http://schemas.microsoft.com/office/drawing/2014/main" xmlns="" id="{80E7BF02-E7AD-4CEB-AAF4-90930AB673C6}"/>
              </a:ext>
            </a:extLst>
          </p:cNvPr>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tretch>
            <a:fillRect/>
          </a:stretch>
        </p:blipFill>
        <p:spPr>
          <a:xfrm>
            <a:off x="10739955" y="5613708"/>
            <a:ext cx="1211205" cy="1211205"/>
          </a:xfrm>
          <a:prstGeom prst="rect">
            <a:avLst/>
          </a:prstGeom>
        </p:spPr>
      </p:pic>
      <p:sp>
        <p:nvSpPr>
          <p:cNvPr id="45" name="1">
            <a:hlinkClick r:id="rId11" action="ppaction://hlinksldjump"/>
            <a:extLst>
              <a:ext uri="{FF2B5EF4-FFF2-40B4-BE49-F238E27FC236}">
                <a16:creationId xmlns:a16="http://schemas.microsoft.com/office/drawing/2014/main" xmlns="" id="{1255F56B-CE12-44DE-8EBE-8D2DD84F9AC7}"/>
              </a:ext>
            </a:extLst>
          </p:cNvPr>
          <p:cNvSpPr/>
          <p:nvPr/>
        </p:nvSpPr>
        <p:spPr>
          <a:xfrm>
            <a:off x="1877830" y="393605"/>
            <a:ext cx="584880" cy="44148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r>
              <a:rPr kumimoji="0" lang="vi-VN" sz="3599"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1</a:t>
            </a:r>
            <a:endParaRPr kumimoji="0" lang="en-US" sz="3599"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4" name="Table 8">
            <a:extLst>
              <a:ext uri="{FF2B5EF4-FFF2-40B4-BE49-F238E27FC236}">
                <a16:creationId xmlns:a16="http://schemas.microsoft.com/office/drawing/2014/main" xmlns="" id="{F9635D54-2D4F-CF72-26DB-6833E1242531}"/>
              </a:ext>
            </a:extLst>
          </p:cNvPr>
          <p:cNvGraphicFramePr>
            <a:graphicFrameLocks noGrp="1"/>
          </p:cNvGraphicFramePr>
          <p:nvPr>
            <p:extLst>
              <p:ext uri="{D42A27DB-BD31-4B8C-83A1-F6EECF244321}">
                <p14:modId xmlns:p14="http://schemas.microsoft.com/office/powerpoint/2010/main" xmlns="" val="2851748917"/>
              </p:ext>
            </p:extLst>
          </p:nvPr>
        </p:nvGraphicFramePr>
        <p:xfrm>
          <a:off x="2736333" y="388834"/>
          <a:ext cx="5001848" cy="457200"/>
        </p:xfrm>
        <a:graphic>
          <a:graphicData uri="http://schemas.openxmlformats.org/drawingml/2006/table">
            <a:tbl>
              <a:tblPr firstRow="1" bandRow="1">
                <a:tableStyleId>{5C22544A-7EE6-4342-B048-85BDC9FD1C3A}</a:tableStyleId>
              </a:tblPr>
              <a:tblGrid>
                <a:gridCol w="625231">
                  <a:extLst>
                    <a:ext uri="{9D8B030D-6E8A-4147-A177-3AD203B41FA5}">
                      <a16:colId xmlns:a16="http://schemas.microsoft.com/office/drawing/2014/main" xmlns="" val="563572641"/>
                    </a:ext>
                  </a:extLst>
                </a:gridCol>
                <a:gridCol w="625231">
                  <a:extLst>
                    <a:ext uri="{9D8B030D-6E8A-4147-A177-3AD203B41FA5}">
                      <a16:colId xmlns:a16="http://schemas.microsoft.com/office/drawing/2014/main" xmlns="" val="1464976927"/>
                    </a:ext>
                  </a:extLst>
                </a:gridCol>
                <a:gridCol w="625231">
                  <a:extLst>
                    <a:ext uri="{9D8B030D-6E8A-4147-A177-3AD203B41FA5}">
                      <a16:colId xmlns:a16="http://schemas.microsoft.com/office/drawing/2014/main" xmlns="" val="1511854580"/>
                    </a:ext>
                  </a:extLst>
                </a:gridCol>
                <a:gridCol w="625231">
                  <a:extLst>
                    <a:ext uri="{9D8B030D-6E8A-4147-A177-3AD203B41FA5}">
                      <a16:colId xmlns:a16="http://schemas.microsoft.com/office/drawing/2014/main" xmlns="" val="616931903"/>
                    </a:ext>
                  </a:extLst>
                </a:gridCol>
                <a:gridCol w="625231">
                  <a:extLst>
                    <a:ext uri="{9D8B030D-6E8A-4147-A177-3AD203B41FA5}">
                      <a16:colId xmlns:a16="http://schemas.microsoft.com/office/drawing/2014/main" xmlns="" val="408108259"/>
                    </a:ext>
                  </a:extLst>
                </a:gridCol>
                <a:gridCol w="625231">
                  <a:extLst>
                    <a:ext uri="{9D8B030D-6E8A-4147-A177-3AD203B41FA5}">
                      <a16:colId xmlns:a16="http://schemas.microsoft.com/office/drawing/2014/main" xmlns="" val="1300312029"/>
                    </a:ext>
                  </a:extLst>
                </a:gridCol>
                <a:gridCol w="625231">
                  <a:extLst>
                    <a:ext uri="{9D8B030D-6E8A-4147-A177-3AD203B41FA5}">
                      <a16:colId xmlns:a16="http://schemas.microsoft.com/office/drawing/2014/main" xmlns="" val="1220485786"/>
                    </a:ext>
                  </a:extLst>
                </a:gridCol>
                <a:gridCol w="625231">
                  <a:extLst>
                    <a:ext uri="{9D8B030D-6E8A-4147-A177-3AD203B41FA5}">
                      <a16:colId xmlns:a16="http://schemas.microsoft.com/office/drawing/2014/main" xmlns="" val="4224170428"/>
                    </a:ext>
                  </a:extLst>
                </a:gridCol>
              </a:tblGrid>
              <a:tr h="455577">
                <a:tc>
                  <a:txBody>
                    <a:bodyPr/>
                    <a:lstStyle/>
                    <a:p>
                      <a:pPr algn="ctr"/>
                      <a:r>
                        <a:rPr lang="en-US" sz="2400" dirty="0"/>
                        <a:t>D</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Ự</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Ợ</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C</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L</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I</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Ệ</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dirty="0"/>
                        <a:t>U</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extLst>
                  <a:ext uri="{0D108BD9-81ED-4DB2-BD59-A6C34878D82A}">
                    <a16:rowId xmlns:a16="http://schemas.microsoft.com/office/drawing/2014/main" xmlns="" val="227719879"/>
                  </a:ext>
                </a:extLst>
              </a:tr>
            </a:tbl>
          </a:graphicData>
        </a:graphic>
      </p:graphicFrame>
    </p:spTree>
    <p:extLst>
      <p:ext uri="{BB962C8B-B14F-4D97-AF65-F5344CB8AC3E}">
        <p14:creationId xmlns:p14="http://schemas.microsoft.com/office/powerpoint/2010/main" xmlns="" val="5194094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5"/>
                    </p:tgtEl>
                  </p:cond>
                </p:stCondLst>
                <p:endSync evt="end" delay="0">
                  <p:rtn val="all"/>
                </p:endSync>
                <p:childTnLst>
                  <p:par>
                    <p:cTn id="14" fill="hold">
                      <p:stCondLst>
                        <p:cond delay="0"/>
                      </p:stCondLst>
                      <p:childTnLst>
                        <p:par>
                          <p:cTn id="15" fill="hold">
                            <p:stCondLst>
                              <p:cond delay="0"/>
                            </p:stCondLst>
                            <p:childTnLst>
                              <p:par>
                                <p:cTn id="16" presetID="22" presetClass="exit" presetSubtype="1" fill="hold" grpId="0" nodeType="clickEffect">
                                  <p:stCondLst>
                                    <p:cond delay="0"/>
                                  </p:stCondLst>
                                  <p:childTnLst>
                                    <p:animEffect transition="out" filter="wipe(up)">
                                      <p:cBhvr>
                                        <p:cTn id="17" dur="500"/>
                                        <p:tgtEl>
                                          <p:spTgt spid="45"/>
                                        </p:tgtEl>
                                      </p:cBhvr>
                                    </p:animEffect>
                                    <p:set>
                                      <p:cBhvr>
                                        <p:cTn id="18"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19" grpId="0"/>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CA85712-1B6C-0A49-A824-D55488C08A1E}"/>
              </a:ext>
            </a:extLst>
          </p:cNvPr>
          <p:cNvPicPr>
            <a:picLocks noChangeAspect="1"/>
          </p:cNvPicPr>
          <p:nvPr/>
        </p:nvPicPr>
        <p:blipFill>
          <a:blip r:embed="rId2"/>
          <a:stretch>
            <a:fillRect/>
          </a:stretch>
        </p:blipFill>
        <p:spPr>
          <a:xfrm>
            <a:off x="0" y="1673"/>
            <a:ext cx="12192000" cy="6854653"/>
          </a:xfrm>
          <a:prstGeom prst="rect">
            <a:avLst/>
          </a:prstGeom>
        </p:spPr>
      </p:pic>
      <p:pic>
        <p:nvPicPr>
          <p:cNvPr id="5" name="图片 36">
            <a:extLst>
              <a:ext uri="{FF2B5EF4-FFF2-40B4-BE49-F238E27FC236}">
                <a16:creationId xmlns:a16="http://schemas.microsoft.com/office/drawing/2014/main" xmlns="" id="{1714CB27-3AB0-8CC2-73C0-E0F01A927249}"/>
              </a:ext>
            </a:extLst>
          </p:cNvPr>
          <p:cNvPicPr>
            <a:picLocks noChangeAspect="1"/>
          </p:cNvPicPr>
          <p:nvPr/>
        </p:nvPicPr>
        <p:blipFill>
          <a:blip r:embed="rId3"/>
          <a:stretch>
            <a:fillRect/>
          </a:stretch>
        </p:blipFill>
        <p:spPr>
          <a:xfrm>
            <a:off x="-84483" y="4966737"/>
            <a:ext cx="1430321" cy="1113375"/>
          </a:xfrm>
          <a:prstGeom prst="rect">
            <a:avLst/>
          </a:prstGeom>
        </p:spPr>
      </p:pic>
      <p:pic>
        <p:nvPicPr>
          <p:cNvPr id="7" name="图片 41">
            <a:extLst>
              <a:ext uri="{FF2B5EF4-FFF2-40B4-BE49-F238E27FC236}">
                <a16:creationId xmlns:a16="http://schemas.microsoft.com/office/drawing/2014/main" xmlns="" id="{C89F707F-6B80-5565-3E1D-A9F1095E1F92}"/>
              </a:ext>
            </a:extLst>
          </p:cNvPr>
          <p:cNvPicPr>
            <a:picLocks noChangeAspect="1"/>
          </p:cNvPicPr>
          <p:nvPr/>
        </p:nvPicPr>
        <p:blipFill>
          <a:blip r:embed="rId4"/>
          <a:stretch>
            <a:fillRect/>
          </a:stretch>
        </p:blipFill>
        <p:spPr>
          <a:xfrm>
            <a:off x="-144697" y="6010861"/>
            <a:ext cx="12222743" cy="910204"/>
          </a:xfrm>
          <a:prstGeom prst="rect">
            <a:avLst/>
          </a:prstGeom>
        </p:spPr>
      </p:pic>
      <p:pic>
        <p:nvPicPr>
          <p:cNvPr id="8" name="图片 46">
            <a:extLst>
              <a:ext uri="{FF2B5EF4-FFF2-40B4-BE49-F238E27FC236}">
                <a16:creationId xmlns:a16="http://schemas.microsoft.com/office/drawing/2014/main" xmlns="" id="{19147CB9-3FD6-5DAE-847E-B0CD851922FA}"/>
              </a:ext>
            </a:extLst>
          </p:cNvPr>
          <p:cNvPicPr>
            <a:picLocks noChangeAspect="1"/>
          </p:cNvPicPr>
          <p:nvPr/>
        </p:nvPicPr>
        <p:blipFill>
          <a:blip r:embed="rId5"/>
          <a:stretch>
            <a:fillRect/>
          </a:stretch>
        </p:blipFill>
        <p:spPr>
          <a:xfrm>
            <a:off x="160249" y="3394682"/>
            <a:ext cx="3122803" cy="3463839"/>
          </a:xfrm>
          <a:prstGeom prst="rect">
            <a:avLst/>
          </a:prstGeom>
        </p:spPr>
      </p:pic>
      <p:sp>
        <p:nvSpPr>
          <p:cNvPr id="15" name="Rectangle: Folded Corner 14">
            <a:extLst>
              <a:ext uri="{FF2B5EF4-FFF2-40B4-BE49-F238E27FC236}">
                <a16:creationId xmlns:a16="http://schemas.microsoft.com/office/drawing/2014/main" xmlns="" id="{43DBF4F5-99FC-421A-9499-35139D85BD33}"/>
              </a:ext>
            </a:extLst>
          </p:cNvPr>
          <p:cNvSpPr/>
          <p:nvPr/>
        </p:nvSpPr>
        <p:spPr>
          <a:xfrm>
            <a:off x="2351719" y="1893403"/>
            <a:ext cx="7859544" cy="3559789"/>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73542330-D9CE-47F9-96C4-A49EA21F964B}"/>
              </a:ext>
            </a:extLst>
          </p:cNvPr>
          <p:cNvSpPr/>
          <p:nvPr/>
        </p:nvSpPr>
        <p:spPr>
          <a:xfrm rot="19010495">
            <a:off x="1880405" y="1659688"/>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xmlns="" id="{E7881C87-298B-44F1-BA3F-15F860C6F206}"/>
              </a:ext>
            </a:extLst>
          </p:cNvPr>
          <p:cNvSpPr/>
          <p:nvPr/>
        </p:nvSpPr>
        <p:spPr>
          <a:xfrm>
            <a:off x="2859963" y="2158871"/>
            <a:ext cx="6304415" cy="2886548"/>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xmlns="" id="{D3298975-E4D6-4EF0-A0DD-C34A6B315261}"/>
              </a:ext>
            </a:extLst>
          </p:cNvPr>
          <p:cNvSpPr txBox="1"/>
          <p:nvPr/>
        </p:nvSpPr>
        <p:spPr>
          <a:xfrm>
            <a:off x="3004662" y="2341502"/>
            <a:ext cx="6127025" cy="2360262"/>
          </a:xfrm>
          <a:prstGeom prst="rect">
            <a:avLst/>
          </a:prstGeom>
          <a:noFill/>
        </p:spPr>
        <p:txBody>
          <a:bodyPr wrap="square" rtlCol="0">
            <a:spAutoFit/>
          </a:bodyPr>
          <a:lstStyle/>
          <a:p>
            <a:pPr algn="just">
              <a:lnSpc>
                <a:spcPct val="150000"/>
              </a:lnSpc>
            </a:pPr>
            <a:r>
              <a:rPr lang="en-US" sz="2800" b="1"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ngang</a:t>
            </a:r>
            <a:r>
              <a:rPr lang="en-US" sz="28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Thưa</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bg1"/>
              </a:solidFill>
              <a:effectLst/>
              <a:latin typeface=".VnTime"/>
              <a:ea typeface="Times New Roman" panose="02020603050405020304" pitchFamily="18" charset="0"/>
              <a:cs typeface="Times New Roman" panose="02020603050405020304" pitchFamily="18" charset="0"/>
            </a:endParaRPr>
          </a:p>
          <a:p>
            <a:pPr marL="0" marR="0" lvl="0" indent="0" algn="just" defTabSz="914133" rtl="0" eaLnBrk="1" fontAlgn="auto" latinLnBrk="0" hangingPunct="1">
              <a:lnSpc>
                <a:spcPct val="15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chemeClr val="bg1"/>
              </a:solidFill>
              <a:effectLst/>
              <a:uLnTx/>
              <a:uFillTx/>
              <a:latin typeface=".VnTime"/>
              <a:ea typeface="Times New Roman" panose="02020603050405020304" pitchFamily="18" charset="0"/>
              <a:cs typeface="Times New Roman" panose="02020603050405020304" pitchFamily="18" charset="0"/>
              <a:sym typeface="Arial"/>
            </a:endParaRPr>
          </a:p>
        </p:txBody>
      </p:sp>
      <p:pic>
        <p:nvPicPr>
          <p:cNvPr id="20" name="Graphic 19" descr="Home">
            <a:hlinkClick r:id="rId6" action="ppaction://hlinksldjump"/>
            <a:extLst>
              <a:ext uri="{FF2B5EF4-FFF2-40B4-BE49-F238E27FC236}">
                <a16:creationId xmlns:a16="http://schemas.microsoft.com/office/drawing/2014/main" xmlns="" id="{FF4E75B4-64EF-4348-B41A-0CFB4839C5CD}"/>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p:blipFill>
        <p:spPr>
          <a:xfrm>
            <a:off x="10604576" y="4966737"/>
            <a:ext cx="1189369" cy="1189369"/>
          </a:xfrm>
          <a:prstGeom prst="rect">
            <a:avLst/>
          </a:prstGeom>
        </p:spPr>
      </p:pic>
      <p:sp>
        <p:nvSpPr>
          <p:cNvPr id="39" name="1">
            <a:hlinkClick r:id="rId9" action="ppaction://hlinksldjump"/>
            <a:extLst>
              <a:ext uri="{FF2B5EF4-FFF2-40B4-BE49-F238E27FC236}">
                <a16:creationId xmlns:a16="http://schemas.microsoft.com/office/drawing/2014/main" xmlns="" id="{A0F47AE3-FDC7-4326-8895-9FD59D5FFDE9}"/>
              </a:ext>
            </a:extLst>
          </p:cNvPr>
          <p:cNvSpPr/>
          <p:nvPr/>
        </p:nvSpPr>
        <p:spPr>
          <a:xfrm>
            <a:off x="4601438" y="285305"/>
            <a:ext cx="584880" cy="44148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r>
              <a:rPr kumimoji="0" lang="vi-VN" sz="3599"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2</a:t>
            </a:r>
            <a:endParaRPr kumimoji="0" lang="en-US" sz="3599"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2" name="Table 1">
            <a:extLst>
              <a:ext uri="{FF2B5EF4-FFF2-40B4-BE49-F238E27FC236}">
                <a16:creationId xmlns:a16="http://schemas.microsoft.com/office/drawing/2014/main" xmlns="" id="{684ADDE0-FB1E-D4C0-B1F7-EC9D7045CD50}"/>
              </a:ext>
            </a:extLst>
          </p:cNvPr>
          <p:cNvGraphicFramePr>
            <a:graphicFrameLocks noGrp="1"/>
          </p:cNvGraphicFramePr>
          <p:nvPr>
            <p:extLst>
              <p:ext uri="{D42A27DB-BD31-4B8C-83A1-F6EECF244321}">
                <p14:modId xmlns:p14="http://schemas.microsoft.com/office/powerpoint/2010/main" xmlns="" val="1908205322"/>
              </p:ext>
            </p:extLst>
          </p:nvPr>
        </p:nvGraphicFramePr>
        <p:xfrm>
          <a:off x="6636666" y="251235"/>
          <a:ext cx="1250462" cy="457200"/>
        </p:xfrm>
        <a:graphic>
          <a:graphicData uri="http://schemas.openxmlformats.org/drawingml/2006/table">
            <a:tbl>
              <a:tblPr firstRow="1" bandRow="1">
                <a:tableStyleId>{5C22544A-7EE6-4342-B048-85BDC9FD1C3A}</a:tableStyleId>
              </a:tblPr>
              <a:tblGrid>
                <a:gridCol w="625231">
                  <a:extLst>
                    <a:ext uri="{9D8B030D-6E8A-4147-A177-3AD203B41FA5}">
                      <a16:colId xmlns:a16="http://schemas.microsoft.com/office/drawing/2014/main" xmlns="" val="563572641"/>
                    </a:ext>
                  </a:extLst>
                </a:gridCol>
                <a:gridCol w="625231">
                  <a:extLst>
                    <a:ext uri="{9D8B030D-6E8A-4147-A177-3AD203B41FA5}">
                      <a16:colId xmlns:a16="http://schemas.microsoft.com/office/drawing/2014/main" xmlns="" val="1464976927"/>
                    </a:ext>
                  </a:extLst>
                </a:gridCol>
              </a:tblGrid>
              <a:tr h="455577">
                <a:tc>
                  <a:txBody>
                    <a:bodyPr/>
                    <a:lstStyle/>
                    <a:p>
                      <a:pPr algn="ctr"/>
                      <a:r>
                        <a:rPr lang="en-US" sz="2400"/>
                        <a:t>A</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O</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extLst>
                  <a:ext uri="{0D108BD9-81ED-4DB2-BD59-A6C34878D82A}">
                    <a16:rowId xmlns:a16="http://schemas.microsoft.com/office/drawing/2014/main" xmlns="" val="227719879"/>
                  </a:ext>
                </a:extLst>
              </a:tr>
            </a:tbl>
          </a:graphicData>
        </a:graphic>
      </p:graphicFrame>
      <p:graphicFrame>
        <p:nvGraphicFramePr>
          <p:cNvPr id="3" name="Table 2">
            <a:extLst>
              <a:ext uri="{FF2B5EF4-FFF2-40B4-BE49-F238E27FC236}">
                <a16:creationId xmlns:a16="http://schemas.microsoft.com/office/drawing/2014/main" xmlns="" id="{598CC07C-D5DA-A684-B76F-D4E9E38CD6B0}"/>
              </a:ext>
            </a:extLst>
          </p:cNvPr>
          <p:cNvGraphicFramePr>
            <a:graphicFrameLocks noGrp="1"/>
          </p:cNvGraphicFramePr>
          <p:nvPr>
            <p:extLst>
              <p:ext uri="{D42A27DB-BD31-4B8C-83A1-F6EECF244321}">
                <p14:modId xmlns:p14="http://schemas.microsoft.com/office/powerpoint/2010/main" xmlns="" val="1013605689"/>
              </p:ext>
            </p:extLst>
          </p:nvPr>
        </p:nvGraphicFramePr>
        <p:xfrm>
          <a:off x="6654728" y="258237"/>
          <a:ext cx="1250462" cy="457200"/>
        </p:xfrm>
        <a:graphic>
          <a:graphicData uri="http://schemas.openxmlformats.org/drawingml/2006/table">
            <a:tbl>
              <a:tblPr firstRow="1" bandRow="1">
                <a:tableStyleId>{5C22544A-7EE6-4342-B048-85BDC9FD1C3A}</a:tableStyleId>
              </a:tblPr>
              <a:tblGrid>
                <a:gridCol w="625231">
                  <a:extLst>
                    <a:ext uri="{9D8B030D-6E8A-4147-A177-3AD203B41FA5}">
                      <a16:colId xmlns:a16="http://schemas.microsoft.com/office/drawing/2014/main" xmlns="" val="563572641"/>
                    </a:ext>
                  </a:extLst>
                </a:gridCol>
                <a:gridCol w="625231">
                  <a:extLst>
                    <a:ext uri="{9D8B030D-6E8A-4147-A177-3AD203B41FA5}">
                      <a16:colId xmlns:a16="http://schemas.microsoft.com/office/drawing/2014/main" xmlns="" val="1464976927"/>
                    </a:ext>
                  </a:extLst>
                </a:gridCol>
              </a:tblGrid>
              <a:tr h="455577">
                <a:tc>
                  <a:txBody>
                    <a:bodyPr/>
                    <a:lstStyle/>
                    <a:p>
                      <a:pPr algn="ctr"/>
                      <a:r>
                        <a:rPr lang="en-US" sz="2400">
                          <a:solidFill>
                            <a:srgbClr val="548235"/>
                          </a:solidFill>
                        </a:rPr>
                        <a:t>A</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O</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227719879"/>
                  </a:ext>
                </a:extLst>
              </a:tr>
            </a:tbl>
          </a:graphicData>
        </a:graphic>
      </p:graphicFrame>
    </p:spTree>
    <p:extLst>
      <p:ext uri="{BB962C8B-B14F-4D97-AF65-F5344CB8AC3E}">
        <p14:creationId xmlns:p14="http://schemas.microsoft.com/office/powerpoint/2010/main" xmlns="" val="135232793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F27CA40-C633-6EAC-BC89-A575CF3BAB36}"/>
              </a:ext>
            </a:extLst>
          </p:cNvPr>
          <p:cNvPicPr>
            <a:picLocks noChangeAspect="1"/>
          </p:cNvPicPr>
          <p:nvPr/>
        </p:nvPicPr>
        <p:blipFill>
          <a:blip r:embed="rId2"/>
          <a:stretch>
            <a:fillRect/>
          </a:stretch>
        </p:blipFill>
        <p:spPr>
          <a:xfrm>
            <a:off x="0" y="1673"/>
            <a:ext cx="12192000" cy="6854653"/>
          </a:xfrm>
          <a:prstGeom prst="rect">
            <a:avLst/>
          </a:prstGeom>
        </p:spPr>
      </p:pic>
      <p:pic>
        <p:nvPicPr>
          <p:cNvPr id="6" name="图片 36">
            <a:extLst>
              <a:ext uri="{FF2B5EF4-FFF2-40B4-BE49-F238E27FC236}">
                <a16:creationId xmlns:a16="http://schemas.microsoft.com/office/drawing/2014/main" xmlns="" id="{D04F5840-CF38-7EFB-4E3C-A6D1E3F770E8}"/>
              </a:ext>
            </a:extLst>
          </p:cNvPr>
          <p:cNvPicPr>
            <a:picLocks noChangeAspect="1"/>
          </p:cNvPicPr>
          <p:nvPr/>
        </p:nvPicPr>
        <p:blipFill>
          <a:blip r:embed="rId3"/>
          <a:stretch>
            <a:fillRect/>
          </a:stretch>
        </p:blipFill>
        <p:spPr>
          <a:xfrm>
            <a:off x="-84483" y="4966737"/>
            <a:ext cx="1430321" cy="1113375"/>
          </a:xfrm>
          <a:prstGeom prst="rect">
            <a:avLst/>
          </a:prstGeom>
        </p:spPr>
      </p:pic>
      <p:pic>
        <p:nvPicPr>
          <p:cNvPr id="7" name="图片 37">
            <a:extLst>
              <a:ext uri="{FF2B5EF4-FFF2-40B4-BE49-F238E27FC236}">
                <a16:creationId xmlns:a16="http://schemas.microsoft.com/office/drawing/2014/main" xmlns="" id="{56C28059-5608-0DD3-D39F-7C52ED3EB90A}"/>
              </a:ext>
            </a:extLst>
          </p:cNvPr>
          <p:cNvPicPr>
            <a:picLocks noChangeAspect="1"/>
          </p:cNvPicPr>
          <p:nvPr/>
        </p:nvPicPr>
        <p:blipFill>
          <a:blip r:embed="rId4"/>
          <a:stretch>
            <a:fillRect/>
          </a:stretch>
        </p:blipFill>
        <p:spPr>
          <a:xfrm>
            <a:off x="3676310" y="5202526"/>
            <a:ext cx="2291764" cy="1097121"/>
          </a:xfrm>
          <a:prstGeom prst="rect">
            <a:avLst/>
          </a:prstGeom>
        </p:spPr>
      </p:pic>
      <p:pic>
        <p:nvPicPr>
          <p:cNvPr id="8" name="图片 41">
            <a:extLst>
              <a:ext uri="{FF2B5EF4-FFF2-40B4-BE49-F238E27FC236}">
                <a16:creationId xmlns:a16="http://schemas.microsoft.com/office/drawing/2014/main" xmlns="" id="{CA0BEE52-36DB-D700-FC4F-B71FB7B4C1BC}"/>
              </a:ext>
            </a:extLst>
          </p:cNvPr>
          <p:cNvPicPr>
            <a:picLocks noChangeAspect="1"/>
          </p:cNvPicPr>
          <p:nvPr/>
        </p:nvPicPr>
        <p:blipFill>
          <a:blip r:embed="rId5"/>
          <a:stretch>
            <a:fillRect/>
          </a:stretch>
        </p:blipFill>
        <p:spPr>
          <a:xfrm>
            <a:off x="-144697" y="6010861"/>
            <a:ext cx="12222743" cy="910204"/>
          </a:xfrm>
          <a:prstGeom prst="rect">
            <a:avLst/>
          </a:prstGeom>
        </p:spPr>
      </p:pic>
      <p:pic>
        <p:nvPicPr>
          <p:cNvPr id="9" name="图片 46">
            <a:extLst>
              <a:ext uri="{FF2B5EF4-FFF2-40B4-BE49-F238E27FC236}">
                <a16:creationId xmlns:a16="http://schemas.microsoft.com/office/drawing/2014/main" xmlns="" id="{CAE21D48-A3DE-A58E-A2C6-8E5CB9B41393}"/>
              </a:ext>
            </a:extLst>
          </p:cNvPr>
          <p:cNvPicPr>
            <a:picLocks noChangeAspect="1"/>
          </p:cNvPicPr>
          <p:nvPr/>
        </p:nvPicPr>
        <p:blipFill>
          <a:blip r:embed="rId6"/>
          <a:stretch>
            <a:fillRect/>
          </a:stretch>
        </p:blipFill>
        <p:spPr>
          <a:xfrm>
            <a:off x="160249" y="3394682"/>
            <a:ext cx="3122803" cy="3463839"/>
          </a:xfrm>
          <a:prstGeom prst="rect">
            <a:avLst/>
          </a:prstGeom>
        </p:spPr>
      </p:pic>
      <p:grpSp>
        <p:nvGrpSpPr>
          <p:cNvPr id="13" name="组合 56">
            <a:extLst>
              <a:ext uri="{FF2B5EF4-FFF2-40B4-BE49-F238E27FC236}">
                <a16:creationId xmlns:a16="http://schemas.microsoft.com/office/drawing/2014/main" xmlns="" id="{D65DB89D-8695-4617-83A6-4B549EAE51BE}"/>
              </a:ext>
            </a:extLst>
          </p:cNvPr>
          <p:cNvGrpSpPr/>
          <p:nvPr/>
        </p:nvGrpSpPr>
        <p:grpSpPr>
          <a:xfrm>
            <a:off x="8398824" y="3805637"/>
            <a:ext cx="3900877" cy="3004288"/>
            <a:chOff x="5571854" y="2365410"/>
            <a:chExt cx="2926334" cy="2253737"/>
          </a:xfrm>
        </p:grpSpPr>
        <p:pic>
          <p:nvPicPr>
            <p:cNvPr id="14" name="图片 44">
              <a:extLst>
                <a:ext uri="{FF2B5EF4-FFF2-40B4-BE49-F238E27FC236}">
                  <a16:creationId xmlns:a16="http://schemas.microsoft.com/office/drawing/2014/main" xmlns="" id="{AE4C0CA7-CD7B-9891-C3EB-4CD09B09DA64}"/>
                </a:ext>
              </a:extLst>
            </p:cNvPr>
            <p:cNvPicPr>
              <a:picLocks noChangeAspect="1"/>
            </p:cNvPicPr>
            <p:nvPr/>
          </p:nvPicPr>
          <p:blipFill>
            <a:blip r:embed="rId7"/>
            <a:stretch>
              <a:fillRect/>
            </a:stretch>
          </p:blipFill>
          <p:spPr>
            <a:xfrm>
              <a:off x="6796019" y="2365410"/>
              <a:ext cx="786452" cy="682811"/>
            </a:xfrm>
            <a:prstGeom prst="rect">
              <a:avLst/>
            </a:prstGeom>
          </p:spPr>
        </p:pic>
        <p:pic>
          <p:nvPicPr>
            <p:cNvPr id="18" name="图片 34">
              <a:extLst>
                <a:ext uri="{FF2B5EF4-FFF2-40B4-BE49-F238E27FC236}">
                  <a16:creationId xmlns:a16="http://schemas.microsoft.com/office/drawing/2014/main" xmlns="" id="{27BA3E41-5DCD-1172-D163-AAE8FF723AF0}"/>
                </a:ext>
              </a:extLst>
            </p:cNvPr>
            <p:cNvPicPr>
              <a:picLocks noChangeAspect="1"/>
            </p:cNvPicPr>
            <p:nvPr/>
          </p:nvPicPr>
          <p:blipFill>
            <a:blip r:embed="rId8"/>
            <a:stretch>
              <a:fillRect/>
            </a:stretch>
          </p:blipFill>
          <p:spPr>
            <a:xfrm>
              <a:off x="5571854" y="2906023"/>
              <a:ext cx="2926334" cy="1713124"/>
            </a:xfrm>
            <a:prstGeom prst="rect">
              <a:avLst/>
            </a:prstGeom>
          </p:spPr>
        </p:pic>
      </p:grpSp>
      <p:grpSp>
        <p:nvGrpSpPr>
          <p:cNvPr id="2" name="Group 1">
            <a:extLst>
              <a:ext uri="{FF2B5EF4-FFF2-40B4-BE49-F238E27FC236}">
                <a16:creationId xmlns:a16="http://schemas.microsoft.com/office/drawing/2014/main" xmlns="" id="{BEE233A9-D7B4-40D9-ACF3-C787E24B451A}"/>
              </a:ext>
            </a:extLst>
          </p:cNvPr>
          <p:cNvGrpSpPr/>
          <p:nvPr/>
        </p:nvGrpSpPr>
        <p:grpSpPr>
          <a:xfrm>
            <a:off x="1948065" y="1489948"/>
            <a:ext cx="8295872" cy="2626649"/>
            <a:chOff x="2286002" y="1494701"/>
            <a:chExt cx="5986461" cy="3791674"/>
          </a:xfrm>
        </p:grpSpPr>
        <p:sp>
          <p:nvSpPr>
            <p:cNvPr id="15" name="Rectangle: Folded Corner 14">
              <a:extLst>
                <a:ext uri="{FF2B5EF4-FFF2-40B4-BE49-F238E27FC236}">
                  <a16:creationId xmlns:a16="http://schemas.microsoft.com/office/drawing/2014/main" xmlns="" id="{43DBF4F5-99FC-421A-9499-35139D85BD33}"/>
                </a:ext>
              </a:extLst>
            </p:cNvPr>
            <p:cNvSpPr/>
            <p:nvPr/>
          </p:nvSpPr>
          <p:spPr>
            <a:xfrm>
              <a:off x="2757488" y="1640382"/>
              <a:ext cx="5514975" cy="36459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73542330-D9CE-47F9-96C4-A49EA21F964B}"/>
                </a:ext>
              </a:extLst>
            </p:cNvPr>
            <p:cNvSpPr/>
            <p:nvPr/>
          </p:nvSpPr>
          <p:spPr>
            <a:xfrm rot="19010495">
              <a:off x="2286002" y="1494701"/>
              <a:ext cx="942975" cy="480958"/>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xmlns="" id="{E7881C87-298B-44F1-BA3F-15F860C6F206}"/>
                </a:ext>
              </a:extLst>
            </p:cNvPr>
            <p:cNvSpPr/>
            <p:nvPr/>
          </p:nvSpPr>
          <p:spPr>
            <a:xfrm>
              <a:off x="3054636" y="1929326"/>
              <a:ext cx="4920678" cy="3068104"/>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grpSp>
      <p:sp>
        <p:nvSpPr>
          <p:cNvPr id="19" name="TextBox 18">
            <a:extLst>
              <a:ext uri="{FF2B5EF4-FFF2-40B4-BE49-F238E27FC236}">
                <a16:creationId xmlns:a16="http://schemas.microsoft.com/office/drawing/2014/main" xmlns="" id="{D3298975-E4D6-4EF0-A0DD-C34A6B315261}"/>
              </a:ext>
            </a:extLst>
          </p:cNvPr>
          <p:cNvSpPr txBox="1"/>
          <p:nvPr/>
        </p:nvSpPr>
        <p:spPr>
          <a:xfrm>
            <a:off x="3013218" y="1872599"/>
            <a:ext cx="6474617" cy="2492990"/>
          </a:xfrm>
          <a:prstGeom prst="rect">
            <a:avLst/>
          </a:prstGeom>
          <a:noFill/>
        </p:spPr>
        <p:txBody>
          <a:bodyPr wrap="square" rtlCol="0">
            <a:spAutoFit/>
          </a:bodyPr>
          <a:lstStyle/>
          <a:p>
            <a:r>
              <a:rPr lang="en-US" sz="2800" b="1"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ngang</a:t>
            </a:r>
            <a:r>
              <a:rPr lang="en-US" sz="28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3: </a:t>
            </a:r>
            <a:endParaRPr lang="en-US" sz="2800" b="1" dirty="0">
              <a:solidFill>
                <a:srgbClr val="002060"/>
              </a:solidFill>
              <a:effectLst/>
              <a:latin typeface=".VnTime"/>
              <a:ea typeface="Times New Roman" panose="02020603050405020304" pitchFamily="18" charset="0"/>
              <a:cs typeface="Times New Roman" panose="02020603050405020304" pitchFamily="18" charset="0"/>
            </a:endParaRPr>
          </a:p>
          <a:p>
            <a:pPr algn="ct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phượng</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rực</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kêu</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rả</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khắp</a:t>
            </a:r>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rộn</a:t>
            </a:r>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ràng</a:t>
            </a:r>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chemeClr val="bg1"/>
              </a:solidFill>
              <a:effectLst/>
              <a:latin typeface=".VnTime"/>
              <a:ea typeface="Times New Roman" panose="02020603050405020304" pitchFamily="18" charset="0"/>
              <a:cs typeface="Times New Roman" panose="02020603050405020304" pitchFamily="18" charset="0"/>
            </a:endParaRPr>
          </a:p>
          <a:p>
            <a:pPr algn="ctr"/>
            <a:r>
              <a:rPr lang="en-US" sz="2800" b="1"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bg1"/>
              </a:solidFill>
              <a:effectLst/>
              <a:latin typeface=".VnTime"/>
              <a:ea typeface="Times New Roman" panose="02020603050405020304" pitchFamily="18" charset="0"/>
              <a:cs typeface="Times New Roman" panose="02020603050405020304" pitchFamily="18" charset="0"/>
            </a:endParaRPr>
          </a:p>
          <a:p>
            <a:pPr marL="0" marR="0" lvl="0" indent="0" defTabSz="914133" rtl="0" eaLnBrk="1" fontAlgn="auto" latinLnBrk="0" hangingPunct="1">
              <a:spcBef>
                <a:spcPts val="0"/>
              </a:spcBef>
              <a:spcAft>
                <a:spcPts val="0"/>
              </a:spcAft>
              <a:buClrTx/>
              <a:buSzTx/>
              <a:buFontTx/>
              <a:buNone/>
              <a:tabLst/>
              <a:defRPr/>
            </a:pPr>
            <a:endParaRPr kumimoji="0" lang="en-US" sz="4400" b="1" i="0" u="none" strike="noStrike" kern="1200" cap="none" spc="0" normalizeH="0" baseline="0" noProof="0" dirty="0">
              <a:ln>
                <a:noFill/>
              </a:ln>
              <a:solidFill>
                <a:schemeClr val="bg1"/>
              </a:solidFill>
              <a:effectLst/>
              <a:uLnTx/>
              <a:uFillTx/>
              <a:latin typeface=".VnTime"/>
              <a:ea typeface="Times New Roman" panose="02020603050405020304" pitchFamily="18" charset="0"/>
              <a:cs typeface="Times New Roman" panose="02020603050405020304" pitchFamily="18" charset="0"/>
              <a:sym typeface="Arial"/>
            </a:endParaRPr>
          </a:p>
        </p:txBody>
      </p:sp>
      <p:pic>
        <p:nvPicPr>
          <p:cNvPr id="20" name="Graphic 19" descr="Home">
            <a:hlinkClick r:id="rId9" action="ppaction://hlinksldjump"/>
            <a:extLst>
              <a:ext uri="{FF2B5EF4-FFF2-40B4-BE49-F238E27FC236}">
                <a16:creationId xmlns:a16="http://schemas.microsoft.com/office/drawing/2014/main" xmlns="" id="{09017410-7EC0-4BAB-B6DE-051CCC554E1B}"/>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tretch>
            <a:fillRect/>
          </a:stretch>
        </p:blipFill>
        <p:spPr>
          <a:xfrm>
            <a:off x="10665918" y="5471314"/>
            <a:ext cx="1205669" cy="1205669"/>
          </a:xfrm>
          <a:prstGeom prst="rect">
            <a:avLst/>
          </a:prstGeom>
        </p:spPr>
      </p:pic>
      <p:sp>
        <p:nvSpPr>
          <p:cNvPr id="68" name="1">
            <a:hlinkClick r:id="rId12" action="ppaction://hlinksldjump"/>
            <a:extLst>
              <a:ext uri="{FF2B5EF4-FFF2-40B4-BE49-F238E27FC236}">
                <a16:creationId xmlns:a16="http://schemas.microsoft.com/office/drawing/2014/main" xmlns="" id="{FD8809D4-E11F-49A2-921E-A4B363BA2D48}"/>
              </a:ext>
            </a:extLst>
          </p:cNvPr>
          <p:cNvSpPr/>
          <p:nvPr/>
        </p:nvSpPr>
        <p:spPr>
          <a:xfrm>
            <a:off x="2152992" y="480133"/>
            <a:ext cx="584880" cy="44148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r>
              <a:rPr kumimoji="0" lang="vi-VN" sz="3599"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3</a:t>
            </a:r>
            <a:endParaRPr kumimoji="0" lang="en-US" sz="3599"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5" name="Table 4">
            <a:extLst>
              <a:ext uri="{FF2B5EF4-FFF2-40B4-BE49-F238E27FC236}">
                <a16:creationId xmlns:a16="http://schemas.microsoft.com/office/drawing/2014/main" xmlns="" id="{BD11F58E-4F2F-6DB6-149F-E7C6039E5200}"/>
              </a:ext>
            </a:extLst>
          </p:cNvPr>
          <p:cNvGraphicFramePr>
            <a:graphicFrameLocks noGrp="1"/>
          </p:cNvGraphicFramePr>
          <p:nvPr>
            <p:extLst>
              <p:ext uri="{D42A27DB-BD31-4B8C-83A1-F6EECF244321}">
                <p14:modId xmlns:p14="http://schemas.microsoft.com/office/powerpoint/2010/main" xmlns="" val="3647997260"/>
              </p:ext>
            </p:extLst>
          </p:nvPr>
        </p:nvGraphicFramePr>
        <p:xfrm>
          <a:off x="4037267" y="500029"/>
          <a:ext cx="3126155" cy="457200"/>
        </p:xfrm>
        <a:graphic>
          <a:graphicData uri="http://schemas.openxmlformats.org/drawingml/2006/table">
            <a:tbl>
              <a:tblPr firstRow="1" bandRow="1">
                <a:tableStyleId>{5C22544A-7EE6-4342-B048-85BDC9FD1C3A}</a:tableStyleId>
              </a:tblPr>
              <a:tblGrid>
                <a:gridCol w="625231">
                  <a:extLst>
                    <a:ext uri="{9D8B030D-6E8A-4147-A177-3AD203B41FA5}">
                      <a16:colId xmlns:a16="http://schemas.microsoft.com/office/drawing/2014/main" xmlns="" val="563572641"/>
                    </a:ext>
                  </a:extLst>
                </a:gridCol>
                <a:gridCol w="625231">
                  <a:extLst>
                    <a:ext uri="{9D8B030D-6E8A-4147-A177-3AD203B41FA5}">
                      <a16:colId xmlns:a16="http://schemas.microsoft.com/office/drawing/2014/main" xmlns="" val="1464976927"/>
                    </a:ext>
                  </a:extLst>
                </a:gridCol>
                <a:gridCol w="625231">
                  <a:extLst>
                    <a:ext uri="{9D8B030D-6E8A-4147-A177-3AD203B41FA5}">
                      <a16:colId xmlns:a16="http://schemas.microsoft.com/office/drawing/2014/main" xmlns="" val="1511854580"/>
                    </a:ext>
                  </a:extLst>
                </a:gridCol>
                <a:gridCol w="625231">
                  <a:extLst>
                    <a:ext uri="{9D8B030D-6E8A-4147-A177-3AD203B41FA5}">
                      <a16:colId xmlns:a16="http://schemas.microsoft.com/office/drawing/2014/main" xmlns="" val="616931903"/>
                    </a:ext>
                  </a:extLst>
                </a:gridCol>
                <a:gridCol w="625231">
                  <a:extLst>
                    <a:ext uri="{9D8B030D-6E8A-4147-A177-3AD203B41FA5}">
                      <a16:colId xmlns:a16="http://schemas.microsoft.com/office/drawing/2014/main" xmlns="" val="408108259"/>
                    </a:ext>
                  </a:extLst>
                </a:gridCol>
              </a:tblGrid>
              <a:tr h="455577">
                <a:tc>
                  <a:txBody>
                    <a:bodyPr/>
                    <a:lstStyle/>
                    <a:p>
                      <a:pPr algn="ctr"/>
                      <a:r>
                        <a:rPr lang="en-US" sz="2400"/>
                        <a:t>M</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Ù</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A</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H</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È</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extLst>
                  <a:ext uri="{0D108BD9-81ED-4DB2-BD59-A6C34878D82A}">
                    <a16:rowId xmlns:a16="http://schemas.microsoft.com/office/drawing/2014/main" xmlns="" val="227719879"/>
                  </a:ext>
                </a:extLst>
              </a:tr>
            </a:tbl>
          </a:graphicData>
        </a:graphic>
      </p:graphicFrame>
      <p:graphicFrame>
        <p:nvGraphicFramePr>
          <p:cNvPr id="11" name="Table 10">
            <a:extLst>
              <a:ext uri="{FF2B5EF4-FFF2-40B4-BE49-F238E27FC236}">
                <a16:creationId xmlns:a16="http://schemas.microsoft.com/office/drawing/2014/main" xmlns="" id="{903B27C6-293B-16FC-4EEA-8C923C90476D}"/>
              </a:ext>
            </a:extLst>
          </p:cNvPr>
          <p:cNvGraphicFramePr>
            <a:graphicFrameLocks noGrp="1"/>
          </p:cNvGraphicFramePr>
          <p:nvPr>
            <p:extLst>
              <p:ext uri="{D42A27DB-BD31-4B8C-83A1-F6EECF244321}">
                <p14:modId xmlns:p14="http://schemas.microsoft.com/office/powerpoint/2010/main" xmlns="" val="3509698546"/>
              </p:ext>
            </p:extLst>
          </p:nvPr>
        </p:nvGraphicFramePr>
        <p:xfrm>
          <a:off x="4055329" y="507031"/>
          <a:ext cx="3126155" cy="457200"/>
        </p:xfrm>
        <a:graphic>
          <a:graphicData uri="http://schemas.openxmlformats.org/drawingml/2006/table">
            <a:tbl>
              <a:tblPr firstRow="1" bandRow="1">
                <a:tableStyleId>{5C22544A-7EE6-4342-B048-85BDC9FD1C3A}</a:tableStyleId>
              </a:tblPr>
              <a:tblGrid>
                <a:gridCol w="625231">
                  <a:extLst>
                    <a:ext uri="{9D8B030D-6E8A-4147-A177-3AD203B41FA5}">
                      <a16:colId xmlns:a16="http://schemas.microsoft.com/office/drawing/2014/main" xmlns="" val="563572641"/>
                    </a:ext>
                  </a:extLst>
                </a:gridCol>
                <a:gridCol w="625231">
                  <a:extLst>
                    <a:ext uri="{9D8B030D-6E8A-4147-A177-3AD203B41FA5}">
                      <a16:colId xmlns:a16="http://schemas.microsoft.com/office/drawing/2014/main" xmlns="" val="1464976927"/>
                    </a:ext>
                  </a:extLst>
                </a:gridCol>
                <a:gridCol w="625231">
                  <a:extLst>
                    <a:ext uri="{9D8B030D-6E8A-4147-A177-3AD203B41FA5}">
                      <a16:colId xmlns:a16="http://schemas.microsoft.com/office/drawing/2014/main" xmlns="" val="1511854580"/>
                    </a:ext>
                  </a:extLst>
                </a:gridCol>
                <a:gridCol w="625231">
                  <a:extLst>
                    <a:ext uri="{9D8B030D-6E8A-4147-A177-3AD203B41FA5}">
                      <a16:colId xmlns:a16="http://schemas.microsoft.com/office/drawing/2014/main" xmlns="" val="616931903"/>
                    </a:ext>
                  </a:extLst>
                </a:gridCol>
                <a:gridCol w="625231">
                  <a:extLst>
                    <a:ext uri="{9D8B030D-6E8A-4147-A177-3AD203B41FA5}">
                      <a16:colId xmlns:a16="http://schemas.microsoft.com/office/drawing/2014/main" xmlns="" val="408108259"/>
                    </a:ext>
                  </a:extLst>
                </a:gridCol>
              </a:tblGrid>
              <a:tr h="455577">
                <a:tc>
                  <a:txBody>
                    <a:bodyPr/>
                    <a:lstStyle/>
                    <a:p>
                      <a:pPr algn="ctr"/>
                      <a:r>
                        <a:rPr lang="en-US" sz="2400">
                          <a:solidFill>
                            <a:srgbClr val="548235"/>
                          </a:solidFill>
                        </a:rPr>
                        <a:t>M</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Ù</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A</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H</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È</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227719879"/>
                  </a:ext>
                </a:extLst>
              </a:tr>
            </a:tbl>
          </a:graphicData>
        </a:graphic>
      </p:graphicFrame>
    </p:spTree>
    <p:extLst>
      <p:ext uri="{BB962C8B-B14F-4D97-AF65-F5344CB8AC3E}">
        <p14:creationId xmlns:p14="http://schemas.microsoft.com/office/powerpoint/2010/main" xmlns="" val="11123119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03471A04-E99F-562E-7827-DFC905097602}"/>
              </a:ext>
            </a:extLst>
          </p:cNvPr>
          <p:cNvPicPr>
            <a:picLocks noChangeAspect="1"/>
          </p:cNvPicPr>
          <p:nvPr/>
        </p:nvPicPr>
        <p:blipFill>
          <a:blip r:embed="rId2"/>
          <a:stretch>
            <a:fillRect/>
          </a:stretch>
        </p:blipFill>
        <p:spPr>
          <a:xfrm>
            <a:off x="0" y="1673"/>
            <a:ext cx="12192000" cy="6854653"/>
          </a:xfrm>
          <a:prstGeom prst="rect">
            <a:avLst/>
          </a:prstGeom>
        </p:spPr>
      </p:pic>
      <p:pic>
        <p:nvPicPr>
          <p:cNvPr id="4" name="图片 36">
            <a:extLst>
              <a:ext uri="{FF2B5EF4-FFF2-40B4-BE49-F238E27FC236}">
                <a16:creationId xmlns:a16="http://schemas.microsoft.com/office/drawing/2014/main" xmlns="" id="{3922DDBC-F684-E6E8-AFD9-875A2E66F71A}"/>
              </a:ext>
            </a:extLst>
          </p:cNvPr>
          <p:cNvPicPr>
            <a:picLocks noChangeAspect="1"/>
          </p:cNvPicPr>
          <p:nvPr/>
        </p:nvPicPr>
        <p:blipFill>
          <a:blip r:embed="rId3"/>
          <a:stretch>
            <a:fillRect/>
          </a:stretch>
        </p:blipFill>
        <p:spPr>
          <a:xfrm>
            <a:off x="-84483" y="4966737"/>
            <a:ext cx="1430321" cy="1113375"/>
          </a:xfrm>
          <a:prstGeom prst="rect">
            <a:avLst/>
          </a:prstGeom>
        </p:spPr>
      </p:pic>
      <p:pic>
        <p:nvPicPr>
          <p:cNvPr id="5" name="图片 37">
            <a:extLst>
              <a:ext uri="{FF2B5EF4-FFF2-40B4-BE49-F238E27FC236}">
                <a16:creationId xmlns:a16="http://schemas.microsoft.com/office/drawing/2014/main" xmlns="" id="{68493255-5211-6782-3E20-717141C394F0}"/>
              </a:ext>
            </a:extLst>
          </p:cNvPr>
          <p:cNvPicPr>
            <a:picLocks noChangeAspect="1"/>
          </p:cNvPicPr>
          <p:nvPr/>
        </p:nvPicPr>
        <p:blipFill>
          <a:blip r:embed="rId4"/>
          <a:stretch>
            <a:fillRect/>
          </a:stretch>
        </p:blipFill>
        <p:spPr>
          <a:xfrm>
            <a:off x="3676310" y="5202526"/>
            <a:ext cx="2291764" cy="1097121"/>
          </a:xfrm>
          <a:prstGeom prst="rect">
            <a:avLst/>
          </a:prstGeom>
        </p:spPr>
      </p:pic>
      <p:pic>
        <p:nvPicPr>
          <p:cNvPr id="6" name="图片 41">
            <a:extLst>
              <a:ext uri="{FF2B5EF4-FFF2-40B4-BE49-F238E27FC236}">
                <a16:creationId xmlns:a16="http://schemas.microsoft.com/office/drawing/2014/main" xmlns="" id="{C8726ABF-1BB9-2F21-9718-2E4605BC0851}"/>
              </a:ext>
            </a:extLst>
          </p:cNvPr>
          <p:cNvPicPr>
            <a:picLocks noChangeAspect="1"/>
          </p:cNvPicPr>
          <p:nvPr/>
        </p:nvPicPr>
        <p:blipFill>
          <a:blip r:embed="rId5"/>
          <a:stretch>
            <a:fillRect/>
          </a:stretch>
        </p:blipFill>
        <p:spPr>
          <a:xfrm>
            <a:off x="-144697" y="6010861"/>
            <a:ext cx="12222743" cy="910204"/>
          </a:xfrm>
          <a:prstGeom prst="rect">
            <a:avLst/>
          </a:prstGeom>
        </p:spPr>
      </p:pic>
      <p:pic>
        <p:nvPicPr>
          <p:cNvPr id="9" name="图片 31">
            <a:extLst>
              <a:ext uri="{FF2B5EF4-FFF2-40B4-BE49-F238E27FC236}">
                <a16:creationId xmlns:a16="http://schemas.microsoft.com/office/drawing/2014/main" xmlns="" id="{DEB365D3-FD49-B8B8-06B8-1D6F527378EB}"/>
              </a:ext>
            </a:extLst>
          </p:cNvPr>
          <p:cNvPicPr>
            <a:picLocks noChangeAspect="1"/>
          </p:cNvPicPr>
          <p:nvPr/>
        </p:nvPicPr>
        <p:blipFill>
          <a:blip r:embed="rId6"/>
          <a:stretch>
            <a:fillRect/>
          </a:stretch>
        </p:blipFill>
        <p:spPr>
          <a:xfrm>
            <a:off x="10993023" y="112394"/>
            <a:ext cx="1235277" cy="707033"/>
          </a:xfrm>
          <a:prstGeom prst="rect">
            <a:avLst/>
          </a:prstGeom>
        </p:spPr>
      </p:pic>
      <p:pic>
        <p:nvPicPr>
          <p:cNvPr id="10" name="图片 43">
            <a:extLst>
              <a:ext uri="{FF2B5EF4-FFF2-40B4-BE49-F238E27FC236}">
                <a16:creationId xmlns:a16="http://schemas.microsoft.com/office/drawing/2014/main" xmlns="" id="{B4148E5A-913A-BC2C-EA80-3379F54903C4}"/>
              </a:ext>
            </a:extLst>
          </p:cNvPr>
          <p:cNvPicPr>
            <a:picLocks noChangeAspect="1"/>
          </p:cNvPicPr>
          <p:nvPr/>
        </p:nvPicPr>
        <p:blipFill>
          <a:blip r:embed="rId7"/>
          <a:stretch>
            <a:fillRect/>
          </a:stretch>
        </p:blipFill>
        <p:spPr>
          <a:xfrm>
            <a:off x="-25623" y="1693513"/>
            <a:ext cx="1056488" cy="609512"/>
          </a:xfrm>
          <a:prstGeom prst="rect">
            <a:avLst/>
          </a:prstGeom>
        </p:spPr>
      </p:pic>
      <p:grpSp>
        <p:nvGrpSpPr>
          <p:cNvPr id="11" name="组合 56">
            <a:extLst>
              <a:ext uri="{FF2B5EF4-FFF2-40B4-BE49-F238E27FC236}">
                <a16:creationId xmlns:a16="http://schemas.microsoft.com/office/drawing/2014/main" xmlns="" id="{8CF5B3DF-67E0-FAC4-5A4F-17F031EBE25C}"/>
              </a:ext>
            </a:extLst>
          </p:cNvPr>
          <p:cNvGrpSpPr/>
          <p:nvPr/>
        </p:nvGrpSpPr>
        <p:grpSpPr>
          <a:xfrm>
            <a:off x="8398824" y="3805637"/>
            <a:ext cx="3900877" cy="3004288"/>
            <a:chOff x="5571854" y="2365410"/>
            <a:chExt cx="2926334" cy="2253737"/>
          </a:xfrm>
        </p:grpSpPr>
        <p:pic>
          <p:nvPicPr>
            <p:cNvPr id="12" name="图片 44">
              <a:extLst>
                <a:ext uri="{FF2B5EF4-FFF2-40B4-BE49-F238E27FC236}">
                  <a16:creationId xmlns:a16="http://schemas.microsoft.com/office/drawing/2014/main" xmlns="" id="{12FFF22E-64B9-82C0-E5BF-9721BDAF72ED}"/>
                </a:ext>
              </a:extLst>
            </p:cNvPr>
            <p:cNvPicPr>
              <a:picLocks noChangeAspect="1"/>
            </p:cNvPicPr>
            <p:nvPr/>
          </p:nvPicPr>
          <p:blipFill>
            <a:blip r:embed="rId8"/>
            <a:stretch>
              <a:fillRect/>
            </a:stretch>
          </p:blipFill>
          <p:spPr>
            <a:xfrm>
              <a:off x="6796019" y="2365410"/>
              <a:ext cx="786452" cy="682811"/>
            </a:xfrm>
            <a:prstGeom prst="rect">
              <a:avLst/>
            </a:prstGeom>
          </p:spPr>
        </p:pic>
        <p:pic>
          <p:nvPicPr>
            <p:cNvPr id="13" name="图片 34">
              <a:extLst>
                <a:ext uri="{FF2B5EF4-FFF2-40B4-BE49-F238E27FC236}">
                  <a16:creationId xmlns:a16="http://schemas.microsoft.com/office/drawing/2014/main" xmlns="" id="{C559CC53-284E-F237-E103-763A406DAF0C}"/>
                </a:ext>
              </a:extLst>
            </p:cNvPr>
            <p:cNvPicPr>
              <a:picLocks noChangeAspect="1"/>
            </p:cNvPicPr>
            <p:nvPr/>
          </p:nvPicPr>
          <p:blipFill>
            <a:blip r:embed="rId9"/>
            <a:stretch>
              <a:fillRect/>
            </a:stretch>
          </p:blipFill>
          <p:spPr>
            <a:xfrm>
              <a:off x="5571854" y="2906023"/>
              <a:ext cx="2926334" cy="1713124"/>
            </a:xfrm>
            <a:prstGeom prst="rect">
              <a:avLst/>
            </a:prstGeom>
          </p:spPr>
        </p:pic>
      </p:grpSp>
      <p:sp>
        <p:nvSpPr>
          <p:cNvPr id="15" name="Rectangle: Folded Corner 14">
            <a:extLst>
              <a:ext uri="{FF2B5EF4-FFF2-40B4-BE49-F238E27FC236}">
                <a16:creationId xmlns:a16="http://schemas.microsoft.com/office/drawing/2014/main" xmlns="" id="{43DBF4F5-99FC-421A-9499-35139D85BD33}"/>
              </a:ext>
            </a:extLst>
          </p:cNvPr>
          <p:cNvSpPr/>
          <p:nvPr/>
        </p:nvSpPr>
        <p:spPr>
          <a:xfrm>
            <a:off x="2758695" y="2100745"/>
            <a:ext cx="7796152" cy="2865992"/>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73542330-D9CE-47F9-96C4-A49EA21F964B}"/>
              </a:ext>
            </a:extLst>
          </p:cNvPr>
          <p:cNvSpPr/>
          <p:nvPr/>
        </p:nvSpPr>
        <p:spPr>
          <a:xfrm rot="19010495">
            <a:off x="2287382" y="1867032"/>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xmlns="" id="{E7881C87-298B-44F1-BA3F-15F860C6F206}"/>
              </a:ext>
            </a:extLst>
          </p:cNvPr>
          <p:cNvSpPr/>
          <p:nvPr/>
        </p:nvSpPr>
        <p:spPr>
          <a:xfrm>
            <a:off x="3266938" y="2366215"/>
            <a:ext cx="6794446" cy="2836311"/>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xmlns="" id="{D3298975-E4D6-4EF0-A0DD-C34A6B315261}"/>
              </a:ext>
            </a:extLst>
          </p:cNvPr>
          <p:cNvSpPr txBox="1"/>
          <p:nvPr/>
        </p:nvSpPr>
        <p:spPr>
          <a:xfrm>
            <a:off x="3411639" y="2561240"/>
            <a:ext cx="5377351" cy="2677656"/>
          </a:xfrm>
          <a:prstGeom prst="rect">
            <a:avLst/>
          </a:prstGeom>
          <a:noFill/>
        </p:spPr>
        <p:txBody>
          <a:bodyPr wrap="square" rtlCol="0">
            <a:spAutoFit/>
          </a:bodyPr>
          <a:lstStyle/>
          <a:p>
            <a:pPr algn="just">
              <a:lnSpc>
                <a:spcPct val="150000"/>
              </a:lnSpc>
            </a:pPr>
            <a:r>
              <a:rPr lang="en-US" sz="2800" b="1"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ngang</a:t>
            </a:r>
            <a:r>
              <a:rPr lang="en-US" sz="28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4:</a:t>
            </a:r>
            <a:endParaRPr lang="en-US" sz="2800" b="1" dirty="0">
              <a:solidFill>
                <a:srgbClr val="002060"/>
              </a:solidFill>
              <a:effectLst/>
              <a:latin typeface=".VnTime"/>
              <a:ea typeface="Times New Roman" panose="02020603050405020304" pitchFamily="18" charset="0"/>
              <a:cs typeface="Times New Roman" panose="02020603050405020304" pitchFamily="18" charset="0"/>
            </a:endParaRPr>
          </a:p>
          <a:p>
            <a:pPr algn="just">
              <a:lnSpc>
                <a:spcPct val="150000"/>
              </a:lnSpc>
            </a:pPr>
            <a:r>
              <a:rPr lang="en-US" sz="2800" b="1" i="1" dirty="0" err="1">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Tôn</a:t>
            </a:r>
            <a:r>
              <a:rPr lang="en-US" sz="2800" b="1" i="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i="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i="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800" b="1" i="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b="1" i="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i="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b="1" i="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b="1" i="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i="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800" b="1" i="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i="1" dirty="0" err="1">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b="1" i="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(8 </a:t>
            </a:r>
            <a:r>
              <a:rPr lang="en-US" sz="2800" b="1" i="1" dirty="0" err="1">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800" b="1" i="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i="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chemeClr val="bg1">
                  <a:lumMod val="95000"/>
                </a:schemeClr>
              </a:solidFill>
              <a:effectLst/>
              <a:latin typeface=".VnTime"/>
              <a:ea typeface="Times New Roman" panose="02020603050405020304" pitchFamily="18" charset="0"/>
              <a:cs typeface="Times New Roman" panose="02020603050405020304" pitchFamily="18" charset="0"/>
            </a:endParaRPr>
          </a:p>
        </p:txBody>
      </p:sp>
      <p:pic>
        <p:nvPicPr>
          <p:cNvPr id="34" name="Graphic 33" descr="Home">
            <a:hlinkClick r:id="rId10" action="ppaction://hlinksldjump"/>
            <a:extLst>
              <a:ext uri="{FF2B5EF4-FFF2-40B4-BE49-F238E27FC236}">
                <a16:creationId xmlns:a16="http://schemas.microsoft.com/office/drawing/2014/main" xmlns="" id="{263C0D3B-8BC8-49AD-B1B8-8CBD8B68ED70}"/>
              </a:ext>
            </a:extLst>
          </p:cNvPr>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tretch>
            <a:fillRect/>
          </a:stretch>
        </p:blipFill>
        <p:spPr>
          <a:xfrm>
            <a:off x="10736249" y="5525400"/>
            <a:ext cx="1141936" cy="1141936"/>
          </a:xfrm>
          <a:prstGeom prst="rect">
            <a:avLst/>
          </a:prstGeom>
        </p:spPr>
      </p:pic>
      <p:sp>
        <p:nvSpPr>
          <p:cNvPr id="31" name="1">
            <a:hlinkClick r:id="rId13" action="ppaction://hlinksldjump"/>
            <a:extLst>
              <a:ext uri="{FF2B5EF4-FFF2-40B4-BE49-F238E27FC236}">
                <a16:creationId xmlns:a16="http://schemas.microsoft.com/office/drawing/2014/main" xmlns="" id="{EED33168-6A59-404F-8BD6-71734EF22EBF}"/>
              </a:ext>
            </a:extLst>
          </p:cNvPr>
          <p:cNvSpPr/>
          <p:nvPr/>
        </p:nvSpPr>
        <p:spPr>
          <a:xfrm>
            <a:off x="3002332" y="646230"/>
            <a:ext cx="584880" cy="44148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r>
              <a:rPr kumimoji="0" lang="vi-VN" sz="3599"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4</a:t>
            </a:r>
            <a:endParaRPr kumimoji="0" lang="en-US" sz="3599"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pSp>
        <p:nvGrpSpPr>
          <p:cNvPr id="85" name="Google Shape;1670;p47">
            <a:extLst>
              <a:ext uri="{FF2B5EF4-FFF2-40B4-BE49-F238E27FC236}">
                <a16:creationId xmlns:a16="http://schemas.microsoft.com/office/drawing/2014/main" xmlns="" id="{7CFEAD1D-75B1-4279-9310-24162B3F4F9C}"/>
              </a:ext>
            </a:extLst>
          </p:cNvPr>
          <p:cNvGrpSpPr/>
          <p:nvPr/>
        </p:nvGrpSpPr>
        <p:grpSpPr>
          <a:xfrm>
            <a:off x="8972523" y="2986319"/>
            <a:ext cx="2841379" cy="1211844"/>
            <a:chOff x="6131555" y="246612"/>
            <a:chExt cx="2842406" cy="1212282"/>
          </a:xfrm>
        </p:grpSpPr>
        <p:grpSp>
          <p:nvGrpSpPr>
            <p:cNvPr id="86" name="Google Shape;1671;p47">
              <a:extLst>
                <a:ext uri="{FF2B5EF4-FFF2-40B4-BE49-F238E27FC236}">
                  <a16:creationId xmlns:a16="http://schemas.microsoft.com/office/drawing/2014/main" xmlns="" id="{32885858-B726-4F1C-8EB4-C2F8C6225846}"/>
                </a:ext>
              </a:extLst>
            </p:cNvPr>
            <p:cNvGrpSpPr/>
            <p:nvPr/>
          </p:nvGrpSpPr>
          <p:grpSpPr>
            <a:xfrm flipH="1">
              <a:off x="7142856" y="655124"/>
              <a:ext cx="656201" cy="775759"/>
              <a:chOff x="4377350" y="3576850"/>
              <a:chExt cx="1070125" cy="1265100"/>
            </a:xfrm>
          </p:grpSpPr>
          <p:sp>
            <p:nvSpPr>
              <p:cNvPr id="111" name="Google Shape;1672;p47">
                <a:extLst>
                  <a:ext uri="{FF2B5EF4-FFF2-40B4-BE49-F238E27FC236}">
                    <a16:creationId xmlns:a16="http://schemas.microsoft.com/office/drawing/2014/main" xmlns="" id="{C5E7A79C-4AE8-4100-A91B-1EDF8833A992}"/>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12" name="Google Shape;1673;p47">
                <a:extLst>
                  <a:ext uri="{FF2B5EF4-FFF2-40B4-BE49-F238E27FC236}">
                    <a16:creationId xmlns:a16="http://schemas.microsoft.com/office/drawing/2014/main" xmlns="" id="{F5603A0F-3B69-46CE-9A14-F01070B1914E}"/>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13" name="Google Shape;1674;p47">
                <a:extLst>
                  <a:ext uri="{FF2B5EF4-FFF2-40B4-BE49-F238E27FC236}">
                    <a16:creationId xmlns:a16="http://schemas.microsoft.com/office/drawing/2014/main" xmlns="" id="{0F876A59-3FA3-4EAC-A1D2-8E3F4D3702B1}"/>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14" name="Google Shape;1675;p47">
                <a:extLst>
                  <a:ext uri="{FF2B5EF4-FFF2-40B4-BE49-F238E27FC236}">
                    <a16:creationId xmlns:a16="http://schemas.microsoft.com/office/drawing/2014/main" xmlns="" id="{938D4890-EDB8-444E-9214-573A5EF7E39C}"/>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15" name="Google Shape;1676;p47">
                <a:extLst>
                  <a:ext uri="{FF2B5EF4-FFF2-40B4-BE49-F238E27FC236}">
                    <a16:creationId xmlns:a16="http://schemas.microsoft.com/office/drawing/2014/main" xmlns="" id="{2266C621-D449-4327-AE56-5871C70F7AD6}"/>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16" name="Google Shape;1677;p47">
                <a:extLst>
                  <a:ext uri="{FF2B5EF4-FFF2-40B4-BE49-F238E27FC236}">
                    <a16:creationId xmlns:a16="http://schemas.microsoft.com/office/drawing/2014/main" xmlns="" id="{C4D2DBC8-4D03-4CB6-800F-A4B8D71936D2}"/>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87" name="Google Shape;1678;p47">
              <a:extLst>
                <a:ext uri="{FF2B5EF4-FFF2-40B4-BE49-F238E27FC236}">
                  <a16:creationId xmlns:a16="http://schemas.microsoft.com/office/drawing/2014/main" xmlns="" id="{9F218B7F-343F-41DE-B716-381D6F7C6D32}"/>
                </a:ext>
              </a:extLst>
            </p:cNvPr>
            <p:cNvGrpSpPr/>
            <p:nvPr/>
          </p:nvGrpSpPr>
          <p:grpSpPr>
            <a:xfrm flipH="1">
              <a:off x="8430908" y="1104009"/>
              <a:ext cx="543053" cy="354885"/>
              <a:chOff x="7218550" y="1264450"/>
              <a:chExt cx="1810175" cy="1182950"/>
            </a:xfrm>
          </p:grpSpPr>
          <p:sp>
            <p:nvSpPr>
              <p:cNvPr id="98" name="Google Shape;1679;p47">
                <a:extLst>
                  <a:ext uri="{FF2B5EF4-FFF2-40B4-BE49-F238E27FC236}">
                    <a16:creationId xmlns:a16="http://schemas.microsoft.com/office/drawing/2014/main" xmlns="" id="{FBBDDEEA-4B5B-45EB-9BE9-FEE273708075}"/>
                  </a:ext>
                </a:extLst>
              </p:cNvPr>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99" name="Google Shape;1680;p47">
                <a:extLst>
                  <a:ext uri="{FF2B5EF4-FFF2-40B4-BE49-F238E27FC236}">
                    <a16:creationId xmlns:a16="http://schemas.microsoft.com/office/drawing/2014/main" xmlns="" id="{78217336-16B5-4688-B85B-4A99D48D3C45}"/>
                  </a:ext>
                </a:extLst>
              </p:cNvPr>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00" name="Google Shape;1681;p47">
                <a:extLst>
                  <a:ext uri="{FF2B5EF4-FFF2-40B4-BE49-F238E27FC236}">
                    <a16:creationId xmlns:a16="http://schemas.microsoft.com/office/drawing/2014/main" xmlns="" id="{7E1126B2-4A98-424B-BC1F-96CAF54A6974}"/>
                  </a:ext>
                </a:extLst>
              </p:cNvPr>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01" name="Google Shape;1682;p47">
                <a:extLst>
                  <a:ext uri="{FF2B5EF4-FFF2-40B4-BE49-F238E27FC236}">
                    <a16:creationId xmlns:a16="http://schemas.microsoft.com/office/drawing/2014/main" xmlns="" id="{74D5F499-1CB3-4FEB-8FDF-5CBDB76AD8EB}"/>
                  </a:ext>
                </a:extLst>
              </p:cNvPr>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02" name="Google Shape;1683;p47">
                <a:extLst>
                  <a:ext uri="{FF2B5EF4-FFF2-40B4-BE49-F238E27FC236}">
                    <a16:creationId xmlns:a16="http://schemas.microsoft.com/office/drawing/2014/main" xmlns="" id="{B4685C20-63A7-4331-BE38-1DD4FD8E3214}"/>
                  </a:ext>
                </a:extLst>
              </p:cNvPr>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03" name="Google Shape;1684;p47">
                <a:extLst>
                  <a:ext uri="{FF2B5EF4-FFF2-40B4-BE49-F238E27FC236}">
                    <a16:creationId xmlns:a16="http://schemas.microsoft.com/office/drawing/2014/main" xmlns="" id="{FC90CDB1-448E-4023-8E0F-69D3DB76B52A}"/>
                  </a:ext>
                </a:extLst>
              </p:cNvPr>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04" name="Google Shape;1685;p47">
                <a:extLst>
                  <a:ext uri="{FF2B5EF4-FFF2-40B4-BE49-F238E27FC236}">
                    <a16:creationId xmlns:a16="http://schemas.microsoft.com/office/drawing/2014/main" xmlns="" id="{DE2D847A-201D-400D-BDC6-ED8A081E8F73}"/>
                  </a:ext>
                </a:extLst>
              </p:cNvPr>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05" name="Google Shape;1686;p47">
                <a:extLst>
                  <a:ext uri="{FF2B5EF4-FFF2-40B4-BE49-F238E27FC236}">
                    <a16:creationId xmlns:a16="http://schemas.microsoft.com/office/drawing/2014/main" xmlns="" id="{DA4A9177-78CE-43EC-82BA-D5C2421EEB2B}"/>
                  </a:ext>
                </a:extLst>
              </p:cNvPr>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06" name="Google Shape;1687;p47">
                <a:extLst>
                  <a:ext uri="{FF2B5EF4-FFF2-40B4-BE49-F238E27FC236}">
                    <a16:creationId xmlns:a16="http://schemas.microsoft.com/office/drawing/2014/main" xmlns="" id="{8F30E994-3BFD-41B0-A2F3-17930E63B418}"/>
                  </a:ext>
                </a:extLst>
              </p:cNvPr>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07" name="Google Shape;1688;p47">
                <a:extLst>
                  <a:ext uri="{FF2B5EF4-FFF2-40B4-BE49-F238E27FC236}">
                    <a16:creationId xmlns:a16="http://schemas.microsoft.com/office/drawing/2014/main" xmlns="" id="{2678EC48-2ECE-47DE-9AAB-416F5A51057F}"/>
                  </a:ext>
                </a:extLst>
              </p:cNvPr>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08" name="Google Shape;1689;p47">
                <a:extLst>
                  <a:ext uri="{FF2B5EF4-FFF2-40B4-BE49-F238E27FC236}">
                    <a16:creationId xmlns:a16="http://schemas.microsoft.com/office/drawing/2014/main" xmlns="" id="{B3830721-E531-4C83-8E1F-E23D17454C4A}"/>
                  </a:ext>
                </a:extLst>
              </p:cNvPr>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09" name="Google Shape;1690;p47">
                <a:extLst>
                  <a:ext uri="{FF2B5EF4-FFF2-40B4-BE49-F238E27FC236}">
                    <a16:creationId xmlns:a16="http://schemas.microsoft.com/office/drawing/2014/main" xmlns="" id="{FDD4EFDC-E637-404F-B7F3-09B4A89F95CC}"/>
                  </a:ext>
                </a:extLst>
              </p:cNvPr>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10" name="Google Shape;1691;p47">
                <a:extLst>
                  <a:ext uri="{FF2B5EF4-FFF2-40B4-BE49-F238E27FC236}">
                    <a16:creationId xmlns:a16="http://schemas.microsoft.com/office/drawing/2014/main" xmlns="" id="{2D1E3422-6C4A-4842-B983-7ABCAAAF3605}"/>
                  </a:ext>
                </a:extLst>
              </p:cNvPr>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88" name="Google Shape;1692;p47">
              <a:extLst>
                <a:ext uri="{FF2B5EF4-FFF2-40B4-BE49-F238E27FC236}">
                  <a16:creationId xmlns:a16="http://schemas.microsoft.com/office/drawing/2014/main" xmlns="" id="{F1376772-C1F5-4137-A12B-927DB04D4CFB}"/>
                </a:ext>
              </a:extLst>
            </p:cNvPr>
            <p:cNvGrpSpPr/>
            <p:nvPr/>
          </p:nvGrpSpPr>
          <p:grpSpPr>
            <a:xfrm flipH="1">
              <a:off x="6131555" y="246612"/>
              <a:ext cx="793379" cy="585576"/>
              <a:chOff x="7757175" y="1399875"/>
              <a:chExt cx="1347450" cy="994525"/>
            </a:xfrm>
          </p:grpSpPr>
          <p:sp>
            <p:nvSpPr>
              <p:cNvPr id="89" name="Google Shape;1693;p47">
                <a:extLst>
                  <a:ext uri="{FF2B5EF4-FFF2-40B4-BE49-F238E27FC236}">
                    <a16:creationId xmlns:a16="http://schemas.microsoft.com/office/drawing/2014/main" xmlns="" id="{6E23FEF7-4C5B-4EA6-9B90-BB594C1D1E3D}"/>
                  </a:ext>
                </a:extLst>
              </p:cNvPr>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90" name="Google Shape;1694;p47">
                <a:extLst>
                  <a:ext uri="{FF2B5EF4-FFF2-40B4-BE49-F238E27FC236}">
                    <a16:creationId xmlns:a16="http://schemas.microsoft.com/office/drawing/2014/main" xmlns="" id="{922532BA-CC2F-495D-8B6D-95F4EF84FE1E}"/>
                  </a:ext>
                </a:extLst>
              </p:cNvPr>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91" name="Google Shape;1695;p47">
                <a:extLst>
                  <a:ext uri="{FF2B5EF4-FFF2-40B4-BE49-F238E27FC236}">
                    <a16:creationId xmlns:a16="http://schemas.microsoft.com/office/drawing/2014/main" xmlns="" id="{FDF537BA-C581-41C4-B57A-7C57D339E5C8}"/>
                  </a:ext>
                </a:extLst>
              </p:cNvPr>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92" name="Google Shape;1696;p47">
                <a:extLst>
                  <a:ext uri="{FF2B5EF4-FFF2-40B4-BE49-F238E27FC236}">
                    <a16:creationId xmlns:a16="http://schemas.microsoft.com/office/drawing/2014/main" xmlns="" id="{A3069C97-8995-4598-A90A-19033F92EE0E}"/>
                  </a:ext>
                </a:extLst>
              </p:cNvPr>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93" name="Google Shape;1697;p47">
                <a:extLst>
                  <a:ext uri="{FF2B5EF4-FFF2-40B4-BE49-F238E27FC236}">
                    <a16:creationId xmlns:a16="http://schemas.microsoft.com/office/drawing/2014/main" xmlns="" id="{34A0A7C5-DB6C-4B5A-9181-90AF070492D4}"/>
                  </a:ext>
                </a:extLst>
              </p:cNvPr>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94" name="Google Shape;1698;p47">
                <a:extLst>
                  <a:ext uri="{FF2B5EF4-FFF2-40B4-BE49-F238E27FC236}">
                    <a16:creationId xmlns:a16="http://schemas.microsoft.com/office/drawing/2014/main" xmlns="" id="{866E6E97-ED1E-4641-BB7E-683E1FF6333D}"/>
                  </a:ext>
                </a:extLst>
              </p:cNvPr>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95" name="Google Shape;1699;p47">
                <a:extLst>
                  <a:ext uri="{FF2B5EF4-FFF2-40B4-BE49-F238E27FC236}">
                    <a16:creationId xmlns:a16="http://schemas.microsoft.com/office/drawing/2014/main" xmlns="" id="{EB0B89AA-4735-4110-BA78-11E90E0823EE}"/>
                  </a:ext>
                </a:extLst>
              </p:cNvPr>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96" name="Google Shape;1700;p47">
                <a:extLst>
                  <a:ext uri="{FF2B5EF4-FFF2-40B4-BE49-F238E27FC236}">
                    <a16:creationId xmlns:a16="http://schemas.microsoft.com/office/drawing/2014/main" xmlns="" id="{D7F2E5A0-9893-4D96-9E88-7D95CC3457E9}"/>
                  </a:ext>
                </a:extLst>
              </p:cNvPr>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97" name="Google Shape;1701;p47">
                <a:extLst>
                  <a:ext uri="{FF2B5EF4-FFF2-40B4-BE49-F238E27FC236}">
                    <a16:creationId xmlns:a16="http://schemas.microsoft.com/office/drawing/2014/main" xmlns="" id="{97886139-EED8-4AFB-B439-92834206ED04}"/>
                  </a:ext>
                </a:extLst>
              </p:cNvPr>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392" tIns="91392" rIns="91392" bIns="91392" anchor="ctr" anchorCtr="0">
                <a:noAutofit/>
              </a:bodyPr>
              <a:lstStyle/>
              <a:p>
                <a:pPr marL="0" marR="0" lvl="0" indent="0" algn="l" defTabSz="91402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pic>
        <p:nvPicPr>
          <p:cNvPr id="7" name="图片 46">
            <a:extLst>
              <a:ext uri="{FF2B5EF4-FFF2-40B4-BE49-F238E27FC236}">
                <a16:creationId xmlns:a16="http://schemas.microsoft.com/office/drawing/2014/main" xmlns="" id="{D3C24AE2-9D60-34FE-0162-1A46C6F9FCB1}"/>
              </a:ext>
            </a:extLst>
          </p:cNvPr>
          <p:cNvPicPr>
            <a:picLocks noChangeAspect="1"/>
          </p:cNvPicPr>
          <p:nvPr/>
        </p:nvPicPr>
        <p:blipFill>
          <a:blip r:embed="rId14"/>
          <a:stretch>
            <a:fillRect/>
          </a:stretch>
        </p:blipFill>
        <p:spPr>
          <a:xfrm>
            <a:off x="-83671" y="3841306"/>
            <a:ext cx="2693940" cy="2988140"/>
          </a:xfrm>
          <a:prstGeom prst="rect">
            <a:avLst/>
          </a:prstGeom>
        </p:spPr>
      </p:pic>
      <p:graphicFrame>
        <p:nvGraphicFramePr>
          <p:cNvPr id="14" name="Table 13">
            <a:extLst>
              <a:ext uri="{FF2B5EF4-FFF2-40B4-BE49-F238E27FC236}">
                <a16:creationId xmlns:a16="http://schemas.microsoft.com/office/drawing/2014/main" xmlns="" id="{37FF5C10-E0BE-6947-16F9-8282D8E2740B}"/>
              </a:ext>
            </a:extLst>
          </p:cNvPr>
          <p:cNvGraphicFramePr>
            <a:graphicFrameLocks noGrp="1"/>
          </p:cNvGraphicFramePr>
          <p:nvPr>
            <p:extLst>
              <p:ext uri="{D42A27DB-BD31-4B8C-83A1-F6EECF244321}">
                <p14:modId xmlns:p14="http://schemas.microsoft.com/office/powerpoint/2010/main" xmlns="" val="3505687707"/>
              </p:ext>
            </p:extLst>
          </p:nvPr>
        </p:nvGraphicFramePr>
        <p:xfrm>
          <a:off x="4094715" y="646230"/>
          <a:ext cx="5001848" cy="457200"/>
        </p:xfrm>
        <a:graphic>
          <a:graphicData uri="http://schemas.openxmlformats.org/drawingml/2006/table">
            <a:tbl>
              <a:tblPr firstRow="1" bandRow="1">
                <a:tableStyleId>{5C22544A-7EE6-4342-B048-85BDC9FD1C3A}</a:tableStyleId>
              </a:tblPr>
              <a:tblGrid>
                <a:gridCol w="625231">
                  <a:extLst>
                    <a:ext uri="{9D8B030D-6E8A-4147-A177-3AD203B41FA5}">
                      <a16:colId xmlns:a16="http://schemas.microsoft.com/office/drawing/2014/main" xmlns="" val="563572641"/>
                    </a:ext>
                  </a:extLst>
                </a:gridCol>
                <a:gridCol w="625231">
                  <a:extLst>
                    <a:ext uri="{9D8B030D-6E8A-4147-A177-3AD203B41FA5}">
                      <a16:colId xmlns:a16="http://schemas.microsoft.com/office/drawing/2014/main" xmlns="" val="1464976927"/>
                    </a:ext>
                  </a:extLst>
                </a:gridCol>
                <a:gridCol w="625231">
                  <a:extLst>
                    <a:ext uri="{9D8B030D-6E8A-4147-A177-3AD203B41FA5}">
                      <a16:colId xmlns:a16="http://schemas.microsoft.com/office/drawing/2014/main" xmlns="" val="1511854580"/>
                    </a:ext>
                  </a:extLst>
                </a:gridCol>
                <a:gridCol w="625231">
                  <a:extLst>
                    <a:ext uri="{9D8B030D-6E8A-4147-A177-3AD203B41FA5}">
                      <a16:colId xmlns:a16="http://schemas.microsoft.com/office/drawing/2014/main" xmlns="" val="616931903"/>
                    </a:ext>
                  </a:extLst>
                </a:gridCol>
                <a:gridCol w="625231">
                  <a:extLst>
                    <a:ext uri="{9D8B030D-6E8A-4147-A177-3AD203B41FA5}">
                      <a16:colId xmlns:a16="http://schemas.microsoft.com/office/drawing/2014/main" xmlns="" val="408108259"/>
                    </a:ext>
                  </a:extLst>
                </a:gridCol>
                <a:gridCol w="625231">
                  <a:extLst>
                    <a:ext uri="{9D8B030D-6E8A-4147-A177-3AD203B41FA5}">
                      <a16:colId xmlns:a16="http://schemas.microsoft.com/office/drawing/2014/main" xmlns="" val="1300312029"/>
                    </a:ext>
                  </a:extLst>
                </a:gridCol>
                <a:gridCol w="625231">
                  <a:extLst>
                    <a:ext uri="{9D8B030D-6E8A-4147-A177-3AD203B41FA5}">
                      <a16:colId xmlns:a16="http://schemas.microsoft.com/office/drawing/2014/main" xmlns="" val="1220485786"/>
                    </a:ext>
                  </a:extLst>
                </a:gridCol>
                <a:gridCol w="625231">
                  <a:extLst>
                    <a:ext uri="{9D8B030D-6E8A-4147-A177-3AD203B41FA5}">
                      <a16:colId xmlns:a16="http://schemas.microsoft.com/office/drawing/2014/main" xmlns="" val="4224170428"/>
                    </a:ext>
                  </a:extLst>
                </a:gridCol>
              </a:tblGrid>
              <a:tr h="455577">
                <a:tc>
                  <a:txBody>
                    <a:bodyPr/>
                    <a:lstStyle/>
                    <a:p>
                      <a:pPr algn="ctr"/>
                      <a:r>
                        <a:rPr lang="en-US" sz="2400"/>
                        <a:t>P</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H</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Ậ</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T</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G</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I</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Á</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tc>
                  <a:txBody>
                    <a:bodyPr/>
                    <a:lstStyle/>
                    <a:p>
                      <a:pPr algn="ctr"/>
                      <a:r>
                        <a:rPr lang="en-US" sz="2400"/>
                        <a:t>O</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49585"/>
                    </a:solidFill>
                  </a:tcPr>
                </a:tc>
                <a:extLst>
                  <a:ext uri="{0D108BD9-81ED-4DB2-BD59-A6C34878D82A}">
                    <a16:rowId xmlns:a16="http://schemas.microsoft.com/office/drawing/2014/main" xmlns="" val="227719879"/>
                  </a:ext>
                </a:extLst>
              </a:tr>
            </a:tbl>
          </a:graphicData>
        </a:graphic>
      </p:graphicFrame>
      <p:graphicFrame>
        <p:nvGraphicFramePr>
          <p:cNvPr id="20" name="Table 19">
            <a:extLst>
              <a:ext uri="{FF2B5EF4-FFF2-40B4-BE49-F238E27FC236}">
                <a16:creationId xmlns:a16="http://schemas.microsoft.com/office/drawing/2014/main" xmlns="" id="{55B8A09D-85AC-A8DD-577F-9FEC803E9708}"/>
              </a:ext>
            </a:extLst>
          </p:cNvPr>
          <p:cNvGraphicFramePr>
            <a:graphicFrameLocks noGrp="1"/>
          </p:cNvGraphicFramePr>
          <p:nvPr>
            <p:extLst>
              <p:ext uri="{D42A27DB-BD31-4B8C-83A1-F6EECF244321}">
                <p14:modId xmlns:p14="http://schemas.microsoft.com/office/powerpoint/2010/main" xmlns="" val="3592004507"/>
              </p:ext>
            </p:extLst>
          </p:nvPr>
        </p:nvGraphicFramePr>
        <p:xfrm>
          <a:off x="4112777" y="653232"/>
          <a:ext cx="5001848" cy="457200"/>
        </p:xfrm>
        <a:graphic>
          <a:graphicData uri="http://schemas.openxmlformats.org/drawingml/2006/table">
            <a:tbl>
              <a:tblPr firstRow="1" bandRow="1">
                <a:tableStyleId>{5C22544A-7EE6-4342-B048-85BDC9FD1C3A}</a:tableStyleId>
              </a:tblPr>
              <a:tblGrid>
                <a:gridCol w="625231">
                  <a:extLst>
                    <a:ext uri="{9D8B030D-6E8A-4147-A177-3AD203B41FA5}">
                      <a16:colId xmlns:a16="http://schemas.microsoft.com/office/drawing/2014/main" xmlns="" val="563572641"/>
                    </a:ext>
                  </a:extLst>
                </a:gridCol>
                <a:gridCol w="625231">
                  <a:extLst>
                    <a:ext uri="{9D8B030D-6E8A-4147-A177-3AD203B41FA5}">
                      <a16:colId xmlns:a16="http://schemas.microsoft.com/office/drawing/2014/main" xmlns="" val="1464976927"/>
                    </a:ext>
                  </a:extLst>
                </a:gridCol>
                <a:gridCol w="625231">
                  <a:extLst>
                    <a:ext uri="{9D8B030D-6E8A-4147-A177-3AD203B41FA5}">
                      <a16:colId xmlns:a16="http://schemas.microsoft.com/office/drawing/2014/main" xmlns="" val="1511854580"/>
                    </a:ext>
                  </a:extLst>
                </a:gridCol>
                <a:gridCol w="625231">
                  <a:extLst>
                    <a:ext uri="{9D8B030D-6E8A-4147-A177-3AD203B41FA5}">
                      <a16:colId xmlns:a16="http://schemas.microsoft.com/office/drawing/2014/main" xmlns="" val="616931903"/>
                    </a:ext>
                  </a:extLst>
                </a:gridCol>
                <a:gridCol w="625231">
                  <a:extLst>
                    <a:ext uri="{9D8B030D-6E8A-4147-A177-3AD203B41FA5}">
                      <a16:colId xmlns:a16="http://schemas.microsoft.com/office/drawing/2014/main" xmlns="" val="408108259"/>
                    </a:ext>
                  </a:extLst>
                </a:gridCol>
                <a:gridCol w="625231">
                  <a:extLst>
                    <a:ext uri="{9D8B030D-6E8A-4147-A177-3AD203B41FA5}">
                      <a16:colId xmlns:a16="http://schemas.microsoft.com/office/drawing/2014/main" xmlns="" val="1300312029"/>
                    </a:ext>
                  </a:extLst>
                </a:gridCol>
                <a:gridCol w="625231">
                  <a:extLst>
                    <a:ext uri="{9D8B030D-6E8A-4147-A177-3AD203B41FA5}">
                      <a16:colId xmlns:a16="http://schemas.microsoft.com/office/drawing/2014/main" xmlns="" val="1220485786"/>
                    </a:ext>
                  </a:extLst>
                </a:gridCol>
                <a:gridCol w="625231">
                  <a:extLst>
                    <a:ext uri="{9D8B030D-6E8A-4147-A177-3AD203B41FA5}">
                      <a16:colId xmlns:a16="http://schemas.microsoft.com/office/drawing/2014/main" xmlns="" val="4224170428"/>
                    </a:ext>
                  </a:extLst>
                </a:gridCol>
              </a:tblGrid>
              <a:tr h="455577">
                <a:tc>
                  <a:txBody>
                    <a:bodyPr/>
                    <a:lstStyle/>
                    <a:p>
                      <a:pPr algn="ctr"/>
                      <a:r>
                        <a:rPr lang="en-US" sz="2400">
                          <a:solidFill>
                            <a:srgbClr val="548235"/>
                          </a:solidFill>
                        </a:rPr>
                        <a:t>P</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H</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Ậ</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T</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G</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I</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Á</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2400">
                          <a:solidFill>
                            <a:srgbClr val="548235"/>
                          </a:solidFill>
                        </a:rPr>
                        <a:t>O</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227719879"/>
                  </a:ext>
                </a:extLst>
              </a:tr>
            </a:tbl>
          </a:graphicData>
        </a:graphic>
      </p:graphicFrame>
    </p:spTree>
    <p:extLst>
      <p:ext uri="{BB962C8B-B14F-4D97-AF65-F5344CB8AC3E}">
        <p14:creationId xmlns:p14="http://schemas.microsoft.com/office/powerpoint/2010/main" xmlns="" val="356425016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descr="a0401db7896822967a0fe3af2a2025a9">
            <a:extLst>
              <a:ext uri="{FF2B5EF4-FFF2-40B4-BE49-F238E27FC236}">
                <a16:creationId xmlns:a16="http://schemas.microsoft.com/office/drawing/2014/main" xmlns="" id="{0A36B3D3-25BD-5F21-2498-2015F9A0A07D}"/>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xmlns="" id="{43DBF4F5-99FC-421A-9499-35139D85BD33}"/>
              </a:ext>
            </a:extLst>
          </p:cNvPr>
          <p:cNvSpPr/>
          <p:nvPr/>
        </p:nvSpPr>
        <p:spPr>
          <a:xfrm>
            <a:off x="3108875" y="2065933"/>
            <a:ext cx="6353168" cy="2582609"/>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73542330-D9CE-47F9-96C4-A49EA21F964B}"/>
              </a:ext>
            </a:extLst>
          </p:cNvPr>
          <p:cNvSpPr/>
          <p:nvPr/>
        </p:nvSpPr>
        <p:spPr>
          <a:xfrm rot="19010495">
            <a:off x="2287382" y="1867032"/>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xmlns="" id="{E7881C87-298B-44F1-BA3F-15F860C6F206}"/>
              </a:ext>
            </a:extLst>
          </p:cNvPr>
          <p:cNvSpPr/>
          <p:nvPr/>
        </p:nvSpPr>
        <p:spPr>
          <a:xfrm>
            <a:off x="3541873" y="2412763"/>
            <a:ext cx="5108254" cy="1888948"/>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xmlns="" id="{D3298975-E4D6-4EF0-A0DD-C34A6B315261}"/>
              </a:ext>
            </a:extLst>
          </p:cNvPr>
          <p:cNvSpPr txBox="1"/>
          <p:nvPr/>
        </p:nvSpPr>
        <p:spPr>
          <a:xfrm>
            <a:off x="4265510" y="2589125"/>
            <a:ext cx="4659551" cy="2956835"/>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6600" b="1" i="1" u="none" strike="noStrike" kern="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Hoa sen</a:t>
            </a:r>
            <a:endParaRPr kumimoji="0" lang="en-US" sz="6600" b="1" i="0" u="none" strike="noStrike" kern="0" cap="none" spc="0" normalizeH="0" baseline="0" noProof="0">
              <a:ln>
                <a:noFill/>
              </a:ln>
              <a:solidFill>
                <a:prstClr val="white"/>
              </a:solidFill>
              <a:effectLst/>
              <a:uLnTx/>
              <a:uFillTx/>
              <a:latin typeface=".VnTime"/>
              <a:ea typeface="Times New Roman" panose="02020603050405020304" pitchFamily="18" charset="0"/>
              <a:cs typeface="Times New Roman" panose="02020603050405020304" pitchFamily="18" charset="0"/>
              <a:sym typeface="Arial"/>
            </a:endParaRP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en-US" sz="6600" b="1" i="0" u="none" strike="noStrike" kern="0" cap="none" spc="0" normalizeH="0" baseline="0" noProof="0">
              <a:ln>
                <a:noFill/>
              </a:ln>
              <a:solidFill>
                <a:prstClr val="white"/>
              </a:solidFill>
              <a:effectLst/>
              <a:uLnTx/>
              <a:uFillTx/>
              <a:latin typeface=".VnTime"/>
              <a:ea typeface="Times New Roman" panose="02020603050405020304" pitchFamily="18" charset="0"/>
              <a:cs typeface="Times New Roman" panose="02020603050405020304" pitchFamily="18" charset="0"/>
              <a:sym typeface="Arial"/>
            </a:endParaRPr>
          </a:p>
        </p:txBody>
      </p:sp>
      <p:pic>
        <p:nvPicPr>
          <p:cNvPr id="34" name="Graphic 33" descr="Home">
            <a:hlinkClick r:id="" action="ppaction://noaction"/>
            <a:extLst>
              <a:ext uri="{FF2B5EF4-FFF2-40B4-BE49-F238E27FC236}">
                <a16:creationId xmlns:a16="http://schemas.microsoft.com/office/drawing/2014/main" xmlns="" id="{263C0D3B-8BC8-49AD-B1B8-8CBD8B68ED70}"/>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38787" y="5388115"/>
            <a:ext cx="1168973" cy="1168973"/>
          </a:xfrm>
          <a:prstGeom prst="rect">
            <a:avLst/>
          </a:prstGeom>
        </p:spPr>
      </p:pic>
      <p:sp>
        <p:nvSpPr>
          <p:cNvPr id="95" name="1">
            <a:extLst>
              <a:ext uri="{FF2B5EF4-FFF2-40B4-BE49-F238E27FC236}">
                <a16:creationId xmlns:a16="http://schemas.microsoft.com/office/drawing/2014/main" xmlns="" id="{C036431D-A847-4D49-B6DB-5915D944AE2D}"/>
              </a:ext>
            </a:extLst>
          </p:cNvPr>
          <p:cNvSpPr/>
          <p:nvPr/>
        </p:nvSpPr>
        <p:spPr>
          <a:xfrm>
            <a:off x="924684" y="680924"/>
            <a:ext cx="1862749" cy="441489"/>
          </a:xfrm>
          <a:prstGeom prst="round2DiagRect">
            <a:avLst>
              <a:gd name="adj1" fmla="val 39988"/>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Cambria" panose="02040503050406030204" pitchFamily="18" charset="0"/>
                <a:ea typeface="+mn-ea"/>
                <a:cs typeface="+mn-cs"/>
                <a:sym typeface="Arial"/>
              </a:rPr>
              <a:t>TỪ KHÓA</a:t>
            </a:r>
            <a:endParaRPr kumimoji="0" lang="en-US" sz="2667"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10" name="Table 25">
            <a:extLst>
              <a:ext uri="{FF2B5EF4-FFF2-40B4-BE49-F238E27FC236}">
                <a16:creationId xmlns:a16="http://schemas.microsoft.com/office/drawing/2014/main" xmlns="" id="{45258A23-9B6D-D928-37D9-D9CC07CAA886}"/>
              </a:ext>
            </a:extLst>
          </p:cNvPr>
          <p:cNvGraphicFramePr>
            <a:graphicFrameLocks noGrp="1"/>
          </p:cNvGraphicFramePr>
          <p:nvPr>
            <p:extLst>
              <p:ext uri="{D42A27DB-BD31-4B8C-83A1-F6EECF244321}">
                <p14:modId xmlns:p14="http://schemas.microsoft.com/office/powerpoint/2010/main" xmlns="" val="3707776003"/>
              </p:ext>
            </p:extLst>
          </p:nvPr>
        </p:nvGraphicFramePr>
        <p:xfrm>
          <a:off x="4034722" y="693334"/>
          <a:ext cx="2995014" cy="487680"/>
        </p:xfrm>
        <a:graphic>
          <a:graphicData uri="http://schemas.openxmlformats.org/drawingml/2006/table">
            <a:tbl>
              <a:tblPr firstRow="1" bandRow="1"/>
              <a:tblGrid>
                <a:gridCol w="499169">
                  <a:extLst>
                    <a:ext uri="{9D8B030D-6E8A-4147-A177-3AD203B41FA5}">
                      <a16:colId xmlns:a16="http://schemas.microsoft.com/office/drawing/2014/main" xmlns="" val="372773932"/>
                    </a:ext>
                  </a:extLst>
                </a:gridCol>
                <a:gridCol w="499169">
                  <a:extLst>
                    <a:ext uri="{9D8B030D-6E8A-4147-A177-3AD203B41FA5}">
                      <a16:colId xmlns:a16="http://schemas.microsoft.com/office/drawing/2014/main" xmlns="" val="3194490619"/>
                    </a:ext>
                  </a:extLst>
                </a:gridCol>
                <a:gridCol w="499169">
                  <a:extLst>
                    <a:ext uri="{9D8B030D-6E8A-4147-A177-3AD203B41FA5}">
                      <a16:colId xmlns:a16="http://schemas.microsoft.com/office/drawing/2014/main" xmlns="" val="2583548729"/>
                    </a:ext>
                  </a:extLst>
                </a:gridCol>
                <a:gridCol w="499169">
                  <a:extLst>
                    <a:ext uri="{9D8B030D-6E8A-4147-A177-3AD203B41FA5}">
                      <a16:colId xmlns:a16="http://schemas.microsoft.com/office/drawing/2014/main" xmlns="" val="2148805723"/>
                    </a:ext>
                  </a:extLst>
                </a:gridCol>
                <a:gridCol w="499169">
                  <a:extLst>
                    <a:ext uri="{9D8B030D-6E8A-4147-A177-3AD203B41FA5}">
                      <a16:colId xmlns:a16="http://schemas.microsoft.com/office/drawing/2014/main" xmlns="" val="1926726975"/>
                    </a:ext>
                  </a:extLst>
                </a:gridCol>
                <a:gridCol w="499169">
                  <a:extLst>
                    <a:ext uri="{9D8B030D-6E8A-4147-A177-3AD203B41FA5}">
                      <a16:colId xmlns:a16="http://schemas.microsoft.com/office/drawing/2014/main" xmlns="" val="2300646270"/>
                    </a:ext>
                  </a:extLst>
                </a:gridCol>
              </a:tblGrid>
              <a:tr h="487680">
                <a:tc>
                  <a:txBody>
                    <a:bodyPr/>
                    <a:lstStyle/>
                    <a:p>
                      <a:r>
                        <a:rPr lang="en-US" sz="2400" b="1"/>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2400" b="1"/>
                        <a:t>O</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2400" b="1"/>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2400" b="1"/>
                        <a:t>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2400" b="1"/>
                        <a:t>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2400" b="1"/>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xmlns="" val="4148427135"/>
                  </a:ext>
                </a:extLst>
              </a:tr>
            </a:tbl>
          </a:graphicData>
        </a:graphic>
      </p:graphicFrame>
      <p:graphicFrame>
        <p:nvGraphicFramePr>
          <p:cNvPr id="11" name="Table 10">
            <a:extLst>
              <a:ext uri="{FF2B5EF4-FFF2-40B4-BE49-F238E27FC236}">
                <a16:creationId xmlns:a16="http://schemas.microsoft.com/office/drawing/2014/main" xmlns="" id="{2C49E587-F2DA-71E5-1194-7E6CCAAC9EB2}"/>
              </a:ext>
            </a:extLst>
          </p:cNvPr>
          <p:cNvGraphicFramePr>
            <a:graphicFrameLocks noGrp="1"/>
          </p:cNvGraphicFramePr>
          <p:nvPr>
            <p:extLst>
              <p:ext uri="{D42A27DB-BD31-4B8C-83A1-F6EECF244321}">
                <p14:modId xmlns:p14="http://schemas.microsoft.com/office/powerpoint/2010/main" xmlns="" val="346314186"/>
              </p:ext>
            </p:extLst>
          </p:nvPr>
        </p:nvGraphicFramePr>
        <p:xfrm>
          <a:off x="4034722" y="691475"/>
          <a:ext cx="2995014" cy="487680"/>
        </p:xfrm>
        <a:graphic>
          <a:graphicData uri="http://schemas.openxmlformats.org/drawingml/2006/table">
            <a:tbl>
              <a:tblPr firstRow="1" bandRow="1"/>
              <a:tblGrid>
                <a:gridCol w="499169">
                  <a:extLst>
                    <a:ext uri="{9D8B030D-6E8A-4147-A177-3AD203B41FA5}">
                      <a16:colId xmlns:a16="http://schemas.microsoft.com/office/drawing/2014/main" xmlns="" val="372773932"/>
                    </a:ext>
                  </a:extLst>
                </a:gridCol>
                <a:gridCol w="499169">
                  <a:extLst>
                    <a:ext uri="{9D8B030D-6E8A-4147-A177-3AD203B41FA5}">
                      <a16:colId xmlns:a16="http://schemas.microsoft.com/office/drawing/2014/main" xmlns="" val="3194490619"/>
                    </a:ext>
                  </a:extLst>
                </a:gridCol>
                <a:gridCol w="499169">
                  <a:extLst>
                    <a:ext uri="{9D8B030D-6E8A-4147-A177-3AD203B41FA5}">
                      <a16:colId xmlns:a16="http://schemas.microsoft.com/office/drawing/2014/main" xmlns="" val="2583548729"/>
                    </a:ext>
                  </a:extLst>
                </a:gridCol>
                <a:gridCol w="499169">
                  <a:extLst>
                    <a:ext uri="{9D8B030D-6E8A-4147-A177-3AD203B41FA5}">
                      <a16:colId xmlns:a16="http://schemas.microsoft.com/office/drawing/2014/main" xmlns="" val="2148805723"/>
                    </a:ext>
                  </a:extLst>
                </a:gridCol>
                <a:gridCol w="499169">
                  <a:extLst>
                    <a:ext uri="{9D8B030D-6E8A-4147-A177-3AD203B41FA5}">
                      <a16:colId xmlns:a16="http://schemas.microsoft.com/office/drawing/2014/main" xmlns="" val="1926726975"/>
                    </a:ext>
                  </a:extLst>
                </a:gridCol>
                <a:gridCol w="499169">
                  <a:extLst>
                    <a:ext uri="{9D8B030D-6E8A-4147-A177-3AD203B41FA5}">
                      <a16:colId xmlns:a16="http://schemas.microsoft.com/office/drawing/2014/main" xmlns="" val="2300646270"/>
                    </a:ext>
                  </a:extLst>
                </a:gridCol>
              </a:tblGrid>
              <a:tr h="487680">
                <a:tc>
                  <a:txBody>
                    <a:bodyPr/>
                    <a:lstStyle/>
                    <a:p>
                      <a:r>
                        <a:rPr lang="en-US" sz="2400" b="1">
                          <a:solidFill>
                            <a:srgbClr val="FFF2CC"/>
                          </a:solidFill>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2400" b="1">
                          <a:solidFill>
                            <a:srgbClr val="FFF2CC"/>
                          </a:solidFill>
                        </a:rPr>
                        <a:t>O</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2400" b="1">
                          <a:solidFill>
                            <a:srgbClr val="FFF2CC"/>
                          </a:solidFill>
                        </a:rPr>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2400" b="1">
                          <a:solidFill>
                            <a:srgbClr val="FFF2CC"/>
                          </a:solidFill>
                        </a:rPr>
                        <a:t>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2400" b="1">
                          <a:solidFill>
                            <a:srgbClr val="FFF2CC"/>
                          </a:solidFill>
                        </a:rPr>
                        <a:t>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2400" b="1">
                          <a:solidFill>
                            <a:srgbClr val="FFF2CC"/>
                          </a:solidFill>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4148427135"/>
                  </a:ext>
                </a:extLst>
              </a:tr>
            </a:tbl>
          </a:graphicData>
        </a:graphic>
      </p:graphicFrame>
    </p:spTree>
    <p:extLst>
      <p:ext uri="{BB962C8B-B14F-4D97-AF65-F5344CB8AC3E}">
        <p14:creationId xmlns:p14="http://schemas.microsoft.com/office/powerpoint/2010/main" xmlns="" val="4170068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95"/>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95"/>
                                        </p:tgtEl>
                                      </p:cBhvr>
                                    </p:animEffect>
                                    <p:set>
                                      <p:cBhvr>
                                        <p:cTn id="7"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400000">
            <a:off x="4307431" y="-287251"/>
            <a:ext cx="3583069" cy="7445617"/>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543416" y="3057099"/>
            <a:ext cx="4648584" cy="380090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015792" y="422329"/>
            <a:ext cx="2160416" cy="1378424"/>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8320" y="4358408"/>
            <a:ext cx="2455592" cy="2022691"/>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018663" y="-1"/>
            <a:ext cx="6264871" cy="5967353"/>
          </a:xfrm>
          <a:prstGeom prst="rect">
            <a:avLst/>
          </a:prstGeom>
        </p:spPr>
      </p:pic>
      <p:pic>
        <p:nvPicPr>
          <p:cNvPr id="4" name="图片 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55237" y="-2290"/>
            <a:ext cx="2800803" cy="3977139"/>
          </a:xfrm>
          <a:prstGeom prst="rect">
            <a:avLst/>
          </a:prstGeom>
        </p:spPr>
      </p:pic>
      <p:sp>
        <p:nvSpPr>
          <p:cNvPr id="10" name="文本框 9"/>
          <p:cNvSpPr txBox="1"/>
          <p:nvPr/>
        </p:nvSpPr>
        <p:spPr>
          <a:xfrm>
            <a:off x="2839558" y="2078543"/>
            <a:ext cx="651288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7030A0"/>
                </a:solidFill>
                <a:effectLst/>
                <a:uLnTx/>
                <a:uFillTx/>
                <a:latin typeface="Times New Roman" panose="02020603050405020304" pitchFamily="18" charset="0"/>
                <a:ea typeface="幼圆" panose="02010509060101010101" pitchFamily="49" charset="-122"/>
                <a:cs typeface="Times New Roman" panose="02020603050405020304" pitchFamily="18" charset="0"/>
              </a:rPr>
              <a:t>Hình</a:t>
            </a:r>
            <a:r>
              <a:rPr kumimoji="0" lang="en-US" altLang="zh-CN" sz="8800" b="1" i="0" u="none" strike="noStrike" kern="1200" cap="none" spc="0" normalizeH="0" noProof="0" dirty="0">
                <a:ln>
                  <a:noFill/>
                </a:ln>
                <a:solidFill>
                  <a:srgbClr val="7030A0"/>
                </a:solidFill>
                <a:effectLst/>
                <a:uLnTx/>
                <a:uFillTx/>
                <a:latin typeface="Times New Roman" panose="02020603050405020304" pitchFamily="18" charset="0"/>
                <a:ea typeface="幼圆" panose="02010509060101010101" pitchFamily="49" charset="-122"/>
                <a:cs typeface="Times New Roman" panose="02020603050405020304" pitchFamily="18" charset="0"/>
              </a:rPr>
              <a:t> </a:t>
            </a:r>
            <a:r>
              <a:rPr kumimoji="0" lang="en-US" altLang="zh-CN" sz="8800" b="1" i="0" u="none" strike="noStrike" kern="1200" cap="none" spc="0" normalizeH="0" noProof="0" dirty="0" err="1">
                <a:ln>
                  <a:noFill/>
                </a:ln>
                <a:solidFill>
                  <a:srgbClr val="7030A0"/>
                </a:solidFill>
                <a:effectLst/>
                <a:uLnTx/>
                <a:uFillTx/>
                <a:latin typeface="Times New Roman" panose="02020603050405020304" pitchFamily="18" charset="0"/>
                <a:ea typeface="幼圆" panose="02010509060101010101" pitchFamily="49" charset="-122"/>
                <a:cs typeface="Times New Roman" panose="02020603050405020304" pitchFamily="18" charset="0"/>
              </a:rPr>
              <a:t>thành</a:t>
            </a:r>
            <a:r>
              <a:rPr kumimoji="0" lang="en-US" altLang="zh-CN" sz="8800" b="1" i="0" u="none" strike="noStrike" kern="1200" cap="none" spc="0" normalizeH="0" noProof="0" dirty="0">
                <a:ln>
                  <a:noFill/>
                </a:ln>
                <a:solidFill>
                  <a:srgbClr val="7030A0"/>
                </a:solidFill>
                <a:effectLst/>
                <a:uLnTx/>
                <a:uFillTx/>
                <a:latin typeface="Times New Roman" panose="02020603050405020304" pitchFamily="18" charset="0"/>
                <a:ea typeface="幼圆" panose="02010509060101010101" pitchFamily="49" charset="-122"/>
                <a:cs typeface="Times New Roman" panose="02020603050405020304" pitchFamily="18" charset="0"/>
              </a:rPr>
              <a:t> </a:t>
            </a:r>
            <a:r>
              <a:rPr kumimoji="0" lang="en-US" altLang="zh-CN" sz="8800" b="1" i="0" u="none" strike="noStrike" kern="1200" cap="none" spc="0" normalizeH="0" noProof="0" dirty="0" err="1">
                <a:ln>
                  <a:noFill/>
                </a:ln>
                <a:solidFill>
                  <a:srgbClr val="7030A0"/>
                </a:solidFill>
                <a:effectLst/>
                <a:uLnTx/>
                <a:uFillTx/>
                <a:latin typeface="Times New Roman" panose="02020603050405020304" pitchFamily="18" charset="0"/>
                <a:ea typeface="幼圆" panose="02010509060101010101" pitchFamily="49" charset="-122"/>
                <a:cs typeface="Times New Roman" panose="02020603050405020304" pitchFamily="18" charset="0"/>
              </a:rPr>
              <a:t>kiến</a:t>
            </a:r>
            <a:r>
              <a:rPr kumimoji="0" lang="en-US" altLang="zh-CN" sz="8800" b="1" i="0" u="none" strike="noStrike" kern="1200" cap="none" spc="0" normalizeH="0" noProof="0" dirty="0">
                <a:ln>
                  <a:noFill/>
                </a:ln>
                <a:solidFill>
                  <a:srgbClr val="7030A0"/>
                </a:solidFill>
                <a:effectLst/>
                <a:uLnTx/>
                <a:uFillTx/>
                <a:latin typeface="Times New Roman" panose="02020603050405020304" pitchFamily="18" charset="0"/>
                <a:ea typeface="幼圆" panose="02010509060101010101" pitchFamily="49" charset="-122"/>
                <a:cs typeface="Times New Roman" panose="02020603050405020304" pitchFamily="18" charset="0"/>
              </a:rPr>
              <a:t> </a:t>
            </a:r>
            <a:r>
              <a:rPr kumimoji="0" lang="en-US" altLang="zh-CN" sz="8800" b="1" i="0" u="none" strike="noStrike" kern="1200" cap="none" spc="0" normalizeH="0" noProof="0" dirty="0" err="1">
                <a:ln>
                  <a:noFill/>
                </a:ln>
                <a:solidFill>
                  <a:srgbClr val="7030A0"/>
                </a:solidFill>
                <a:effectLst/>
                <a:uLnTx/>
                <a:uFillTx/>
                <a:latin typeface="Times New Roman" panose="02020603050405020304" pitchFamily="18" charset="0"/>
                <a:ea typeface="幼圆" panose="02010509060101010101" pitchFamily="49" charset="-122"/>
                <a:cs typeface="Times New Roman" panose="02020603050405020304" pitchFamily="18" charset="0"/>
              </a:rPr>
              <a:t>thức</a:t>
            </a:r>
            <a:endParaRPr kumimoji="0" lang="zh-CN" altLang="en-US" sz="8800" b="1" i="0" u="none" strike="noStrike" kern="1200" cap="none" spc="0" normalizeH="0" baseline="0" noProof="0" dirty="0">
              <a:ln>
                <a:noFill/>
              </a:ln>
              <a:solidFill>
                <a:srgbClr val="7030A0"/>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xmlns="" val="29223073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0-#ppt_w/2"/>
                                          </p:val>
                                        </p:tav>
                                        <p:tav tm="100000">
                                          <p:val>
                                            <p:strVal val="#ppt_x"/>
                                          </p:val>
                                        </p:tav>
                                      </p:tavLst>
                                    </p:anim>
                                    <p:anim calcmode="lin" valueType="num">
                                      <p:cBhvr additive="base">
                                        <p:cTn id="18" dur="1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3000"/>
                            </p:stCondLst>
                            <p:childTnLst>
                              <p:par>
                                <p:cTn id="27" presetID="16" presetClass="entr" presetSubtype="21"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6" presetClass="entr" presetSubtype="0" fill="hold" grpId="0" nodeType="clickEffect">
                                  <p:stCondLst>
                                    <p:cond delay="0"/>
                                  </p:stCondLst>
                                  <p:iterate type="lt">
                                    <p:tmPct val="10000"/>
                                  </p:iterate>
                                  <p:childTnLst>
                                    <p:set>
                                      <p:cBhvr>
                                        <p:cTn id="33" dur="1" fill="hold">
                                          <p:stCondLst>
                                            <p:cond delay="0"/>
                                          </p:stCondLst>
                                        </p:cTn>
                                        <p:tgtEl>
                                          <p:spTgt spid="10"/>
                                        </p:tgtEl>
                                        <p:attrNameLst>
                                          <p:attrName>style.visibility</p:attrName>
                                        </p:attrNameLst>
                                      </p:cBhvr>
                                      <p:to>
                                        <p:strVal val="visible"/>
                                      </p:to>
                                    </p:set>
                                    <p:anim by="(-#ppt_w*2)" calcmode="lin" valueType="num">
                                      <p:cBhvr rctx="PPT">
                                        <p:cTn id="34" dur="500" autoRev="1" fill="hold">
                                          <p:stCondLst>
                                            <p:cond delay="0"/>
                                          </p:stCondLst>
                                        </p:cTn>
                                        <p:tgtEl>
                                          <p:spTgt spid="10"/>
                                        </p:tgtEl>
                                        <p:attrNameLst>
                                          <p:attrName>ppt_w</p:attrName>
                                        </p:attrNameLst>
                                      </p:cBhvr>
                                    </p:anim>
                                    <p:anim by="(#ppt_w*0.50)" calcmode="lin" valueType="num">
                                      <p:cBhvr>
                                        <p:cTn id="35" dur="500" decel="50000" autoRev="1" fill="hold">
                                          <p:stCondLst>
                                            <p:cond delay="0"/>
                                          </p:stCondLst>
                                        </p:cTn>
                                        <p:tgtEl>
                                          <p:spTgt spid="10"/>
                                        </p:tgtEl>
                                        <p:attrNameLst>
                                          <p:attrName>ppt_x</p:attrName>
                                        </p:attrNameLst>
                                      </p:cBhvr>
                                    </p:anim>
                                    <p:anim from="(-#ppt_h/2)" to="(#ppt_y)" calcmode="lin" valueType="num">
                                      <p:cBhvr>
                                        <p:cTn id="36" dur="1000" fill="hold">
                                          <p:stCondLst>
                                            <p:cond delay="0"/>
                                          </p:stCondLst>
                                        </p:cTn>
                                        <p:tgtEl>
                                          <p:spTgt spid="10"/>
                                        </p:tgtEl>
                                        <p:attrNameLst>
                                          <p:attrName>ppt_y</p:attrName>
                                        </p:attrNameLst>
                                      </p:cBhvr>
                                    </p:anim>
                                    <p:animRot by="21600000">
                                      <p:cBhvr>
                                        <p:cTn id="37"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400000">
            <a:off x="5294193" y="-2062497"/>
            <a:ext cx="3391470" cy="1040414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972089" y="3466531"/>
            <a:ext cx="3704528" cy="3391469"/>
          </a:xfrm>
          <a:prstGeom prst="rect">
            <a:avLst/>
          </a:prstGeom>
        </p:spPr>
      </p:pic>
      <p:pic>
        <p:nvPicPr>
          <p:cNvPr id="25" name="图片 2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0" y="3756408"/>
            <a:ext cx="3793314" cy="3101592"/>
          </a:xfrm>
          <a:prstGeom prst="rect">
            <a:avLst/>
          </a:prstGeom>
        </p:spPr>
      </p:pic>
      <p:pic>
        <p:nvPicPr>
          <p:cNvPr id="26" name="图片 25"/>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142042" y="1"/>
            <a:ext cx="2544048" cy="4312692"/>
          </a:xfrm>
          <a:prstGeom prst="rect">
            <a:avLst/>
          </a:prstGeom>
        </p:spPr>
      </p:pic>
      <p:sp>
        <p:nvSpPr>
          <p:cNvPr id="27" name="文本框 26"/>
          <p:cNvSpPr txBox="1"/>
          <p:nvPr/>
        </p:nvSpPr>
        <p:spPr>
          <a:xfrm>
            <a:off x="2210937" y="1932612"/>
            <a:ext cx="76536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strike="noStrike" kern="1200" cap="none" spc="0" normalizeH="0" baseline="0" noProof="0" dirty="0" smtClean="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 </a:t>
            </a:r>
            <a:r>
              <a:rPr kumimoji="0" lang="en-US" altLang="zh-CN" sz="6000" b="1" i="0" u="sng" strike="noStrike" kern="1200" cap="none" spc="0" normalizeH="0" baseline="0" noProof="0" dirty="0" smtClean="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TÌM</a:t>
            </a:r>
            <a:r>
              <a:rPr kumimoji="0" lang="en-US" altLang="zh-CN" sz="6000" b="1" i="0" u="sng" strike="noStrike" kern="1200" cap="none" spc="0" normalizeH="0" noProof="0" dirty="0" smtClean="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HIỂU CHUNG</a:t>
            </a:r>
            <a:r>
              <a:rPr kumimoji="0" lang="en-US" altLang="zh-CN" sz="6000" b="1" i="0" u="none" strike="noStrike" kern="1200" cap="none" spc="0" normalizeH="0" noProof="0" dirty="0" smtClean="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9" name="图片 2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596557" y="0"/>
            <a:ext cx="2455592" cy="2022691"/>
          </a:xfrm>
          <a:prstGeom prst="rect">
            <a:avLst/>
          </a:prstGeom>
        </p:spPr>
      </p:pic>
    </p:spTree>
    <p:extLst>
      <p:ext uri="{BB962C8B-B14F-4D97-AF65-F5344CB8AC3E}">
        <p14:creationId xmlns:p14="http://schemas.microsoft.com/office/powerpoint/2010/main" xmlns="" val="15467110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grpId="0" nodeType="clickEffect">
                                  <p:stCondLst>
                                    <p:cond delay="0"/>
                                  </p:stCondLst>
                                  <p:iterate type="lt">
                                    <p:tmPct val="10000"/>
                                  </p:iterate>
                                  <p:childTnLst>
                                    <p:set>
                                      <p:cBhvr>
                                        <p:cTn id="30" dur="1" fill="hold">
                                          <p:stCondLst>
                                            <p:cond delay="0"/>
                                          </p:stCondLst>
                                        </p:cTn>
                                        <p:tgtEl>
                                          <p:spTgt spid="27"/>
                                        </p:tgtEl>
                                        <p:attrNameLst>
                                          <p:attrName>style.visibility</p:attrName>
                                        </p:attrNameLst>
                                      </p:cBhvr>
                                      <p:to>
                                        <p:strVal val="visible"/>
                                      </p:to>
                                    </p:set>
                                    <p:anim by="(-#ppt_w*2)" calcmode="lin" valueType="num">
                                      <p:cBhvr rctx="PPT">
                                        <p:cTn id="31" dur="500" autoRev="1" fill="hold">
                                          <p:stCondLst>
                                            <p:cond delay="0"/>
                                          </p:stCondLst>
                                        </p:cTn>
                                        <p:tgtEl>
                                          <p:spTgt spid="27"/>
                                        </p:tgtEl>
                                        <p:attrNameLst>
                                          <p:attrName>ppt_w</p:attrName>
                                        </p:attrNameLst>
                                      </p:cBhvr>
                                    </p:anim>
                                    <p:anim by="(#ppt_w*0.50)" calcmode="lin" valueType="num">
                                      <p:cBhvr>
                                        <p:cTn id="32" dur="500" decel="50000" autoRev="1" fill="hold">
                                          <p:stCondLst>
                                            <p:cond delay="0"/>
                                          </p:stCondLst>
                                        </p:cTn>
                                        <p:tgtEl>
                                          <p:spTgt spid="27"/>
                                        </p:tgtEl>
                                        <p:attrNameLst>
                                          <p:attrName>ppt_x</p:attrName>
                                        </p:attrNameLst>
                                      </p:cBhvr>
                                    </p:anim>
                                    <p:anim from="(-#ppt_h/2)" to="(#ppt_y)" calcmode="lin" valueType="num">
                                      <p:cBhvr>
                                        <p:cTn id="33" dur="1000" fill="hold">
                                          <p:stCondLst>
                                            <p:cond delay="0"/>
                                          </p:stCondLst>
                                        </p:cTn>
                                        <p:tgtEl>
                                          <p:spTgt spid="27"/>
                                        </p:tgtEl>
                                        <p:attrNameLst>
                                          <p:attrName>ppt_y</p:attrName>
                                        </p:attrNameLst>
                                      </p:cBhvr>
                                    </p:anim>
                                    <p:animRot by="21600000">
                                      <p:cBhvr>
                                        <p:cTn id="34" dur="1000" fill="hold">
                                          <p:stCondLst>
                                            <p:cond delay="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114692" y="3780692"/>
            <a:ext cx="3077308" cy="3077308"/>
          </a:xfrm>
          <a:prstGeom prst="rect">
            <a:avLst/>
          </a:prstGeom>
        </p:spPr>
      </p:pic>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1420591" y="629940"/>
            <a:ext cx="7368567" cy="675839"/>
            <a:chOff x="1312558" y="705597"/>
            <a:chExt cx="7368567"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312558" y="728418"/>
              <a:ext cx="7368567"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spAutoFit/>
            </a:bodyPr>
            <a:lstStyle/>
            <a:p>
              <a:pPr algn="ctr"/>
              <a:r>
                <a:rPr lang="en-US" altLang="zh-CN" sz="3200" b="1" dirty="0"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1. </a:t>
              </a:r>
              <a:r>
                <a:rPr lang="en-US" altLang="zh-CN" sz="3200" b="1" u="sng" dirty="0" err="1"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Đọc</a:t>
              </a:r>
              <a:r>
                <a:rPr lang="en-US" altLang="zh-CN" sz="3200" b="1" u="sng" dirty="0"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u="sng" dirty="0" err="1"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và</a:t>
              </a:r>
              <a:r>
                <a:rPr lang="en-US" altLang="zh-CN" sz="3200" b="1" u="sng" dirty="0"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u="sng" dirty="0" err="1"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giải</a:t>
              </a:r>
              <a:r>
                <a:rPr lang="en-US" altLang="zh-CN" sz="3200" b="1" u="sng" dirty="0"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u="sng" dirty="0" err="1"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nghĩa</a:t>
              </a:r>
              <a:r>
                <a:rPr lang="en-US" altLang="zh-CN" sz="3200" b="1" u="sng" dirty="0"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u="sng" dirty="0" err="1"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từ</a:t>
              </a:r>
              <a:r>
                <a:rPr lang="en-US" altLang="zh-CN" sz="3200" b="1" dirty="0"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smtClean="0">
                  <a:latin typeface="Times New Roman" panose="02020603050405020304" pitchFamily="18" charset="0"/>
                  <a:ea typeface="华文新魏" panose="02010800040101010101" pitchFamily="2" charset="-122"/>
                  <a:cs typeface="Times New Roman" panose="02020603050405020304" pitchFamily="18" charset="0"/>
                </a:rPr>
                <a:t>(SGK/59-&gt;61)</a:t>
              </a:r>
              <a:endParaRPr lang="zh-CN" altLang="en-US" sz="3200" b="1" dirty="0">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5" name="图片 14">
            <a:extLst>
              <a:ext uri="{FF2B5EF4-FFF2-40B4-BE49-F238E27FC236}">
                <a16:creationId xmlns:a16="http://schemas.microsoft.com/office/drawing/2014/main" xmlns="" id="{2470E22D-DEDA-120F-FDE9-22D47B5D41B9}"/>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17070" t="2576" r="18861" b="3401"/>
          <a:stretch/>
        </p:blipFill>
        <p:spPr>
          <a:xfrm>
            <a:off x="1072993" y="2969273"/>
            <a:ext cx="2093288" cy="2880424"/>
          </a:xfrm>
          <a:prstGeom prst="rect">
            <a:avLst/>
          </a:prstGeom>
        </p:spPr>
      </p:pic>
      <p:grpSp>
        <p:nvGrpSpPr>
          <p:cNvPr id="6" name="组合 10">
            <a:extLst>
              <a:ext uri="{FF2B5EF4-FFF2-40B4-BE49-F238E27FC236}">
                <a16:creationId xmlns:a16="http://schemas.microsoft.com/office/drawing/2014/main" xmlns="" id="{9D2DBA13-DEAB-2097-A758-85DA00435D3B}"/>
              </a:ext>
            </a:extLst>
          </p:cNvPr>
          <p:cNvGrpSpPr/>
          <p:nvPr/>
        </p:nvGrpSpPr>
        <p:grpSpPr>
          <a:xfrm>
            <a:off x="3166281" y="1477070"/>
            <a:ext cx="8273603" cy="3785779"/>
            <a:chOff x="760" y="6427"/>
            <a:chExt cx="11260" cy="5349"/>
          </a:xfrm>
        </p:grpSpPr>
        <p:grpSp>
          <p:nvGrpSpPr>
            <p:cNvPr id="7" name="组合 11">
              <a:extLst>
                <a:ext uri="{FF2B5EF4-FFF2-40B4-BE49-F238E27FC236}">
                  <a16:creationId xmlns:a16="http://schemas.microsoft.com/office/drawing/2014/main" xmlns="" id="{D413F203-0A81-B70D-9592-A322651E2A10}"/>
                </a:ext>
              </a:extLst>
            </p:cNvPr>
            <p:cNvGrpSpPr/>
            <p:nvPr/>
          </p:nvGrpSpPr>
          <p:grpSpPr>
            <a:xfrm>
              <a:off x="760" y="6427"/>
              <a:ext cx="1578" cy="1124"/>
              <a:chOff x="1488" y="6121"/>
              <a:chExt cx="1578" cy="1124"/>
            </a:xfrm>
          </p:grpSpPr>
          <p:sp>
            <p:nvSpPr>
              <p:cNvPr id="9" name="椭圆 1">
                <a:extLst>
                  <a:ext uri="{FF2B5EF4-FFF2-40B4-BE49-F238E27FC236}">
                    <a16:creationId xmlns:a16="http://schemas.microsoft.com/office/drawing/2014/main" xmlns="" id="{99CFF2C5-ED51-6426-ABDF-B0FCF1C1993D}"/>
                  </a:ext>
                </a:extLst>
              </p:cNvPr>
              <p:cNvSpPr>
                <a:spLocks noChangeArrowheads="1"/>
              </p:cNvSpPr>
              <p:nvPr/>
            </p:nvSpPr>
            <p:spPr bwMode="auto">
              <a:xfrm>
                <a:off x="1488" y="6121"/>
                <a:ext cx="1284" cy="1124"/>
              </a:xfrm>
              <a:prstGeom prst="roundRect">
                <a:avLst>
                  <a:gd name="adj" fmla="val 0"/>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0" name="TextBox 32">
                <a:extLst>
                  <a:ext uri="{FF2B5EF4-FFF2-40B4-BE49-F238E27FC236}">
                    <a16:creationId xmlns:a16="http://schemas.microsoft.com/office/drawing/2014/main" xmlns="" id="{3F93B729-00C6-8653-810D-140A2E2154A4}"/>
                  </a:ext>
                </a:extLst>
              </p:cNvPr>
              <p:cNvSpPr txBox="1">
                <a:spLocks noChangeArrowheads="1"/>
              </p:cNvSpPr>
              <p:nvPr/>
            </p:nvSpPr>
            <p:spPr bwMode="auto">
              <a:xfrm>
                <a:off x="1716" y="6227"/>
                <a:ext cx="1350" cy="1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8" name="TextBox 76">
              <a:extLst>
                <a:ext uri="{FF2B5EF4-FFF2-40B4-BE49-F238E27FC236}">
                  <a16:creationId xmlns:a16="http://schemas.microsoft.com/office/drawing/2014/main" xmlns="" id="{BC05A732-1E62-708A-53F3-281EECAF46CF}"/>
                </a:ext>
              </a:extLst>
            </p:cNvPr>
            <p:cNvSpPr txBox="1"/>
            <p:nvPr/>
          </p:nvSpPr>
          <p:spPr>
            <a:xfrm>
              <a:off x="2044" y="6427"/>
              <a:ext cx="9976" cy="5349"/>
            </a:xfrm>
            <a:prstGeom prst="rect">
              <a:avLst/>
            </a:prstGeom>
            <a:noFill/>
          </p:spPr>
          <p:txBody>
            <a:bodyPr wrap="square" rtlCol="0">
              <a:spAutoFit/>
            </a:bodyPr>
            <a:lstStyle/>
            <a:p>
              <a:pPr algn="just">
                <a:lnSpc>
                  <a:spcPct val="150000"/>
                </a:lnSpc>
              </a:pPr>
              <a:r>
                <a:rPr lang="en-US" sz="3200" b="1" dirty="0" smtClea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a:t>
              </a:r>
              <a:r>
                <a:rPr lang="en-US" sz="3200" b="1" dirty="0" err="1" smtClea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Đọc</a:t>
              </a:r>
              <a:r>
                <a:rPr lang="en-US" sz="3200" b="1" dirty="0" smtClea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rõ</a:t>
              </a:r>
              <a:r>
                <a:rPr lang="en-US" sz="3200" b="1"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ràng</a:t>
              </a:r>
              <a:r>
                <a:rPr lang="en-US" sz="3200" b="1"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giọng</a:t>
              </a:r>
              <a:r>
                <a:rPr lang="en-US" sz="3200" b="1"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văn</a:t>
              </a:r>
              <a:r>
                <a:rPr lang="en-US" sz="3200" b="1"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nghị</a:t>
              </a:r>
              <a:r>
                <a:rPr lang="en-US" sz="3200" b="1"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luận</a:t>
              </a:r>
              <a:r>
                <a:rPr lang="en-US" sz="3200" b="1" i="1"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p>
            <a:p>
              <a:pPr algn="just">
                <a:lnSpc>
                  <a:spcPct val="150000"/>
                </a:lnSpc>
              </a:pPr>
              <a:r>
                <a:rPr lang="en-US" sz="3200" i="1"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a:t>
              </a:r>
              <a:r>
                <a:rPr lang="en-US" sz="3200" i="1"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Lưu</a:t>
              </a:r>
              <a:r>
                <a:rPr lang="en-US" sz="3200" i="1"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ý </a:t>
              </a:r>
              <a:r>
                <a:rPr lang="en-US" sz="3200" i="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dừng</a:t>
              </a:r>
              <a:r>
                <a:rPr lang="en-US" sz="3200"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i="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đọc</a:t>
              </a:r>
              <a:r>
                <a:rPr lang="en-US" sz="3200"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i="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đúng</a:t>
              </a:r>
              <a:r>
                <a:rPr lang="en-US" sz="3200"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i="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thời</a:t>
              </a:r>
              <a:r>
                <a:rPr lang="en-US" sz="3200"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i="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điểm</a:t>
              </a:r>
              <a:r>
                <a:rPr lang="en-US" sz="3200"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i="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để</a:t>
              </a:r>
              <a:r>
                <a:rPr lang="en-US" sz="3200"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i="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trả</a:t>
              </a:r>
              <a:r>
                <a:rPr lang="en-US" sz="3200"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i="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lời</a:t>
              </a:r>
              <a:r>
                <a:rPr lang="en-US" sz="3200"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i="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các</a:t>
              </a:r>
              <a:r>
                <a:rPr lang="en-US" sz="3200"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i="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câu</a:t>
              </a:r>
              <a:r>
                <a:rPr lang="en-US" sz="3200"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i="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hỏi</a:t>
              </a:r>
              <a:r>
                <a:rPr lang="en-US" sz="3200"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i="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trong</a:t>
              </a:r>
              <a:r>
                <a:rPr lang="en-US" sz="3200"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i="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hộp</a:t>
              </a:r>
              <a:r>
                <a:rPr lang="en-US" sz="3200"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i="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chỉ</a:t>
              </a:r>
              <a:r>
                <a:rPr lang="en-US" sz="3200"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i="1"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dẫn</a:t>
              </a:r>
              <a:r>
                <a:rPr lang="en-US" sz="3200" i="1"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a:t>
              </a:r>
              <a:endParaRPr lang="en-US" sz="3200" i="1" dirty="0">
                <a:latin typeface=".VnTime"/>
                <a:ea typeface="Times New Roman" panose="02020603050405020304" pitchFamily="18" charset="0"/>
                <a:cs typeface="Times New Roman" panose="02020603050405020304" pitchFamily="18" charset="0"/>
              </a:endParaRPr>
            </a:p>
            <a:p>
              <a:pPr marL="457200" indent="-457200" algn="just">
                <a:lnSpc>
                  <a:spcPct val="150000"/>
                </a:lnSpc>
                <a:buFont typeface="Arial" charset="0"/>
                <a:buChar char="•"/>
              </a:pPr>
              <a:endParaRPr lang="en-US" sz="3200" b="1"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endParaRPr>
            </a:p>
            <a:p>
              <a:pPr algn="just">
                <a:lnSpc>
                  <a:spcPct val="150000"/>
                </a:lnSpc>
              </a:pPr>
              <a:r>
                <a:rPr lang="en-US" sz="3200" b="1"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endParaRPr lang="en-US" sz="3200" b="1" dirty="0">
                <a:effectLst/>
                <a:latin typeface=".VnTime"/>
                <a:ea typeface="Times New Roman" panose="02020603050405020304" pitchFamily="18" charset="0"/>
                <a:cs typeface="Times New Roman" panose="02020603050405020304" pitchFamily="18" charset="0"/>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434688" y="1267596"/>
            <a:ext cx="615694" cy="1701677"/>
          </a:xfrm>
          <a:prstGeom prst="rect">
            <a:avLst/>
          </a:prstGeom>
        </p:spPr>
      </p:pic>
      <p:grpSp>
        <p:nvGrpSpPr>
          <p:cNvPr id="14" name="组合 33">
            <a:extLst>
              <a:ext uri="{FF2B5EF4-FFF2-40B4-BE49-F238E27FC236}">
                <a16:creationId xmlns:a16="http://schemas.microsoft.com/office/drawing/2014/main" xmlns="" id="{A3CB8FF1-AE80-9D1E-93D0-E27A0A028F0B}"/>
              </a:ext>
            </a:extLst>
          </p:cNvPr>
          <p:cNvGrpSpPr/>
          <p:nvPr/>
        </p:nvGrpSpPr>
        <p:grpSpPr>
          <a:xfrm>
            <a:off x="3166280" y="3651263"/>
            <a:ext cx="8393373" cy="1134110"/>
            <a:chOff x="6744" y="5787"/>
            <a:chExt cx="9591" cy="1786"/>
          </a:xfrm>
        </p:grpSpPr>
        <p:grpSp>
          <p:nvGrpSpPr>
            <p:cNvPr id="15" name="组合 34">
              <a:extLst>
                <a:ext uri="{FF2B5EF4-FFF2-40B4-BE49-F238E27FC236}">
                  <a16:creationId xmlns:a16="http://schemas.microsoft.com/office/drawing/2014/main" xmlns="" id="{FD416FB7-7C93-2148-1682-8A262AF9457C}"/>
                </a:ext>
              </a:extLst>
            </p:cNvPr>
            <p:cNvGrpSpPr/>
            <p:nvPr/>
          </p:nvGrpSpPr>
          <p:grpSpPr>
            <a:xfrm>
              <a:off x="6744" y="6427"/>
              <a:ext cx="1146" cy="1146"/>
              <a:chOff x="11167" y="6123"/>
              <a:chExt cx="1146" cy="1146"/>
            </a:xfrm>
          </p:grpSpPr>
          <p:sp>
            <p:nvSpPr>
              <p:cNvPr id="17" name="椭圆 1">
                <a:extLst>
                  <a:ext uri="{FF2B5EF4-FFF2-40B4-BE49-F238E27FC236}">
                    <a16:creationId xmlns:a16="http://schemas.microsoft.com/office/drawing/2014/main" xmlns="" id="{58B968C8-715E-88E6-AAFE-A33748236688}"/>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8" name="TextBox 32">
                <a:extLst>
                  <a:ext uri="{FF2B5EF4-FFF2-40B4-BE49-F238E27FC236}">
                    <a16:creationId xmlns:a16="http://schemas.microsoft.com/office/drawing/2014/main" xmlns="" id="{BA9061B1-9D31-C800-5912-3D0432816FF8}"/>
                  </a:ext>
                </a:extLst>
              </p:cNvPr>
              <p:cNvSpPr txBox="1">
                <a:spLocks noChangeArrowheads="1"/>
              </p:cNvSpPr>
              <p:nvPr/>
            </p:nvSpPr>
            <p:spPr bwMode="auto">
              <a:xfrm>
                <a:off x="11266" y="6236"/>
                <a:ext cx="1018" cy="1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16" name="TextBox 76">
              <a:extLst>
                <a:ext uri="{FF2B5EF4-FFF2-40B4-BE49-F238E27FC236}">
                  <a16:creationId xmlns:a16="http://schemas.microsoft.com/office/drawing/2014/main" xmlns="" id="{E550DB1E-F59B-D2A3-3140-06A9650A07F5}"/>
                </a:ext>
              </a:extLst>
            </p:cNvPr>
            <p:cNvSpPr txBox="1"/>
            <p:nvPr/>
          </p:nvSpPr>
          <p:spPr>
            <a:xfrm>
              <a:off x="8069" y="5787"/>
              <a:ext cx="8266" cy="1169"/>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lnSpc>
                  <a:spcPct val="150000"/>
                </a:lnSpc>
              </a:pPr>
              <a:r>
                <a:rPr lang="en-US" sz="32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G</a:t>
              </a:r>
              <a:r>
                <a:rPr lang="en-US" sz="3200" b="1" dirty="0" err="1" smtClea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iải</a:t>
              </a:r>
              <a:r>
                <a:rPr lang="en-US" sz="3200" b="1" dirty="0" smtClea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smtClea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nghĩa</a:t>
              </a:r>
              <a:r>
                <a:rPr lang="en-US" sz="3200" b="1" dirty="0" smtClea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smtClea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smtClea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a:t>
              </a:r>
              <a:r>
                <a:rPr lang="en-US" sz="3200" b="1"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xem</a:t>
              </a:r>
              <a:r>
                <a:rPr lang="en-US" sz="3200" b="1"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SGK/60-61)</a:t>
              </a:r>
              <a:endParaRPr lang="en-US" sz="3200" b="1" dirty="0">
                <a:effectLst/>
                <a:latin typeface=".VnTime"/>
                <a:ea typeface="Times New Roman" panose="02020603050405020304" pitchFamily="18" charset="0"/>
                <a:cs typeface="Times New Roman" panose="02020603050405020304" pitchFamily="18" charset="0"/>
              </a:endParaRPr>
            </a:p>
          </p:txBody>
        </p:sp>
      </p:grpSp>
      <p:pic>
        <p:nvPicPr>
          <p:cNvPr id="19" name="图片 40">
            <a:extLst>
              <a:ext uri="{FF2B5EF4-FFF2-40B4-BE49-F238E27FC236}">
                <a16:creationId xmlns:a16="http://schemas.microsoft.com/office/drawing/2014/main" xmlns="" id="{9529D038-6D8A-6AF6-C3B2-A7CEAC62E0D3}"/>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166282" y="3514375"/>
            <a:ext cx="805218" cy="1701677"/>
          </a:xfrm>
          <a:prstGeom prst="rect">
            <a:avLst/>
          </a:prstGeom>
        </p:spPr>
      </p:pic>
    </p:spTree>
    <p:custDataLst>
      <p:tags r:id="rId1"/>
    </p:custDataLst>
    <p:extLst>
      <p:ext uri="{BB962C8B-B14F-4D97-AF65-F5344CB8AC3E}">
        <p14:creationId xmlns:p14="http://schemas.microsoft.com/office/powerpoint/2010/main" xmlns="" val="1039664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1+#ppt_w/2"/>
                                          </p:val>
                                        </p:tav>
                                        <p:tav tm="100000">
                                          <p:val>
                                            <p:strVal val="#ppt_x"/>
                                          </p:val>
                                        </p:tav>
                                      </p:tavLst>
                                    </p:anim>
                                    <p:anim calcmode="lin" valueType="num">
                                      <p:cBhvr additive="base">
                                        <p:cTn id="20"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750" fill="hold"/>
                                        <p:tgtEl>
                                          <p:spTgt spid="6"/>
                                        </p:tgtEl>
                                        <p:attrNameLst>
                                          <p:attrName>ppt_x</p:attrName>
                                        </p:attrNameLst>
                                      </p:cBhvr>
                                      <p:tavLst>
                                        <p:tav tm="0">
                                          <p:val>
                                            <p:strVal val="#ppt_x"/>
                                          </p:val>
                                        </p:tav>
                                        <p:tav tm="100000">
                                          <p:val>
                                            <p:strVal val="#ppt_x"/>
                                          </p:val>
                                        </p:tav>
                                      </p:tavLst>
                                    </p:anim>
                                    <p:anim calcmode="lin" valueType="num">
                                      <p:cBhvr additive="base">
                                        <p:cTn id="26" dur="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750" fill="hold"/>
                                        <p:tgtEl>
                                          <p:spTgt spid="14"/>
                                        </p:tgtEl>
                                        <p:attrNameLst>
                                          <p:attrName>ppt_x</p:attrName>
                                        </p:attrNameLst>
                                      </p:cBhvr>
                                      <p:tavLst>
                                        <p:tav tm="0">
                                          <p:val>
                                            <p:strVal val="#ppt_x"/>
                                          </p:val>
                                        </p:tav>
                                        <p:tav tm="100000">
                                          <p:val>
                                            <p:strVal val="#ppt_x"/>
                                          </p:val>
                                        </p:tav>
                                      </p:tavLst>
                                    </p:anim>
                                    <p:anim calcmode="lin" valueType="num">
                                      <p:cBhvr additive="base">
                                        <p:cTn id="3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420591" y="406540"/>
            <a:ext cx="9959000" cy="984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spAutoFit/>
          </a:bodyPr>
          <a:lstStyle/>
          <a:p>
            <a:pPr algn="ctr"/>
            <a:endParaRPr lang="en-US" altLang="zh-CN" sz="3200" b="1" dirty="0" smtClean="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a:p>
            <a:pPr algn="ctr"/>
            <a:r>
              <a:rPr lang="en-US" altLang="zh-CN" sz="3200" b="1" dirty="0"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2. </a:t>
            </a:r>
            <a:r>
              <a:rPr lang="en-US" altLang="zh-CN" sz="3200" b="1" dirty="0" err="1"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Trải</a:t>
            </a:r>
            <a:r>
              <a:rPr lang="en-US" altLang="zh-CN" sz="3200" b="1" dirty="0"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nghiệm</a:t>
            </a:r>
            <a:r>
              <a:rPr lang="en-US" altLang="zh-CN" sz="3200" b="1" dirty="0"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cùng</a:t>
            </a:r>
            <a:r>
              <a:rPr lang="en-US" altLang="zh-CN" sz="3200" b="1" dirty="0"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văn</a:t>
            </a:r>
            <a:r>
              <a:rPr lang="en-US" altLang="zh-CN" sz="3200" b="1" dirty="0"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bản</a:t>
            </a:r>
            <a:r>
              <a:rPr lang="en-US" altLang="zh-CN" sz="3200" b="1" dirty="0"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a:t>
            </a:r>
            <a:endParaRPr lang="zh-CN" altLang="en-US" sz="3200" b="1" i="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229557" y="4557932"/>
            <a:ext cx="2300068" cy="2300068"/>
          </a:xfrm>
          <a:prstGeom prst="rect">
            <a:avLst/>
          </a:prstGeom>
        </p:spPr>
      </p:pic>
      <p:sp>
        <p:nvSpPr>
          <p:cNvPr id="5" name="十字形 2">
            <a:extLst>
              <a:ext uri="{FF2B5EF4-FFF2-40B4-BE49-F238E27FC236}">
                <a16:creationId xmlns:a16="http://schemas.microsoft.com/office/drawing/2014/main" xmlns="" id="{C39081C8-8857-7A83-E583-CA7FD467986A}"/>
              </a:ext>
            </a:extLst>
          </p:cNvPr>
          <p:cNvSpPr/>
          <p:nvPr/>
        </p:nvSpPr>
        <p:spPr>
          <a:xfrm>
            <a:off x="1056291" y="1759932"/>
            <a:ext cx="10531364" cy="3378540"/>
          </a:xfrm>
          <a:prstGeom prst="plus">
            <a:avLst>
              <a:gd name="adj" fmla="val 10458"/>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图片 1" descr="9e928e9463261dc21e418f8ed04a8251">
            <a:extLst>
              <a:ext uri="{FF2B5EF4-FFF2-40B4-BE49-F238E27FC236}">
                <a16:creationId xmlns:a16="http://schemas.microsoft.com/office/drawing/2014/main" xmlns="" id="{D4952343-4E19-0BAB-621F-A38F66A7F378}"/>
              </a:ext>
            </a:extLst>
          </p:cNvPr>
          <p:cNvPicPr>
            <a:picLocks noChangeAspect="1"/>
          </p:cNvPicPr>
          <p:nvPr/>
        </p:nvPicPr>
        <p:blipFill>
          <a:blip r:embed="rId7"/>
          <a:stretch>
            <a:fillRect/>
          </a:stretch>
        </p:blipFill>
        <p:spPr>
          <a:xfrm>
            <a:off x="644915" y="3374818"/>
            <a:ext cx="1124425" cy="2931389"/>
          </a:xfrm>
          <a:prstGeom prst="rect">
            <a:avLst/>
          </a:prstGeom>
        </p:spPr>
      </p:pic>
      <p:sp>
        <p:nvSpPr>
          <p:cNvPr id="3" name="Rectangle 2"/>
          <p:cNvSpPr/>
          <p:nvPr/>
        </p:nvSpPr>
        <p:spPr>
          <a:xfrm>
            <a:off x="1608083" y="2664372"/>
            <a:ext cx="9553903" cy="1569660"/>
          </a:xfrm>
          <a:prstGeom prst="rect">
            <a:avLst/>
          </a:prstGeom>
        </p:spPr>
        <p:txBody>
          <a:bodyPr wrap="square">
            <a:spAutoFit/>
          </a:bodyPr>
          <a:lstStyle/>
          <a:p>
            <a:pPr algn="ctr"/>
            <a:r>
              <a:rPr lang="en-US" altLang="zh-CN" sz="3200" b="1" dirty="0" err="1">
                <a:solidFill>
                  <a:srgbClr val="7030A0"/>
                </a:solidFill>
                <a:latin typeface="Times New Roman" panose="02020603050405020304" pitchFamily="18" charset="0"/>
                <a:ea typeface="华文新魏" panose="02010800040101010101" pitchFamily="2" charset="-122"/>
                <a:cs typeface="Times New Roman" panose="02020603050405020304" pitchFamily="18" charset="0"/>
              </a:rPr>
              <a:t>Câu</a:t>
            </a:r>
            <a:r>
              <a:rPr lang="en-US" altLang="zh-CN" sz="3200" b="1" dirty="0">
                <a:solidFill>
                  <a:srgbClr val="7030A0"/>
                </a:solidFill>
                <a:latin typeface="Times New Roman" panose="02020603050405020304" pitchFamily="18" charset="0"/>
                <a:ea typeface="华文新魏" panose="02010800040101010101" pitchFamily="2" charset="-122"/>
                <a:cs typeface="Times New Roman" panose="02020603050405020304" pitchFamily="18" charset="0"/>
              </a:rPr>
              <a:t> 1</a:t>
            </a:r>
            <a:r>
              <a:rPr lang="en-US" altLang="zh-CN" sz="3200" b="1" dirty="0" smtClean="0">
                <a:solidFill>
                  <a:srgbClr val="7030A0"/>
                </a:solidFill>
                <a:latin typeface="Times New Roman" panose="02020603050405020304" pitchFamily="18" charset="0"/>
                <a:ea typeface="华文新魏" panose="02010800040101010101" pitchFamily="2" charset="-122"/>
                <a:cs typeface="Times New Roman" panose="02020603050405020304" pitchFamily="18" charset="0"/>
              </a:rPr>
              <a:t>: </a:t>
            </a:r>
            <a:r>
              <a:rPr lang="vi-VN" sz="3200" b="1" i="1" dirty="0" smtClean="0">
                <a:solidFill>
                  <a:srgbClr val="7030A0"/>
                </a:solidFill>
                <a:latin typeface="Times New Roman" pitchFamily="18" charset="0"/>
                <a:cs typeface="Times New Roman" pitchFamily="18" charset="0"/>
              </a:rPr>
              <a:t>Em </a:t>
            </a:r>
            <a:r>
              <a:rPr lang="vi-VN" sz="3200" b="1" i="1" dirty="0">
                <a:solidFill>
                  <a:srgbClr val="7030A0"/>
                </a:solidFill>
                <a:latin typeface="Times New Roman" pitchFamily="18" charset="0"/>
                <a:cs typeface="Times New Roman" pitchFamily="18" charset="0"/>
              </a:rPr>
              <a:t>hãy chỉ ra những từ ngữ, câu văn thể hiện ý kiến, lí lẽ, bằng chứng trong đoạn văn bàn luận về câu ca dao thứ hai</a:t>
            </a:r>
            <a:endParaRPr lang="zh-CN" altLang="en-US" sz="3200" b="1" i="1" dirty="0">
              <a:solidFill>
                <a:srgbClr val="7030A0"/>
              </a:solidFill>
              <a:latin typeface="Times New Roman" panose="02020603050405020304" pitchFamily="18" charset="0"/>
              <a:ea typeface="华文新魏" panose="02010800040101010101"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xmlns="" val="33398489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1+#ppt_w/2"/>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400000">
            <a:off x="4307431" y="-287251"/>
            <a:ext cx="3583069" cy="7445617"/>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543416" y="3057099"/>
            <a:ext cx="4648584" cy="380090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015792" y="422329"/>
            <a:ext cx="2160416" cy="1378424"/>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8320" y="4358408"/>
            <a:ext cx="2455592" cy="2022691"/>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018663" y="-1"/>
            <a:ext cx="6264871" cy="5967353"/>
          </a:xfrm>
          <a:prstGeom prst="rect">
            <a:avLst/>
          </a:prstGeom>
        </p:spPr>
      </p:pic>
      <p:pic>
        <p:nvPicPr>
          <p:cNvPr id="4" name="图片 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55237" y="-2290"/>
            <a:ext cx="2800803" cy="3977139"/>
          </a:xfrm>
          <a:prstGeom prst="rect">
            <a:avLst/>
          </a:prstGeom>
        </p:spPr>
      </p:pic>
      <p:sp>
        <p:nvSpPr>
          <p:cNvPr id="10" name="文本框 9"/>
          <p:cNvSpPr txBox="1"/>
          <p:nvPr/>
        </p:nvSpPr>
        <p:spPr>
          <a:xfrm>
            <a:off x="2839558" y="2078543"/>
            <a:ext cx="651288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7030A0"/>
                </a:solidFill>
                <a:effectLst/>
                <a:uLnTx/>
                <a:uFillTx/>
                <a:latin typeface="Times New Roman" panose="02020603050405020304" pitchFamily="18" charset="0"/>
                <a:ea typeface="幼圆" panose="02010509060101010101" pitchFamily="49" charset="-122"/>
                <a:cs typeface="Times New Roman" panose="02020603050405020304" pitchFamily="18" charset="0"/>
              </a:rPr>
              <a:t>Hoạt</a:t>
            </a:r>
            <a:r>
              <a:rPr kumimoji="0" lang="en-US" altLang="zh-CN" sz="8800" b="1" i="0" u="none" strike="noStrike" kern="1200" cap="none" spc="0" normalizeH="0" noProof="0" dirty="0">
                <a:ln>
                  <a:noFill/>
                </a:ln>
                <a:solidFill>
                  <a:srgbClr val="7030A0"/>
                </a:solidFill>
                <a:effectLst/>
                <a:uLnTx/>
                <a:uFillTx/>
                <a:latin typeface="Times New Roman" panose="02020603050405020304" pitchFamily="18" charset="0"/>
                <a:ea typeface="幼圆" panose="02010509060101010101" pitchFamily="49" charset="-122"/>
                <a:cs typeface="Times New Roman" panose="02020603050405020304" pitchFamily="18" charset="0"/>
              </a:rPr>
              <a:t> </a:t>
            </a:r>
            <a:r>
              <a:rPr kumimoji="0" lang="en-US" altLang="zh-CN" sz="8800" b="1" i="0" u="none" strike="noStrike" kern="1200" cap="none" spc="0" normalizeH="0" noProof="0" dirty="0" err="1">
                <a:ln>
                  <a:noFill/>
                </a:ln>
                <a:solidFill>
                  <a:srgbClr val="7030A0"/>
                </a:solidFill>
                <a:effectLst/>
                <a:uLnTx/>
                <a:uFillTx/>
                <a:latin typeface="Times New Roman" panose="02020603050405020304" pitchFamily="18" charset="0"/>
                <a:ea typeface="幼圆" panose="02010509060101010101" pitchFamily="49" charset="-122"/>
                <a:cs typeface="Times New Roman" panose="02020603050405020304" pitchFamily="18" charset="0"/>
              </a:rPr>
              <a:t>động</a:t>
            </a:r>
            <a:r>
              <a:rPr kumimoji="0" lang="en-US" altLang="zh-CN" sz="8800" b="1" i="0" u="none" strike="noStrike" kern="1200" cap="none" spc="0" normalizeH="0" noProof="0" dirty="0">
                <a:ln>
                  <a:noFill/>
                </a:ln>
                <a:solidFill>
                  <a:srgbClr val="7030A0"/>
                </a:solidFill>
                <a:effectLst/>
                <a:uLnTx/>
                <a:uFillTx/>
                <a:latin typeface="Times New Roman" panose="02020603050405020304" pitchFamily="18" charset="0"/>
                <a:ea typeface="幼圆" panose="02010509060101010101" pitchFamily="49" charset="-122"/>
                <a:cs typeface="Times New Roman" panose="02020603050405020304" pitchFamily="18" charset="0"/>
              </a:rPr>
              <a:t> </a:t>
            </a:r>
            <a:r>
              <a:rPr kumimoji="0" lang="en-US" altLang="zh-CN" sz="8800" b="1" i="0" u="none" strike="noStrike" kern="1200" cap="none" spc="0" normalizeH="0" noProof="0" dirty="0" err="1">
                <a:ln>
                  <a:noFill/>
                </a:ln>
                <a:solidFill>
                  <a:srgbClr val="7030A0"/>
                </a:solidFill>
                <a:effectLst/>
                <a:uLnTx/>
                <a:uFillTx/>
                <a:latin typeface="Times New Roman" panose="02020603050405020304" pitchFamily="18" charset="0"/>
                <a:ea typeface="幼圆" panose="02010509060101010101" pitchFamily="49" charset="-122"/>
                <a:cs typeface="Times New Roman" panose="02020603050405020304" pitchFamily="18" charset="0"/>
              </a:rPr>
              <a:t>khởi</a:t>
            </a:r>
            <a:r>
              <a:rPr kumimoji="0" lang="en-US" altLang="zh-CN" sz="8800" b="1" i="0" u="none" strike="noStrike" kern="1200" cap="none" spc="0" normalizeH="0" noProof="0" dirty="0">
                <a:ln>
                  <a:noFill/>
                </a:ln>
                <a:solidFill>
                  <a:srgbClr val="7030A0"/>
                </a:solidFill>
                <a:effectLst/>
                <a:uLnTx/>
                <a:uFillTx/>
                <a:latin typeface="Times New Roman" panose="02020603050405020304" pitchFamily="18" charset="0"/>
                <a:ea typeface="幼圆" panose="02010509060101010101" pitchFamily="49" charset="-122"/>
                <a:cs typeface="Times New Roman" panose="02020603050405020304" pitchFamily="18" charset="0"/>
              </a:rPr>
              <a:t> </a:t>
            </a:r>
            <a:r>
              <a:rPr kumimoji="0" lang="en-US" altLang="zh-CN" sz="8800" b="1" i="0" u="none" strike="noStrike" kern="1200" cap="none" spc="0" normalizeH="0" noProof="0" dirty="0" err="1">
                <a:ln>
                  <a:noFill/>
                </a:ln>
                <a:solidFill>
                  <a:srgbClr val="7030A0"/>
                </a:solidFill>
                <a:effectLst/>
                <a:uLnTx/>
                <a:uFillTx/>
                <a:latin typeface="Times New Roman" panose="02020603050405020304" pitchFamily="18" charset="0"/>
                <a:ea typeface="幼圆" panose="02010509060101010101" pitchFamily="49" charset="-122"/>
                <a:cs typeface="Times New Roman" panose="02020603050405020304" pitchFamily="18" charset="0"/>
              </a:rPr>
              <a:t>động</a:t>
            </a:r>
            <a:endParaRPr kumimoji="0" lang="zh-CN" altLang="en-US" sz="8800" b="1" i="0" u="none" strike="noStrike" kern="1200" cap="none" spc="0" normalizeH="0" baseline="0" noProof="0" dirty="0">
              <a:ln>
                <a:noFill/>
              </a:ln>
              <a:solidFill>
                <a:srgbClr val="7030A0"/>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xmlns="" val="25813262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0-#ppt_w/2"/>
                                          </p:val>
                                        </p:tav>
                                        <p:tav tm="100000">
                                          <p:val>
                                            <p:strVal val="#ppt_x"/>
                                          </p:val>
                                        </p:tav>
                                      </p:tavLst>
                                    </p:anim>
                                    <p:anim calcmode="lin" valueType="num">
                                      <p:cBhvr additive="base">
                                        <p:cTn id="18" dur="1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3000"/>
                            </p:stCondLst>
                            <p:childTnLst>
                              <p:par>
                                <p:cTn id="27" presetID="16" presetClass="entr" presetSubtype="21"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6" presetClass="entr" presetSubtype="0" fill="hold" grpId="0" nodeType="clickEffect">
                                  <p:stCondLst>
                                    <p:cond delay="0"/>
                                  </p:stCondLst>
                                  <p:iterate type="lt">
                                    <p:tmPct val="10000"/>
                                  </p:iterate>
                                  <p:childTnLst>
                                    <p:set>
                                      <p:cBhvr>
                                        <p:cTn id="33" dur="1" fill="hold">
                                          <p:stCondLst>
                                            <p:cond delay="0"/>
                                          </p:stCondLst>
                                        </p:cTn>
                                        <p:tgtEl>
                                          <p:spTgt spid="10"/>
                                        </p:tgtEl>
                                        <p:attrNameLst>
                                          <p:attrName>style.visibility</p:attrName>
                                        </p:attrNameLst>
                                      </p:cBhvr>
                                      <p:to>
                                        <p:strVal val="visible"/>
                                      </p:to>
                                    </p:set>
                                    <p:anim by="(-#ppt_w*2)" calcmode="lin" valueType="num">
                                      <p:cBhvr rctx="PPT">
                                        <p:cTn id="34" dur="500" autoRev="1" fill="hold">
                                          <p:stCondLst>
                                            <p:cond delay="0"/>
                                          </p:stCondLst>
                                        </p:cTn>
                                        <p:tgtEl>
                                          <p:spTgt spid="10"/>
                                        </p:tgtEl>
                                        <p:attrNameLst>
                                          <p:attrName>ppt_w</p:attrName>
                                        </p:attrNameLst>
                                      </p:cBhvr>
                                    </p:anim>
                                    <p:anim by="(#ppt_w*0.50)" calcmode="lin" valueType="num">
                                      <p:cBhvr>
                                        <p:cTn id="35" dur="500" decel="50000" autoRev="1" fill="hold">
                                          <p:stCondLst>
                                            <p:cond delay="0"/>
                                          </p:stCondLst>
                                        </p:cTn>
                                        <p:tgtEl>
                                          <p:spTgt spid="10"/>
                                        </p:tgtEl>
                                        <p:attrNameLst>
                                          <p:attrName>ppt_x</p:attrName>
                                        </p:attrNameLst>
                                      </p:cBhvr>
                                    </p:anim>
                                    <p:anim from="(-#ppt_h/2)" to="(#ppt_y)" calcmode="lin" valueType="num">
                                      <p:cBhvr>
                                        <p:cTn id="36" dur="1000" fill="hold">
                                          <p:stCondLst>
                                            <p:cond delay="0"/>
                                          </p:stCondLst>
                                        </p:cTn>
                                        <p:tgtEl>
                                          <p:spTgt spid="10"/>
                                        </p:tgtEl>
                                        <p:attrNameLst>
                                          <p:attrName>ppt_y</p:attrName>
                                        </p:attrNameLst>
                                      </p:cBhvr>
                                    </p:anim>
                                    <p:animRot by="21600000">
                                      <p:cBhvr>
                                        <p:cTn id="37"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sp>
        <p:nvSpPr>
          <p:cNvPr id="11" name="矩形 9">
            <a:extLst>
              <a:ext uri="{FF2B5EF4-FFF2-40B4-BE49-F238E27FC236}">
                <a16:creationId xmlns:a16="http://schemas.microsoft.com/office/drawing/2014/main" xmlns="" id="{B9935EF3-4E8C-43CE-EBBC-1A7B26FAD4B5}"/>
              </a:ext>
            </a:extLst>
          </p:cNvPr>
          <p:cNvSpPr/>
          <p:nvPr/>
        </p:nvSpPr>
        <p:spPr>
          <a:xfrm>
            <a:off x="1605363" y="629940"/>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graphicFrame>
        <p:nvGraphicFramePr>
          <p:cNvPr id="20" name="Table 19">
            <a:extLst>
              <a:ext uri="{FF2B5EF4-FFF2-40B4-BE49-F238E27FC236}">
                <a16:creationId xmlns:a16="http://schemas.microsoft.com/office/drawing/2014/main" xmlns="" id="{50404C48-D11B-40C1-3F6E-E50B182A11A7}"/>
              </a:ext>
            </a:extLst>
          </p:cNvPr>
          <p:cNvGraphicFramePr>
            <a:graphicFrameLocks noGrp="1"/>
          </p:cNvGraphicFramePr>
          <p:nvPr>
            <p:extLst>
              <p:ext uri="{D42A27DB-BD31-4B8C-83A1-F6EECF244321}">
                <p14:modId xmlns:p14="http://schemas.microsoft.com/office/powerpoint/2010/main" xmlns="" val="3018282338"/>
              </p:ext>
            </p:extLst>
          </p:nvPr>
        </p:nvGraphicFramePr>
        <p:xfrm>
          <a:off x="394138" y="141890"/>
          <a:ext cx="11472041" cy="6444943"/>
        </p:xfrm>
        <a:graphic>
          <a:graphicData uri="http://schemas.openxmlformats.org/drawingml/2006/table">
            <a:tbl>
              <a:tblPr firstRow="1" firstCol="1" bandRow="1">
                <a:tableStyleId>{93296810-A885-4BE3-A3E7-6D5BEEA58F35}</a:tableStyleId>
              </a:tblPr>
              <a:tblGrid>
                <a:gridCol w="5841606">
                  <a:extLst>
                    <a:ext uri="{9D8B030D-6E8A-4147-A177-3AD203B41FA5}">
                      <a16:colId xmlns:a16="http://schemas.microsoft.com/office/drawing/2014/main" xmlns="" val="2179757256"/>
                    </a:ext>
                  </a:extLst>
                </a:gridCol>
                <a:gridCol w="5630435">
                  <a:extLst>
                    <a:ext uri="{9D8B030D-6E8A-4147-A177-3AD203B41FA5}">
                      <a16:colId xmlns:a16="http://schemas.microsoft.com/office/drawing/2014/main" xmlns="" val="2469030498"/>
                    </a:ext>
                  </a:extLst>
                </a:gridCol>
              </a:tblGrid>
              <a:tr h="1324303">
                <a:tc gridSpan="2">
                  <a:txBody>
                    <a:bodyPr/>
                    <a:lstStyle/>
                    <a:p>
                      <a:pPr algn="just">
                        <a:lnSpc>
                          <a:spcPct val="150000"/>
                        </a:lnSpc>
                      </a:pPr>
                      <a:r>
                        <a:rPr lang="en-US" sz="2800" b="1" dirty="0">
                          <a:solidFill>
                            <a:srgbClr val="7030A0"/>
                          </a:solidFill>
                          <a:effectLst/>
                          <a:latin typeface="Times New Roman" panose="02020603050405020304" pitchFamily="18" charset="0"/>
                          <a:cs typeface="Times New Roman" panose="02020603050405020304" pitchFamily="18" charset="0"/>
                        </a:rPr>
                        <a:t>Ý </a:t>
                      </a:r>
                      <a:r>
                        <a:rPr lang="en-US" sz="2800" b="1" dirty="0" err="1">
                          <a:solidFill>
                            <a:srgbClr val="7030A0"/>
                          </a:solidFill>
                          <a:effectLst/>
                          <a:latin typeface="Times New Roman" panose="02020603050405020304" pitchFamily="18" charset="0"/>
                          <a:cs typeface="Times New Roman" panose="02020603050405020304" pitchFamily="18" charset="0"/>
                        </a:rPr>
                        <a:t>kiến</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Tác</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giả</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dân</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gian</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miêu</a:t>
                      </a:r>
                      <a:r>
                        <a:rPr lang="en-US" sz="2800" b="1" dirty="0">
                          <a:solidFill>
                            <a:srgbClr val="7030A0"/>
                          </a:solidFill>
                          <a:effectLst/>
                          <a:latin typeface="Times New Roman" panose="02020603050405020304" pitchFamily="18" charset="0"/>
                          <a:cs typeface="Times New Roman" panose="02020603050405020304" pitchFamily="18" charset="0"/>
                        </a:rPr>
                        <a:t> tả </a:t>
                      </a:r>
                      <a:r>
                        <a:rPr lang="en-US" sz="2800" b="1" dirty="0" err="1">
                          <a:solidFill>
                            <a:srgbClr val="7030A0"/>
                          </a:solidFill>
                          <a:effectLst/>
                          <a:latin typeface="Times New Roman" panose="02020603050405020304" pitchFamily="18" charset="0"/>
                          <a:cs typeface="Times New Roman" panose="02020603050405020304" pitchFamily="18" charset="0"/>
                        </a:rPr>
                        <a:t>ve</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đẹp</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của</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từng</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bô</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phận</a:t>
                      </a:r>
                      <a:r>
                        <a:rPr lang="en-US" sz="2800" b="1" dirty="0">
                          <a:solidFill>
                            <a:srgbClr val="7030A0"/>
                          </a:solidFill>
                          <a:effectLst/>
                          <a:latin typeface="Times New Roman" panose="02020603050405020304" pitchFamily="18" charset="0"/>
                          <a:cs typeface="Times New Roman" panose="02020603050405020304" pitchFamily="18" charset="0"/>
                        </a:rPr>
                        <a:t> cụ </a:t>
                      </a:r>
                      <a:r>
                        <a:rPr lang="en-US" sz="2800" b="1" dirty="0" err="1">
                          <a:solidFill>
                            <a:srgbClr val="7030A0"/>
                          </a:solidFill>
                          <a:effectLst/>
                          <a:latin typeface="Times New Roman" panose="02020603050405020304" pitchFamily="18" charset="0"/>
                          <a:cs typeface="Times New Roman" panose="02020603050405020304" pitchFamily="18" charset="0"/>
                        </a:rPr>
                        <a:t>thê</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trong</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cây</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sen</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đê</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chứng</a:t>
                      </a:r>
                      <a:r>
                        <a:rPr lang="en-US" sz="2800" b="1" dirty="0">
                          <a:solidFill>
                            <a:srgbClr val="7030A0"/>
                          </a:solidFill>
                          <a:effectLst/>
                          <a:latin typeface="Times New Roman" panose="02020603050405020304" pitchFamily="18" charset="0"/>
                          <a:cs typeface="Times New Roman" panose="02020603050405020304" pitchFamily="18" charset="0"/>
                        </a:rPr>
                        <a:t> minh </a:t>
                      </a:r>
                      <a:r>
                        <a:rPr lang="en-US" sz="2800" b="1" dirty="0" err="1">
                          <a:solidFill>
                            <a:srgbClr val="7030A0"/>
                          </a:solidFill>
                          <a:effectLst/>
                          <a:latin typeface="Times New Roman" panose="02020603050405020304" pitchFamily="18" charset="0"/>
                          <a:cs typeface="Times New Roman" panose="02020603050405020304" pitchFamily="18" charset="0"/>
                        </a:rPr>
                        <a:t>cho</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câu</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thư</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nhất</a:t>
                      </a:r>
                      <a:r>
                        <a:rPr lang="en-US" sz="2800" b="1" dirty="0">
                          <a:solidFill>
                            <a:srgbClr val="7030A0"/>
                          </a:solidFill>
                          <a:effectLst/>
                          <a:latin typeface="Times New Roman" panose="02020603050405020304" pitchFamily="18" charset="0"/>
                          <a:cs typeface="Times New Roman" panose="02020603050405020304" pitchFamily="18" charset="0"/>
                        </a:rPr>
                        <a:t>”.</a:t>
                      </a:r>
                      <a:endPar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hMerge="1">
                  <a:txBody>
                    <a:bodyPr/>
                    <a:lstStyle/>
                    <a:p>
                      <a:endParaRPr lang="en-US"/>
                    </a:p>
                  </a:txBody>
                  <a:tcPr/>
                </a:tc>
                <a:extLst>
                  <a:ext uri="{0D108BD9-81ED-4DB2-BD59-A6C34878D82A}">
                    <a16:rowId xmlns:a16="http://schemas.microsoft.com/office/drawing/2014/main" xmlns="" val="3099817745"/>
                  </a:ext>
                </a:extLst>
              </a:tr>
              <a:tr h="409904">
                <a:tc>
                  <a:txBody>
                    <a:bodyPr/>
                    <a:lstStyle/>
                    <a:p>
                      <a:pPr algn="ctr">
                        <a:lnSpc>
                          <a:spcPct val="150000"/>
                        </a:lnSpc>
                      </a:pPr>
                      <a:r>
                        <a:rPr lang="en-US" sz="2800" b="1" dirty="0" err="1">
                          <a:solidFill>
                            <a:srgbClr val="7030A0"/>
                          </a:solidFill>
                          <a:effectLst/>
                          <a:latin typeface="Times New Roman" panose="02020603050405020304" pitchFamily="18" charset="0"/>
                          <a:cs typeface="Times New Roman" panose="02020603050405020304" pitchFamily="18" charset="0"/>
                        </a:rPr>
                        <a:t>Lí</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lẽ</a:t>
                      </a:r>
                      <a:endPar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849" marR="5684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pPr>
                      <a:r>
                        <a:rPr lang="en-US" sz="2800" b="1" dirty="0" err="1">
                          <a:solidFill>
                            <a:srgbClr val="7030A0"/>
                          </a:solidFill>
                          <a:effectLst/>
                          <a:latin typeface="Times New Roman" panose="02020603050405020304" pitchFamily="18" charset="0"/>
                          <a:cs typeface="Times New Roman" panose="02020603050405020304" pitchFamily="18" charset="0"/>
                        </a:rPr>
                        <a:t>Bằng</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chứng</a:t>
                      </a:r>
                      <a:endPar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849" marR="5684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896480749"/>
                  </a:ext>
                </a:extLst>
              </a:tr>
              <a:tr h="1135117">
                <a:tc>
                  <a:txBody>
                    <a:bodyPr/>
                    <a:lstStyle/>
                    <a:p>
                      <a:pPr algn="just">
                        <a:lnSpc>
                          <a:spcPct val="150000"/>
                        </a:lnSpc>
                      </a:pPr>
                      <a:r>
                        <a:rPr lang="en-US" sz="2800" b="1" dirty="0" err="1">
                          <a:effectLst/>
                          <a:latin typeface="Times New Roman" panose="02020603050405020304" pitchFamily="18" charset="0"/>
                          <a:cs typeface="Times New Roman" panose="02020603050405020304" pitchFamily="18" charset="0"/>
                        </a:rPr>
                        <a:t>Quan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sát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tư</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ngoài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vào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rất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tư</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nhiên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hợp</a:t>
                      </a:r>
                      <a:r>
                        <a:rPr lang="en-US" sz="2800" b="1" dirty="0">
                          <a:effectLst/>
                          <a:latin typeface="Times New Roman" panose="02020603050405020304" pitchFamily="18" charset="0"/>
                          <a:cs typeface="Times New Roman" panose="02020603050405020304" pitchFamily="18" charset="0"/>
                        </a:rPr>
                        <a:t> lí.</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849" marR="5684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800" b="1" dirty="0">
                          <a:solidFill>
                            <a:srgbClr val="7030A0"/>
                          </a:solidFill>
                          <a:effectLst/>
                          <a:latin typeface="Times New Roman" panose="02020603050405020304" pitchFamily="18" charset="0"/>
                          <a:cs typeface="Times New Roman" panose="02020603050405020304" pitchFamily="18" charset="0"/>
                        </a:rPr>
                        <a:t>“</a:t>
                      </a:r>
                      <a:r>
                        <a:rPr lang="en-US" sz="2800" b="1" dirty="0" err="1">
                          <a:solidFill>
                            <a:srgbClr val="7030A0"/>
                          </a:solidFill>
                          <a:effectLst/>
                          <a:latin typeface="Times New Roman" panose="02020603050405020304" pitchFamily="18" charset="0"/>
                          <a:cs typeface="Times New Roman" panose="02020603050405020304" pitchFamily="18" charset="0"/>
                        </a:rPr>
                        <a:t>Tư</a:t>
                      </a:r>
                      <a:r>
                        <a:rPr lang="en-US" sz="2800" b="1" dirty="0">
                          <a:solidFill>
                            <a:srgbClr val="7030A0"/>
                          </a:solidFill>
                          <a:effectLst/>
                          <a:latin typeface="Times New Roman" panose="02020603050405020304" pitchFamily="18" charset="0"/>
                          <a:cs typeface="Times New Roman" panose="02020603050405020304" pitchFamily="18" charset="0"/>
                        </a:rPr>
                        <a:t>̀ “lá </a:t>
                      </a:r>
                      <a:r>
                        <a:rPr lang="en-US" sz="2800" b="1" dirty="0" err="1">
                          <a:solidFill>
                            <a:srgbClr val="7030A0"/>
                          </a:solidFill>
                          <a:effectLst/>
                          <a:latin typeface="Times New Roman" panose="02020603050405020304" pitchFamily="18" charset="0"/>
                          <a:cs typeface="Times New Roman" panose="02020603050405020304" pitchFamily="18" charset="0"/>
                        </a:rPr>
                        <a:t>xanh</a:t>
                      </a:r>
                      <a:r>
                        <a:rPr lang="en-US" sz="2800" b="1" dirty="0">
                          <a:solidFill>
                            <a:srgbClr val="7030A0"/>
                          </a:solidFill>
                          <a:effectLst/>
                          <a:latin typeface="Times New Roman" panose="02020603050405020304" pitchFamily="18" charset="0"/>
                          <a:cs typeface="Times New Roman" panose="02020603050405020304" pitchFamily="18" charset="0"/>
                        </a:rPr>
                        <a:t>” qua “</a:t>
                      </a:r>
                      <a:r>
                        <a:rPr lang="en-US" sz="2800" b="1" dirty="0" err="1">
                          <a:solidFill>
                            <a:srgbClr val="7030A0"/>
                          </a:solidFill>
                          <a:effectLst/>
                          <a:latin typeface="Times New Roman" panose="02020603050405020304" pitchFamily="18" charset="0"/>
                          <a:cs typeface="Times New Roman" panose="02020603050405020304" pitchFamily="18" charset="0"/>
                        </a:rPr>
                        <a:t>bông</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trắng</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đến</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cs typeface="Times New Roman" panose="02020603050405020304" pitchFamily="18" charset="0"/>
                        </a:rPr>
                        <a:t>nhụy</a:t>
                      </a:r>
                      <a:r>
                        <a:rPr lang="en-US" sz="2800" b="1" dirty="0" smtClean="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vàng</a:t>
                      </a:r>
                      <a:r>
                        <a:rPr lang="en-US" sz="2800" b="1" dirty="0">
                          <a:solidFill>
                            <a:srgbClr val="7030A0"/>
                          </a:solidFill>
                          <a:effectLst/>
                          <a:latin typeface="Times New Roman" panose="02020603050405020304" pitchFamily="18" charset="0"/>
                          <a:cs typeface="Times New Roman" panose="02020603050405020304" pitchFamily="18" charset="0"/>
                        </a:rPr>
                        <a:t>”.</a:t>
                      </a:r>
                      <a:endPar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849" marR="5684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92746907"/>
                  </a:ext>
                </a:extLst>
              </a:tr>
              <a:tr h="1172171">
                <a:tc>
                  <a:txBody>
                    <a:bodyPr/>
                    <a:lstStyle/>
                    <a:p>
                      <a:pPr algn="just">
                        <a:lnSpc>
                          <a:spcPct val="150000"/>
                        </a:lnSpc>
                      </a:pPr>
                      <a:r>
                        <a:rPr lang="en-US" sz="2800" b="1" dirty="0">
                          <a:effectLst/>
                          <a:latin typeface="Times New Roman" panose="02020603050405020304" pitchFamily="18" charset="0"/>
                          <a:cs typeface="Times New Roman" panose="02020603050405020304" pitchFamily="18" charset="0"/>
                        </a:rPr>
                        <a:t>“</a:t>
                      </a:r>
                      <a:r>
                        <a:rPr lang="en-US" sz="2800" b="1" dirty="0" err="1">
                          <a:effectLst/>
                          <a:latin typeface="Times New Roman" panose="02020603050405020304" pitchFamily="18" charset="0"/>
                          <a:cs typeface="Times New Roman" panose="02020603050405020304" pitchFamily="18" charset="0"/>
                        </a:rPr>
                        <a:t>Nhấn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mạnh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sư</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đa</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dạng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nhiều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thành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phần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va</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màu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sắc</a:t>
                      </a:r>
                      <a:r>
                        <a:rPr lang="en-US" sz="2800" b="1" dirty="0">
                          <a:effectLst/>
                          <a:latin typeface="Times New Roman" panose="02020603050405020304" pitchFamily="18" charset="0"/>
                          <a:cs typeface="Times New Roman" panose="02020603050405020304" pitchFamily="18" charset="0"/>
                        </a:rPr>
                        <a:t> </a:t>
                      </a:r>
                      <a:r>
                        <a:rPr lang="en-US" sz="2800" b="1" dirty="0" err="1" smtClean="0">
                          <a:effectLst/>
                          <a:latin typeface="Times New Roman" panose="02020603050405020304" pitchFamily="18" charset="0"/>
                          <a:cs typeface="Times New Roman" panose="02020603050405020304" pitchFamily="18" charset="0"/>
                        </a:rPr>
                        <a:t>của</a:t>
                      </a:r>
                      <a:r>
                        <a:rPr lang="en-US" sz="2800" b="1" dirty="0" smtClean="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cây</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sen</a:t>
                      </a:r>
                      <a:r>
                        <a:rPr lang="en-US" sz="2800" b="1" dirty="0">
                          <a:effectLst/>
                          <a:latin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849" marR="5684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800" b="1" dirty="0">
                          <a:solidFill>
                            <a:srgbClr val="7030A0"/>
                          </a:solidFill>
                          <a:effectLst/>
                          <a:latin typeface="Times New Roman" panose="02020603050405020304" pitchFamily="18" charset="0"/>
                          <a:cs typeface="Times New Roman" panose="02020603050405020304" pitchFamily="18" charset="0"/>
                        </a:rPr>
                        <a:t>“</a:t>
                      </a:r>
                      <a:r>
                        <a:rPr lang="en-US" sz="2800" b="1" dirty="0" err="1">
                          <a:solidFill>
                            <a:srgbClr val="7030A0"/>
                          </a:solidFill>
                          <a:effectLst/>
                          <a:latin typeface="Times New Roman" panose="02020603050405020304" pitchFamily="18" charset="0"/>
                          <a:cs typeface="Times New Roman" panose="02020603050405020304" pitchFamily="18" charset="0"/>
                        </a:rPr>
                        <a:t>Tư</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lại</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được</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dùng</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rất</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đắt</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nhấn</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mạnh</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sự</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đa</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dạng</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thành</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phần</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và</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màu</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sắc</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của</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sen.</a:t>
                      </a:r>
                      <a:endPar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849" marR="5684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52390948"/>
                  </a:ext>
                </a:extLst>
              </a:tr>
              <a:tr h="985446">
                <a:tc>
                  <a:txBody>
                    <a:bodyPr/>
                    <a:lstStyle/>
                    <a:p>
                      <a:pPr algn="just">
                        <a:lnSpc>
                          <a:spcPct val="150000"/>
                        </a:lnSpc>
                      </a:pPr>
                      <a:r>
                        <a:rPr lang="en-US" sz="2800" b="1" dirty="0">
                          <a:effectLst/>
                          <a:latin typeface="Times New Roman" panose="02020603050405020304" pitchFamily="18" charset="0"/>
                          <a:cs typeface="Times New Roman" panose="02020603050405020304" pitchFamily="18" charset="0"/>
                        </a:rPr>
                        <a:t>“</a:t>
                      </a:r>
                      <a:r>
                        <a:rPr lang="en-US" sz="2800" b="1" dirty="0" err="1">
                          <a:effectLst/>
                          <a:latin typeface="Times New Roman" panose="02020603050405020304" pitchFamily="18" charset="0"/>
                          <a:cs typeface="Times New Roman" panose="02020603050405020304" pitchFamily="18" charset="0"/>
                        </a:rPr>
                        <a:t>Một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bông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hoa</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sen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vừa</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mới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nơ</a:t>
                      </a:r>
                      <a:r>
                        <a:rPr lang="en-US" sz="2800" b="1" dirty="0">
                          <a:effectLst/>
                          <a:latin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849" marR="5684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800" b="1" dirty="0">
                          <a:solidFill>
                            <a:srgbClr val="7030A0"/>
                          </a:solidFill>
                          <a:effectLst/>
                          <a:latin typeface="Times New Roman" panose="02020603050405020304" pitchFamily="18" charset="0"/>
                          <a:cs typeface="Times New Roman" panose="02020603050405020304" pitchFamily="18" charset="0"/>
                        </a:rPr>
                        <a:t>“</a:t>
                      </a:r>
                      <a:r>
                        <a:rPr lang="en-US" sz="2800" b="1" dirty="0" err="1">
                          <a:solidFill>
                            <a:srgbClr val="7030A0"/>
                          </a:solidFill>
                          <a:effectLst/>
                          <a:latin typeface="Times New Roman" panose="02020603050405020304" pitchFamily="18" charset="0"/>
                          <a:cs typeface="Times New Roman" panose="02020603050405020304" pitchFamily="18" charset="0"/>
                        </a:rPr>
                        <a:t>Tư</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chen</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nói</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lên</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sư</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kết</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chặt</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giữa</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hoa</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va</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cs typeface="Times New Roman" panose="02020603050405020304" pitchFamily="18" charset="0"/>
                        </a:rPr>
                        <a:t>nhụy</a:t>
                      </a:r>
                      <a:r>
                        <a:rPr lang="en-US" sz="2800" b="1" dirty="0" smtClean="0">
                          <a:solidFill>
                            <a:srgbClr val="7030A0"/>
                          </a:solidFill>
                          <a:effectLst/>
                          <a:latin typeface="Times New Roman" panose="02020603050405020304" pitchFamily="18" charset="0"/>
                          <a:cs typeface="Times New Roman" panose="02020603050405020304" pitchFamily="18" charset="0"/>
                        </a:rPr>
                        <a:t>”.</a:t>
                      </a:r>
                      <a:endPar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849" marR="5684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06095403"/>
                  </a:ext>
                </a:extLst>
              </a:tr>
            </a:tbl>
          </a:graphicData>
        </a:graphic>
      </p:graphicFrame>
      <p:pic>
        <p:nvPicPr>
          <p:cNvPr id="4" name="图片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1839903" y="4557932"/>
            <a:ext cx="730468" cy="2300068"/>
          </a:xfrm>
          <a:prstGeom prst="rect">
            <a:avLst/>
          </a:prstGeom>
        </p:spPr>
      </p:pic>
    </p:spTree>
    <p:custDataLst>
      <p:tags r:id="rId1"/>
    </p:custDataLst>
    <p:extLst>
      <p:ext uri="{BB962C8B-B14F-4D97-AF65-F5344CB8AC3E}">
        <p14:creationId xmlns:p14="http://schemas.microsoft.com/office/powerpoint/2010/main" xmlns="" val="19114340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1+#ppt_w/2"/>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420591" y="160319"/>
            <a:ext cx="99590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spAutoFit/>
          </a:bodyPr>
          <a:lstStyle/>
          <a:p>
            <a:pPr marL="571500" indent="-571500" algn="ctr">
              <a:buAutoNum type="romanUcPeriod"/>
            </a:pPr>
            <a:r>
              <a:rPr lang="en-US" altLang="zh-CN" sz="3200" b="1" dirty="0" err="1" smtClean="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Trải</a:t>
            </a:r>
            <a:r>
              <a:rPr lang="en-US" altLang="zh-CN" sz="3200" b="1" dirty="0" smtClean="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nghiệm</a:t>
            </a:r>
            <a:r>
              <a:rPr lang="en-US" altLang="zh-CN"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cùng</a:t>
            </a:r>
            <a:r>
              <a:rPr lang="en-US" altLang="zh-CN"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văn</a:t>
            </a:r>
            <a:r>
              <a:rPr lang="en-US" altLang="zh-CN"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smtClean="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bản</a:t>
            </a:r>
            <a:r>
              <a:rPr lang="en-US" altLang="zh-CN" sz="3200" b="1" dirty="0" smtClean="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p>
          <a:p>
            <a:pPr algn="ctr"/>
            <a:r>
              <a:rPr lang="en-US" altLang="zh-CN" sz="3200" b="1" dirty="0" err="1" smtClean="0">
                <a:solidFill>
                  <a:srgbClr val="7030A0"/>
                </a:solidFill>
                <a:latin typeface="Times New Roman" panose="02020603050405020304" pitchFamily="18" charset="0"/>
                <a:ea typeface="华文新魏" panose="02010800040101010101" pitchFamily="2" charset="-122"/>
                <a:cs typeface="Times New Roman" panose="02020603050405020304" pitchFamily="18" charset="0"/>
              </a:rPr>
              <a:t>Câu</a:t>
            </a:r>
            <a:r>
              <a:rPr lang="en-US" altLang="zh-CN" sz="3200" b="1" dirty="0" smtClean="0">
                <a:solidFill>
                  <a:srgbClr val="7030A0"/>
                </a:solidFill>
                <a:latin typeface="Times New Roman" panose="02020603050405020304" pitchFamily="18" charset="0"/>
                <a:ea typeface="华文新魏" panose="02010800040101010101" pitchFamily="2" charset="-122"/>
                <a:cs typeface="Times New Roman" panose="02020603050405020304" pitchFamily="18" charset="0"/>
              </a:rPr>
              <a:t> 2:</a:t>
            </a:r>
            <a:r>
              <a:rPr lang="en-US" altLang="zh-CN" sz="3200" b="1" dirty="0" smtClean="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i="1" dirty="0" err="1" smtClean="0">
                <a:solidFill>
                  <a:srgbClr val="7030A0"/>
                </a:solidFill>
                <a:latin typeface="Times New Roman" panose="02020603050405020304" pitchFamily="18" charset="0"/>
                <a:cs typeface="Times New Roman" panose="02020603050405020304" pitchFamily="18" charset="0"/>
              </a:rPr>
              <a:t>Em</a:t>
            </a:r>
            <a:r>
              <a:rPr lang="en-US" altLang="zh-CN" sz="3200" b="1" i="1" dirty="0" smtClean="0">
                <a:solidFill>
                  <a:srgbClr val="7030A0"/>
                </a:solidFill>
                <a:latin typeface="Times New Roman" panose="02020603050405020304" pitchFamily="18" charset="0"/>
                <a:cs typeface="Times New Roman" panose="02020603050405020304" pitchFamily="18" charset="0"/>
              </a:rPr>
              <a:t> </a:t>
            </a:r>
            <a:r>
              <a:rPr lang="en-US" altLang="zh-CN" sz="3200" b="1" i="1" dirty="0" err="1" smtClean="0">
                <a:solidFill>
                  <a:srgbClr val="7030A0"/>
                </a:solidFill>
                <a:latin typeface="Times New Roman" panose="02020603050405020304" pitchFamily="18" charset="0"/>
                <a:cs typeface="Times New Roman" panose="02020603050405020304" pitchFamily="18" charset="0"/>
              </a:rPr>
              <a:t>biết</a:t>
            </a:r>
            <a:r>
              <a:rPr lang="en-US" altLang="zh-CN" sz="3200" b="1" i="1" dirty="0" smtClean="0">
                <a:solidFill>
                  <a:srgbClr val="7030A0"/>
                </a:solidFill>
                <a:latin typeface="Times New Roman" panose="02020603050405020304" pitchFamily="18" charset="0"/>
                <a:cs typeface="Times New Roman" panose="02020603050405020304" pitchFamily="18" charset="0"/>
              </a:rPr>
              <a:t> </a:t>
            </a:r>
            <a:r>
              <a:rPr lang="en-US" altLang="zh-CN" sz="3200" b="1" i="1" dirty="0" err="1" smtClean="0">
                <a:solidFill>
                  <a:srgbClr val="7030A0"/>
                </a:solidFill>
                <a:latin typeface="Times New Roman" panose="02020603050405020304" pitchFamily="18" charset="0"/>
                <a:cs typeface="Times New Roman" panose="02020603050405020304" pitchFamily="18" charset="0"/>
              </a:rPr>
              <a:t>gì</a:t>
            </a:r>
            <a:r>
              <a:rPr lang="en-US" altLang="zh-CN" sz="3200" b="1" i="1" dirty="0" smtClean="0">
                <a:solidFill>
                  <a:srgbClr val="7030A0"/>
                </a:solidFill>
                <a:latin typeface="Times New Roman" panose="02020603050405020304" pitchFamily="18" charset="0"/>
                <a:cs typeface="Times New Roman" panose="02020603050405020304" pitchFamily="18" charset="0"/>
              </a:rPr>
              <a:t> </a:t>
            </a:r>
            <a:r>
              <a:rPr lang="en-US" altLang="zh-CN" sz="3200" b="1" i="1" dirty="0" err="1" smtClean="0">
                <a:solidFill>
                  <a:srgbClr val="7030A0"/>
                </a:solidFill>
                <a:latin typeface="Times New Roman" panose="02020603050405020304" pitchFamily="18" charset="0"/>
                <a:cs typeface="Times New Roman" panose="02020603050405020304" pitchFamily="18" charset="0"/>
              </a:rPr>
              <a:t>về</a:t>
            </a:r>
            <a:r>
              <a:rPr lang="en-US" altLang="zh-CN" sz="3200" b="1" i="1" dirty="0" smtClean="0">
                <a:solidFill>
                  <a:srgbClr val="7030A0"/>
                </a:solidFill>
                <a:latin typeface="Times New Roman" panose="02020603050405020304" pitchFamily="18" charset="0"/>
                <a:cs typeface="Times New Roman" panose="02020603050405020304" pitchFamily="18" charset="0"/>
              </a:rPr>
              <a:t> </a:t>
            </a:r>
            <a:r>
              <a:rPr lang="en-US" altLang="zh-CN" sz="3200" b="1" i="1" dirty="0" err="1" smtClean="0">
                <a:solidFill>
                  <a:srgbClr val="7030A0"/>
                </a:solidFill>
                <a:latin typeface="Times New Roman" panose="02020603050405020304" pitchFamily="18" charset="0"/>
                <a:cs typeface="Times New Roman" panose="02020603050405020304" pitchFamily="18" charset="0"/>
              </a:rPr>
              <a:t>h</a:t>
            </a:r>
            <a:r>
              <a:rPr lang="en-US" sz="3200" b="1" i="1" dirty="0" err="1" smtClean="0">
                <a:solidFill>
                  <a:srgbClr val="7030A0"/>
                </a:solidFill>
                <a:latin typeface="Times New Roman" panose="02020603050405020304" pitchFamily="18" charset="0"/>
                <a:cs typeface="Times New Roman" panose="02020603050405020304" pitchFamily="18" charset="0"/>
              </a:rPr>
              <a:t>ình</a:t>
            </a:r>
            <a:r>
              <a:rPr lang="en-US" sz="3200" b="1" i="1" dirty="0" smtClean="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ảnh</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hoa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sen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trong</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nhiều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bài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dao</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smtClean="0">
                <a:solidFill>
                  <a:srgbClr val="7030A0"/>
                </a:solidFill>
                <a:latin typeface="Times New Roman" panose="02020603050405020304" pitchFamily="18" charset="0"/>
                <a:cs typeface="Times New Roman" panose="02020603050405020304" pitchFamily="18" charset="0"/>
              </a:rPr>
              <a:t>khác</a:t>
            </a:r>
            <a:r>
              <a:rPr lang="en-US" sz="3200" b="1" i="1" dirty="0" smtClean="0">
                <a:solidFill>
                  <a:srgbClr val="7030A0"/>
                </a:solidFill>
                <a:latin typeface="Times New Roman" panose="02020603050405020304" pitchFamily="18" charset="0"/>
                <a:cs typeface="Times New Roman" panose="02020603050405020304" pitchFamily="18" charset="0"/>
              </a:rPr>
              <a:t>? </a:t>
            </a:r>
            <a:endParaRPr lang="zh-CN" altLang="en-US" sz="3200" b="1" i="1" dirty="0">
              <a:solidFill>
                <a:srgbClr val="7030A0"/>
              </a:solidFill>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229557" y="4557932"/>
            <a:ext cx="2300068" cy="2300068"/>
          </a:xfrm>
          <a:prstGeom prst="rect">
            <a:avLst/>
          </a:prstGeom>
        </p:spPr>
      </p:pic>
      <p:sp>
        <p:nvSpPr>
          <p:cNvPr id="5" name="十字形 2">
            <a:extLst>
              <a:ext uri="{FF2B5EF4-FFF2-40B4-BE49-F238E27FC236}">
                <a16:creationId xmlns:a16="http://schemas.microsoft.com/office/drawing/2014/main" xmlns="" id="{C39081C8-8857-7A83-E583-CA7FD467986A}"/>
              </a:ext>
            </a:extLst>
          </p:cNvPr>
          <p:cNvSpPr/>
          <p:nvPr/>
        </p:nvSpPr>
        <p:spPr>
          <a:xfrm>
            <a:off x="3431638" y="1822374"/>
            <a:ext cx="7429500" cy="3810635"/>
          </a:xfrm>
          <a:prstGeom prst="plus">
            <a:avLst>
              <a:gd name="adj" fmla="val 10458"/>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图片 1" descr="9e928e9463261dc21e418f8ed04a8251">
            <a:extLst>
              <a:ext uri="{FF2B5EF4-FFF2-40B4-BE49-F238E27FC236}">
                <a16:creationId xmlns:a16="http://schemas.microsoft.com/office/drawing/2014/main" xmlns="" id="{D4952343-4E19-0BAB-621F-A38F66A7F378}"/>
              </a:ext>
            </a:extLst>
          </p:cNvPr>
          <p:cNvPicPr>
            <a:picLocks noChangeAspect="1"/>
          </p:cNvPicPr>
          <p:nvPr/>
        </p:nvPicPr>
        <p:blipFill>
          <a:blip r:embed="rId7"/>
          <a:stretch>
            <a:fillRect/>
          </a:stretch>
        </p:blipFill>
        <p:spPr>
          <a:xfrm>
            <a:off x="857349" y="1822374"/>
            <a:ext cx="3052500" cy="3930015"/>
          </a:xfrm>
          <a:prstGeom prst="rect">
            <a:avLst/>
          </a:prstGeom>
        </p:spPr>
      </p:pic>
      <p:sp>
        <p:nvSpPr>
          <p:cNvPr id="8" name="TextBox 7">
            <a:extLst>
              <a:ext uri="{FF2B5EF4-FFF2-40B4-BE49-F238E27FC236}">
                <a16:creationId xmlns:a16="http://schemas.microsoft.com/office/drawing/2014/main" xmlns="" id="{5480ED3E-508E-8D2C-1213-018AC04312F6}"/>
              </a:ext>
            </a:extLst>
          </p:cNvPr>
          <p:cNvSpPr txBox="1"/>
          <p:nvPr/>
        </p:nvSpPr>
        <p:spPr>
          <a:xfrm>
            <a:off x="3909849" y="1970691"/>
            <a:ext cx="6511157" cy="3108543"/>
          </a:xfrm>
          <a:prstGeom prst="rect">
            <a:avLst/>
          </a:prstGeom>
          <a:noFill/>
        </p:spPr>
        <p:txBody>
          <a:bodyPr wrap="square">
            <a:spAutoFit/>
          </a:bodyPr>
          <a:lstStyle/>
          <a:p>
            <a:pPr algn="just"/>
            <a:r>
              <a:rPr lang="en-US" sz="2800" b="1" dirty="0" smtClean="0">
                <a:solidFill>
                  <a:srgbClr val="7030A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Hình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ảnh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hoa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sen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nhiều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bài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dao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khác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phản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ánh</a:t>
            </a:r>
            <a:r>
              <a:rPr lang="en-US" sz="2800" b="1" dirty="0">
                <a:solidFill>
                  <a:srgbClr val="7030A0"/>
                </a:solidFill>
                <a:latin typeface="Times New Roman" panose="02020603050405020304" pitchFamily="18" charset="0"/>
                <a:cs typeface="Times New Roman" panose="02020603050405020304" pitchFamily="18" charset="0"/>
              </a:rPr>
              <a:t> lẽ </a:t>
            </a:r>
            <a:r>
              <a:rPr lang="en-US" sz="2800" b="1" dirty="0" err="1">
                <a:solidFill>
                  <a:srgbClr val="7030A0"/>
                </a:solidFill>
                <a:latin typeface="Times New Roman" panose="02020603050405020304" pitchFamily="18" charset="0"/>
                <a:cs typeface="Times New Roman" panose="02020603050405020304" pitchFamily="18" charset="0"/>
              </a:rPr>
              <a:t>sống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cao</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đẹp</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lương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thiện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trung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thực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nhân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nghĩa</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sự</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thuần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khiết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thanh</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bạch</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sức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sống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mãnh</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liệt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không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chịu</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khuất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phục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trước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số</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phận</a:t>
            </a:r>
            <a:r>
              <a:rPr lang="en-US" sz="2800" b="1" dirty="0">
                <a:solidFill>
                  <a:srgbClr val="7030A0"/>
                </a:solidFill>
                <a:latin typeface="Times New Roman" panose="02020603050405020304" pitchFamily="18" charset="0"/>
                <a:cs typeface="Times New Roman" panose="02020603050405020304" pitchFamily="18" charset="0"/>
              </a:rPr>
              <a:t>…</a:t>
            </a:r>
            <a:r>
              <a:rPr lang="en-US" sz="2800" b="1" dirty="0" err="1">
                <a:solidFill>
                  <a:srgbClr val="7030A0"/>
                </a:solidFill>
                <a:latin typeface="Times New Roman" panose="02020603050405020304" pitchFamily="18" charset="0"/>
                <a:cs typeface="Times New Roman" panose="02020603050405020304" pitchFamily="18" charset="0"/>
              </a:rPr>
              <a:t>của</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người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Việt</a:t>
            </a:r>
            <a:r>
              <a:rPr lang="en-US" sz="2800" b="1" dirty="0">
                <a:solidFill>
                  <a:srgbClr val="7030A0"/>
                </a:solidFill>
                <a:latin typeface="Times New Roman" panose="02020603050405020304" pitchFamily="18" charset="0"/>
                <a:cs typeface="Times New Roman" panose="02020603050405020304" pitchFamily="18" charset="0"/>
              </a:rPr>
              <a:t> Nam </a:t>
            </a:r>
            <a:r>
              <a:rPr lang="en-US" sz="2800" b="1" dirty="0" err="1">
                <a:solidFill>
                  <a:srgbClr val="7030A0"/>
                </a:solidFill>
                <a:latin typeface="Times New Roman" panose="02020603050405020304" pitchFamily="18" charset="0"/>
                <a:cs typeface="Times New Roman" panose="02020603050405020304" pitchFamily="18" charset="0"/>
              </a:rPr>
              <a:t>tư</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ngàn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đời</a:t>
            </a:r>
            <a:r>
              <a:rPr lang="en-US" sz="2800" b="1" dirty="0">
                <a:solidFill>
                  <a:srgbClr val="7030A0"/>
                </a:solidFill>
                <a:latin typeface="Times New Roman" panose="02020603050405020304" pitchFamily="18" charset="0"/>
                <a:cs typeface="Times New Roman" panose="02020603050405020304" pitchFamily="18" charset="0"/>
              </a:rPr>
              <a:t> nay.</a:t>
            </a:r>
          </a:p>
        </p:txBody>
      </p:sp>
    </p:spTree>
    <p:custDataLst>
      <p:tags r:id="rId1"/>
    </p:custDataLst>
    <p:extLst>
      <p:ext uri="{BB962C8B-B14F-4D97-AF65-F5344CB8AC3E}">
        <p14:creationId xmlns:p14="http://schemas.microsoft.com/office/powerpoint/2010/main" xmlns="" val="2236655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1+#ppt_w/2"/>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400000">
            <a:off x="4661416" y="-2555424"/>
            <a:ext cx="3391470" cy="11389997"/>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972089" y="3466531"/>
            <a:ext cx="3704528" cy="3391469"/>
          </a:xfrm>
          <a:prstGeom prst="rect">
            <a:avLst/>
          </a:prstGeom>
        </p:spPr>
      </p:pic>
      <p:pic>
        <p:nvPicPr>
          <p:cNvPr id="25" name="图片 2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0" y="3756408"/>
            <a:ext cx="3793314" cy="3101592"/>
          </a:xfrm>
          <a:prstGeom prst="rect">
            <a:avLst/>
          </a:prstGeom>
        </p:spPr>
      </p:pic>
      <p:pic>
        <p:nvPicPr>
          <p:cNvPr id="26" name="图片 25"/>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1" y="126124"/>
            <a:ext cx="4559996" cy="4709186"/>
          </a:xfrm>
          <a:prstGeom prst="rect">
            <a:avLst/>
          </a:prstGeom>
        </p:spPr>
      </p:pic>
      <p:sp>
        <p:nvSpPr>
          <p:cNvPr id="27" name="文本框 26"/>
          <p:cNvSpPr txBox="1"/>
          <p:nvPr/>
        </p:nvSpPr>
        <p:spPr>
          <a:xfrm>
            <a:off x="1119352" y="1932612"/>
            <a:ext cx="101529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u="sng"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ĐỌC – HIỂU VĂN BẢN</a:t>
            </a:r>
            <a:r>
              <a:rPr lang="en-US" altLang="zh-CN" sz="6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文本框 27"/>
          <p:cNvSpPr txBox="1"/>
          <p:nvPr/>
        </p:nvSpPr>
        <p:spPr>
          <a:xfrm>
            <a:off x="6399224" y="982174"/>
            <a:ext cx="1127777"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FF0000"/>
                </a:solidFill>
                <a:effectLst/>
                <a:uLnTx/>
                <a:uFillTx/>
                <a:latin typeface="幼圆" panose="02010509060101010101" pitchFamily="49" charset="-122"/>
                <a:ea typeface="幼圆" panose="02010509060101010101" pitchFamily="49" charset="-122"/>
                <a:cs typeface="+mn-cs"/>
              </a:rPr>
              <a:t>II</a:t>
            </a:r>
            <a:endParaRPr kumimoji="0" lang="zh-CN" altLang="en-US" sz="5400" b="1" i="0" u="none" strike="noStrike" kern="1200" cap="none" spc="0" normalizeH="0" baseline="0" noProof="0" dirty="0">
              <a:ln>
                <a:noFill/>
              </a:ln>
              <a:solidFill>
                <a:srgbClr val="FF0000"/>
              </a:solidFill>
              <a:effectLst/>
              <a:uLnTx/>
              <a:uFillTx/>
              <a:latin typeface="幼圆" panose="02010509060101010101" pitchFamily="49" charset="-122"/>
              <a:ea typeface="幼圆" panose="02010509060101010101" pitchFamily="49" charset="-122"/>
              <a:cs typeface="+mn-cs"/>
            </a:endParaRPr>
          </a:p>
        </p:txBody>
      </p:sp>
      <p:pic>
        <p:nvPicPr>
          <p:cNvPr id="29" name="图片 2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596557" y="0"/>
            <a:ext cx="2455592" cy="2022691"/>
          </a:xfrm>
          <a:prstGeom prst="rect">
            <a:avLst/>
          </a:prstGeom>
        </p:spPr>
      </p:pic>
    </p:spTree>
    <p:extLst>
      <p:ext uri="{BB962C8B-B14F-4D97-AF65-F5344CB8AC3E}">
        <p14:creationId xmlns:p14="http://schemas.microsoft.com/office/powerpoint/2010/main" xmlns="" val="15864152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900" decel="100000" fill="hold"/>
                                        <p:tgtEl>
                                          <p:spTgt spid="2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16" presetClass="entr" presetSubtype="21"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56" presetClass="entr" presetSubtype="0" fill="hold" grpId="0" nodeType="clickEffect">
                                  <p:stCondLst>
                                    <p:cond delay="0"/>
                                  </p:stCondLst>
                                  <p:iterate type="lt">
                                    <p:tmPct val="10000"/>
                                  </p:iterate>
                                  <p:childTnLst>
                                    <p:set>
                                      <p:cBhvr>
                                        <p:cTn id="38" dur="1" fill="hold">
                                          <p:stCondLst>
                                            <p:cond delay="0"/>
                                          </p:stCondLst>
                                        </p:cTn>
                                        <p:tgtEl>
                                          <p:spTgt spid="27"/>
                                        </p:tgtEl>
                                        <p:attrNameLst>
                                          <p:attrName>style.visibility</p:attrName>
                                        </p:attrNameLst>
                                      </p:cBhvr>
                                      <p:to>
                                        <p:strVal val="visible"/>
                                      </p:to>
                                    </p:set>
                                    <p:anim by="(-#ppt_w*2)" calcmode="lin" valueType="num">
                                      <p:cBhvr rctx="PPT">
                                        <p:cTn id="39" dur="500" autoRev="1" fill="hold">
                                          <p:stCondLst>
                                            <p:cond delay="0"/>
                                          </p:stCondLst>
                                        </p:cTn>
                                        <p:tgtEl>
                                          <p:spTgt spid="27"/>
                                        </p:tgtEl>
                                        <p:attrNameLst>
                                          <p:attrName>ppt_w</p:attrName>
                                        </p:attrNameLst>
                                      </p:cBhvr>
                                    </p:anim>
                                    <p:anim by="(#ppt_w*0.50)" calcmode="lin" valueType="num">
                                      <p:cBhvr>
                                        <p:cTn id="40" dur="500" decel="50000" autoRev="1" fill="hold">
                                          <p:stCondLst>
                                            <p:cond delay="0"/>
                                          </p:stCondLst>
                                        </p:cTn>
                                        <p:tgtEl>
                                          <p:spTgt spid="27"/>
                                        </p:tgtEl>
                                        <p:attrNameLst>
                                          <p:attrName>ppt_x</p:attrName>
                                        </p:attrNameLst>
                                      </p:cBhvr>
                                    </p:anim>
                                    <p:anim from="(-#ppt_h/2)" to="(#ppt_y)" calcmode="lin" valueType="num">
                                      <p:cBhvr>
                                        <p:cTn id="41" dur="1000" fill="hold">
                                          <p:stCondLst>
                                            <p:cond delay="0"/>
                                          </p:stCondLst>
                                        </p:cTn>
                                        <p:tgtEl>
                                          <p:spTgt spid="27"/>
                                        </p:tgtEl>
                                        <p:attrNameLst>
                                          <p:attrName>ppt_y</p:attrName>
                                        </p:attrNameLst>
                                      </p:cBhvr>
                                    </p:anim>
                                    <p:animRot by="21600000">
                                      <p:cBhvr>
                                        <p:cTn id="42" dur="1000" fill="hold">
                                          <p:stCondLst>
                                            <p:cond delay="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B458258-59FA-4EFE-8708-3AD294BC6C4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05" y="1240"/>
            <a:ext cx="12187592" cy="6855520"/>
          </a:xfrm>
          <a:prstGeom prst="rect">
            <a:avLst/>
          </a:prstGeom>
        </p:spPr>
      </p:pic>
      <p:grpSp>
        <p:nvGrpSpPr>
          <p:cNvPr id="10" name="组合 9">
            <a:extLst>
              <a:ext uri="{FF2B5EF4-FFF2-40B4-BE49-F238E27FC236}">
                <a16:creationId xmlns:a16="http://schemas.microsoft.com/office/drawing/2014/main" xmlns="" id="{072E7991-636F-4ECB-9FAE-F14DF9C89560}"/>
              </a:ext>
            </a:extLst>
          </p:cNvPr>
          <p:cNvGrpSpPr/>
          <p:nvPr/>
        </p:nvGrpSpPr>
        <p:grpSpPr>
          <a:xfrm>
            <a:off x="7004627" y="938664"/>
            <a:ext cx="1927042" cy="1488417"/>
            <a:chOff x="6518366" y="968672"/>
            <a:chExt cx="3307803" cy="4260954"/>
          </a:xfrm>
        </p:grpSpPr>
        <p:pic>
          <p:nvPicPr>
            <p:cNvPr id="11" name="图片 10">
              <a:extLst>
                <a:ext uri="{FF2B5EF4-FFF2-40B4-BE49-F238E27FC236}">
                  <a16:creationId xmlns:a16="http://schemas.microsoft.com/office/drawing/2014/main" xmlns="" id="{196CE8D3-38DB-4F17-98D2-475865A670B9}"/>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518366" y="2050880"/>
              <a:ext cx="3307803" cy="2640523"/>
            </a:xfrm>
            <a:prstGeom prst="rect">
              <a:avLst/>
            </a:prstGeom>
          </p:spPr>
        </p:pic>
        <p:sp>
          <p:nvSpPr>
            <p:cNvPr id="12" name="TextBox 1">
              <a:extLst>
                <a:ext uri="{FF2B5EF4-FFF2-40B4-BE49-F238E27FC236}">
                  <a16:creationId xmlns:a16="http://schemas.microsoft.com/office/drawing/2014/main" xmlns="" id="{84DCB0C5-7700-4347-B6B6-1D8986C0D508}"/>
                </a:ext>
              </a:extLst>
            </p:cNvPr>
            <p:cNvSpPr txBox="1">
              <a:spLocks noChangeArrowheads="1"/>
            </p:cNvSpPr>
            <p:nvPr/>
          </p:nvSpPr>
          <p:spPr bwMode="auto">
            <a:xfrm>
              <a:off x="7646925" y="1377147"/>
              <a:ext cx="1399397" cy="2077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Times New Roman" pitchFamily="18" charset="0"/>
                  <a:ea typeface="华文新魏" panose="02010800040101010101" pitchFamily="2" charset="-122"/>
                  <a:cs typeface="Times New Roman" pitchFamily="18" charset="0"/>
                </a:rPr>
                <a:t>1</a:t>
              </a:r>
              <a:endParaRPr kumimoji="0" lang="zh-CN" altLang="en-US" sz="6000" b="1" i="0" u="none" strike="noStrike" kern="1200" cap="none" spc="0" normalizeH="0" baseline="0" noProof="0" dirty="0">
                <a:ln>
                  <a:noFill/>
                </a:ln>
                <a:solidFill>
                  <a:srgbClr val="FF0000"/>
                </a:solidFill>
                <a:effectLst/>
                <a:uLnTx/>
                <a:uFillTx/>
                <a:latin typeface="Times New Roman" pitchFamily="18" charset="0"/>
                <a:ea typeface="华文新魏" panose="02010800040101010101" pitchFamily="2" charset="-122"/>
                <a:cs typeface="Times New Roman" pitchFamily="18" charset="0"/>
              </a:endParaRPr>
            </a:p>
          </p:txBody>
        </p:sp>
        <p:grpSp>
          <p:nvGrpSpPr>
            <p:cNvPr id="14" name="组合 13">
              <a:extLst>
                <a:ext uri="{FF2B5EF4-FFF2-40B4-BE49-F238E27FC236}">
                  <a16:creationId xmlns:a16="http://schemas.microsoft.com/office/drawing/2014/main" xmlns="" id="{86F6C829-4121-4DEC-8F40-CB2F1BF1A8C6}"/>
                </a:ext>
              </a:extLst>
            </p:cNvPr>
            <p:cNvGrpSpPr/>
            <p:nvPr/>
          </p:nvGrpSpPr>
          <p:grpSpPr>
            <a:xfrm>
              <a:off x="7209512" y="968672"/>
              <a:ext cx="2216626" cy="4260954"/>
              <a:chOff x="8419388" y="1355112"/>
              <a:chExt cx="2216626" cy="4260954"/>
            </a:xfrm>
            <a:solidFill>
              <a:schemeClr val="tx2">
                <a:lumMod val="50000"/>
              </a:schemeClr>
            </a:solidFill>
          </p:grpSpPr>
          <p:sp>
            <p:nvSpPr>
              <p:cNvPr id="16" name="矩形 15">
                <a:extLst>
                  <a:ext uri="{FF2B5EF4-FFF2-40B4-BE49-F238E27FC236}">
                    <a16:creationId xmlns:a16="http://schemas.microsoft.com/office/drawing/2014/main" xmlns="" id="{E4FB5BDF-02FD-4230-9E86-A30FE0A12E07}"/>
                  </a:ext>
                </a:extLst>
              </p:cNvPr>
              <p:cNvSpPr/>
              <p:nvPr/>
            </p:nvSpPr>
            <p:spPr>
              <a:xfrm>
                <a:off x="8419388" y="3443574"/>
                <a:ext cx="45719" cy="21709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18" name="矩形 17">
                <a:extLst>
                  <a:ext uri="{FF2B5EF4-FFF2-40B4-BE49-F238E27FC236}">
                    <a16:creationId xmlns:a16="http://schemas.microsoft.com/office/drawing/2014/main" xmlns="" id="{C7BE9989-E6A6-4591-8B9B-F06B47C43EE9}"/>
                  </a:ext>
                </a:extLst>
              </p:cNvPr>
              <p:cNvSpPr/>
              <p:nvPr/>
            </p:nvSpPr>
            <p:spPr>
              <a:xfrm>
                <a:off x="10549133" y="1374449"/>
                <a:ext cx="45719" cy="21709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21" name="矩形 20">
                <a:extLst>
                  <a:ext uri="{FF2B5EF4-FFF2-40B4-BE49-F238E27FC236}">
                    <a16:creationId xmlns:a16="http://schemas.microsoft.com/office/drawing/2014/main" xmlns="" id="{885934F2-EAD0-4FA7-A6D4-E4FF0218932F}"/>
                  </a:ext>
                </a:extLst>
              </p:cNvPr>
              <p:cNvSpPr/>
              <p:nvPr/>
            </p:nvSpPr>
            <p:spPr>
              <a:xfrm rot="16200000">
                <a:off x="9481982" y="4507753"/>
                <a:ext cx="45719" cy="21709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22" name="矩形 21">
                <a:extLst>
                  <a:ext uri="{FF2B5EF4-FFF2-40B4-BE49-F238E27FC236}">
                    <a16:creationId xmlns:a16="http://schemas.microsoft.com/office/drawing/2014/main" xmlns="" id="{78A9DBC3-FAAD-491B-86A7-F54B3790374B}"/>
                  </a:ext>
                </a:extLst>
              </p:cNvPr>
              <p:cNvSpPr/>
              <p:nvPr/>
            </p:nvSpPr>
            <p:spPr>
              <a:xfrm rot="16200000">
                <a:off x="9482729" y="292518"/>
                <a:ext cx="45719" cy="21709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23" name="矩形 22">
                <a:extLst>
                  <a:ext uri="{FF2B5EF4-FFF2-40B4-BE49-F238E27FC236}">
                    <a16:creationId xmlns:a16="http://schemas.microsoft.com/office/drawing/2014/main" xmlns="" id="{9A3CF2E9-8252-4697-9929-E3EDA35B2F45}"/>
                  </a:ext>
                </a:extLst>
              </p:cNvPr>
              <p:cNvSpPr/>
              <p:nvPr/>
            </p:nvSpPr>
            <p:spPr>
              <a:xfrm>
                <a:off x="8419388" y="1357128"/>
                <a:ext cx="45719" cy="11333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24" name="矩形 23">
                <a:extLst>
                  <a:ext uri="{FF2B5EF4-FFF2-40B4-BE49-F238E27FC236}">
                    <a16:creationId xmlns:a16="http://schemas.microsoft.com/office/drawing/2014/main" xmlns="" id="{E023586F-0C18-4128-81C1-D4DB80535528}"/>
                  </a:ext>
                </a:extLst>
              </p:cNvPr>
              <p:cNvSpPr/>
              <p:nvPr/>
            </p:nvSpPr>
            <p:spPr>
              <a:xfrm>
                <a:off x="10590295" y="5075585"/>
                <a:ext cx="45719" cy="53883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grpSp>
      </p:grpSp>
      <p:sp>
        <p:nvSpPr>
          <p:cNvPr id="25" name="标题 1">
            <a:extLst>
              <a:ext uri="{FF2B5EF4-FFF2-40B4-BE49-F238E27FC236}">
                <a16:creationId xmlns:a16="http://schemas.microsoft.com/office/drawing/2014/main" xmlns="" id="{22538DD8-8DAE-4479-9993-DFACF0738447}"/>
              </a:ext>
            </a:extLst>
          </p:cNvPr>
          <p:cNvSpPr txBox="1">
            <a:spLocks/>
          </p:cNvSpPr>
          <p:nvPr/>
        </p:nvSpPr>
        <p:spPr>
          <a:xfrm>
            <a:off x="4556235" y="2569779"/>
            <a:ext cx="7504386" cy="1560294"/>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marL="0" marR="0" lvl="0" indent="0" algn="l" defTabSz="1218926" rtl="0" eaLnBrk="1" fontAlgn="auto" latinLnBrk="0" hangingPunct="1">
              <a:lnSpc>
                <a:spcPct val="100000"/>
              </a:lnSpc>
              <a:spcBef>
                <a:spcPct val="0"/>
              </a:spcBef>
              <a:spcAft>
                <a:spcPts val="0"/>
              </a:spcAft>
              <a:buClrTx/>
              <a:buSzTx/>
              <a:buFontTx/>
              <a:buNone/>
              <a:tabLst/>
              <a:defRPr/>
            </a:pPr>
            <a:r>
              <a:rPr lang="en-US" altLang="zh-CN" sz="6000" b="1" u="sng" spc="30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Mục</a:t>
            </a:r>
            <a:r>
              <a:rPr lang="en-US" altLang="zh-CN" sz="6000" b="1" u="sng" spc="30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u="sng" spc="30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đích</a:t>
            </a:r>
            <a:r>
              <a:rPr lang="en-US" altLang="zh-CN" sz="6000" b="1" u="sng" spc="30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u="sng" spc="30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nội</a:t>
            </a:r>
            <a:r>
              <a:rPr lang="en-US" altLang="zh-CN" sz="6000" b="1" u="sng" spc="30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dung</a:t>
            </a:r>
            <a:endParaRPr kumimoji="0" lang="zh-CN" altLang="en-US" sz="6000" b="1" i="0" u="sng" strike="noStrike" kern="1200" cap="none" spc="30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cxnSp>
        <p:nvCxnSpPr>
          <p:cNvPr id="27" name="直接连接符 26">
            <a:extLst>
              <a:ext uri="{FF2B5EF4-FFF2-40B4-BE49-F238E27FC236}">
                <a16:creationId xmlns:a16="http://schemas.microsoft.com/office/drawing/2014/main" xmlns="" id="{8468B445-83AC-4782-A5ED-48DB241C7EF2}"/>
              </a:ext>
            </a:extLst>
          </p:cNvPr>
          <p:cNvCxnSpPr>
            <a:cxnSpLocks/>
          </p:cNvCxnSpPr>
          <p:nvPr/>
        </p:nvCxnSpPr>
        <p:spPr>
          <a:xfrm>
            <a:off x="6051696" y="5238456"/>
            <a:ext cx="4378877" cy="0"/>
          </a:xfrm>
          <a:prstGeom prst="line">
            <a:avLst/>
          </a:prstGeom>
          <a:ln w="3175">
            <a:solidFill>
              <a:srgbClr val="2F583C"/>
            </a:solidFill>
          </a:ln>
        </p:spPr>
        <p:style>
          <a:lnRef idx="1">
            <a:schemeClr val="accent1"/>
          </a:lnRef>
          <a:fillRef idx="0">
            <a:schemeClr val="accent1"/>
          </a:fillRef>
          <a:effectRef idx="0">
            <a:schemeClr val="accent1"/>
          </a:effectRef>
          <a:fontRef idx="minor">
            <a:schemeClr val="tx1"/>
          </a:fontRef>
        </p:style>
      </p:cxnSp>
      <p:pic>
        <p:nvPicPr>
          <p:cNvPr id="2" name="图片 25">
            <a:extLst>
              <a:ext uri="{FF2B5EF4-FFF2-40B4-BE49-F238E27FC236}">
                <a16:creationId xmlns:a16="http://schemas.microsoft.com/office/drawing/2014/main" xmlns="" id="{750B8724-965E-667D-329B-0816CD98EB21}"/>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142042" y="1"/>
            <a:ext cx="2096966" cy="4854160"/>
          </a:xfrm>
          <a:prstGeom prst="rect">
            <a:avLst/>
          </a:prstGeom>
        </p:spPr>
      </p:pic>
      <p:pic>
        <p:nvPicPr>
          <p:cNvPr id="3" name="图片 28">
            <a:extLst>
              <a:ext uri="{FF2B5EF4-FFF2-40B4-BE49-F238E27FC236}">
                <a16:creationId xmlns:a16="http://schemas.microsoft.com/office/drawing/2014/main" xmlns="" id="{EAD81DF9-1F98-E196-CDD7-5985494D0AF4}"/>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105595" y="5076497"/>
            <a:ext cx="1736017" cy="1429971"/>
          </a:xfrm>
          <a:prstGeom prst="rect">
            <a:avLst/>
          </a:prstGeom>
        </p:spPr>
      </p:pic>
    </p:spTree>
    <p:extLst>
      <p:ext uri="{BB962C8B-B14F-4D97-AF65-F5344CB8AC3E}">
        <p14:creationId xmlns:p14="http://schemas.microsoft.com/office/powerpoint/2010/main" xmlns="" val="804804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anim calcmode="lin" valueType="num">
                                      <p:cBhvr>
                                        <p:cTn id="19" dur="500" fill="hold"/>
                                        <p:tgtEl>
                                          <p:spTgt spid="25"/>
                                        </p:tgtEl>
                                        <p:attrNameLst>
                                          <p:attrName>ppt_x</p:attrName>
                                        </p:attrNameLst>
                                      </p:cBhvr>
                                      <p:tavLst>
                                        <p:tav tm="0">
                                          <p:val>
                                            <p:strVal val="#ppt_x"/>
                                          </p:val>
                                        </p:tav>
                                        <p:tav tm="100000">
                                          <p:val>
                                            <p:strVal val="#ppt_x"/>
                                          </p:val>
                                        </p:tav>
                                      </p:tavLst>
                                    </p:anim>
                                    <p:anim calcmode="lin" valueType="num">
                                      <p:cBhvr>
                                        <p:cTn id="20" dur="500" fill="hold"/>
                                        <p:tgtEl>
                                          <p:spTgt spid="25"/>
                                        </p:tgtEl>
                                        <p:attrNameLst>
                                          <p:attrName>ppt_y</p:attrName>
                                        </p:attrNameLst>
                                      </p:cBhvr>
                                      <p:tavLst>
                                        <p:tav tm="0">
                                          <p:val>
                                            <p:strVal val="#ppt_y+.1"/>
                                          </p:val>
                                        </p:tav>
                                        <p:tav tm="100000">
                                          <p:val>
                                            <p:strVal val="#ppt_y"/>
                                          </p:val>
                                        </p:tav>
                                      </p:tavLst>
                                    </p:anim>
                                  </p:childTnLst>
                                </p:cTn>
                              </p:par>
                            </p:childTnLst>
                          </p:cTn>
                        </p:par>
                        <p:par>
                          <p:cTn id="21" fill="hold">
                            <p:stCondLst>
                              <p:cond delay="1250"/>
                            </p:stCondLst>
                            <p:childTnLst>
                              <p:par>
                                <p:cTn id="22" presetID="42"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par>
                                <p:cTn id="27" presetID="22" presetClass="entr" presetSubtype="1"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up)">
                                      <p:cBhvr>
                                        <p:cTn id="29" dur="500"/>
                                        <p:tgtEl>
                                          <p:spTgt spid="2"/>
                                        </p:tgtEl>
                                      </p:cBhvr>
                                    </p:animEffect>
                                  </p:childTnLst>
                                </p:cTn>
                              </p:par>
                            </p:childTnLst>
                          </p:cTn>
                        </p:par>
                        <p:par>
                          <p:cTn id="30" fill="hold">
                            <p:stCondLst>
                              <p:cond delay="1750"/>
                            </p:stCondLst>
                            <p:childTnLst>
                              <p:par>
                                <p:cTn id="31" presetID="10"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sp>
        <p:nvSpPr>
          <p:cNvPr id="11" name="矩形 9">
            <a:extLst>
              <a:ext uri="{FF2B5EF4-FFF2-40B4-BE49-F238E27FC236}">
                <a16:creationId xmlns:a16="http://schemas.microsoft.com/office/drawing/2014/main" xmlns="" id="{B9935EF3-4E8C-43CE-EBBC-1A7B26FAD4B5}"/>
              </a:ext>
            </a:extLst>
          </p:cNvPr>
          <p:cNvSpPr/>
          <p:nvPr/>
        </p:nvSpPr>
        <p:spPr>
          <a:xfrm>
            <a:off x="1605363" y="629940"/>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229557" y="4557932"/>
            <a:ext cx="2300068" cy="2300068"/>
          </a:xfrm>
          <a:prstGeom prst="rect">
            <a:avLst/>
          </a:prstGeom>
        </p:spPr>
      </p:pic>
      <p:grpSp>
        <p:nvGrpSpPr>
          <p:cNvPr id="9" name="Group 5">
            <a:extLst>
              <a:ext uri="{FF2B5EF4-FFF2-40B4-BE49-F238E27FC236}">
                <a16:creationId xmlns:a16="http://schemas.microsoft.com/office/drawing/2014/main" xmlns="" id="{944093F4-CA4D-D124-D0D8-465A4E9AE938}"/>
              </a:ext>
            </a:extLst>
          </p:cNvPr>
          <p:cNvGrpSpPr/>
          <p:nvPr/>
        </p:nvGrpSpPr>
        <p:grpSpPr>
          <a:xfrm rot="5400000">
            <a:off x="6020289" y="-564220"/>
            <a:ext cx="3263375" cy="6538326"/>
            <a:chOff x="0" y="0"/>
            <a:chExt cx="3687056" cy="5382143"/>
          </a:xfrm>
        </p:grpSpPr>
        <p:sp>
          <p:nvSpPr>
            <p:cNvPr id="10" name="Freeform 6">
              <a:extLst>
                <a:ext uri="{FF2B5EF4-FFF2-40B4-BE49-F238E27FC236}">
                  <a16:creationId xmlns:a16="http://schemas.microsoft.com/office/drawing/2014/main" xmlns="" id="{9CAA0CB0-7D36-3BAD-F124-AEBDF50304F6}"/>
                </a:ext>
              </a:extLst>
            </p:cNvPr>
            <p:cNvSpPr/>
            <p:nvPr/>
          </p:nvSpPr>
          <p:spPr>
            <a:xfrm>
              <a:off x="-9098" y="-6509"/>
              <a:ext cx="3701386" cy="5414196"/>
            </a:xfrm>
            <a:custGeom>
              <a:avLst/>
              <a:gdLst/>
              <a:ahLst/>
              <a:cxnLst/>
              <a:rect l="l" t="t" r="r" b="b"/>
              <a:pathLst>
                <a:path w="3701386" h="5414196">
                  <a:moveTo>
                    <a:pt x="63030" y="4820643"/>
                  </a:moveTo>
                  <a:cubicBezTo>
                    <a:pt x="63030" y="4820643"/>
                    <a:pt x="0" y="4574079"/>
                    <a:pt x="10218" y="1214762"/>
                  </a:cubicBezTo>
                  <a:cubicBezTo>
                    <a:pt x="18651" y="990971"/>
                    <a:pt x="65033" y="645332"/>
                    <a:pt x="65033" y="645332"/>
                  </a:cubicBezTo>
                  <a:cubicBezTo>
                    <a:pt x="82233" y="502466"/>
                    <a:pt x="56685" y="337866"/>
                    <a:pt x="181385" y="223925"/>
                  </a:cubicBezTo>
                  <a:cubicBezTo>
                    <a:pt x="346794" y="72788"/>
                    <a:pt x="621643" y="0"/>
                    <a:pt x="2808313" y="6965"/>
                  </a:cubicBezTo>
                  <a:lnTo>
                    <a:pt x="2808315" y="6965"/>
                  </a:lnTo>
                  <a:cubicBezTo>
                    <a:pt x="3025062" y="16819"/>
                    <a:pt x="3229377" y="36481"/>
                    <a:pt x="3363565" y="101690"/>
                  </a:cubicBezTo>
                  <a:cubicBezTo>
                    <a:pt x="3619611" y="226120"/>
                    <a:pt x="3701386" y="459160"/>
                    <a:pt x="3695899" y="704684"/>
                  </a:cubicBezTo>
                  <a:cubicBezTo>
                    <a:pt x="3695899" y="704684"/>
                    <a:pt x="3652610" y="1013073"/>
                    <a:pt x="3660044" y="1248607"/>
                  </a:cubicBezTo>
                  <a:cubicBezTo>
                    <a:pt x="3667167" y="4562444"/>
                    <a:pt x="3674324" y="4758047"/>
                    <a:pt x="3674324" y="4758047"/>
                  </a:cubicBezTo>
                  <a:cubicBezTo>
                    <a:pt x="3657642" y="4973779"/>
                    <a:pt x="3542998" y="5184391"/>
                    <a:pt x="3346129" y="5296015"/>
                  </a:cubicBezTo>
                  <a:cubicBezTo>
                    <a:pt x="3195778" y="5381264"/>
                    <a:pt x="2997746" y="5396362"/>
                    <a:pt x="2375355" y="5385620"/>
                  </a:cubicBezTo>
                  <a:lnTo>
                    <a:pt x="2375330" y="5385620"/>
                  </a:lnTo>
                  <a:cubicBezTo>
                    <a:pt x="645952" y="5380343"/>
                    <a:pt x="384604" y="5414196"/>
                    <a:pt x="254278" y="5305039"/>
                  </a:cubicBezTo>
                  <a:cubicBezTo>
                    <a:pt x="145767" y="5214154"/>
                    <a:pt x="81795" y="5020842"/>
                    <a:pt x="63030" y="4820643"/>
                  </a:cubicBezTo>
                  <a:close/>
                </a:path>
              </a:pathLst>
            </a:custGeom>
            <a:solidFill>
              <a:srgbClr val="A3DDF1"/>
            </a:solidFill>
          </p:spPr>
        </p:sp>
      </p:grpSp>
      <p:sp>
        <p:nvSpPr>
          <p:cNvPr id="14" name="TextBox 7">
            <a:extLst>
              <a:ext uri="{FF2B5EF4-FFF2-40B4-BE49-F238E27FC236}">
                <a16:creationId xmlns:a16="http://schemas.microsoft.com/office/drawing/2014/main" xmlns="" id="{43DD091D-438B-7EAA-3C4D-97319A158833}"/>
              </a:ext>
            </a:extLst>
          </p:cNvPr>
          <p:cNvSpPr txBox="1"/>
          <p:nvPr/>
        </p:nvSpPr>
        <p:spPr>
          <a:xfrm>
            <a:off x="4556234" y="2139940"/>
            <a:ext cx="6823357" cy="2343655"/>
          </a:xfrm>
          <a:prstGeom prst="rect">
            <a:avLst/>
          </a:prstGeom>
        </p:spPr>
        <p:txBody>
          <a:bodyPr wrap="square" lIns="0" tIns="0" rIns="0" bIns="0" rtlCol="0" anchor="t">
            <a:spAutoFit/>
          </a:bodyPr>
          <a:lstStyle/>
          <a:p>
            <a:pPr algn="just">
              <a:lnSpc>
                <a:spcPct val="150000"/>
              </a:lnSpc>
            </a:pPr>
            <a:r>
              <a:rPr lang="en-US" sz="5400" b="1" i="1" kern="100" dirty="0" smtClean="0">
                <a:solidFill>
                  <a:srgbClr val="7030A0"/>
                </a:solidFill>
                <a:latin typeface="Times New Roman" panose="02020603050405020304" pitchFamily="18" charset="0"/>
                <a:ea typeface="SimSun" panose="02010600030101010101" pitchFamily="2" charset="-122"/>
                <a:cs typeface="Times New Roman" panose="02020603050405020304" pitchFamily="18" charset="0"/>
              </a:rPr>
              <a:t>THẢO LUẬN NHÓM </a:t>
            </a:r>
            <a:r>
              <a:rPr lang="en-US" sz="5400" b="1"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PHIẾU HỌC TẬP  </a:t>
            </a:r>
            <a:r>
              <a:rPr lang="en-US" sz="5400" b="1"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số</a:t>
            </a:r>
            <a:r>
              <a:rPr lang="en-US" sz="5400" b="1"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1</a:t>
            </a:r>
            <a:endPar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5" name="Group 8">
            <a:extLst>
              <a:ext uri="{FF2B5EF4-FFF2-40B4-BE49-F238E27FC236}">
                <a16:creationId xmlns:a16="http://schemas.microsoft.com/office/drawing/2014/main" xmlns="" id="{4AF2451A-B1A9-EE73-92F8-AF2678431BD5}"/>
              </a:ext>
            </a:extLst>
          </p:cNvPr>
          <p:cNvGrpSpPr/>
          <p:nvPr/>
        </p:nvGrpSpPr>
        <p:grpSpPr>
          <a:xfrm rot="5400000">
            <a:off x="615782" y="2390579"/>
            <a:ext cx="4053463" cy="3032972"/>
            <a:chOff x="0" y="0"/>
            <a:chExt cx="5216920" cy="4332646"/>
          </a:xfrm>
        </p:grpSpPr>
        <p:sp>
          <p:nvSpPr>
            <p:cNvPr id="16" name="Freeform 9">
              <a:extLst>
                <a:ext uri="{FF2B5EF4-FFF2-40B4-BE49-F238E27FC236}">
                  <a16:creationId xmlns:a16="http://schemas.microsoft.com/office/drawing/2014/main" xmlns="" id="{E2E88806-8414-6C1A-1A06-8F861FB87E51}"/>
                </a:ext>
              </a:extLst>
            </p:cNvPr>
            <p:cNvSpPr/>
            <p:nvPr/>
          </p:nvSpPr>
          <p:spPr>
            <a:xfrm>
              <a:off x="-9098" y="-6509"/>
              <a:ext cx="5231251" cy="4364699"/>
            </a:xfrm>
            <a:custGeom>
              <a:avLst/>
              <a:gdLst/>
              <a:ahLst/>
              <a:cxnLst/>
              <a:rect l="l" t="t" r="r" b="b"/>
              <a:pathLst>
                <a:path w="5231251" h="4364699">
                  <a:moveTo>
                    <a:pt x="63030" y="3771146"/>
                  </a:moveTo>
                  <a:cubicBezTo>
                    <a:pt x="63030" y="3771146"/>
                    <a:pt x="0" y="3524582"/>
                    <a:pt x="10218" y="1214762"/>
                  </a:cubicBezTo>
                  <a:cubicBezTo>
                    <a:pt x="18651" y="990971"/>
                    <a:pt x="65033" y="645332"/>
                    <a:pt x="65033" y="645332"/>
                  </a:cubicBezTo>
                  <a:cubicBezTo>
                    <a:pt x="82233" y="502466"/>
                    <a:pt x="56685" y="337866"/>
                    <a:pt x="181385" y="223925"/>
                  </a:cubicBezTo>
                  <a:cubicBezTo>
                    <a:pt x="346794" y="72788"/>
                    <a:pt x="621643" y="0"/>
                    <a:pt x="4338178" y="6965"/>
                  </a:cubicBezTo>
                  <a:lnTo>
                    <a:pt x="4338179" y="6965"/>
                  </a:lnTo>
                  <a:cubicBezTo>
                    <a:pt x="4554926" y="16819"/>
                    <a:pt x="4759241" y="36481"/>
                    <a:pt x="4893430" y="101690"/>
                  </a:cubicBezTo>
                  <a:cubicBezTo>
                    <a:pt x="5149476" y="226120"/>
                    <a:pt x="5231251" y="459160"/>
                    <a:pt x="5225763" y="704684"/>
                  </a:cubicBezTo>
                  <a:cubicBezTo>
                    <a:pt x="5225763" y="704684"/>
                    <a:pt x="5182475" y="1013073"/>
                    <a:pt x="5189909" y="1248607"/>
                  </a:cubicBezTo>
                  <a:cubicBezTo>
                    <a:pt x="5197032" y="3512947"/>
                    <a:pt x="5204188" y="3708550"/>
                    <a:pt x="5204188" y="3708550"/>
                  </a:cubicBezTo>
                  <a:cubicBezTo>
                    <a:pt x="5187507" y="3924283"/>
                    <a:pt x="5072863" y="4134894"/>
                    <a:pt x="4875994" y="4246518"/>
                  </a:cubicBezTo>
                  <a:cubicBezTo>
                    <a:pt x="4725642" y="4331767"/>
                    <a:pt x="4527611" y="4346865"/>
                    <a:pt x="3593740" y="4336123"/>
                  </a:cubicBezTo>
                  <a:lnTo>
                    <a:pt x="3593695" y="4336123"/>
                  </a:lnTo>
                  <a:cubicBezTo>
                    <a:pt x="645952" y="4330847"/>
                    <a:pt x="384604" y="4364700"/>
                    <a:pt x="254278" y="4255542"/>
                  </a:cubicBezTo>
                  <a:cubicBezTo>
                    <a:pt x="145767" y="4164657"/>
                    <a:pt x="81795" y="3971345"/>
                    <a:pt x="63030" y="3771146"/>
                  </a:cubicBezTo>
                  <a:close/>
                </a:path>
              </a:pathLst>
            </a:custGeom>
            <a:solidFill>
              <a:srgbClr val="EEC51D"/>
            </a:solidFill>
          </p:spPr>
        </p:sp>
      </p:grpSp>
      <p:sp>
        <p:nvSpPr>
          <p:cNvPr id="17" name="TextBox 10">
            <a:extLst>
              <a:ext uri="{FF2B5EF4-FFF2-40B4-BE49-F238E27FC236}">
                <a16:creationId xmlns:a16="http://schemas.microsoft.com/office/drawing/2014/main" xmlns="" id="{8866DF03-F41C-41ED-6318-9252C1C1A83B}"/>
              </a:ext>
            </a:extLst>
          </p:cNvPr>
          <p:cNvSpPr txBox="1"/>
          <p:nvPr/>
        </p:nvSpPr>
        <p:spPr>
          <a:xfrm>
            <a:off x="1108146" y="2285100"/>
            <a:ext cx="3050854" cy="654025"/>
          </a:xfrm>
          <a:prstGeom prst="rect">
            <a:avLst/>
          </a:prstGeom>
        </p:spPr>
        <p:txBody>
          <a:bodyPr wrap="square" lIns="0" tIns="0" rIns="0" bIns="0" rtlCol="0" anchor="t">
            <a:spAutoFit/>
          </a:bodyPr>
          <a:lstStyle/>
          <a:p>
            <a:pPr algn="ctr">
              <a:lnSpc>
                <a:spcPts val="5103"/>
              </a:lnSpc>
            </a:pPr>
            <a:r>
              <a:rPr lang="en-US" sz="4639" b="1" dirty="0" err="1">
                <a:solidFill>
                  <a:srgbClr val="1D1D1B"/>
                </a:solidFill>
                <a:latin typeface="Times New Roman" panose="02020603050405020304" pitchFamily="18" charset="0"/>
                <a:cs typeface="Times New Roman" panose="02020603050405020304" pitchFamily="18" charset="0"/>
              </a:rPr>
              <a:t>Nhiệm</a:t>
            </a:r>
            <a:r>
              <a:rPr lang="en-US" sz="4639" b="1" dirty="0">
                <a:solidFill>
                  <a:srgbClr val="1D1D1B"/>
                </a:solidFill>
                <a:latin typeface="Times New Roman" panose="02020603050405020304" pitchFamily="18" charset="0"/>
                <a:cs typeface="Times New Roman" panose="02020603050405020304" pitchFamily="18" charset="0"/>
              </a:rPr>
              <a:t> </a:t>
            </a:r>
            <a:r>
              <a:rPr lang="en-US" sz="4639" b="1" dirty="0" err="1">
                <a:solidFill>
                  <a:srgbClr val="1D1D1B"/>
                </a:solidFill>
                <a:latin typeface="Times New Roman" panose="02020603050405020304" pitchFamily="18" charset="0"/>
                <a:cs typeface="Times New Roman" panose="02020603050405020304" pitchFamily="18" charset="0"/>
              </a:rPr>
              <a:t>vụ</a:t>
            </a:r>
            <a:endParaRPr lang="en-US" sz="4639" b="1" dirty="0">
              <a:solidFill>
                <a:srgbClr val="1D1D1B"/>
              </a:solidFill>
              <a:latin typeface="Times New Roman" panose="02020603050405020304" pitchFamily="18" charset="0"/>
              <a:cs typeface="Times New Roman" panose="02020603050405020304" pitchFamily="18" charset="0"/>
            </a:endParaRPr>
          </a:p>
        </p:txBody>
      </p:sp>
      <p:pic>
        <p:nvPicPr>
          <p:cNvPr id="18" name="Picture 11">
            <a:extLst>
              <a:ext uri="{FF2B5EF4-FFF2-40B4-BE49-F238E27FC236}">
                <a16:creationId xmlns:a16="http://schemas.microsoft.com/office/drawing/2014/main" xmlns="" id="{D1DCD5A4-0A72-2496-DC26-E2084075D412}"/>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1382705" y="4009682"/>
            <a:ext cx="2776295" cy="2236179"/>
          </a:xfrm>
          <a:prstGeom prst="rect">
            <a:avLst/>
          </a:prstGeom>
        </p:spPr>
      </p:pic>
    </p:spTree>
    <p:custDataLst>
      <p:tags r:id="rId1"/>
    </p:custDataLst>
    <p:extLst>
      <p:ext uri="{BB962C8B-B14F-4D97-AF65-F5344CB8AC3E}">
        <p14:creationId xmlns:p14="http://schemas.microsoft.com/office/powerpoint/2010/main" xmlns="" val="34150710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1+#ppt_w/2"/>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sp>
        <p:nvSpPr>
          <p:cNvPr id="11" name="矩形 9">
            <a:extLst>
              <a:ext uri="{FF2B5EF4-FFF2-40B4-BE49-F238E27FC236}">
                <a16:creationId xmlns:a16="http://schemas.microsoft.com/office/drawing/2014/main" xmlns="" id="{B9935EF3-4E8C-43CE-EBBC-1A7B26FAD4B5}"/>
              </a:ext>
            </a:extLst>
          </p:cNvPr>
          <p:cNvSpPr/>
          <p:nvPr/>
        </p:nvSpPr>
        <p:spPr>
          <a:xfrm>
            <a:off x="1605363" y="629940"/>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pic>
        <p:nvPicPr>
          <p:cNvPr id="5" name="Picture 4">
            <a:extLst>
              <a:ext uri="{FF2B5EF4-FFF2-40B4-BE49-F238E27FC236}">
                <a16:creationId xmlns:a16="http://schemas.microsoft.com/office/drawing/2014/main" xmlns="" id="{26F36E64-7159-D8D0-F801-4592870059C0}"/>
              </a:ext>
            </a:extLst>
          </p:cNvPr>
          <p:cNvPicPr>
            <a:picLocks noChangeAspect="1"/>
          </p:cNvPicPr>
          <p:nvPr/>
        </p:nvPicPr>
        <p:blipFill>
          <a:blip r:embed="rId6"/>
          <a:stretch>
            <a:fillRect/>
          </a:stretch>
        </p:blipFill>
        <p:spPr>
          <a:xfrm>
            <a:off x="1238860" y="629941"/>
            <a:ext cx="9714277" cy="5735872"/>
          </a:xfrm>
          <a:prstGeom prst="rect">
            <a:avLst/>
          </a:prstGeom>
        </p:spPr>
      </p:pic>
      <p:pic>
        <p:nvPicPr>
          <p:cNvPr id="6" name="图片 9">
            <a:extLst>
              <a:ext uri="{FF2B5EF4-FFF2-40B4-BE49-F238E27FC236}">
                <a16:creationId xmlns:a16="http://schemas.microsoft.com/office/drawing/2014/main" xmlns="" id="{635BA07A-9E4A-ED01-27EC-8EDC3BFDD1ED}"/>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flipH="1">
            <a:off x="8964170" y="4705491"/>
            <a:ext cx="3370997" cy="2018994"/>
          </a:xfrm>
          <a:prstGeom prst="rect">
            <a:avLst/>
          </a:prstGeom>
        </p:spPr>
      </p:pic>
      <p:pic>
        <p:nvPicPr>
          <p:cNvPr id="7" name="图片 7">
            <a:extLst>
              <a:ext uri="{FF2B5EF4-FFF2-40B4-BE49-F238E27FC236}">
                <a16:creationId xmlns:a16="http://schemas.microsoft.com/office/drawing/2014/main" xmlns="" id="{2C4432F7-FE27-5E1C-3857-2CCE30F4A46F}"/>
              </a:ext>
            </a:extLst>
          </p:cNvPr>
          <p:cNvPicPr>
            <a:picLocks noChangeAspect="1"/>
          </p:cNvPicPr>
          <p:nvPr/>
        </p:nvPicPr>
        <p:blipFill rotWithShape="1">
          <a:blip r:embed="rId8" cstate="screen">
            <a:extLst>
              <a:ext uri="{28A0092B-C50C-407E-A947-70E740481C1C}">
                <a14:useLocalDpi xmlns:a14="http://schemas.microsoft.com/office/drawing/2010/main" xmlns=""/>
              </a:ext>
            </a:extLst>
          </a:blip>
          <a:srcRect b="-5479"/>
          <a:stretch/>
        </p:blipFill>
        <p:spPr>
          <a:xfrm>
            <a:off x="441434" y="4705491"/>
            <a:ext cx="1153038" cy="1660322"/>
          </a:xfrm>
          <a:prstGeom prst="rect">
            <a:avLst/>
          </a:prstGeom>
        </p:spPr>
      </p:pic>
    </p:spTree>
    <p:custDataLst>
      <p:tags r:id="rId1"/>
    </p:custDataLst>
    <p:extLst>
      <p:ext uri="{BB962C8B-B14F-4D97-AF65-F5344CB8AC3E}">
        <p14:creationId xmlns:p14="http://schemas.microsoft.com/office/powerpoint/2010/main" xmlns="" val="898321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sp>
        <p:nvSpPr>
          <p:cNvPr id="11" name="矩形 9">
            <a:extLst>
              <a:ext uri="{FF2B5EF4-FFF2-40B4-BE49-F238E27FC236}">
                <a16:creationId xmlns:a16="http://schemas.microsoft.com/office/drawing/2014/main" xmlns="" id="{B9935EF3-4E8C-43CE-EBBC-1A7B26FAD4B5}"/>
              </a:ext>
            </a:extLst>
          </p:cNvPr>
          <p:cNvSpPr/>
          <p:nvPr/>
        </p:nvSpPr>
        <p:spPr>
          <a:xfrm>
            <a:off x="1605363" y="629940"/>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pic>
        <p:nvPicPr>
          <p:cNvPr id="4" name="图片 6" descr="e5eb8cb6f400fb57aa0b1047a6135c03">
            <a:extLst>
              <a:ext uri="{FF2B5EF4-FFF2-40B4-BE49-F238E27FC236}">
                <a16:creationId xmlns:a16="http://schemas.microsoft.com/office/drawing/2014/main" xmlns="" id="{9D2626A9-D407-DBA7-F9B6-90A3EE881B24}"/>
              </a:ext>
            </a:extLst>
          </p:cNvPr>
          <p:cNvPicPr>
            <a:picLocks noChangeAspect="1"/>
          </p:cNvPicPr>
          <p:nvPr/>
        </p:nvPicPr>
        <p:blipFill>
          <a:blip r:embed="rId6"/>
          <a:srcRect/>
          <a:stretch>
            <a:fillRect/>
          </a:stretch>
        </p:blipFill>
        <p:spPr>
          <a:xfrm flipH="1">
            <a:off x="7851227" y="716903"/>
            <a:ext cx="3905614" cy="6343650"/>
          </a:xfrm>
          <a:prstGeom prst="rect">
            <a:avLst/>
          </a:prstGeom>
        </p:spPr>
      </p:pic>
      <p:pic>
        <p:nvPicPr>
          <p:cNvPr id="6" name="图片 9">
            <a:extLst>
              <a:ext uri="{FF2B5EF4-FFF2-40B4-BE49-F238E27FC236}">
                <a16:creationId xmlns:a16="http://schemas.microsoft.com/office/drawing/2014/main" xmlns="" id="{635BA07A-9E4A-ED01-27EC-8EDC3BFDD1ED}"/>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flipH="1">
            <a:off x="9059593" y="3551099"/>
            <a:ext cx="1563824" cy="936622"/>
          </a:xfrm>
          <a:prstGeom prst="rect">
            <a:avLst/>
          </a:prstGeom>
        </p:spPr>
      </p:pic>
      <p:grpSp>
        <p:nvGrpSpPr>
          <p:cNvPr id="8" name="组合 11">
            <a:extLst>
              <a:ext uri="{FF2B5EF4-FFF2-40B4-BE49-F238E27FC236}">
                <a16:creationId xmlns:a16="http://schemas.microsoft.com/office/drawing/2014/main" xmlns="" id="{534CD925-1530-0668-4DBF-90FDD768CB66}"/>
              </a:ext>
            </a:extLst>
          </p:cNvPr>
          <p:cNvGrpSpPr/>
          <p:nvPr/>
        </p:nvGrpSpPr>
        <p:grpSpPr>
          <a:xfrm>
            <a:off x="633669" y="629940"/>
            <a:ext cx="7848179" cy="5470682"/>
            <a:chOff x="129" y="2594"/>
            <a:chExt cx="7539" cy="6555"/>
          </a:xfrm>
        </p:grpSpPr>
        <p:sp>
          <p:nvSpPr>
            <p:cNvPr id="10" name="矩形 2">
              <a:extLst>
                <a:ext uri="{FF2B5EF4-FFF2-40B4-BE49-F238E27FC236}">
                  <a16:creationId xmlns:a16="http://schemas.microsoft.com/office/drawing/2014/main" xmlns="" id="{EFBA141C-698E-DE3C-1991-8AA4B72733AF}"/>
                </a:ext>
              </a:extLst>
            </p:cNvPr>
            <p:cNvSpPr/>
            <p:nvPr/>
          </p:nvSpPr>
          <p:spPr>
            <a:xfrm>
              <a:off x="2201" y="3010"/>
              <a:ext cx="5467" cy="6139"/>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 descr="758PICI58PICjWI686YfW6V9h_PIC2018">
              <a:extLst>
                <a:ext uri="{FF2B5EF4-FFF2-40B4-BE49-F238E27FC236}">
                  <a16:creationId xmlns:a16="http://schemas.microsoft.com/office/drawing/2014/main" xmlns="" id="{DE3389FD-CB07-7C2B-F749-7F509CFC7914}"/>
                </a:ext>
              </a:extLst>
            </p:cNvPr>
            <p:cNvPicPr>
              <a:picLocks noChangeAspect="1"/>
            </p:cNvPicPr>
            <p:nvPr/>
          </p:nvPicPr>
          <p:blipFill>
            <a:blip r:embed="rId8" cstate="print"/>
            <a:stretch>
              <a:fillRect/>
            </a:stretch>
          </p:blipFill>
          <p:spPr>
            <a:xfrm>
              <a:off x="129" y="3516"/>
              <a:ext cx="2271" cy="4940"/>
            </a:xfrm>
            <a:prstGeom prst="rect">
              <a:avLst/>
            </a:prstGeom>
          </p:spPr>
        </p:pic>
        <p:sp>
          <p:nvSpPr>
            <p:cNvPr id="15" name="矩形 3">
              <a:extLst>
                <a:ext uri="{FF2B5EF4-FFF2-40B4-BE49-F238E27FC236}">
                  <a16:creationId xmlns:a16="http://schemas.microsoft.com/office/drawing/2014/main" xmlns="" id="{27147DB4-AAF7-C1B6-1593-7817C750CECF}"/>
                </a:ext>
              </a:extLst>
            </p:cNvPr>
            <p:cNvSpPr/>
            <p:nvPr/>
          </p:nvSpPr>
          <p:spPr>
            <a:xfrm rot="16200000">
              <a:off x="4945" y="1256"/>
              <a:ext cx="831" cy="350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TextBox 18">
            <a:extLst>
              <a:ext uri="{FF2B5EF4-FFF2-40B4-BE49-F238E27FC236}">
                <a16:creationId xmlns:a16="http://schemas.microsoft.com/office/drawing/2014/main" xmlns="" id="{1B823764-B171-130A-FD0E-6B4D3072D196}"/>
              </a:ext>
            </a:extLst>
          </p:cNvPr>
          <p:cNvSpPr txBox="1"/>
          <p:nvPr/>
        </p:nvSpPr>
        <p:spPr>
          <a:xfrm>
            <a:off x="2997804" y="1655379"/>
            <a:ext cx="5231796" cy="1569660"/>
          </a:xfrm>
          <a:prstGeom prst="rect">
            <a:avLst/>
          </a:prstGeom>
          <a:noFill/>
        </p:spPr>
        <p:txBody>
          <a:bodyPr wrap="square">
            <a:spAutoFit/>
          </a:bodyPr>
          <a:lstStyle/>
          <a:p>
            <a:pPr algn="just"/>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huyết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phục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người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đọc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đẹp</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sen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bài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VnTime"/>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7542B606-B557-7027-4F94-5CA39A4B2711}"/>
              </a:ext>
            </a:extLst>
          </p:cNvPr>
          <p:cNvSpPr txBox="1"/>
          <p:nvPr/>
        </p:nvSpPr>
        <p:spPr>
          <a:xfrm>
            <a:off x="4254303" y="716903"/>
            <a:ext cx="3975297" cy="584775"/>
          </a:xfrm>
          <a:prstGeom prst="rect">
            <a:avLst/>
          </a:prstGeom>
          <a:noFill/>
        </p:spPr>
        <p:txBody>
          <a:bodyPr wrap="square">
            <a:spAutoFit/>
          </a:bodyPr>
          <a:lstStyle/>
          <a:p>
            <a:pPr algn="ct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đích</a:t>
            </a:r>
            <a:endParaRPr lang="en-US" sz="3200" b="1" dirty="0">
              <a:solidFill>
                <a:srgbClr val="FF0000"/>
              </a:solidFill>
              <a:effectLst/>
              <a:latin typeface=".VnTime"/>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xmlns="" val="22066927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par>
                                <p:cTn id="20" presetID="17" presetClass="entr" presetSubtype="1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sp>
        <p:nvSpPr>
          <p:cNvPr id="11" name="矩形 9">
            <a:extLst>
              <a:ext uri="{FF2B5EF4-FFF2-40B4-BE49-F238E27FC236}">
                <a16:creationId xmlns:a16="http://schemas.microsoft.com/office/drawing/2014/main" xmlns="" id="{B9935EF3-4E8C-43CE-EBBC-1A7B26FAD4B5}"/>
              </a:ext>
            </a:extLst>
          </p:cNvPr>
          <p:cNvSpPr/>
          <p:nvPr/>
        </p:nvSpPr>
        <p:spPr>
          <a:xfrm>
            <a:off x="1605363" y="629940"/>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grpSp>
        <p:nvGrpSpPr>
          <p:cNvPr id="17" name="组合 6">
            <a:extLst>
              <a:ext uri="{FF2B5EF4-FFF2-40B4-BE49-F238E27FC236}">
                <a16:creationId xmlns:a16="http://schemas.microsoft.com/office/drawing/2014/main" xmlns="" id="{19263552-6A81-40D7-C31B-A21BFAA0CF3E}"/>
              </a:ext>
            </a:extLst>
          </p:cNvPr>
          <p:cNvGrpSpPr/>
          <p:nvPr/>
        </p:nvGrpSpPr>
        <p:grpSpPr>
          <a:xfrm>
            <a:off x="377511" y="802406"/>
            <a:ext cx="10862441" cy="5100883"/>
            <a:chOff x="564871" y="958053"/>
            <a:chExt cx="8016216" cy="3560607"/>
          </a:xfrm>
        </p:grpSpPr>
        <p:sp>
          <p:nvSpPr>
            <p:cNvPr id="18" name="矩形 7">
              <a:extLst>
                <a:ext uri="{FF2B5EF4-FFF2-40B4-BE49-F238E27FC236}">
                  <a16:creationId xmlns:a16="http://schemas.microsoft.com/office/drawing/2014/main" xmlns="" id="{5DC642EC-56F3-C618-B4D7-4EC841E774ED}"/>
                </a:ext>
              </a:extLst>
            </p:cNvPr>
            <p:cNvSpPr/>
            <p:nvPr/>
          </p:nvSpPr>
          <p:spPr>
            <a:xfrm>
              <a:off x="4747260" y="958053"/>
              <a:ext cx="3833827" cy="3560607"/>
            </a:xfrm>
            <a:prstGeom prst="rect">
              <a:avLst/>
            </a:prstGeom>
            <a:noFill/>
            <a:ln>
              <a:solidFill>
                <a:srgbClr val="2F5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1" name="矩形 8">
              <a:extLst>
                <a:ext uri="{FF2B5EF4-FFF2-40B4-BE49-F238E27FC236}">
                  <a16:creationId xmlns:a16="http://schemas.microsoft.com/office/drawing/2014/main" xmlns="" id="{0D307C01-015B-2603-2B9E-B839B1C177F9}"/>
                </a:ext>
              </a:extLst>
            </p:cNvPr>
            <p:cNvSpPr/>
            <p:nvPr/>
          </p:nvSpPr>
          <p:spPr>
            <a:xfrm>
              <a:off x="564871" y="958053"/>
              <a:ext cx="4070630" cy="3560607"/>
            </a:xfrm>
            <a:prstGeom prst="rect">
              <a:avLst/>
            </a:prstGeom>
            <a:blipFill dpi="0" rotWithShape="1">
              <a:blip r:embed="rId6">
                <a:extLst>
                  <a:ext uri="{BEBA8EAE-BF5A-486C-A8C5-ECC9F3942E4B}">
                    <a14:imgProps xmlns:a14="http://schemas.microsoft.com/office/drawing/2010/main" xmlns="">
                      <a14:imgLayer r:embed="rId7">
                        <a14:imgEffect>
                          <a14:brightnessContrast bright="-10000"/>
                        </a14:imgEffect>
                      </a14:imgLayer>
                    </a14:imgProps>
                  </a:ext>
                </a:extLst>
              </a:blip>
              <a:srcRect/>
              <a:tile tx="0" ty="0" sx="45000" sy="4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2" name="TextBox 21">
              <a:extLst>
                <a:ext uri="{FF2B5EF4-FFF2-40B4-BE49-F238E27FC236}">
                  <a16:creationId xmlns:a16="http://schemas.microsoft.com/office/drawing/2014/main" xmlns="" id="{8FA3AAEA-7AD5-D525-ACEE-60EBF90BDFEF}"/>
                </a:ext>
              </a:extLst>
            </p:cNvPr>
            <p:cNvSpPr txBox="1"/>
            <p:nvPr/>
          </p:nvSpPr>
          <p:spPr>
            <a:xfrm>
              <a:off x="4868969" y="1073545"/>
              <a:ext cx="3517574" cy="3072206"/>
            </a:xfrm>
            <a:prstGeom prst="rect">
              <a:avLst/>
            </a:prstGeom>
            <a:noFill/>
          </p:spPr>
          <p:txBody>
            <a:bodyPr wrap="square" rtlCol="0">
              <a:spAutoFit/>
            </a:bodyPr>
            <a:lstStyle/>
            <a:p>
              <a:pPr algn="just"/>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Nội</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bản</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mạnh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khẳng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tầng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nghĩa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trực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tiếp</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đẹp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sen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tầng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nghĩa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biểu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cách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giư</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vững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phẩm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hình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sen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bài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3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effectLst/>
                <a:latin typeface=".VnTime"/>
                <a:ea typeface="Times New Roman" panose="02020603050405020304" pitchFamily="18" charset="0"/>
                <a:cs typeface="Times New Roman" panose="02020603050405020304" pitchFamily="18" charset="0"/>
              </a:endParaRPr>
            </a:p>
            <a:p>
              <a:pPr marL="0" marR="0" lvl="0" indent="0" algn="ctr" defTabSz="914217" rtl="0" eaLnBrk="1" fontAlgn="auto" latinLnBrk="0" hangingPunct="1">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lumMod val="50000"/>
                  </a:srgbClr>
                </a:solidFill>
                <a:effectLst/>
                <a:uLnTx/>
                <a:uFillTx/>
                <a:latin typeface="微软雅黑" pitchFamily="34" charset="-122"/>
                <a:ea typeface="微软雅黑" pitchFamily="34" charset="-122"/>
                <a:cs typeface="+mn-cs"/>
              </a:endParaRPr>
            </a:p>
          </p:txBody>
        </p:sp>
        <p:sp>
          <p:nvSpPr>
            <p:cNvPr id="24" name="TextBox 23">
              <a:extLst>
                <a:ext uri="{FF2B5EF4-FFF2-40B4-BE49-F238E27FC236}">
                  <a16:creationId xmlns:a16="http://schemas.microsoft.com/office/drawing/2014/main" xmlns="" id="{5ED7F9B2-9AB4-4E9D-F06C-A80FCEC16D4F}"/>
                </a:ext>
              </a:extLst>
            </p:cNvPr>
            <p:cNvSpPr txBox="1"/>
            <p:nvPr/>
          </p:nvSpPr>
          <p:spPr>
            <a:xfrm>
              <a:off x="579570" y="3437212"/>
              <a:ext cx="809898" cy="602337"/>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3999"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rPr>
                <a:t>”</a:t>
              </a:r>
              <a:endParaRPr kumimoji="0" lang="zh-CN" altLang="en-US" sz="3999"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grpSp>
    </p:spTree>
    <p:custDataLst>
      <p:tags r:id="rId1"/>
    </p:custDataLst>
    <p:extLst>
      <p:ext uri="{BB962C8B-B14F-4D97-AF65-F5344CB8AC3E}">
        <p14:creationId xmlns:p14="http://schemas.microsoft.com/office/powerpoint/2010/main" xmlns="" val="42255601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B458258-59FA-4EFE-8708-3AD294BC6C4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05" y="1240"/>
            <a:ext cx="12187592" cy="6855520"/>
          </a:xfrm>
          <a:prstGeom prst="rect">
            <a:avLst/>
          </a:prstGeom>
        </p:spPr>
      </p:pic>
      <p:grpSp>
        <p:nvGrpSpPr>
          <p:cNvPr id="10" name="组合 9">
            <a:extLst>
              <a:ext uri="{FF2B5EF4-FFF2-40B4-BE49-F238E27FC236}">
                <a16:creationId xmlns:a16="http://schemas.microsoft.com/office/drawing/2014/main" xmlns="" id="{072E7991-636F-4ECB-9FAE-F14DF9C89560}"/>
              </a:ext>
            </a:extLst>
          </p:cNvPr>
          <p:cNvGrpSpPr/>
          <p:nvPr/>
        </p:nvGrpSpPr>
        <p:grpSpPr>
          <a:xfrm>
            <a:off x="7004276" y="343831"/>
            <a:ext cx="1927042" cy="2083250"/>
            <a:chOff x="6518366" y="968672"/>
            <a:chExt cx="3307803" cy="4260954"/>
          </a:xfrm>
        </p:grpSpPr>
        <p:pic>
          <p:nvPicPr>
            <p:cNvPr id="11" name="图片 10">
              <a:extLst>
                <a:ext uri="{FF2B5EF4-FFF2-40B4-BE49-F238E27FC236}">
                  <a16:creationId xmlns:a16="http://schemas.microsoft.com/office/drawing/2014/main" xmlns="" id="{196CE8D3-38DB-4F17-98D2-475865A670B9}"/>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518366" y="2050880"/>
              <a:ext cx="3307803" cy="2640523"/>
            </a:xfrm>
            <a:prstGeom prst="rect">
              <a:avLst/>
            </a:prstGeom>
          </p:spPr>
        </p:pic>
        <p:sp>
          <p:nvSpPr>
            <p:cNvPr id="12" name="TextBox 1">
              <a:extLst>
                <a:ext uri="{FF2B5EF4-FFF2-40B4-BE49-F238E27FC236}">
                  <a16:creationId xmlns:a16="http://schemas.microsoft.com/office/drawing/2014/main" xmlns="" id="{84DCB0C5-7700-4347-B6B6-1D8986C0D508}"/>
                </a:ext>
              </a:extLst>
            </p:cNvPr>
            <p:cNvSpPr txBox="1">
              <a:spLocks noChangeArrowheads="1"/>
            </p:cNvSpPr>
            <p:nvPr/>
          </p:nvSpPr>
          <p:spPr bwMode="auto">
            <a:xfrm>
              <a:off x="7646926" y="1377147"/>
              <a:ext cx="1399397" cy="3808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altLang="zh-CN" sz="11500" dirty="0">
                  <a:solidFill>
                    <a:srgbClr val="FF0000"/>
                  </a:solidFill>
                  <a:latin typeface="Times New Roman" pitchFamily="18" charset="0"/>
                  <a:ea typeface="华文新魏" panose="02010800040101010101" pitchFamily="2" charset="-122"/>
                  <a:cs typeface="Times New Roman" pitchFamily="18" charset="0"/>
                </a:rPr>
                <a:t>2</a:t>
              </a:r>
              <a:endParaRPr kumimoji="0" lang="zh-CN" altLang="en-US" sz="11500" b="0" i="0" u="none" strike="noStrike" kern="1200" cap="none" spc="0" normalizeH="0" baseline="0" noProof="0" dirty="0">
                <a:ln>
                  <a:noFill/>
                </a:ln>
                <a:solidFill>
                  <a:srgbClr val="FF0000"/>
                </a:solidFill>
                <a:effectLst/>
                <a:uLnTx/>
                <a:uFillTx/>
                <a:latin typeface="Times New Roman" pitchFamily="18" charset="0"/>
                <a:ea typeface="华文新魏" panose="02010800040101010101" pitchFamily="2" charset="-122"/>
                <a:cs typeface="Times New Roman" pitchFamily="18" charset="0"/>
              </a:endParaRPr>
            </a:p>
          </p:txBody>
        </p:sp>
        <p:grpSp>
          <p:nvGrpSpPr>
            <p:cNvPr id="14" name="组合 13">
              <a:extLst>
                <a:ext uri="{FF2B5EF4-FFF2-40B4-BE49-F238E27FC236}">
                  <a16:creationId xmlns:a16="http://schemas.microsoft.com/office/drawing/2014/main" xmlns="" id="{86F6C829-4121-4DEC-8F40-CB2F1BF1A8C6}"/>
                </a:ext>
              </a:extLst>
            </p:cNvPr>
            <p:cNvGrpSpPr/>
            <p:nvPr/>
          </p:nvGrpSpPr>
          <p:grpSpPr>
            <a:xfrm>
              <a:off x="7209512" y="968672"/>
              <a:ext cx="2216626" cy="4260954"/>
              <a:chOff x="8419388" y="1355112"/>
              <a:chExt cx="2216626" cy="4260954"/>
            </a:xfrm>
            <a:solidFill>
              <a:schemeClr val="tx2">
                <a:lumMod val="50000"/>
              </a:schemeClr>
            </a:solidFill>
          </p:grpSpPr>
          <p:sp>
            <p:nvSpPr>
              <p:cNvPr id="16" name="矩形 15">
                <a:extLst>
                  <a:ext uri="{FF2B5EF4-FFF2-40B4-BE49-F238E27FC236}">
                    <a16:creationId xmlns:a16="http://schemas.microsoft.com/office/drawing/2014/main" xmlns="" id="{E4FB5BDF-02FD-4230-9E86-A30FE0A12E07}"/>
                  </a:ext>
                </a:extLst>
              </p:cNvPr>
              <p:cNvSpPr/>
              <p:nvPr/>
            </p:nvSpPr>
            <p:spPr>
              <a:xfrm>
                <a:off x="8419388" y="3443574"/>
                <a:ext cx="45719" cy="21709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18" name="矩形 17">
                <a:extLst>
                  <a:ext uri="{FF2B5EF4-FFF2-40B4-BE49-F238E27FC236}">
                    <a16:creationId xmlns:a16="http://schemas.microsoft.com/office/drawing/2014/main" xmlns="" id="{C7BE9989-E6A6-4591-8B9B-F06B47C43EE9}"/>
                  </a:ext>
                </a:extLst>
              </p:cNvPr>
              <p:cNvSpPr/>
              <p:nvPr/>
            </p:nvSpPr>
            <p:spPr>
              <a:xfrm>
                <a:off x="10549133" y="1374449"/>
                <a:ext cx="45719" cy="21709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21" name="矩形 20">
                <a:extLst>
                  <a:ext uri="{FF2B5EF4-FFF2-40B4-BE49-F238E27FC236}">
                    <a16:creationId xmlns:a16="http://schemas.microsoft.com/office/drawing/2014/main" xmlns="" id="{885934F2-EAD0-4FA7-A6D4-E4FF0218932F}"/>
                  </a:ext>
                </a:extLst>
              </p:cNvPr>
              <p:cNvSpPr/>
              <p:nvPr/>
            </p:nvSpPr>
            <p:spPr>
              <a:xfrm rot="16200000">
                <a:off x="9481982" y="4507753"/>
                <a:ext cx="45719" cy="21709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22" name="矩形 21">
                <a:extLst>
                  <a:ext uri="{FF2B5EF4-FFF2-40B4-BE49-F238E27FC236}">
                    <a16:creationId xmlns:a16="http://schemas.microsoft.com/office/drawing/2014/main" xmlns="" id="{78A9DBC3-FAAD-491B-86A7-F54B3790374B}"/>
                  </a:ext>
                </a:extLst>
              </p:cNvPr>
              <p:cNvSpPr/>
              <p:nvPr/>
            </p:nvSpPr>
            <p:spPr>
              <a:xfrm rot="16200000">
                <a:off x="9482729" y="292518"/>
                <a:ext cx="45719" cy="21709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23" name="矩形 22">
                <a:extLst>
                  <a:ext uri="{FF2B5EF4-FFF2-40B4-BE49-F238E27FC236}">
                    <a16:creationId xmlns:a16="http://schemas.microsoft.com/office/drawing/2014/main" xmlns="" id="{9A3CF2E9-8252-4697-9929-E3EDA35B2F45}"/>
                  </a:ext>
                </a:extLst>
              </p:cNvPr>
              <p:cNvSpPr/>
              <p:nvPr/>
            </p:nvSpPr>
            <p:spPr>
              <a:xfrm>
                <a:off x="8419388" y="1357128"/>
                <a:ext cx="45719" cy="11333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24" name="矩形 23">
                <a:extLst>
                  <a:ext uri="{FF2B5EF4-FFF2-40B4-BE49-F238E27FC236}">
                    <a16:creationId xmlns:a16="http://schemas.microsoft.com/office/drawing/2014/main" xmlns="" id="{E023586F-0C18-4128-81C1-D4DB80535528}"/>
                  </a:ext>
                </a:extLst>
              </p:cNvPr>
              <p:cNvSpPr/>
              <p:nvPr/>
            </p:nvSpPr>
            <p:spPr>
              <a:xfrm>
                <a:off x="10590295" y="5075585"/>
                <a:ext cx="45719" cy="53883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grpSp>
      </p:grpSp>
      <p:sp>
        <p:nvSpPr>
          <p:cNvPr id="25" name="标题 1">
            <a:extLst>
              <a:ext uri="{FF2B5EF4-FFF2-40B4-BE49-F238E27FC236}">
                <a16:creationId xmlns:a16="http://schemas.microsoft.com/office/drawing/2014/main" xmlns="" id="{22538DD8-8DAE-4479-9993-DFACF0738447}"/>
              </a:ext>
            </a:extLst>
          </p:cNvPr>
          <p:cNvSpPr txBox="1">
            <a:spLocks/>
          </p:cNvSpPr>
          <p:nvPr/>
        </p:nvSpPr>
        <p:spPr>
          <a:xfrm>
            <a:off x="4954136" y="2427080"/>
            <a:ext cx="7027657" cy="2854367"/>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marL="0" marR="0" lvl="0" indent="0" algn="ctr" defTabSz="1218926" rtl="0" eaLnBrk="1" fontAlgn="auto" latinLnBrk="0" hangingPunct="1">
              <a:lnSpc>
                <a:spcPct val="100000"/>
              </a:lnSpc>
              <a:spcBef>
                <a:spcPct val="0"/>
              </a:spcBef>
              <a:spcAft>
                <a:spcPts val="0"/>
              </a:spcAft>
              <a:buClrTx/>
              <a:buSzTx/>
              <a:buFontTx/>
              <a:buNone/>
              <a:tabLst/>
              <a:defRPr/>
            </a:pPr>
            <a:r>
              <a:rPr lang="en-US" altLang="zh-CN" sz="6000" b="1" spc="300" noProof="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Ý </a:t>
            </a:r>
            <a:r>
              <a:rPr lang="en-US" altLang="zh-CN" sz="6000" b="1" spc="300" noProof="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kiến</a:t>
            </a:r>
            <a:r>
              <a:rPr lang="en-US" altLang="zh-CN" sz="6000" b="1" spc="300" noProof="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spc="300" noProof="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lớn</a:t>
            </a:r>
            <a:r>
              <a:rPr lang="en-US" altLang="zh-CN" sz="6000" b="1" spc="300" noProof="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ý </a:t>
            </a:r>
            <a:r>
              <a:rPr lang="en-US" altLang="zh-CN" sz="6000" b="1" spc="300" noProof="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kiến</a:t>
            </a:r>
            <a:r>
              <a:rPr lang="en-US" altLang="zh-CN" sz="6000" b="1" spc="300" noProof="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spc="300" noProof="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nhỏ</a:t>
            </a:r>
            <a:r>
              <a:rPr lang="en-US" altLang="zh-CN" sz="6000" b="1" spc="300" noProof="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spc="300" noProof="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bằng</a:t>
            </a:r>
            <a:r>
              <a:rPr lang="en-US" altLang="zh-CN" sz="6000" b="1" spc="300" noProof="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spc="300" noProof="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chứng</a:t>
            </a:r>
            <a:r>
              <a:rPr lang="en-US" altLang="zh-CN" sz="6000" b="1" spc="300" noProof="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spc="300" noProof="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lí</a:t>
            </a:r>
            <a:r>
              <a:rPr lang="en-US" altLang="zh-CN" sz="6000" b="1" spc="300" noProof="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spc="300" noProof="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lẽ</a:t>
            </a:r>
            <a:endParaRPr kumimoji="0" lang="zh-CN" altLang="en-US" sz="6000" b="1" i="0" u="none" strike="noStrike" kern="1200" cap="none" spc="30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2" name="图片 25">
            <a:extLst>
              <a:ext uri="{FF2B5EF4-FFF2-40B4-BE49-F238E27FC236}">
                <a16:creationId xmlns:a16="http://schemas.microsoft.com/office/drawing/2014/main" xmlns="" id="{750B8724-965E-667D-329B-0816CD98EB21}"/>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142041" y="1"/>
            <a:ext cx="5096177" cy="4854160"/>
          </a:xfrm>
          <a:prstGeom prst="rect">
            <a:avLst/>
          </a:prstGeom>
        </p:spPr>
      </p:pic>
      <p:pic>
        <p:nvPicPr>
          <p:cNvPr id="3" name="图片 28">
            <a:extLst>
              <a:ext uri="{FF2B5EF4-FFF2-40B4-BE49-F238E27FC236}">
                <a16:creationId xmlns:a16="http://schemas.microsoft.com/office/drawing/2014/main" xmlns="" id="{EAD81DF9-1F98-E196-CDD7-5985494D0AF4}"/>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736408" y="4780099"/>
            <a:ext cx="2455592" cy="2022691"/>
          </a:xfrm>
          <a:prstGeom prst="rect">
            <a:avLst/>
          </a:prstGeom>
        </p:spPr>
      </p:pic>
    </p:spTree>
    <p:extLst>
      <p:ext uri="{BB962C8B-B14F-4D97-AF65-F5344CB8AC3E}">
        <p14:creationId xmlns:p14="http://schemas.microsoft.com/office/powerpoint/2010/main" xmlns="" val="3359024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anim calcmode="lin" valueType="num">
                                      <p:cBhvr>
                                        <p:cTn id="20" dur="500" fill="hold"/>
                                        <p:tgtEl>
                                          <p:spTgt spid="25"/>
                                        </p:tgtEl>
                                        <p:attrNameLst>
                                          <p:attrName>ppt_x</p:attrName>
                                        </p:attrNameLst>
                                      </p:cBhvr>
                                      <p:tavLst>
                                        <p:tav tm="0">
                                          <p:val>
                                            <p:strVal val="#ppt_x"/>
                                          </p:val>
                                        </p:tav>
                                        <p:tav tm="100000">
                                          <p:val>
                                            <p:strVal val="#ppt_x"/>
                                          </p:val>
                                        </p:tav>
                                      </p:tavLst>
                                    </p:anim>
                                    <p:anim calcmode="lin" valueType="num">
                                      <p:cBhvr>
                                        <p:cTn id="21" dur="500" fill="hold"/>
                                        <p:tgtEl>
                                          <p:spTgt spid="25"/>
                                        </p:tgtEl>
                                        <p:attrNameLst>
                                          <p:attrName>ppt_y</p:attrName>
                                        </p:attrNameLst>
                                      </p:cBhvr>
                                      <p:tavLst>
                                        <p:tav tm="0">
                                          <p:val>
                                            <p:strVal val="#ppt_y+.1"/>
                                          </p:val>
                                        </p:tav>
                                        <p:tav tm="100000">
                                          <p:val>
                                            <p:strVal val="#ppt_y"/>
                                          </p:val>
                                        </p:tav>
                                      </p:tavLst>
                                    </p:anim>
                                  </p:childTnLst>
                                </p:cTn>
                              </p:par>
                              <p:par>
                                <p:cTn id="22" presetID="22" presetClass="entr" presetSubtype="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415891" cy="1701677"/>
          </a:xfrm>
          <a:prstGeom prst="rect">
            <a:avLst/>
          </a:prstGeom>
        </p:spPr>
      </p:pic>
      <p:pic>
        <p:nvPicPr>
          <p:cNvPr id="4" name="图片 12">
            <a:extLst>
              <a:ext uri="{FF2B5EF4-FFF2-40B4-BE49-F238E27FC236}">
                <a16:creationId xmlns:a16="http://schemas.microsoft.com/office/drawing/2014/main" xmlns="" id="{85D9EAE8-0298-A3EE-547D-E13FFFA59158}"/>
              </a:ext>
            </a:extLst>
          </p:cNvPr>
          <p:cNvPicPr>
            <a:picLocks noChangeAspect="1"/>
          </p:cNvPicPr>
          <p:nvPr/>
        </p:nvPicPr>
        <p:blipFill rotWithShape="1">
          <a:blip r:embed="rId6">
            <a:extLst>
              <a:ext uri="{BEBA8EAE-BF5A-486C-A8C5-ECC9F3942E4B}">
                <a14:imgProps xmlns:a14="http://schemas.microsoft.com/office/drawing/2010/main" xmlns="">
                  <a14:imgLayer r:embed="rId7">
                    <a14:imgEffect>
                      <a14:colorTemperature colorTemp="8800"/>
                    </a14:imgEffect>
                  </a14:imgLayer>
                </a14:imgProps>
              </a:ext>
              <a:ext uri="{28A0092B-C50C-407E-A947-70E740481C1C}">
                <a14:useLocalDpi xmlns:a14="http://schemas.microsoft.com/office/drawing/2010/main" xmlns="" val="0"/>
              </a:ext>
            </a:extLst>
          </a:blip>
          <a:srcRect l="51444" t="37260" r="297" b="34000"/>
          <a:stretch/>
        </p:blipFill>
        <p:spPr>
          <a:xfrm>
            <a:off x="9410324" y="4360985"/>
            <a:ext cx="2781676" cy="2214780"/>
          </a:xfrm>
          <a:prstGeom prst="rect">
            <a:avLst/>
          </a:prstGeom>
        </p:spPr>
      </p:pic>
      <p:pic>
        <p:nvPicPr>
          <p:cNvPr id="5" name="图片 16" descr="87ec9db96d05da8aa10259b6dae4d4a7">
            <a:extLst>
              <a:ext uri="{FF2B5EF4-FFF2-40B4-BE49-F238E27FC236}">
                <a16:creationId xmlns:a16="http://schemas.microsoft.com/office/drawing/2014/main" xmlns="" id="{037DCA7D-5DCE-BDA8-0800-C114CBD39D4B}"/>
              </a:ext>
            </a:extLst>
          </p:cNvPr>
          <p:cNvPicPr>
            <a:picLocks noChangeAspect="1"/>
          </p:cNvPicPr>
          <p:nvPr/>
        </p:nvPicPr>
        <p:blipFill>
          <a:blip r:embed="rId8" cstate="print"/>
          <a:stretch>
            <a:fillRect/>
          </a:stretch>
        </p:blipFill>
        <p:spPr>
          <a:xfrm>
            <a:off x="476311" y="2141256"/>
            <a:ext cx="3228586" cy="4768850"/>
          </a:xfrm>
          <a:prstGeom prst="rect">
            <a:avLst/>
          </a:prstGeom>
        </p:spPr>
      </p:pic>
      <p:pic>
        <p:nvPicPr>
          <p:cNvPr id="7" name="图片 8" descr="C:\Users\summer\Desktop\PPT\ALL\ALL-素材\卡通\元素及艺术字\c9293bfe79a1addcd59d4714933feff5.pngc9293bfe79a1addcd59d4714933feff5">
            <a:extLst>
              <a:ext uri="{FF2B5EF4-FFF2-40B4-BE49-F238E27FC236}">
                <a16:creationId xmlns:a16="http://schemas.microsoft.com/office/drawing/2014/main" xmlns="" id="{17C7C4EF-FCB8-90CE-07D7-574DD0E4D16E}"/>
              </a:ext>
            </a:extLst>
          </p:cNvPr>
          <p:cNvPicPr>
            <a:picLocks noChangeAspect="1"/>
          </p:cNvPicPr>
          <p:nvPr/>
        </p:nvPicPr>
        <p:blipFill>
          <a:blip r:embed="rId9" cstate="print"/>
          <a:srcRect/>
          <a:stretch>
            <a:fillRect/>
          </a:stretch>
        </p:blipFill>
        <p:spPr>
          <a:xfrm>
            <a:off x="4293449" y="1024759"/>
            <a:ext cx="2435270" cy="1093675"/>
          </a:xfrm>
          <a:prstGeom prst="rect">
            <a:avLst/>
          </a:prstGeom>
        </p:spPr>
      </p:pic>
      <p:pic>
        <p:nvPicPr>
          <p:cNvPr id="8" name="图片 9" descr="C:\Users\summer\Desktop\PPT\ALL\ALL-素材\卡通\元素及艺术字\a827fea2f0b9655bebcaa936bda838ac.pnga827fea2f0b9655bebcaa936bda838ac">
            <a:extLst>
              <a:ext uri="{FF2B5EF4-FFF2-40B4-BE49-F238E27FC236}">
                <a16:creationId xmlns:a16="http://schemas.microsoft.com/office/drawing/2014/main" xmlns="" id="{C7243FD8-ED86-6681-0B14-25D9E41D7AF2}"/>
              </a:ext>
            </a:extLst>
          </p:cNvPr>
          <p:cNvPicPr>
            <a:picLocks noChangeAspect="1"/>
          </p:cNvPicPr>
          <p:nvPr/>
        </p:nvPicPr>
        <p:blipFill>
          <a:blip r:embed="rId10"/>
          <a:srcRect/>
          <a:stretch>
            <a:fillRect/>
          </a:stretch>
        </p:blipFill>
        <p:spPr>
          <a:xfrm>
            <a:off x="3420222" y="3466660"/>
            <a:ext cx="2675777" cy="1649095"/>
          </a:xfrm>
          <a:prstGeom prst="rect">
            <a:avLst/>
          </a:prstGeom>
        </p:spPr>
      </p:pic>
      <p:sp>
        <p:nvSpPr>
          <p:cNvPr id="10" name="文本框 11">
            <a:extLst>
              <a:ext uri="{FF2B5EF4-FFF2-40B4-BE49-F238E27FC236}">
                <a16:creationId xmlns:a16="http://schemas.microsoft.com/office/drawing/2014/main" xmlns="" id="{D77B1714-6090-83C3-CA0B-2885A840E149}"/>
              </a:ext>
            </a:extLst>
          </p:cNvPr>
          <p:cNvSpPr txBox="1"/>
          <p:nvPr/>
        </p:nvSpPr>
        <p:spPr>
          <a:xfrm>
            <a:off x="6728720" y="1972275"/>
            <a:ext cx="2919586" cy="523220"/>
          </a:xfrm>
          <a:prstGeom prst="rect">
            <a:avLst/>
          </a:prstGeom>
          <a:solidFill>
            <a:schemeClr val="accent1">
              <a:lumMod val="60000"/>
              <a:lumOff val="40000"/>
            </a:schemeClr>
          </a:solid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sym typeface="+mn-lt"/>
              </a:rPr>
              <a:t>01</a:t>
            </a:r>
            <a:endParaRPr lang="zh-CN" altLang="en-US" sz="2800" b="1" dirty="0">
              <a:latin typeface="Times New Roman" panose="02020603050405020304" pitchFamily="18" charset="0"/>
              <a:cs typeface="Times New Roman" panose="02020603050405020304" pitchFamily="18" charset="0"/>
              <a:sym typeface="+mn-lt"/>
            </a:endParaRPr>
          </a:p>
        </p:txBody>
      </p:sp>
      <p:sp>
        <p:nvSpPr>
          <p:cNvPr id="14" name="文本框 13">
            <a:extLst>
              <a:ext uri="{FF2B5EF4-FFF2-40B4-BE49-F238E27FC236}">
                <a16:creationId xmlns:a16="http://schemas.microsoft.com/office/drawing/2014/main" xmlns="" id="{6C8AA94E-36CD-D212-7303-482A4D1F75D7}"/>
              </a:ext>
            </a:extLst>
          </p:cNvPr>
          <p:cNvSpPr txBox="1"/>
          <p:nvPr/>
        </p:nvSpPr>
        <p:spPr>
          <a:xfrm>
            <a:off x="6728719" y="3466660"/>
            <a:ext cx="2843386" cy="523220"/>
          </a:xfrm>
          <a:prstGeom prst="rect">
            <a:avLst/>
          </a:prstGeom>
          <a:solidFill>
            <a:schemeClr val="accent4">
              <a:lumMod val="40000"/>
              <a:lumOff val="60000"/>
            </a:schemeClr>
          </a:solidFill>
        </p:spPr>
        <p:txBody>
          <a:bodyPr wrap="square" rtlCol="0">
            <a:spAutoFit/>
          </a:bodyPr>
          <a:lstStyle/>
          <a:p>
            <a:r>
              <a:rPr lang="en-US" altLang="zh-CN" sz="2800" b="1">
                <a:latin typeface="Times New Roman" panose="02020603050405020304" pitchFamily="18" charset="0"/>
                <a:cs typeface="Times New Roman" panose="02020603050405020304" pitchFamily="18" charset="0"/>
                <a:sym typeface="+mn-lt"/>
              </a:rPr>
              <a:t>02</a:t>
            </a:r>
            <a:endParaRPr lang="zh-CN" altLang="en-US" sz="2800" b="1" dirty="0">
              <a:latin typeface="Times New Roman" panose="02020603050405020304" pitchFamily="18" charset="0"/>
              <a:cs typeface="Times New Roman" panose="02020603050405020304" pitchFamily="18" charset="0"/>
              <a:sym typeface="+mn-lt"/>
            </a:endParaRPr>
          </a:p>
        </p:txBody>
      </p:sp>
      <p:sp>
        <p:nvSpPr>
          <p:cNvPr id="16" name="TextBox 15">
            <a:extLst>
              <a:ext uri="{FF2B5EF4-FFF2-40B4-BE49-F238E27FC236}">
                <a16:creationId xmlns:a16="http://schemas.microsoft.com/office/drawing/2014/main" xmlns="" id="{918B642A-D962-B517-B925-62D0A218C68E}"/>
              </a:ext>
            </a:extLst>
          </p:cNvPr>
          <p:cNvSpPr txBox="1"/>
          <p:nvPr/>
        </p:nvSpPr>
        <p:spPr>
          <a:xfrm>
            <a:off x="5123793" y="4636963"/>
            <a:ext cx="7656705" cy="584775"/>
          </a:xfrm>
          <a:prstGeom prst="rect">
            <a:avLst/>
          </a:prstGeom>
          <a:noFill/>
        </p:spPr>
        <p:txBody>
          <a:bodyPr wrap="square">
            <a:spAutoFit/>
          </a:bodyPr>
          <a:lstStyle/>
          <a:p>
            <a:r>
              <a:rPr lang="en-US" sz="3200" b="1" i="1" kern="100" dirty="0" err="1">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Tìm</a:t>
            </a:r>
            <a:r>
              <a:rPr lang="en-US" sz="3200" b="1" i="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hiểu</a:t>
            </a:r>
            <a:r>
              <a:rPr lang="en-US" sz="3200" b="1" i="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3200" b="1" i="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hỏi</a:t>
            </a:r>
            <a:r>
              <a:rPr lang="en-US" sz="3200" b="1" i="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số</a:t>
            </a:r>
            <a:r>
              <a:rPr lang="en-US" sz="3200" b="1" i="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2 </a:t>
            </a:r>
            <a:r>
              <a:rPr lang="en-US" sz="3200" b="1" i="1" kern="100" dirty="0" err="1">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theo</a:t>
            </a:r>
            <a:r>
              <a:rPr lang="en-US" sz="3200" b="1" i="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PHT </a:t>
            </a:r>
            <a:r>
              <a:rPr lang="en-US" sz="3200" b="1" i="1" kern="100" dirty="0" err="1">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số</a:t>
            </a:r>
            <a:r>
              <a:rPr lang="en-US" sz="3200" b="1" i="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3</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54ECA90E-E505-3DEB-0AB1-A46199E2981E}"/>
              </a:ext>
            </a:extLst>
          </p:cNvPr>
          <p:cNvSpPr txBox="1"/>
          <p:nvPr/>
        </p:nvSpPr>
        <p:spPr>
          <a:xfrm>
            <a:off x="5123793" y="2587043"/>
            <a:ext cx="8088833" cy="584775"/>
          </a:xfrm>
          <a:prstGeom prst="rect">
            <a:avLst/>
          </a:prstGeom>
          <a:noFill/>
        </p:spPr>
        <p:txBody>
          <a:bodyPr wrap="square">
            <a:spAutoFit/>
          </a:bodyPr>
          <a:lstStyle/>
          <a:p>
            <a:r>
              <a:rPr lang="en-US" sz="3200" b="1" i="1" kern="100" dirty="0" err="1">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Tìm</a:t>
            </a:r>
            <a:r>
              <a:rPr lang="en-US" sz="3200" b="1" i="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hiểu</a:t>
            </a:r>
            <a:r>
              <a:rPr lang="en-US" sz="3200" b="1" i="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3200" b="1" i="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hỏi</a:t>
            </a:r>
            <a:r>
              <a:rPr lang="en-US" sz="3200" b="1" i="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số</a:t>
            </a:r>
            <a:r>
              <a:rPr lang="en-US" sz="3200" b="1" i="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1 </a:t>
            </a:r>
            <a:r>
              <a:rPr lang="en-US" sz="3200" b="1" i="1" kern="100" dirty="0" err="1">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theo</a:t>
            </a:r>
            <a:r>
              <a:rPr lang="en-US" sz="3200" b="1" i="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PHT </a:t>
            </a:r>
            <a:r>
              <a:rPr lang="en-US" sz="3200" b="1" i="1" kern="100" dirty="0" err="1">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số</a:t>
            </a:r>
            <a:r>
              <a:rPr lang="en-US" sz="3200" b="1" i="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2</a:t>
            </a:r>
            <a:endParaRPr lang="en-US" sz="3200" b="1" dirty="0">
              <a:solidFill>
                <a:srgbClr val="7030A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xmlns="" val="35064772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75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25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4" grpId="0" bldLvl="0" animBg="1"/>
      <p:bldP spid="16"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sp>
        <p:nvSpPr>
          <p:cNvPr id="14" name="椭圆 3">
            <a:extLst>
              <a:ext uri="{FF2B5EF4-FFF2-40B4-BE49-F238E27FC236}">
                <a16:creationId xmlns:a16="http://schemas.microsoft.com/office/drawing/2014/main" xmlns="" id="{584F7C00-A3C4-BB90-507F-8639526C8B3C}"/>
              </a:ext>
            </a:extLst>
          </p:cNvPr>
          <p:cNvSpPr/>
          <p:nvPr/>
        </p:nvSpPr>
        <p:spPr>
          <a:xfrm>
            <a:off x="3619500" y="1633220"/>
            <a:ext cx="5183306" cy="4395470"/>
          </a:xfrm>
          <a:prstGeom prst="ellipse">
            <a:avLst/>
          </a:prstGeom>
          <a:noFill/>
          <a:ln w="31750"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5" name="图片 2" descr="46442ac69ea677f54d2e9339c5d383d3">
            <a:extLst>
              <a:ext uri="{FF2B5EF4-FFF2-40B4-BE49-F238E27FC236}">
                <a16:creationId xmlns:a16="http://schemas.microsoft.com/office/drawing/2014/main" xmlns="" id="{B9B031A5-705F-4154-6BAD-A176084A739F}"/>
              </a:ext>
            </a:extLst>
          </p:cNvPr>
          <p:cNvPicPr>
            <a:picLocks noChangeAspect="1"/>
          </p:cNvPicPr>
          <p:nvPr/>
        </p:nvPicPr>
        <p:blipFill>
          <a:blip r:embed="rId5"/>
          <a:stretch>
            <a:fillRect/>
          </a:stretch>
        </p:blipFill>
        <p:spPr>
          <a:xfrm>
            <a:off x="8666328" y="1442586"/>
            <a:ext cx="3245160" cy="5035550"/>
          </a:xfrm>
          <a:prstGeom prst="rect">
            <a:avLst/>
          </a:prstGeom>
        </p:spPr>
      </p:pic>
      <p:sp>
        <p:nvSpPr>
          <p:cNvPr id="17" name="椭圆 4">
            <a:extLst>
              <a:ext uri="{FF2B5EF4-FFF2-40B4-BE49-F238E27FC236}">
                <a16:creationId xmlns:a16="http://schemas.microsoft.com/office/drawing/2014/main" xmlns="" id="{5C0B7664-C045-1C86-333C-D4CB074609E3}"/>
              </a:ext>
            </a:extLst>
          </p:cNvPr>
          <p:cNvSpPr/>
          <p:nvPr/>
        </p:nvSpPr>
        <p:spPr>
          <a:xfrm>
            <a:off x="761015" y="2363840"/>
            <a:ext cx="2854816" cy="307340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36980" y="2082121"/>
            <a:ext cx="2210936" cy="3077308"/>
          </a:xfrm>
          <a:prstGeom prst="rect">
            <a:avLst/>
          </a:prstGeom>
        </p:spPr>
      </p:pic>
      <p:sp>
        <p:nvSpPr>
          <p:cNvPr id="20" name="TextBox 19">
            <a:extLst>
              <a:ext uri="{FF2B5EF4-FFF2-40B4-BE49-F238E27FC236}">
                <a16:creationId xmlns:a16="http://schemas.microsoft.com/office/drawing/2014/main" xmlns="" id="{6E23460B-920D-A8C1-B2BC-54810FC85ADF}"/>
              </a:ext>
            </a:extLst>
          </p:cNvPr>
          <p:cNvSpPr txBox="1"/>
          <p:nvPr/>
        </p:nvSpPr>
        <p:spPr>
          <a:xfrm>
            <a:off x="4269280" y="1975202"/>
            <a:ext cx="4096797" cy="2862322"/>
          </a:xfrm>
          <a:prstGeom prst="rect">
            <a:avLst/>
          </a:prstGeom>
          <a:noFill/>
        </p:spPr>
        <p:txBody>
          <a:bodyPr wrap="square">
            <a:spAutoFit/>
          </a:bodyPr>
          <a:lstStyle/>
          <a:p>
            <a:pPr algn="ctr"/>
            <a:r>
              <a:rPr lang="en-US" sz="3600" b="1" i="1" dirty="0" smtClean="0">
                <a:solidFill>
                  <a:srgbClr val="7030A0"/>
                </a:solidFill>
                <a:effectLst/>
                <a:latin typeface="Times New Roman" panose="02020603050405020304" pitchFamily="18" charset="0"/>
                <a:ea typeface="Times New Roman" panose="02020603050405020304" pitchFamily="18" charset="0"/>
              </a:rPr>
              <a:t>1. </a:t>
            </a:r>
            <a:r>
              <a:rPr lang="en-US" sz="3600" b="1" i="1" dirty="0" err="1" smtClean="0">
                <a:solidFill>
                  <a:srgbClr val="7030A0"/>
                </a:solidFill>
                <a:effectLst/>
                <a:latin typeface="Times New Roman" panose="02020603050405020304" pitchFamily="18" charset="0"/>
                <a:ea typeface="Times New Roman" panose="02020603050405020304" pitchFamily="18" charset="0"/>
              </a:rPr>
              <a:t>Em</a:t>
            </a:r>
            <a:r>
              <a:rPr lang="en-US" sz="3600" b="1" i="1" dirty="0" smtClean="0">
                <a:solidFill>
                  <a:srgbClr val="7030A0"/>
                </a:solidFill>
                <a:effectLst/>
                <a:latin typeface="Times New Roman" panose="02020603050405020304" pitchFamily="18" charset="0"/>
                <a:ea typeface="Times New Roman" panose="02020603050405020304" pitchFamily="18" charset="0"/>
              </a:rPr>
              <a:t> </a:t>
            </a:r>
            <a:r>
              <a:rPr lang="en-US" sz="3600" b="1" i="1" dirty="0" err="1" smtClean="0">
                <a:solidFill>
                  <a:srgbClr val="7030A0"/>
                </a:solidFill>
                <a:effectLst/>
                <a:latin typeface="Times New Roman" panose="02020603050405020304" pitchFamily="18" charset="0"/>
                <a:ea typeface="Times New Roman" panose="02020603050405020304" pitchFamily="18" charset="0"/>
              </a:rPr>
              <a:t>hãy</a:t>
            </a:r>
            <a:r>
              <a:rPr lang="en-US" sz="3600" b="1" i="1" dirty="0" smtClean="0">
                <a:solidFill>
                  <a:srgbClr val="7030A0"/>
                </a:solidFill>
                <a:effectLst/>
                <a:latin typeface="Times New Roman" panose="02020603050405020304" pitchFamily="18" charset="0"/>
                <a:ea typeface="Times New Roman" panose="02020603050405020304" pitchFamily="18" charset="0"/>
              </a:rPr>
              <a:t> </a:t>
            </a:r>
            <a:r>
              <a:rPr lang="en-US" sz="3600" b="1" i="1" dirty="0" err="1" smtClean="0">
                <a:solidFill>
                  <a:srgbClr val="7030A0"/>
                </a:solidFill>
                <a:effectLst/>
                <a:latin typeface="Times New Roman" panose="02020603050405020304" pitchFamily="18" charset="0"/>
                <a:ea typeface="Times New Roman" panose="02020603050405020304" pitchFamily="18" charset="0"/>
              </a:rPr>
              <a:t>sưu</a:t>
            </a:r>
            <a:r>
              <a:rPr lang="en-US" sz="3600" b="1" i="1" dirty="0" smtClean="0">
                <a:solidFill>
                  <a:srgbClr val="7030A0"/>
                </a:solidFill>
                <a:effectLst/>
                <a:latin typeface="Times New Roman" panose="02020603050405020304" pitchFamily="18" charset="0"/>
                <a:ea typeface="Times New Roman" panose="02020603050405020304" pitchFamily="18" charset="0"/>
              </a:rPr>
              <a:t> </a:t>
            </a:r>
            <a:r>
              <a:rPr lang="en-US" sz="3600" b="1" i="1" dirty="0" err="1" smtClean="0">
                <a:solidFill>
                  <a:srgbClr val="7030A0"/>
                </a:solidFill>
                <a:effectLst/>
                <a:latin typeface="Times New Roman" panose="02020603050405020304" pitchFamily="18" charset="0"/>
                <a:ea typeface="Times New Roman" panose="02020603050405020304" pitchFamily="18" charset="0"/>
              </a:rPr>
              <a:t>tầm</a:t>
            </a:r>
            <a:r>
              <a:rPr lang="en-US" sz="3600" b="1" i="1" dirty="0" smtClean="0">
                <a:solidFill>
                  <a:srgbClr val="7030A0"/>
                </a:solidFill>
                <a:effectLst/>
                <a:latin typeface="Times New Roman" panose="02020603050405020304" pitchFamily="18" charset="0"/>
                <a:ea typeface="Times New Roman" panose="02020603050405020304" pitchFamily="18" charset="0"/>
              </a:rPr>
              <a:t> </a:t>
            </a:r>
            <a:r>
              <a:rPr lang="en-US" sz="3600" b="1" i="1" dirty="0" err="1" smtClean="0">
                <a:solidFill>
                  <a:srgbClr val="7030A0"/>
                </a:solidFill>
                <a:effectLst/>
                <a:latin typeface="Times New Roman" panose="02020603050405020304" pitchFamily="18" charset="0"/>
                <a:ea typeface="Times New Roman" panose="02020603050405020304" pitchFamily="18" charset="0"/>
              </a:rPr>
              <a:t>và</a:t>
            </a:r>
            <a:r>
              <a:rPr lang="en-US" sz="3600" b="1" i="1" dirty="0" smtClean="0">
                <a:solidFill>
                  <a:srgbClr val="7030A0"/>
                </a:solidFill>
                <a:effectLst/>
                <a:latin typeface="Times New Roman" panose="02020603050405020304" pitchFamily="18" charset="0"/>
                <a:ea typeface="Times New Roman" panose="02020603050405020304" pitchFamily="18" charset="0"/>
              </a:rPr>
              <a:t> </a:t>
            </a:r>
            <a:r>
              <a:rPr lang="en-US" sz="3600" b="1" i="1" dirty="0" err="1" smtClean="0">
                <a:solidFill>
                  <a:srgbClr val="7030A0"/>
                </a:solidFill>
                <a:effectLst/>
                <a:latin typeface="Times New Roman" panose="02020603050405020304" pitchFamily="18" charset="0"/>
                <a:ea typeface="Times New Roman" panose="02020603050405020304" pitchFamily="18" charset="0"/>
              </a:rPr>
              <a:t>giới</a:t>
            </a:r>
            <a:r>
              <a:rPr lang="en-US" sz="3600" b="1" i="1" dirty="0" smtClean="0">
                <a:solidFill>
                  <a:srgbClr val="7030A0"/>
                </a:solidFill>
                <a:effectLst/>
                <a:latin typeface="Times New Roman" panose="02020603050405020304" pitchFamily="18" charset="0"/>
                <a:ea typeface="Times New Roman" panose="02020603050405020304" pitchFamily="18" charset="0"/>
              </a:rPr>
              <a:t> </a:t>
            </a:r>
            <a:r>
              <a:rPr lang="en-US" sz="3600" b="1" i="1" dirty="0" err="1" smtClean="0">
                <a:solidFill>
                  <a:srgbClr val="7030A0"/>
                </a:solidFill>
                <a:effectLst/>
                <a:latin typeface="Times New Roman" panose="02020603050405020304" pitchFamily="18" charset="0"/>
                <a:ea typeface="Times New Roman" panose="02020603050405020304" pitchFamily="18" charset="0"/>
              </a:rPr>
              <a:t>thiệu</a:t>
            </a:r>
            <a:r>
              <a:rPr lang="en-US" sz="3600" b="1" i="1" dirty="0" smtClean="0">
                <a:solidFill>
                  <a:srgbClr val="7030A0"/>
                </a:solidFill>
                <a:effectLst/>
                <a:latin typeface="Times New Roman" panose="02020603050405020304" pitchFamily="18" charset="0"/>
                <a:ea typeface="Times New Roman" panose="02020603050405020304" pitchFamily="18" charset="0"/>
              </a:rPr>
              <a:t> </a:t>
            </a:r>
            <a:r>
              <a:rPr lang="en-US" sz="3600" b="1" i="1" dirty="0" err="1" smtClean="0">
                <a:solidFill>
                  <a:srgbClr val="7030A0"/>
                </a:solidFill>
                <a:effectLst/>
                <a:latin typeface="Times New Roman" panose="02020603050405020304" pitchFamily="18" charset="0"/>
                <a:ea typeface="Times New Roman" panose="02020603050405020304" pitchFamily="18" charset="0"/>
              </a:rPr>
              <a:t>với</a:t>
            </a:r>
            <a:r>
              <a:rPr lang="en-US" sz="3600" b="1" i="1" dirty="0" smtClean="0">
                <a:solidFill>
                  <a:srgbClr val="7030A0"/>
                </a:solidFill>
                <a:effectLst/>
                <a:latin typeface="Times New Roman" panose="02020603050405020304" pitchFamily="18" charset="0"/>
                <a:ea typeface="Times New Roman" panose="02020603050405020304" pitchFamily="18" charset="0"/>
              </a:rPr>
              <a:t> </a:t>
            </a:r>
            <a:r>
              <a:rPr lang="en-US" sz="3600" b="1" i="1" dirty="0" err="1" smtClean="0">
                <a:solidFill>
                  <a:srgbClr val="7030A0"/>
                </a:solidFill>
                <a:effectLst/>
                <a:latin typeface="Times New Roman" panose="02020603050405020304" pitchFamily="18" charset="0"/>
                <a:ea typeface="Times New Roman" panose="02020603050405020304" pitchFamily="18" charset="0"/>
              </a:rPr>
              <a:t>các</a:t>
            </a:r>
            <a:r>
              <a:rPr lang="en-US" sz="3600" b="1" i="1" dirty="0" smtClean="0">
                <a:solidFill>
                  <a:srgbClr val="7030A0"/>
                </a:solidFill>
                <a:effectLst/>
                <a:latin typeface="Times New Roman" panose="02020603050405020304" pitchFamily="18" charset="0"/>
                <a:ea typeface="Times New Roman" panose="02020603050405020304" pitchFamily="18" charset="0"/>
              </a:rPr>
              <a:t> </a:t>
            </a:r>
            <a:r>
              <a:rPr lang="en-US" sz="3600" b="1" i="1" dirty="0" err="1" smtClean="0">
                <a:solidFill>
                  <a:srgbClr val="7030A0"/>
                </a:solidFill>
                <a:effectLst/>
                <a:latin typeface="Times New Roman" panose="02020603050405020304" pitchFamily="18" charset="0"/>
                <a:ea typeface="Times New Roman" panose="02020603050405020304" pitchFamily="18" charset="0"/>
              </a:rPr>
              <a:t>bạn</a:t>
            </a:r>
            <a:r>
              <a:rPr lang="en-US" sz="3600" b="1" i="1" dirty="0" smtClean="0">
                <a:solidFill>
                  <a:srgbClr val="7030A0"/>
                </a:solidFill>
                <a:effectLst/>
                <a:latin typeface="Times New Roman" panose="02020603050405020304" pitchFamily="18" charset="0"/>
                <a:ea typeface="Times New Roman" panose="02020603050405020304" pitchFamily="18" charset="0"/>
              </a:rPr>
              <a:t> </a:t>
            </a:r>
            <a:r>
              <a:rPr lang="en-US" sz="3600" b="1" i="1" dirty="0" err="1" smtClean="0">
                <a:solidFill>
                  <a:srgbClr val="7030A0"/>
                </a:solidFill>
                <a:effectLst/>
                <a:latin typeface="Times New Roman" panose="02020603050405020304" pitchFamily="18" charset="0"/>
                <a:ea typeface="Times New Roman" panose="02020603050405020304" pitchFamily="18" charset="0"/>
              </a:rPr>
              <a:t>một</a:t>
            </a:r>
            <a:r>
              <a:rPr lang="en-US" sz="3600" b="1" i="1" dirty="0" smtClean="0">
                <a:solidFill>
                  <a:srgbClr val="7030A0"/>
                </a:solidFill>
                <a:effectLst/>
                <a:latin typeface="Times New Roman" panose="02020603050405020304" pitchFamily="18" charset="0"/>
                <a:ea typeface="Times New Roman" panose="02020603050405020304" pitchFamily="18" charset="0"/>
              </a:rPr>
              <a:t> </a:t>
            </a:r>
            <a:r>
              <a:rPr lang="en-US" sz="3600" b="1" i="1" dirty="0" err="1" smtClean="0">
                <a:solidFill>
                  <a:srgbClr val="7030A0"/>
                </a:solidFill>
                <a:latin typeface="Times New Roman" panose="02020603050405020304" pitchFamily="18" charset="0"/>
                <a:ea typeface="Times New Roman" panose="02020603050405020304" pitchFamily="18" charset="0"/>
              </a:rPr>
              <a:t>số</a:t>
            </a:r>
            <a:r>
              <a:rPr lang="en-US" sz="3600" b="1" i="1" dirty="0" smtClean="0">
                <a:solidFill>
                  <a:srgbClr val="7030A0"/>
                </a:solidFill>
                <a:latin typeface="Times New Roman" panose="02020603050405020304" pitchFamily="18" charset="0"/>
                <a:ea typeface="Times New Roman" panose="02020603050405020304" pitchFamily="18" charset="0"/>
              </a:rPr>
              <a:t> </a:t>
            </a:r>
            <a:r>
              <a:rPr lang="en-US" sz="3600" b="1" i="1" dirty="0" err="1" smtClean="0">
                <a:solidFill>
                  <a:srgbClr val="7030A0"/>
                </a:solidFill>
                <a:effectLst/>
                <a:latin typeface="Times New Roman" panose="02020603050405020304" pitchFamily="18" charset="0"/>
                <a:ea typeface="Times New Roman" panose="02020603050405020304" pitchFamily="18" charset="0"/>
              </a:rPr>
              <a:t>bài</a:t>
            </a:r>
            <a:r>
              <a:rPr lang="en-US" sz="3600" b="1" i="1" dirty="0" smtClean="0">
                <a:solidFill>
                  <a:srgbClr val="7030A0"/>
                </a:solidFill>
                <a:effectLst/>
                <a:latin typeface="Times New Roman" panose="02020603050405020304" pitchFamily="18" charset="0"/>
                <a:ea typeface="Times New Roman" panose="02020603050405020304" pitchFamily="18" charset="0"/>
              </a:rPr>
              <a:t> </a:t>
            </a:r>
            <a:r>
              <a:rPr lang="en-US" sz="3600" b="1" i="1" dirty="0" err="1">
                <a:solidFill>
                  <a:srgbClr val="7030A0"/>
                </a:solidFill>
                <a:effectLst/>
                <a:latin typeface="Times New Roman" panose="02020603050405020304" pitchFamily="18" charset="0"/>
                <a:ea typeface="Times New Roman" panose="02020603050405020304" pitchFamily="18" charset="0"/>
              </a:rPr>
              <a:t>ca</a:t>
            </a:r>
            <a:r>
              <a:rPr lang="en-US" sz="3600" b="1" i="1" dirty="0">
                <a:solidFill>
                  <a:srgbClr val="7030A0"/>
                </a:solidFill>
                <a:effectLst/>
                <a:latin typeface="Times New Roman" panose="02020603050405020304" pitchFamily="18" charset="0"/>
                <a:ea typeface="Times New Roman" panose="02020603050405020304" pitchFamily="18" charset="0"/>
              </a:rPr>
              <a:t> </a:t>
            </a:r>
            <a:r>
              <a:rPr lang="en-US" sz="3600" b="1" i="1" dirty="0" err="1">
                <a:solidFill>
                  <a:srgbClr val="7030A0"/>
                </a:solidFill>
                <a:effectLst/>
                <a:latin typeface="Times New Roman" panose="02020603050405020304" pitchFamily="18" charset="0"/>
                <a:ea typeface="Times New Roman" panose="02020603050405020304" pitchFamily="18" charset="0"/>
              </a:rPr>
              <a:t>dao</a:t>
            </a:r>
            <a:r>
              <a:rPr lang="en-US" sz="3600" b="1" i="1" dirty="0">
                <a:solidFill>
                  <a:srgbClr val="7030A0"/>
                </a:solidFill>
                <a:effectLst/>
                <a:latin typeface="Times New Roman" panose="02020603050405020304" pitchFamily="18" charset="0"/>
                <a:ea typeface="Times New Roman" panose="02020603050405020304" pitchFamily="18" charset="0"/>
              </a:rPr>
              <a:t> </a:t>
            </a:r>
            <a:r>
              <a:rPr lang="en-US" sz="3600" b="1" i="1" dirty="0" err="1">
                <a:solidFill>
                  <a:srgbClr val="7030A0"/>
                </a:solidFill>
                <a:effectLst/>
                <a:latin typeface="Times New Roman" panose="02020603050405020304" pitchFamily="18" charset="0"/>
                <a:ea typeface="Times New Roman" panose="02020603050405020304" pitchFamily="18" charset="0"/>
              </a:rPr>
              <a:t>viết</a:t>
            </a:r>
            <a:r>
              <a:rPr lang="en-US" sz="3600" b="1" i="1" dirty="0">
                <a:solidFill>
                  <a:srgbClr val="7030A0"/>
                </a:solidFill>
                <a:effectLst/>
                <a:latin typeface="Times New Roman" panose="02020603050405020304" pitchFamily="18" charset="0"/>
                <a:ea typeface="Times New Roman" panose="02020603050405020304" pitchFamily="18" charset="0"/>
              </a:rPr>
              <a:t> </a:t>
            </a:r>
            <a:r>
              <a:rPr lang="en-US" sz="3600" b="1" i="1" dirty="0" err="1">
                <a:solidFill>
                  <a:srgbClr val="7030A0"/>
                </a:solidFill>
                <a:effectLst/>
                <a:latin typeface="Times New Roman" panose="02020603050405020304" pitchFamily="18" charset="0"/>
                <a:ea typeface="Times New Roman" panose="02020603050405020304" pitchFamily="18" charset="0"/>
              </a:rPr>
              <a:t>về</a:t>
            </a:r>
            <a:r>
              <a:rPr lang="en-US" sz="3600" b="1" i="1" dirty="0">
                <a:solidFill>
                  <a:srgbClr val="7030A0"/>
                </a:solidFill>
                <a:effectLst/>
                <a:latin typeface="Times New Roman" panose="02020603050405020304" pitchFamily="18" charset="0"/>
                <a:ea typeface="Times New Roman" panose="02020603050405020304" pitchFamily="18" charset="0"/>
              </a:rPr>
              <a:t> </a:t>
            </a:r>
            <a:r>
              <a:rPr lang="en-US" sz="3600" b="1" i="1" dirty="0" err="1">
                <a:solidFill>
                  <a:srgbClr val="7030A0"/>
                </a:solidFill>
                <a:effectLst/>
                <a:latin typeface="Times New Roman" panose="02020603050405020304" pitchFamily="18" charset="0"/>
                <a:ea typeface="Times New Roman" panose="02020603050405020304" pitchFamily="18" charset="0"/>
              </a:rPr>
              <a:t>hình</a:t>
            </a:r>
            <a:r>
              <a:rPr lang="en-US" sz="3600" b="1" i="1" dirty="0">
                <a:solidFill>
                  <a:srgbClr val="7030A0"/>
                </a:solidFill>
                <a:effectLst/>
                <a:latin typeface="Times New Roman" panose="02020603050405020304" pitchFamily="18" charset="0"/>
                <a:ea typeface="Times New Roman" panose="02020603050405020304" pitchFamily="18" charset="0"/>
              </a:rPr>
              <a:t> </a:t>
            </a:r>
            <a:r>
              <a:rPr lang="en-US" sz="3600" b="1" i="1" dirty="0" err="1">
                <a:solidFill>
                  <a:srgbClr val="7030A0"/>
                </a:solidFill>
                <a:effectLst/>
                <a:latin typeface="Times New Roman" panose="02020603050405020304" pitchFamily="18" charset="0"/>
                <a:ea typeface="Times New Roman" panose="02020603050405020304" pitchFamily="18" charset="0"/>
              </a:rPr>
              <a:t>ảnh</a:t>
            </a:r>
            <a:r>
              <a:rPr lang="en-US" sz="3600" b="1" i="1" dirty="0">
                <a:solidFill>
                  <a:srgbClr val="7030A0"/>
                </a:solidFill>
                <a:effectLst/>
                <a:latin typeface="Times New Roman" panose="02020603050405020304" pitchFamily="18" charset="0"/>
                <a:ea typeface="Times New Roman" panose="02020603050405020304" pitchFamily="18" charset="0"/>
              </a:rPr>
              <a:t> </a:t>
            </a:r>
          </a:p>
          <a:p>
            <a:pPr algn="ctr"/>
            <a:r>
              <a:rPr lang="en-US" sz="3600" b="1" i="1" dirty="0" err="1">
                <a:solidFill>
                  <a:srgbClr val="7030A0"/>
                </a:solidFill>
                <a:effectLst/>
                <a:latin typeface="Times New Roman" panose="02020603050405020304" pitchFamily="18" charset="0"/>
                <a:ea typeface="Times New Roman" panose="02020603050405020304" pitchFamily="18" charset="0"/>
              </a:rPr>
              <a:t>hoa</a:t>
            </a:r>
            <a:r>
              <a:rPr lang="en-US" sz="3600" b="1" i="1" dirty="0">
                <a:solidFill>
                  <a:srgbClr val="7030A0"/>
                </a:solidFill>
                <a:effectLst/>
                <a:latin typeface="Times New Roman" panose="02020603050405020304" pitchFamily="18" charset="0"/>
                <a:ea typeface="Times New Roman" panose="02020603050405020304" pitchFamily="18" charset="0"/>
              </a:rPr>
              <a:t> </a:t>
            </a:r>
            <a:r>
              <a:rPr lang="en-US" sz="3600" b="1" i="1" dirty="0" err="1" smtClean="0">
                <a:solidFill>
                  <a:srgbClr val="7030A0"/>
                </a:solidFill>
                <a:effectLst/>
                <a:latin typeface="Times New Roman" panose="02020603050405020304" pitchFamily="18" charset="0"/>
                <a:ea typeface="Times New Roman" panose="02020603050405020304" pitchFamily="18" charset="0"/>
              </a:rPr>
              <a:t>sen.</a:t>
            </a:r>
            <a:endParaRPr lang="en-US" sz="3600" b="1" dirty="0">
              <a:solidFill>
                <a:srgbClr val="7030A0"/>
              </a:solidFill>
            </a:endParaRPr>
          </a:p>
        </p:txBody>
      </p:sp>
    </p:spTree>
    <p:custDataLst>
      <p:tags r:id="rId1"/>
    </p:custDataLst>
    <p:extLst>
      <p:ext uri="{BB962C8B-B14F-4D97-AF65-F5344CB8AC3E}">
        <p14:creationId xmlns:p14="http://schemas.microsoft.com/office/powerpoint/2010/main" xmlns="" val="21181540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1411481" y="629940"/>
            <a:ext cx="8309294" cy="675839"/>
            <a:chOff x="1303448" y="705597"/>
            <a:chExt cx="8309294"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303448" y="728418"/>
              <a:ext cx="8309294"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2. Ý kiến lớn, ý kiến nhỏ, bằng chứng, lí lẽ</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pic>
        <p:nvPicPr>
          <p:cNvPr id="4" name="图片 12">
            <a:extLst>
              <a:ext uri="{FF2B5EF4-FFF2-40B4-BE49-F238E27FC236}">
                <a16:creationId xmlns:a16="http://schemas.microsoft.com/office/drawing/2014/main" xmlns="" id="{85D9EAE8-0298-A3EE-547D-E13FFFA59158}"/>
              </a:ext>
            </a:extLst>
          </p:cNvPr>
          <p:cNvPicPr>
            <a:picLocks noChangeAspect="1"/>
          </p:cNvPicPr>
          <p:nvPr/>
        </p:nvPicPr>
        <p:blipFill rotWithShape="1">
          <a:blip r:embed="rId6">
            <a:extLst>
              <a:ext uri="{BEBA8EAE-BF5A-486C-A8C5-ECC9F3942E4B}">
                <a14:imgProps xmlns:a14="http://schemas.microsoft.com/office/drawing/2010/main" xmlns="">
                  <a14:imgLayer r:embed="rId7">
                    <a14:imgEffect>
                      <a14:colorTemperature colorTemp="8800"/>
                    </a14:imgEffect>
                  </a14:imgLayer>
                </a14:imgProps>
              </a:ext>
              <a:ext uri="{28A0092B-C50C-407E-A947-70E740481C1C}">
                <a14:useLocalDpi xmlns:a14="http://schemas.microsoft.com/office/drawing/2010/main" xmlns="" val="0"/>
              </a:ext>
            </a:extLst>
          </a:blip>
          <a:srcRect l="51444" t="37260" r="297" b="34000"/>
          <a:stretch/>
        </p:blipFill>
        <p:spPr>
          <a:xfrm>
            <a:off x="9410324" y="4360985"/>
            <a:ext cx="2781676" cy="2214780"/>
          </a:xfrm>
          <a:prstGeom prst="rect">
            <a:avLst/>
          </a:prstGeom>
        </p:spPr>
      </p:pic>
      <p:pic>
        <p:nvPicPr>
          <p:cNvPr id="5" name="图片 4">
            <a:extLst>
              <a:ext uri="{FF2B5EF4-FFF2-40B4-BE49-F238E27FC236}">
                <a16:creationId xmlns:a16="http://schemas.microsoft.com/office/drawing/2014/main" xmlns="" id="{1CA772E4-99A1-088D-F9FE-447DA2CC3033}"/>
              </a:ext>
            </a:extLst>
          </p:cNvPr>
          <p:cNvPicPr>
            <a:picLocks noChangeAspect="1"/>
          </p:cNvPicPr>
          <p:nvPr/>
        </p:nvPicPr>
        <p:blipFill rotWithShape="1">
          <a:blip r:embed="rId8" cstate="screen">
            <a:extLst>
              <a:ext uri="{28A0092B-C50C-407E-A947-70E740481C1C}">
                <a14:useLocalDpi xmlns:a14="http://schemas.microsoft.com/office/drawing/2010/main" xmlns=""/>
              </a:ext>
            </a:extLst>
          </a:blip>
          <a:srcRect/>
          <a:stretch/>
        </p:blipFill>
        <p:spPr>
          <a:xfrm>
            <a:off x="882317" y="1710132"/>
            <a:ext cx="1987319" cy="862247"/>
          </a:xfrm>
          <a:prstGeom prst="rect">
            <a:avLst/>
          </a:prstGeom>
        </p:spPr>
      </p:pic>
      <p:sp>
        <p:nvSpPr>
          <p:cNvPr id="6" name="文本框 9">
            <a:extLst>
              <a:ext uri="{FF2B5EF4-FFF2-40B4-BE49-F238E27FC236}">
                <a16:creationId xmlns:a16="http://schemas.microsoft.com/office/drawing/2014/main" xmlns="" id="{2B37A1E8-BD13-EE7B-4862-64DFD346D54F}"/>
              </a:ext>
            </a:extLst>
          </p:cNvPr>
          <p:cNvSpPr txBox="1"/>
          <p:nvPr/>
        </p:nvSpPr>
        <p:spPr>
          <a:xfrm>
            <a:off x="530450" y="1980927"/>
            <a:ext cx="123561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Times New Roman" panose="02020603050405020304" pitchFamily="18" charset="0"/>
              </a:rPr>
              <a:t>PHT </a:t>
            </a:r>
            <a:r>
              <a:rPr lang="en-US" sz="2400" b="1" dirty="0" err="1">
                <a:solidFill>
                  <a:prstClr val="black"/>
                </a:solidFill>
                <a:latin typeface="Times New Roman" panose="02020603050405020304" pitchFamily="18" charset="0"/>
              </a:rPr>
              <a:t>số</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1</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Light" panose="020F0302020204030204"/>
              <a:ea typeface="字魂27号-布丁体" panose="00000500000000000000" pitchFamily="2" charset="-122"/>
              <a:cs typeface="+mn-cs"/>
            </a:endParaRPr>
          </a:p>
        </p:txBody>
      </p:sp>
      <p:grpSp>
        <p:nvGrpSpPr>
          <p:cNvPr id="7" name="Group 6">
            <a:extLst>
              <a:ext uri="{FF2B5EF4-FFF2-40B4-BE49-F238E27FC236}">
                <a16:creationId xmlns:a16="http://schemas.microsoft.com/office/drawing/2014/main" xmlns="" id="{0B1589C0-C55D-8484-A186-59A24A45C9C0}"/>
              </a:ext>
            </a:extLst>
          </p:cNvPr>
          <p:cNvGrpSpPr>
            <a:grpSpLocks/>
          </p:cNvGrpSpPr>
          <p:nvPr/>
        </p:nvGrpSpPr>
        <p:grpSpPr bwMode="auto">
          <a:xfrm>
            <a:off x="1719776" y="1305779"/>
            <a:ext cx="9678693" cy="4798060"/>
            <a:chOff x="427" y="1605"/>
            <a:chExt cx="11160" cy="8940"/>
          </a:xfrm>
        </p:grpSpPr>
        <p:sp>
          <p:nvSpPr>
            <p:cNvPr id="8" name="Rectangle 7">
              <a:extLst>
                <a:ext uri="{FF2B5EF4-FFF2-40B4-BE49-F238E27FC236}">
                  <a16:creationId xmlns:a16="http://schemas.microsoft.com/office/drawing/2014/main" xmlns="" id="{270FA6E3-1C76-60E2-9427-0DF9ACB4FC33}"/>
                </a:ext>
              </a:extLst>
            </p:cNvPr>
            <p:cNvSpPr>
              <a:spLocks noChangeArrowheads="1"/>
            </p:cNvSpPr>
            <p:nvPr/>
          </p:nvSpPr>
          <p:spPr bwMode="auto">
            <a:xfrm>
              <a:off x="427" y="1605"/>
              <a:ext cx="11160" cy="894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r>
                <a:rPr lang="en-US" sz="1200">
                  <a:effectLst/>
                  <a:latin typeface=".VnTime"/>
                  <a:ea typeface="Times New Roman" panose="02020603050405020304" pitchFamily="18" charset="0"/>
                  <a:cs typeface="Times New Roman" panose="02020603050405020304" pitchFamily="18" charset="0"/>
                </a:rPr>
                <a:t> </a:t>
              </a:r>
            </a:p>
          </p:txBody>
        </p:sp>
        <p:sp>
          <p:nvSpPr>
            <p:cNvPr id="9" name="TextBox 4">
              <a:extLst>
                <a:ext uri="{FF2B5EF4-FFF2-40B4-BE49-F238E27FC236}">
                  <a16:creationId xmlns:a16="http://schemas.microsoft.com/office/drawing/2014/main" xmlns="" id="{BC6A2323-9410-5082-4980-FB73A9F02EF6}"/>
                </a:ext>
              </a:extLst>
            </p:cNvPr>
            <p:cNvSpPr>
              <a:spLocks noChangeArrowheads="1"/>
            </p:cNvSpPr>
            <p:nvPr/>
          </p:nvSpPr>
          <p:spPr bwMode="auto">
            <a:xfrm>
              <a:off x="3656" y="1786"/>
              <a:ext cx="4408" cy="1681"/>
            </a:xfrm>
            <a:prstGeom prst="roundRect">
              <a:avLst>
                <a:gd name="adj" fmla="val 16639"/>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lnSpc>
                  <a:spcPct val="115000"/>
                </a:lnSpc>
              </a:pPr>
              <a:r>
                <a:rPr lang="en-US" sz="1300" b="1" kern="1200" dirty="0">
                  <a:solidFill>
                    <a:srgbClr val="000000"/>
                  </a:solidFill>
                  <a:effectLst/>
                  <a:latin typeface="Times New Roman" panose="02020603050405020304" pitchFamily="18" charset="0"/>
                  <a:ea typeface="+mn-ea"/>
                  <a:cs typeface="Times New Roman" panose="02020603050405020304" pitchFamily="18" charset="0"/>
                </a:rPr>
                <a:t>VẤN ĐỀ CẦN BÀN LUẬN</a:t>
              </a:r>
              <a:endParaRPr lang="en-US" sz="1200" dirty="0">
                <a:effectLst/>
                <a:latin typeface=".VnTime"/>
                <a:ea typeface="Times New Roman" panose="02020603050405020304" pitchFamily="18" charset="0"/>
                <a:cs typeface="Times New Roman" panose="02020603050405020304" pitchFamily="18" charset="0"/>
              </a:endParaRPr>
            </a:p>
            <a:p>
              <a:pPr algn="ctr" eaLnBrk="0" fontAlgn="base" hangingPunct="0">
                <a:lnSpc>
                  <a:spcPct val="115000"/>
                </a:lnSpc>
              </a:pPr>
              <a:r>
                <a:rPr lang="en-US" sz="1300" kern="1200" dirty="0" err="1">
                  <a:solidFill>
                    <a:srgbClr val="000000"/>
                  </a:solidFill>
                  <a:effectLst/>
                  <a:latin typeface="Times New Roman" panose="02020603050405020304" pitchFamily="18" charset="0"/>
                  <a:ea typeface="+mn-ea"/>
                  <a:cs typeface="Times New Roman" panose="02020603050405020304" pitchFamily="18" charset="0"/>
                </a:rPr>
                <a:t>Hình</a:t>
              </a:r>
              <a:r>
                <a:rPr lang="en-US" sz="13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300" kern="1200" dirty="0" err="1">
                  <a:solidFill>
                    <a:srgbClr val="000000"/>
                  </a:solidFill>
                  <a:effectLst/>
                  <a:latin typeface="Times New Roman" panose="02020603050405020304" pitchFamily="18" charset="0"/>
                  <a:ea typeface="+mn-ea"/>
                  <a:cs typeface="Times New Roman" panose="02020603050405020304" pitchFamily="18" charset="0"/>
                </a:rPr>
                <a:t>ảnh</a:t>
              </a:r>
              <a:r>
                <a:rPr lang="en-US" sz="13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300" kern="1200" dirty="0" err="1">
                  <a:solidFill>
                    <a:srgbClr val="000000"/>
                  </a:solidFill>
                  <a:effectLst/>
                  <a:latin typeface="Times New Roman" panose="02020603050405020304" pitchFamily="18" charset="0"/>
                  <a:ea typeface="+mn-ea"/>
                  <a:cs typeface="Times New Roman" panose="02020603050405020304" pitchFamily="18" charset="0"/>
                </a:rPr>
                <a:t>hoa</a:t>
              </a:r>
              <a:r>
                <a:rPr lang="en-US" sz="1300" kern="1200" dirty="0">
                  <a:solidFill>
                    <a:srgbClr val="000000"/>
                  </a:solidFill>
                  <a:effectLst/>
                  <a:latin typeface=".VnTime"/>
                  <a:ea typeface="+mn-ea"/>
                  <a:cs typeface="Times New Roman" panose="02020603050405020304" pitchFamily="18" charset="0"/>
                </a:rPr>
                <a:t> </a:t>
              </a:r>
              <a:r>
                <a:rPr lang="en-US" sz="1300" kern="1200" dirty="0" err="1">
                  <a:solidFill>
                    <a:srgbClr val="000000"/>
                  </a:solidFill>
                  <a:effectLst/>
                  <a:latin typeface=".VnTime"/>
                  <a:ea typeface="+mn-ea"/>
                  <a:cs typeface="Times New Roman" panose="02020603050405020304" pitchFamily="18" charset="0"/>
                </a:rPr>
                <a:t>sen</a:t>
              </a:r>
              <a:r>
                <a:rPr lang="en-US" sz="1300" kern="1200" dirty="0">
                  <a:solidFill>
                    <a:srgbClr val="000000"/>
                  </a:solidFill>
                  <a:effectLst/>
                  <a:latin typeface=".VnTime"/>
                  <a:ea typeface="+mn-ea"/>
                  <a:cs typeface="Times New Roman" panose="02020603050405020304" pitchFamily="18" charset="0"/>
                </a:rPr>
                <a:t> </a:t>
              </a:r>
              <a:endParaRPr lang="en-US" sz="1200" dirty="0">
                <a:effectLst/>
                <a:latin typeface=".VnTime"/>
                <a:ea typeface="Times New Roman" panose="02020603050405020304" pitchFamily="18" charset="0"/>
                <a:cs typeface="Times New Roman" panose="02020603050405020304" pitchFamily="18" charset="0"/>
              </a:endParaRPr>
            </a:p>
            <a:p>
              <a:pPr algn="ctr" eaLnBrk="0" fontAlgn="base" hangingPunct="0">
                <a:lnSpc>
                  <a:spcPct val="115000"/>
                </a:lnSpc>
              </a:pPr>
              <a:r>
                <a:rPr lang="en-US" sz="1300" kern="1200" dirty="0" err="1">
                  <a:solidFill>
                    <a:srgbClr val="000000"/>
                  </a:solidFill>
                  <a:effectLst/>
                  <a:latin typeface="Times New Roman" panose="02020603050405020304" pitchFamily="18" charset="0"/>
                  <a:ea typeface="+mn-ea"/>
                  <a:cs typeface="Times New Roman" panose="02020603050405020304" pitchFamily="18" charset="0"/>
                </a:rPr>
                <a:t>trong</a:t>
              </a:r>
              <a:r>
                <a:rPr lang="en-US" sz="13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300" kern="1200" dirty="0" err="1">
                  <a:solidFill>
                    <a:srgbClr val="000000"/>
                  </a:solidFill>
                  <a:effectLst/>
                  <a:latin typeface="Times New Roman" panose="02020603050405020304" pitchFamily="18" charset="0"/>
                  <a:ea typeface="+mn-ea"/>
                  <a:cs typeface="Times New Roman" panose="02020603050405020304" pitchFamily="18" charset="0"/>
                </a:rPr>
                <a:t>bài</a:t>
              </a:r>
              <a:r>
                <a:rPr lang="en-US" sz="13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300" kern="1200" dirty="0" err="1" smtClean="0">
                  <a:solidFill>
                    <a:srgbClr val="000000"/>
                  </a:solidFill>
                  <a:effectLst/>
                  <a:latin typeface="Times New Roman" panose="02020603050405020304" pitchFamily="18" charset="0"/>
                  <a:ea typeface="+mn-ea"/>
                  <a:cs typeface="Times New Roman" panose="02020603050405020304" pitchFamily="18" charset="0"/>
                </a:rPr>
                <a:t>ca</a:t>
              </a:r>
              <a:r>
                <a:rPr lang="en-US" sz="1300" kern="1200" dirty="0" smtClean="0">
                  <a:solidFill>
                    <a:srgbClr val="000000"/>
                  </a:solidFill>
                  <a:effectLst/>
                  <a:latin typeface="Times New Roman" panose="02020603050405020304" pitchFamily="18" charset="0"/>
                  <a:ea typeface="+mn-ea"/>
                  <a:cs typeface="Times New Roman" panose="02020603050405020304" pitchFamily="18" charset="0"/>
                </a:rPr>
                <a:t> </a:t>
              </a:r>
              <a:r>
                <a:rPr lang="en-US" sz="1300" kern="1200" dirty="0" err="1">
                  <a:solidFill>
                    <a:srgbClr val="000000"/>
                  </a:solidFill>
                  <a:effectLst/>
                  <a:latin typeface="Times New Roman" panose="02020603050405020304" pitchFamily="18" charset="0"/>
                  <a:ea typeface="+mn-ea"/>
                  <a:cs typeface="Times New Roman" panose="02020603050405020304" pitchFamily="18" charset="0"/>
                </a:rPr>
                <a:t>dao</a:t>
              </a:r>
              <a:endParaRPr lang="en-US" sz="1200" dirty="0">
                <a:effectLst/>
                <a:latin typeface=".VnTime"/>
                <a:ea typeface="Times New Roman" panose="02020603050405020304" pitchFamily="18" charset="0"/>
                <a:cs typeface="Times New Roman" panose="02020603050405020304" pitchFamily="18" charset="0"/>
              </a:endParaRPr>
            </a:p>
          </p:txBody>
        </p:sp>
        <p:sp>
          <p:nvSpPr>
            <p:cNvPr id="10" name="TextBox 8">
              <a:extLst>
                <a:ext uri="{FF2B5EF4-FFF2-40B4-BE49-F238E27FC236}">
                  <a16:creationId xmlns:a16="http://schemas.microsoft.com/office/drawing/2014/main" xmlns="" id="{278C6E1C-60DE-C5D2-C819-0B7F0EB68230}"/>
                </a:ext>
              </a:extLst>
            </p:cNvPr>
            <p:cNvSpPr>
              <a:spLocks noChangeArrowheads="1"/>
            </p:cNvSpPr>
            <p:nvPr/>
          </p:nvSpPr>
          <p:spPr bwMode="auto">
            <a:xfrm>
              <a:off x="7822" y="4040"/>
              <a:ext cx="3571" cy="1636"/>
            </a:xfrm>
            <a:prstGeom prst="roundRect">
              <a:avLst>
                <a:gd name="adj" fmla="val 12713"/>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r>
                <a:rPr lang="en-US" sz="1300" b="1" kern="1200">
                  <a:solidFill>
                    <a:srgbClr val="000000"/>
                  </a:solidFill>
                  <a:effectLst/>
                  <a:latin typeface="Times New Roman" panose="02020603050405020304" pitchFamily="18" charset="0"/>
                  <a:ea typeface="+mn-ea"/>
                  <a:cs typeface="Times New Roman" panose="02020603050405020304" pitchFamily="18" charset="0"/>
                </a:rPr>
                <a:t>Ý KIẾN LỚN 2</a:t>
              </a:r>
              <a:endParaRPr lang="en-US" sz="1200">
                <a:effectLst/>
                <a:latin typeface=".VnTime"/>
                <a:ea typeface="Times New Roman" panose="02020603050405020304" pitchFamily="18" charset="0"/>
                <a:cs typeface="Times New Roman" panose="02020603050405020304" pitchFamily="18" charset="0"/>
              </a:endParaRPr>
            </a:p>
            <a:p>
              <a:pPr algn="ctr" eaLnBrk="0" fontAlgn="base" hangingPunct="0"/>
              <a:r>
                <a:rPr lang="en-US" sz="1300" kern="1200">
                  <a:solidFill>
                    <a:srgbClr val="000000"/>
                  </a:solidFill>
                  <a:effectLst/>
                  <a:latin typeface="Times New Roman" panose="02020603050405020304" pitchFamily="18" charset="0"/>
                  <a:ea typeface="+mn-ea"/>
                  <a:cs typeface="Times New Roman" panose="02020603050405020304" pitchFamily="18" charset="0"/>
                </a:rPr>
                <a:t>…………………………………………………………………………………………………</a:t>
              </a:r>
              <a:endParaRPr lang="en-US" sz="1200">
                <a:effectLst/>
                <a:latin typeface=".VnTime"/>
                <a:ea typeface="Times New Roman" panose="02020603050405020304" pitchFamily="18" charset="0"/>
                <a:cs typeface="Times New Roman" panose="02020603050405020304" pitchFamily="18" charset="0"/>
              </a:endParaRPr>
            </a:p>
          </p:txBody>
        </p:sp>
        <p:sp>
          <p:nvSpPr>
            <p:cNvPr id="14" name="TextBox 8">
              <a:extLst>
                <a:ext uri="{FF2B5EF4-FFF2-40B4-BE49-F238E27FC236}">
                  <a16:creationId xmlns:a16="http://schemas.microsoft.com/office/drawing/2014/main" xmlns="" id="{3BF1097B-35C7-C4F4-2AF0-6998BF1AA948}"/>
                </a:ext>
              </a:extLst>
            </p:cNvPr>
            <p:cNvSpPr>
              <a:spLocks noChangeArrowheads="1"/>
            </p:cNvSpPr>
            <p:nvPr/>
          </p:nvSpPr>
          <p:spPr bwMode="auto">
            <a:xfrm>
              <a:off x="538" y="6247"/>
              <a:ext cx="2288" cy="4153"/>
            </a:xfrm>
            <a:prstGeom prst="roundRect">
              <a:avLst>
                <a:gd name="adj" fmla="val 5986"/>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lnSpc>
                  <a:spcPct val="150000"/>
                </a:lnSpc>
              </a:pPr>
              <a:r>
                <a:rPr lang="en-US" sz="1100" b="1" kern="1200">
                  <a:solidFill>
                    <a:srgbClr val="000000"/>
                  </a:solidFill>
                  <a:effectLst/>
                  <a:latin typeface="Times New Roman" panose="02020603050405020304" pitchFamily="18" charset="0"/>
                  <a:ea typeface="+mn-ea"/>
                  <a:cs typeface="Times New Roman" panose="02020603050405020304" pitchFamily="18" charset="0"/>
                </a:rPr>
                <a:t>Ý KIẾN NHỎ 1.1</a:t>
              </a:r>
              <a:endParaRPr lang="en-US" sz="1200">
                <a:effectLst/>
                <a:latin typeface=".VnTime"/>
                <a:ea typeface="Times New Roman" panose="02020603050405020304" pitchFamily="18" charset="0"/>
                <a:cs typeface="Times New Roman" panose="02020603050405020304" pitchFamily="18" charset="0"/>
              </a:endParaRPr>
            </a:p>
            <a:p>
              <a:pPr algn="just" eaLnBrk="0" fontAlgn="base" hangingPunct="0">
                <a:lnSpc>
                  <a:spcPct val="150000"/>
                </a:lnSpc>
                <a:spcAft>
                  <a:spcPts val="0"/>
                </a:spcAft>
              </a:pPr>
              <a:r>
                <a:rPr lang="en-US" sz="1300" kern="1200">
                  <a:solidFill>
                    <a:srgbClr val="000000"/>
                  </a:solidFill>
                  <a:effectLst/>
                  <a:latin typeface="Times New Roman" panose="02020603050405020304" pitchFamily="18" charset="0"/>
                  <a:ea typeface="+mn-ea"/>
                  <a:cs typeface="Times New Roman" panose="02020603050405020304" pitchFamily="18" charset="0"/>
                </a:rPr>
                <a:t>Câu thứ nhất, ……..</a:t>
              </a:r>
              <a:endParaRPr lang="en-US" sz="1200">
                <a:effectLst/>
                <a:latin typeface=".VnTime"/>
                <a:ea typeface="Times New Roman" panose="02020603050405020304" pitchFamily="18" charset="0"/>
                <a:cs typeface="Times New Roman" panose="02020603050405020304" pitchFamily="18" charset="0"/>
              </a:endParaRPr>
            </a:p>
            <a:p>
              <a:pPr algn="just" eaLnBrk="0" fontAlgn="base" hangingPunct="0">
                <a:lnSpc>
                  <a:spcPct val="150000"/>
                </a:lnSpc>
                <a:spcAft>
                  <a:spcPts val="0"/>
                </a:spcAft>
              </a:pPr>
              <a:r>
                <a:rPr lang="en-US" sz="1300" kern="1200">
                  <a:solidFill>
                    <a:srgbClr val="000000"/>
                  </a:solidFill>
                  <a:effectLst/>
                  <a:latin typeface="Times New Roman" panose="02020603050405020304" pitchFamily="18" charset="0"/>
                  <a:ea typeface="+mn-ea"/>
                  <a:cs typeface="Times New Roman" panose="02020603050405020304" pitchFamily="18" charset="0"/>
                </a:rPr>
                <a:t>……………………………………………………………………………………………………………………………………………………………………………</a:t>
              </a:r>
              <a:endParaRPr lang="en-US" sz="1200">
                <a:effectLst/>
                <a:latin typeface=".VnTime"/>
                <a:ea typeface="Times New Roman" panose="02020603050405020304" pitchFamily="18" charset="0"/>
                <a:cs typeface="Times New Roman" panose="02020603050405020304" pitchFamily="18" charset="0"/>
              </a:endParaRPr>
            </a:p>
            <a:p>
              <a:pPr algn="ctr" eaLnBrk="0" fontAlgn="base" hangingPunct="0"/>
              <a:r>
                <a:rPr lang="en-US" sz="1300" kern="1200">
                  <a:solidFill>
                    <a:srgbClr val="000000"/>
                  </a:solidFill>
                  <a:effectLst/>
                  <a:latin typeface="Calibri Light" panose="020F0302020204030204" pitchFamily="34" charset="0"/>
                  <a:ea typeface="+mn-ea"/>
                  <a:cs typeface="Times New Roman" panose="02020603050405020304" pitchFamily="18" charset="0"/>
                </a:rPr>
                <a:t> </a:t>
              </a:r>
              <a:endParaRPr lang="en-US" sz="1200">
                <a:effectLst/>
                <a:latin typeface=".VnTime"/>
                <a:ea typeface="Times New Roman" panose="02020603050405020304" pitchFamily="18" charset="0"/>
                <a:cs typeface="Times New Roman" panose="02020603050405020304" pitchFamily="18" charset="0"/>
              </a:endParaRPr>
            </a:p>
          </p:txBody>
        </p:sp>
        <p:sp>
          <p:nvSpPr>
            <p:cNvPr id="15" name="TextBox 8">
              <a:extLst>
                <a:ext uri="{FF2B5EF4-FFF2-40B4-BE49-F238E27FC236}">
                  <a16:creationId xmlns:a16="http://schemas.microsoft.com/office/drawing/2014/main" xmlns="" id="{0FF13B9B-8CDB-5960-C21F-082488B0EC56}"/>
                </a:ext>
              </a:extLst>
            </p:cNvPr>
            <p:cNvSpPr>
              <a:spLocks noChangeArrowheads="1"/>
            </p:cNvSpPr>
            <p:nvPr/>
          </p:nvSpPr>
          <p:spPr bwMode="auto">
            <a:xfrm>
              <a:off x="2974" y="6247"/>
              <a:ext cx="2288" cy="4153"/>
            </a:xfrm>
            <a:prstGeom prst="roundRect">
              <a:avLst>
                <a:gd name="adj" fmla="val 7560"/>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lnSpc>
                  <a:spcPct val="150000"/>
                </a:lnSpc>
              </a:pPr>
              <a:r>
                <a:rPr lang="en-US" sz="1100" b="1" kern="1200">
                  <a:solidFill>
                    <a:srgbClr val="000000"/>
                  </a:solidFill>
                  <a:effectLst/>
                  <a:latin typeface="Times New Roman" panose="02020603050405020304" pitchFamily="18" charset="0"/>
                  <a:ea typeface="+mn-ea"/>
                  <a:cs typeface="Times New Roman" panose="02020603050405020304" pitchFamily="18" charset="0"/>
                </a:rPr>
                <a:t>Ý KIẾN NHỎ 1.2</a:t>
              </a:r>
              <a:endParaRPr lang="en-US" sz="1200">
                <a:effectLst/>
                <a:latin typeface=".VnTime"/>
                <a:ea typeface="Times New Roman" panose="02020603050405020304" pitchFamily="18" charset="0"/>
                <a:cs typeface="Times New Roman" panose="02020603050405020304" pitchFamily="18" charset="0"/>
              </a:endParaRPr>
            </a:p>
            <a:p>
              <a:pPr algn="ctr" eaLnBrk="0" fontAlgn="base" hangingPunct="0">
                <a:lnSpc>
                  <a:spcPct val="150000"/>
                </a:lnSpc>
                <a:spcAft>
                  <a:spcPts val="0"/>
                </a:spcAft>
              </a:pPr>
              <a:r>
                <a:rPr lang="en-US" sz="1300" kern="1200">
                  <a:solidFill>
                    <a:srgbClr val="000000"/>
                  </a:solidFill>
                  <a:effectLst/>
                  <a:latin typeface="Times New Roman" panose="02020603050405020304" pitchFamily="18" charset="0"/>
                  <a:ea typeface="+mn-ea"/>
                  <a:cs typeface="Times New Roman" panose="02020603050405020304" pitchFamily="18" charset="0"/>
                </a:rPr>
                <a:t>………………………………………………………………………………………………………………………………………………………………………………………………………………………………….</a:t>
              </a:r>
              <a:endParaRPr lang="en-US" sz="1200">
                <a:effectLst/>
                <a:latin typeface=".VnTime"/>
                <a:ea typeface="Times New Roman" panose="02020603050405020304" pitchFamily="18" charset="0"/>
                <a:cs typeface="Times New Roman" panose="02020603050405020304" pitchFamily="18" charset="0"/>
              </a:endParaRPr>
            </a:p>
          </p:txBody>
        </p:sp>
        <p:sp>
          <p:nvSpPr>
            <p:cNvPr id="16" name="TextBox 8">
              <a:extLst>
                <a:ext uri="{FF2B5EF4-FFF2-40B4-BE49-F238E27FC236}">
                  <a16:creationId xmlns:a16="http://schemas.microsoft.com/office/drawing/2014/main" xmlns="" id="{1553D028-B1B9-E086-E8FC-30AB81FF25F7}"/>
                </a:ext>
              </a:extLst>
            </p:cNvPr>
            <p:cNvSpPr>
              <a:spLocks noChangeArrowheads="1"/>
            </p:cNvSpPr>
            <p:nvPr/>
          </p:nvSpPr>
          <p:spPr bwMode="auto">
            <a:xfrm>
              <a:off x="5422" y="6223"/>
              <a:ext cx="2288" cy="4177"/>
            </a:xfrm>
            <a:prstGeom prst="roundRect">
              <a:avLst>
                <a:gd name="adj" fmla="val 7560"/>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lnSpc>
                  <a:spcPct val="150000"/>
                </a:lnSpc>
              </a:pPr>
              <a:r>
                <a:rPr lang="en-US" sz="1100" b="1" kern="1200">
                  <a:solidFill>
                    <a:srgbClr val="000000"/>
                  </a:solidFill>
                  <a:effectLst/>
                  <a:latin typeface="Times New Roman" panose="02020603050405020304" pitchFamily="18" charset="0"/>
                  <a:ea typeface="+mn-ea"/>
                  <a:cs typeface="Times New Roman" panose="02020603050405020304" pitchFamily="18" charset="0"/>
                </a:rPr>
                <a:t>Ý KIẾN NHỎ 1.3</a:t>
              </a:r>
              <a:endParaRPr lang="en-US" sz="1200">
                <a:effectLst/>
                <a:latin typeface=".VnTime"/>
                <a:ea typeface="Times New Roman" panose="02020603050405020304" pitchFamily="18" charset="0"/>
                <a:cs typeface="Times New Roman" panose="02020603050405020304" pitchFamily="18" charset="0"/>
              </a:endParaRPr>
            </a:p>
            <a:p>
              <a:pPr algn="just" eaLnBrk="0" fontAlgn="base" hangingPunct="0">
                <a:lnSpc>
                  <a:spcPct val="150000"/>
                </a:lnSpc>
                <a:spcAft>
                  <a:spcPts val="0"/>
                </a:spcAft>
              </a:pPr>
              <a:r>
                <a:rPr lang="en-US" sz="1300" kern="1200">
                  <a:solidFill>
                    <a:srgbClr val="000000"/>
                  </a:solidFill>
                  <a:effectLst/>
                  <a:latin typeface="Times New Roman" panose="02020603050405020304" pitchFamily="18" charset="0"/>
                  <a:ea typeface="+mn-ea"/>
                  <a:cs typeface="Times New Roman" panose="02020603050405020304" pitchFamily="18" charset="0"/>
                </a:rPr>
                <a:t>………………………………………………………………………………………………………………………………………………………………………………………………………………………………………………………………………</a:t>
              </a:r>
              <a:endParaRPr lang="en-US" sz="1200">
                <a:effectLst/>
                <a:latin typeface=".VnTime"/>
                <a:ea typeface="Times New Roman" panose="02020603050405020304" pitchFamily="18" charset="0"/>
                <a:cs typeface="Times New Roman" panose="02020603050405020304" pitchFamily="18" charset="0"/>
              </a:endParaRPr>
            </a:p>
          </p:txBody>
        </p:sp>
        <p:sp>
          <p:nvSpPr>
            <p:cNvPr id="17" name="TextBox 8">
              <a:extLst>
                <a:ext uri="{FF2B5EF4-FFF2-40B4-BE49-F238E27FC236}">
                  <a16:creationId xmlns:a16="http://schemas.microsoft.com/office/drawing/2014/main" xmlns="" id="{700AE44B-0F0E-20F3-5706-786615A44D03}"/>
                </a:ext>
              </a:extLst>
            </p:cNvPr>
            <p:cNvSpPr>
              <a:spLocks noChangeArrowheads="1"/>
            </p:cNvSpPr>
            <p:nvPr/>
          </p:nvSpPr>
          <p:spPr bwMode="auto">
            <a:xfrm>
              <a:off x="8566" y="6223"/>
              <a:ext cx="2288" cy="4156"/>
            </a:xfrm>
            <a:prstGeom prst="roundRect">
              <a:avLst>
                <a:gd name="adj" fmla="val 5986"/>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lnSpc>
                  <a:spcPct val="150000"/>
                </a:lnSpc>
              </a:pPr>
              <a:r>
                <a:rPr lang="en-US" sz="1100" b="1" kern="1200">
                  <a:solidFill>
                    <a:srgbClr val="000000"/>
                  </a:solidFill>
                  <a:effectLst/>
                  <a:latin typeface="Times New Roman" panose="02020603050405020304" pitchFamily="18" charset="0"/>
                  <a:ea typeface="+mn-ea"/>
                  <a:cs typeface="Times New Roman" panose="02020603050405020304" pitchFamily="18" charset="0"/>
                </a:rPr>
                <a:t>Ý KIẾN NHỎ</a:t>
              </a:r>
              <a:endParaRPr lang="en-US" sz="1200">
                <a:effectLst/>
                <a:latin typeface=".VnTime"/>
                <a:ea typeface="Times New Roman" panose="02020603050405020304" pitchFamily="18" charset="0"/>
                <a:cs typeface="Times New Roman" panose="02020603050405020304" pitchFamily="18" charset="0"/>
              </a:endParaRPr>
            </a:p>
            <a:p>
              <a:pPr algn="just" eaLnBrk="0" fontAlgn="base" hangingPunct="0">
                <a:lnSpc>
                  <a:spcPct val="150000"/>
                </a:lnSpc>
                <a:spcAft>
                  <a:spcPts val="0"/>
                </a:spcAft>
              </a:pPr>
              <a:r>
                <a:rPr lang="en-US" sz="1300" kern="1200">
                  <a:solidFill>
                    <a:srgbClr val="000000"/>
                  </a:solidFill>
                  <a:effectLst/>
                  <a:latin typeface="Times New Roman" panose="02020603050405020304" pitchFamily="18" charset="0"/>
                  <a:ea typeface="+mn-ea"/>
                  <a:cs typeface="Times New Roman" panose="02020603050405020304" pitchFamily="18" charset="0"/>
                </a:rPr>
                <a:t>……………………………………………………………………………………………………………………………………………………………………………………………………………………………………………………………………………..</a:t>
              </a:r>
              <a:endParaRPr lang="en-US" sz="1200">
                <a:effectLst/>
                <a:latin typeface=".VnTime"/>
                <a:ea typeface="Times New Roman" panose="02020603050405020304" pitchFamily="18" charset="0"/>
                <a:cs typeface="Times New Roman" panose="02020603050405020304" pitchFamily="18" charset="0"/>
              </a:endParaRPr>
            </a:p>
          </p:txBody>
        </p:sp>
        <p:cxnSp>
          <p:nvCxnSpPr>
            <p:cNvPr id="18" name="AutoShape 10">
              <a:extLst>
                <a:ext uri="{FF2B5EF4-FFF2-40B4-BE49-F238E27FC236}">
                  <a16:creationId xmlns:a16="http://schemas.microsoft.com/office/drawing/2014/main" xmlns="" id="{B3741CBE-BDA9-564E-E9E0-6966EA67034B}"/>
                </a:ext>
              </a:extLst>
            </p:cNvPr>
            <p:cNvCxnSpPr>
              <a:cxnSpLocks noChangeShapeType="1"/>
            </p:cNvCxnSpPr>
            <p:nvPr/>
          </p:nvCxnSpPr>
          <p:spPr bwMode="auto">
            <a:xfrm flipH="1">
              <a:off x="4266" y="3467"/>
              <a:ext cx="1440" cy="56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cxnSp>
          <p:nvCxnSpPr>
            <p:cNvPr id="19" name="AutoShape 11">
              <a:extLst>
                <a:ext uri="{FF2B5EF4-FFF2-40B4-BE49-F238E27FC236}">
                  <a16:creationId xmlns:a16="http://schemas.microsoft.com/office/drawing/2014/main" xmlns="" id="{24453547-04BD-E5AD-B912-2032FA20046E}"/>
                </a:ext>
              </a:extLst>
            </p:cNvPr>
            <p:cNvCxnSpPr>
              <a:cxnSpLocks noChangeShapeType="1"/>
            </p:cNvCxnSpPr>
            <p:nvPr/>
          </p:nvCxnSpPr>
          <p:spPr bwMode="auto">
            <a:xfrm>
              <a:off x="5670" y="3467"/>
              <a:ext cx="3996" cy="56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cxnSp>
          <p:nvCxnSpPr>
            <p:cNvPr id="20" name="AutoShape 12">
              <a:extLst>
                <a:ext uri="{FF2B5EF4-FFF2-40B4-BE49-F238E27FC236}">
                  <a16:creationId xmlns:a16="http://schemas.microsoft.com/office/drawing/2014/main" xmlns="" id="{83A1513C-20F5-78D9-F44B-007E69756A0D}"/>
                </a:ext>
              </a:extLst>
            </p:cNvPr>
            <p:cNvCxnSpPr>
              <a:cxnSpLocks noChangeShapeType="1"/>
            </p:cNvCxnSpPr>
            <p:nvPr/>
          </p:nvCxnSpPr>
          <p:spPr bwMode="auto">
            <a:xfrm flipH="1">
              <a:off x="1722" y="5676"/>
              <a:ext cx="2496" cy="57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cxnSp>
          <p:nvCxnSpPr>
            <p:cNvPr id="21" name="AutoShape 13">
              <a:extLst>
                <a:ext uri="{FF2B5EF4-FFF2-40B4-BE49-F238E27FC236}">
                  <a16:creationId xmlns:a16="http://schemas.microsoft.com/office/drawing/2014/main" xmlns="" id="{CB229DEA-173C-0C03-2A21-025347741D9C}"/>
                </a:ext>
              </a:extLst>
            </p:cNvPr>
            <p:cNvCxnSpPr>
              <a:cxnSpLocks noChangeShapeType="1"/>
            </p:cNvCxnSpPr>
            <p:nvPr/>
          </p:nvCxnSpPr>
          <p:spPr bwMode="auto">
            <a:xfrm>
              <a:off x="4206" y="5696"/>
              <a:ext cx="2460" cy="49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cxnSp>
          <p:nvCxnSpPr>
            <p:cNvPr id="22" name="AutoShape 14">
              <a:extLst>
                <a:ext uri="{FF2B5EF4-FFF2-40B4-BE49-F238E27FC236}">
                  <a16:creationId xmlns:a16="http://schemas.microsoft.com/office/drawing/2014/main" xmlns="" id="{342FB262-A005-1797-4A5F-40D33BBC8D72}"/>
                </a:ext>
              </a:extLst>
            </p:cNvPr>
            <p:cNvCxnSpPr>
              <a:cxnSpLocks noChangeShapeType="1"/>
            </p:cNvCxnSpPr>
            <p:nvPr/>
          </p:nvCxnSpPr>
          <p:spPr bwMode="auto">
            <a:xfrm flipH="1">
              <a:off x="4194" y="5696"/>
              <a:ext cx="12" cy="57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cxnSp>
          <p:nvCxnSpPr>
            <p:cNvPr id="23" name="AutoShape 15">
              <a:extLst>
                <a:ext uri="{FF2B5EF4-FFF2-40B4-BE49-F238E27FC236}">
                  <a16:creationId xmlns:a16="http://schemas.microsoft.com/office/drawing/2014/main" xmlns="" id="{AA76A7D8-EC9A-8B0C-4157-7CD2A446F405}"/>
                </a:ext>
              </a:extLst>
            </p:cNvPr>
            <p:cNvCxnSpPr>
              <a:cxnSpLocks noChangeShapeType="1"/>
            </p:cNvCxnSpPr>
            <p:nvPr/>
          </p:nvCxnSpPr>
          <p:spPr bwMode="auto">
            <a:xfrm>
              <a:off x="9630" y="5660"/>
              <a:ext cx="24" cy="52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grpSp>
          <p:nvGrpSpPr>
            <p:cNvPr id="24" name="Group 23">
              <a:extLst>
                <a:ext uri="{FF2B5EF4-FFF2-40B4-BE49-F238E27FC236}">
                  <a16:creationId xmlns:a16="http://schemas.microsoft.com/office/drawing/2014/main" xmlns="" id="{486376C4-7CA6-8A4E-C71A-FED0EF5D0E9D}"/>
                </a:ext>
              </a:extLst>
            </p:cNvPr>
            <p:cNvGrpSpPr>
              <a:grpSpLocks/>
            </p:cNvGrpSpPr>
            <p:nvPr/>
          </p:nvGrpSpPr>
          <p:grpSpPr bwMode="auto">
            <a:xfrm>
              <a:off x="2093" y="4028"/>
              <a:ext cx="3601" cy="1648"/>
              <a:chOff x="2063" y="4092"/>
              <a:chExt cx="3601" cy="1648"/>
            </a:xfrm>
          </p:grpSpPr>
          <p:sp>
            <p:nvSpPr>
              <p:cNvPr id="25" name="TextBox 8">
                <a:extLst>
                  <a:ext uri="{FF2B5EF4-FFF2-40B4-BE49-F238E27FC236}">
                    <a16:creationId xmlns:a16="http://schemas.microsoft.com/office/drawing/2014/main" xmlns="" id="{78CE2B2D-9DBE-7C29-02BE-292EA82FBF06}"/>
                  </a:ext>
                </a:extLst>
              </p:cNvPr>
              <p:cNvSpPr>
                <a:spLocks noChangeArrowheads="1"/>
              </p:cNvSpPr>
              <p:nvPr/>
            </p:nvSpPr>
            <p:spPr bwMode="auto">
              <a:xfrm>
                <a:off x="2063" y="4092"/>
                <a:ext cx="3601" cy="1648"/>
              </a:xfrm>
              <a:prstGeom prst="roundRect">
                <a:avLst>
                  <a:gd name="adj" fmla="val 12074"/>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r>
                  <a:rPr lang="en-US" sz="1300" kern="1200">
                    <a:solidFill>
                      <a:srgbClr val="000000"/>
                    </a:solidFill>
                    <a:effectLst/>
                    <a:latin typeface="Calibri Light" panose="020F0302020204030204" pitchFamily="34" charset="0"/>
                    <a:ea typeface="+mn-ea"/>
                    <a:cs typeface="Times New Roman" panose="02020603050405020304" pitchFamily="18" charset="0"/>
                  </a:rPr>
                  <a:t> </a:t>
                </a:r>
                <a:endParaRPr lang="en-US" sz="1200">
                  <a:effectLst/>
                  <a:latin typeface=".VnTime"/>
                  <a:ea typeface="Times New Roman" panose="02020603050405020304" pitchFamily="18" charset="0"/>
                  <a:cs typeface="Times New Roman" panose="02020603050405020304" pitchFamily="18" charset="0"/>
                </a:endParaRPr>
              </a:p>
            </p:txBody>
          </p:sp>
          <p:sp>
            <p:nvSpPr>
              <p:cNvPr id="26" name="Text Box 18">
                <a:extLst>
                  <a:ext uri="{FF2B5EF4-FFF2-40B4-BE49-F238E27FC236}">
                    <a16:creationId xmlns:a16="http://schemas.microsoft.com/office/drawing/2014/main" xmlns="" id="{20CBFF4B-2349-67DB-6B5B-D40923AA8942}"/>
                  </a:ext>
                </a:extLst>
              </p:cNvPr>
              <p:cNvSpPr txBox="1">
                <a:spLocks noChangeArrowheads="1"/>
              </p:cNvSpPr>
              <p:nvPr/>
            </p:nvSpPr>
            <p:spPr bwMode="auto">
              <a:xfrm>
                <a:off x="2292" y="4170"/>
                <a:ext cx="3142" cy="1132"/>
              </a:xfrm>
              <a:prstGeom prst="rect">
                <a:avLst/>
              </a:prstGeom>
              <a:solidFill>
                <a:srgbClr val="FFFFFF"/>
              </a:solidFill>
              <a:ln>
                <a:noFill/>
              </a:ln>
              <a:extLst>
                <a:ext uri="{91240B29-F687-4F45-9708-019B960494DF}">
                  <a14:hiddenLine xmlns:a14="http://schemas.microsoft.com/office/drawing/2010/main" xmlns="" w="9525">
                    <a:solidFill>
                      <a:srgbClr val="B4C6E7"/>
                    </a:solidFill>
                    <a:miter lim="800000"/>
                    <a:headEnd/>
                    <a:tailEnd/>
                  </a14:hiddenLine>
                </a:ext>
              </a:extLst>
            </p:spPr>
            <p:txBody>
              <a:bodyPr rot="0" vert="horz" wrap="square" lIns="91440" tIns="45720" rIns="91440" bIns="45720" anchor="t" anchorCtr="0" upright="1">
                <a:noAutofit/>
              </a:bodyPr>
              <a:lstStyle/>
              <a:p>
                <a:pPr algn="ctr"/>
                <a:r>
                  <a:rPr lang="en-US" sz="1300" b="1">
                    <a:effectLst/>
                    <a:latin typeface="Times New Roman" panose="02020603050405020304" pitchFamily="18" charset="0"/>
                    <a:ea typeface="Times New Roman" panose="02020603050405020304" pitchFamily="18" charset="0"/>
                    <a:cs typeface="Times New Roman" panose="02020603050405020304" pitchFamily="18" charset="0"/>
                  </a:rPr>
                  <a:t>Ý KIẾN LỚN 1</a:t>
                </a:r>
                <a:endParaRPr lang="en-US" sz="1200">
                  <a:effectLst/>
                  <a:latin typeface=".VnTime"/>
                  <a:ea typeface="Times New Roman" panose="02020603050405020304" pitchFamily="18" charset="0"/>
                  <a:cs typeface="Times New Roman" panose="02020603050405020304" pitchFamily="18" charset="0"/>
                </a:endParaRPr>
              </a:p>
              <a:p>
                <a:pPr algn="ct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Vẻ đẹp hoa sen được miêu tả một cách khéo léo tài tình</a:t>
                </a:r>
                <a:endParaRPr lang="en-US" sz="1200">
                  <a:effectLst/>
                  <a:latin typeface=".VnTime"/>
                  <a:ea typeface="Times New Roman" panose="02020603050405020304" pitchFamily="18" charset="0"/>
                  <a:cs typeface="Times New Roman" panose="02020603050405020304" pitchFamily="18" charset="0"/>
                </a:endParaRPr>
              </a:p>
            </p:txBody>
          </p:sp>
        </p:grpSp>
      </p:grpSp>
      <p:grpSp>
        <p:nvGrpSpPr>
          <p:cNvPr id="27" name="Google Shape;2555;p34">
            <a:extLst>
              <a:ext uri="{FF2B5EF4-FFF2-40B4-BE49-F238E27FC236}">
                <a16:creationId xmlns:a16="http://schemas.microsoft.com/office/drawing/2014/main" xmlns="" id="{00F9ABEB-21E7-B628-9F69-B8AE428DA058}"/>
              </a:ext>
            </a:extLst>
          </p:cNvPr>
          <p:cNvGrpSpPr/>
          <p:nvPr/>
        </p:nvGrpSpPr>
        <p:grpSpPr>
          <a:xfrm>
            <a:off x="681624" y="5147868"/>
            <a:ext cx="1608237" cy="1067029"/>
            <a:chOff x="838577" y="3542103"/>
            <a:chExt cx="1608237" cy="1067029"/>
          </a:xfrm>
        </p:grpSpPr>
        <p:grpSp>
          <p:nvGrpSpPr>
            <p:cNvPr id="28" name="Google Shape;2556;p34">
              <a:extLst>
                <a:ext uri="{FF2B5EF4-FFF2-40B4-BE49-F238E27FC236}">
                  <a16:creationId xmlns:a16="http://schemas.microsoft.com/office/drawing/2014/main" xmlns="" id="{0FDB7720-C249-A339-B802-A10051EE1FCE}"/>
                </a:ext>
              </a:extLst>
            </p:cNvPr>
            <p:cNvGrpSpPr/>
            <p:nvPr/>
          </p:nvGrpSpPr>
          <p:grpSpPr>
            <a:xfrm rot="-900009">
              <a:off x="902153" y="3616276"/>
              <a:ext cx="1544661" cy="992856"/>
              <a:chOff x="10815989" y="4086867"/>
              <a:chExt cx="1555002" cy="999509"/>
            </a:xfrm>
          </p:grpSpPr>
          <p:sp>
            <p:nvSpPr>
              <p:cNvPr id="54" name="Google Shape;2557;p34">
                <a:extLst>
                  <a:ext uri="{FF2B5EF4-FFF2-40B4-BE49-F238E27FC236}">
                    <a16:creationId xmlns:a16="http://schemas.microsoft.com/office/drawing/2014/main" xmlns="" id="{AAC5FD4D-0B2A-A66E-917F-A644B46652CF}"/>
                  </a:ext>
                </a:extLst>
              </p:cNvPr>
              <p:cNvSpPr/>
              <p:nvPr/>
            </p:nvSpPr>
            <p:spPr>
              <a:xfrm>
                <a:off x="11071538" y="4103013"/>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5" name="Google Shape;2558;p34">
                <a:extLst>
                  <a:ext uri="{FF2B5EF4-FFF2-40B4-BE49-F238E27FC236}">
                    <a16:creationId xmlns:a16="http://schemas.microsoft.com/office/drawing/2014/main" xmlns="" id="{108AC1BB-84A5-B4FF-572D-90834BEEC3F3}"/>
                  </a:ext>
                </a:extLst>
              </p:cNvPr>
              <p:cNvSpPr/>
              <p:nvPr/>
            </p:nvSpPr>
            <p:spPr>
              <a:xfrm>
                <a:off x="11266860" y="4143631"/>
                <a:ext cx="445312" cy="253482"/>
              </a:xfrm>
              <a:custGeom>
                <a:avLst/>
                <a:gdLst/>
                <a:ahLst/>
                <a:cxnLst/>
                <a:rect l="l" t="t" r="r" b="b"/>
                <a:pathLst>
                  <a:path w="15941" h="9074" extrusionOk="0">
                    <a:moveTo>
                      <a:pt x="9500" y="0"/>
                    </a:moveTo>
                    <a:cubicBezTo>
                      <a:pt x="6968" y="3208"/>
                      <a:pt x="3560" y="5765"/>
                      <a:pt x="1" y="7745"/>
                    </a:cubicBezTo>
                    <a:lnTo>
                      <a:pt x="15565" y="9073"/>
                    </a:lnTo>
                    <a:lnTo>
                      <a:pt x="15941" y="427"/>
                    </a:lnTo>
                    <a:lnTo>
                      <a:pt x="9500"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6" name="Google Shape;2559;p34">
                <a:extLst>
                  <a:ext uri="{FF2B5EF4-FFF2-40B4-BE49-F238E27FC236}">
                    <a16:creationId xmlns:a16="http://schemas.microsoft.com/office/drawing/2014/main" xmlns="" id="{96EF97F9-E0AC-4045-4C10-C82770E32202}"/>
                  </a:ext>
                </a:extLst>
              </p:cNvPr>
              <p:cNvSpPr/>
              <p:nvPr/>
            </p:nvSpPr>
            <p:spPr>
              <a:xfrm>
                <a:off x="11056732" y="4321940"/>
                <a:ext cx="621135" cy="102466"/>
              </a:xfrm>
              <a:custGeom>
                <a:avLst/>
                <a:gdLst/>
                <a:ahLst/>
                <a:cxnLst/>
                <a:rect l="l" t="t" r="r" b="b"/>
                <a:pathLst>
                  <a:path w="22235" h="3668" extrusionOk="0">
                    <a:moveTo>
                      <a:pt x="1567" y="0"/>
                    </a:moveTo>
                    <a:cubicBezTo>
                      <a:pt x="1" y="0"/>
                      <a:pt x="189" y="1104"/>
                      <a:pt x="455" y="1638"/>
                    </a:cubicBezTo>
                    <a:cubicBezTo>
                      <a:pt x="731" y="2214"/>
                      <a:pt x="22160" y="3668"/>
                      <a:pt x="22160" y="3668"/>
                    </a:cubicBezTo>
                    <a:lnTo>
                      <a:pt x="22235" y="1938"/>
                    </a:lnTo>
                    <a:cubicBezTo>
                      <a:pt x="22235" y="1938"/>
                      <a:pt x="4591" y="409"/>
                      <a:pt x="2260" y="59"/>
                    </a:cubicBezTo>
                    <a:cubicBezTo>
                      <a:pt x="1997" y="19"/>
                      <a:pt x="1768" y="0"/>
                      <a:pt x="1567"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7" name="Google Shape;2560;p34">
                <a:extLst>
                  <a:ext uri="{FF2B5EF4-FFF2-40B4-BE49-F238E27FC236}">
                    <a16:creationId xmlns:a16="http://schemas.microsoft.com/office/drawing/2014/main" xmlns="" id="{0E5A8D26-3F03-DD9D-0DCA-2AA215BE8920}"/>
                  </a:ext>
                </a:extLst>
              </p:cNvPr>
              <p:cNvSpPr/>
              <p:nvPr/>
            </p:nvSpPr>
            <p:spPr>
              <a:xfrm>
                <a:off x="11055978" y="4086867"/>
                <a:ext cx="621889" cy="89001"/>
              </a:xfrm>
              <a:custGeom>
                <a:avLst/>
                <a:gdLst/>
                <a:ahLst/>
                <a:cxnLst/>
                <a:rect l="l" t="t" r="r" b="b"/>
                <a:pathLst>
                  <a:path w="22262" h="3186" extrusionOk="0">
                    <a:moveTo>
                      <a:pt x="1597" y="1"/>
                    </a:moveTo>
                    <a:cubicBezTo>
                      <a:pt x="0" y="1"/>
                      <a:pt x="186" y="1095"/>
                      <a:pt x="432" y="1631"/>
                    </a:cubicBezTo>
                    <a:cubicBezTo>
                      <a:pt x="708" y="2208"/>
                      <a:pt x="22262" y="3185"/>
                      <a:pt x="22262" y="3185"/>
                    </a:cubicBezTo>
                    <a:lnTo>
                      <a:pt x="21836" y="1306"/>
                    </a:lnTo>
                    <a:cubicBezTo>
                      <a:pt x="21836" y="1306"/>
                      <a:pt x="4593" y="403"/>
                      <a:pt x="2262" y="52"/>
                    </a:cubicBezTo>
                    <a:cubicBezTo>
                      <a:pt x="2012" y="17"/>
                      <a:pt x="1791" y="1"/>
                      <a:pt x="1597"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8" name="Google Shape;2561;p34">
                <a:extLst>
                  <a:ext uri="{FF2B5EF4-FFF2-40B4-BE49-F238E27FC236}">
                    <a16:creationId xmlns:a16="http://schemas.microsoft.com/office/drawing/2014/main" xmlns="" id="{52F2665C-6152-AB6E-00AC-2961DE29BDFF}"/>
                  </a:ext>
                </a:extLst>
              </p:cNvPr>
              <p:cNvSpPr/>
              <p:nvPr/>
            </p:nvSpPr>
            <p:spPr>
              <a:xfrm>
                <a:off x="11610991" y="4123322"/>
                <a:ext cx="760000" cy="387598"/>
              </a:xfrm>
              <a:custGeom>
                <a:avLst/>
                <a:gdLst/>
                <a:ahLst/>
                <a:cxnLst/>
                <a:rect l="l" t="t" r="r" b="b"/>
                <a:pathLst>
                  <a:path w="27206" h="13875" extrusionOk="0">
                    <a:moveTo>
                      <a:pt x="1792" y="1"/>
                    </a:moveTo>
                    <a:cubicBezTo>
                      <a:pt x="1792" y="1"/>
                      <a:pt x="2920" y="6893"/>
                      <a:pt x="314" y="10552"/>
                    </a:cubicBezTo>
                    <a:cubicBezTo>
                      <a:pt x="0" y="10986"/>
                      <a:pt x="17453" y="13875"/>
                      <a:pt x="22544" y="13875"/>
                    </a:cubicBezTo>
                    <a:cubicBezTo>
                      <a:pt x="22748" y="13875"/>
                      <a:pt x="22933" y="13870"/>
                      <a:pt x="23096" y="13860"/>
                    </a:cubicBezTo>
                    <a:cubicBezTo>
                      <a:pt x="24800" y="13760"/>
                      <a:pt x="27206" y="6843"/>
                      <a:pt x="24549" y="5113"/>
                    </a:cubicBezTo>
                    <a:cubicBezTo>
                      <a:pt x="21918" y="3384"/>
                      <a:pt x="1793" y="1"/>
                      <a:pt x="1792"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9" name="Google Shape;2562;p34">
                <a:extLst>
                  <a:ext uri="{FF2B5EF4-FFF2-40B4-BE49-F238E27FC236}">
                    <a16:creationId xmlns:a16="http://schemas.microsoft.com/office/drawing/2014/main" xmlns="" id="{8A37B436-FB59-C61C-77F5-DF46584A65CC}"/>
                  </a:ext>
                </a:extLst>
              </p:cNvPr>
              <p:cNvSpPr/>
              <p:nvPr/>
            </p:nvSpPr>
            <p:spPr>
              <a:xfrm>
                <a:off x="11742950" y="4151449"/>
                <a:ext cx="140066" cy="371629"/>
              </a:xfrm>
              <a:custGeom>
                <a:avLst/>
                <a:gdLst/>
                <a:ahLst/>
                <a:cxnLst/>
                <a:rect l="l" t="t" r="r" b="b"/>
                <a:pathLst>
                  <a:path w="5014" h="16793" extrusionOk="0">
                    <a:moveTo>
                      <a:pt x="1404" y="0"/>
                    </a:moveTo>
                    <a:cubicBezTo>
                      <a:pt x="2808" y="9750"/>
                      <a:pt x="1" y="16266"/>
                      <a:pt x="1" y="16266"/>
                    </a:cubicBezTo>
                    <a:lnTo>
                      <a:pt x="1930" y="16792"/>
                    </a:lnTo>
                    <a:cubicBezTo>
                      <a:pt x="5013" y="9925"/>
                      <a:pt x="3961" y="527"/>
                      <a:pt x="3961" y="527"/>
                    </a:cubicBezTo>
                    <a:lnTo>
                      <a:pt x="1404"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0" name="Google Shape;2563;p34">
                <a:extLst>
                  <a:ext uri="{FF2B5EF4-FFF2-40B4-BE49-F238E27FC236}">
                    <a16:creationId xmlns:a16="http://schemas.microsoft.com/office/drawing/2014/main" xmlns="" id="{FB9DABA2-3D0D-3635-DE1C-9C0E9D1E9BAB}"/>
                  </a:ext>
                </a:extLst>
              </p:cNvPr>
              <p:cNvSpPr/>
              <p:nvPr/>
            </p:nvSpPr>
            <p:spPr>
              <a:xfrm>
                <a:off x="12133625" y="4224026"/>
                <a:ext cx="140079" cy="349504"/>
              </a:xfrm>
              <a:custGeom>
                <a:avLst/>
                <a:gdLst/>
                <a:ahLst/>
                <a:cxnLst/>
                <a:rect l="l" t="t" r="r" b="b"/>
                <a:pathLst>
                  <a:path w="5014" h="16793" extrusionOk="0">
                    <a:moveTo>
                      <a:pt x="1404" y="1"/>
                    </a:moveTo>
                    <a:cubicBezTo>
                      <a:pt x="2808" y="9750"/>
                      <a:pt x="1" y="16267"/>
                      <a:pt x="1" y="16267"/>
                    </a:cubicBezTo>
                    <a:lnTo>
                      <a:pt x="1931" y="16793"/>
                    </a:lnTo>
                    <a:cubicBezTo>
                      <a:pt x="5013" y="9926"/>
                      <a:pt x="3961" y="527"/>
                      <a:pt x="3961" y="527"/>
                    </a:cubicBezTo>
                    <a:lnTo>
                      <a:pt x="1404"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1" name="Google Shape;2564;p34">
                <a:extLst>
                  <a:ext uri="{FF2B5EF4-FFF2-40B4-BE49-F238E27FC236}">
                    <a16:creationId xmlns:a16="http://schemas.microsoft.com/office/drawing/2014/main" xmlns="" id="{B34787D8-4F5A-38B8-16B7-C134262E7125}"/>
                  </a:ext>
                </a:extLst>
              </p:cNvPr>
              <p:cNvSpPr/>
              <p:nvPr/>
            </p:nvSpPr>
            <p:spPr>
              <a:xfrm>
                <a:off x="11621830" y="4437423"/>
                <a:ext cx="638566" cy="357345"/>
              </a:xfrm>
              <a:custGeom>
                <a:avLst/>
                <a:gdLst/>
                <a:ahLst/>
                <a:cxnLst/>
                <a:rect l="l" t="t" r="r" b="b"/>
                <a:pathLst>
                  <a:path w="22859" h="12792" extrusionOk="0">
                    <a:moveTo>
                      <a:pt x="1247" y="1"/>
                    </a:moveTo>
                    <a:cubicBezTo>
                      <a:pt x="757" y="1"/>
                      <a:pt x="375" y="380"/>
                      <a:pt x="352" y="887"/>
                    </a:cubicBezTo>
                    <a:lnTo>
                      <a:pt x="26" y="8155"/>
                    </a:lnTo>
                    <a:cubicBezTo>
                      <a:pt x="1" y="8631"/>
                      <a:pt x="377" y="9057"/>
                      <a:pt x="853" y="9108"/>
                    </a:cubicBezTo>
                    <a:lnTo>
                      <a:pt x="22457" y="12792"/>
                    </a:lnTo>
                    <a:cubicBezTo>
                      <a:pt x="21981" y="9333"/>
                      <a:pt x="22858" y="4070"/>
                      <a:pt x="22858" y="4070"/>
                    </a:cubicBezTo>
                    <a:lnTo>
                      <a:pt x="1379" y="10"/>
                    </a:lnTo>
                    <a:cubicBezTo>
                      <a:pt x="1334" y="4"/>
                      <a:pt x="1290" y="1"/>
                      <a:pt x="1247"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2" name="Google Shape;2565;p34">
                <a:extLst>
                  <a:ext uri="{FF2B5EF4-FFF2-40B4-BE49-F238E27FC236}">
                    <a16:creationId xmlns:a16="http://schemas.microsoft.com/office/drawing/2014/main" xmlns="" id="{B1F3EF01-4896-96F4-9CB6-B9463DE64E44}"/>
                  </a:ext>
                </a:extLst>
              </p:cNvPr>
              <p:cNvSpPr/>
              <p:nvPr/>
            </p:nvSpPr>
            <p:spPr>
              <a:xfrm>
                <a:off x="11621830" y="4437423"/>
                <a:ext cx="448105" cy="326560"/>
              </a:xfrm>
              <a:custGeom>
                <a:avLst/>
                <a:gdLst/>
                <a:ahLst/>
                <a:cxnLst/>
                <a:rect l="l" t="t" r="r" b="b"/>
                <a:pathLst>
                  <a:path w="16041" h="11690" extrusionOk="0">
                    <a:moveTo>
                      <a:pt x="1247" y="1"/>
                    </a:moveTo>
                    <a:cubicBezTo>
                      <a:pt x="757" y="1"/>
                      <a:pt x="375" y="380"/>
                      <a:pt x="352" y="887"/>
                    </a:cubicBezTo>
                    <a:lnTo>
                      <a:pt x="26" y="8155"/>
                    </a:lnTo>
                    <a:cubicBezTo>
                      <a:pt x="1" y="8631"/>
                      <a:pt x="377" y="9057"/>
                      <a:pt x="853" y="9108"/>
                    </a:cubicBezTo>
                    <a:lnTo>
                      <a:pt x="16041" y="11689"/>
                    </a:lnTo>
                    <a:cubicBezTo>
                      <a:pt x="12607" y="8857"/>
                      <a:pt x="9800" y="5148"/>
                      <a:pt x="7645" y="1188"/>
                    </a:cubicBezTo>
                    <a:lnTo>
                      <a:pt x="1379" y="10"/>
                    </a:lnTo>
                    <a:cubicBezTo>
                      <a:pt x="1334" y="4"/>
                      <a:pt x="1290" y="1"/>
                      <a:pt x="1247"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3" name="Google Shape;2566;p34">
                <a:extLst>
                  <a:ext uri="{FF2B5EF4-FFF2-40B4-BE49-F238E27FC236}">
                    <a16:creationId xmlns:a16="http://schemas.microsoft.com/office/drawing/2014/main" xmlns="" id="{5B52B9E6-BF09-19BB-5AC2-0F7FFC67C65B}"/>
                  </a:ext>
                </a:extLst>
              </p:cNvPr>
              <p:cNvSpPr/>
              <p:nvPr/>
            </p:nvSpPr>
            <p:spPr>
              <a:xfrm>
                <a:off x="11835365" y="4470582"/>
                <a:ext cx="425031" cy="324186"/>
              </a:xfrm>
              <a:custGeom>
                <a:avLst/>
                <a:gdLst/>
                <a:ahLst/>
                <a:cxnLst/>
                <a:rect l="l" t="t" r="r" b="b"/>
                <a:pathLst>
                  <a:path w="15215" h="11605" extrusionOk="0">
                    <a:moveTo>
                      <a:pt x="1" y="1"/>
                    </a:moveTo>
                    <a:lnTo>
                      <a:pt x="1" y="1"/>
                    </a:lnTo>
                    <a:cubicBezTo>
                      <a:pt x="2156" y="3961"/>
                      <a:pt x="4963" y="7695"/>
                      <a:pt x="8397" y="10502"/>
                    </a:cubicBezTo>
                    <a:lnTo>
                      <a:pt x="14813" y="11605"/>
                    </a:lnTo>
                    <a:cubicBezTo>
                      <a:pt x="14337" y="8146"/>
                      <a:pt x="15214" y="2883"/>
                      <a:pt x="15214" y="2883"/>
                    </a:cubicBezTo>
                    <a:lnTo>
                      <a:pt x="1"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4" name="Google Shape;2567;p34">
                <a:extLst>
                  <a:ext uri="{FF2B5EF4-FFF2-40B4-BE49-F238E27FC236}">
                    <a16:creationId xmlns:a16="http://schemas.microsoft.com/office/drawing/2014/main" xmlns="" id="{964D7B27-62C6-EA0C-C52A-09292ADB4F91}"/>
                  </a:ext>
                </a:extLst>
              </p:cNvPr>
              <p:cNvSpPr/>
              <p:nvPr/>
            </p:nvSpPr>
            <p:spPr>
              <a:xfrm>
                <a:off x="11658257" y="4408147"/>
                <a:ext cx="653847" cy="162945"/>
              </a:xfrm>
              <a:custGeom>
                <a:avLst/>
                <a:gdLst/>
                <a:ahLst/>
                <a:cxnLst/>
                <a:rect l="l" t="t" r="r" b="b"/>
                <a:pathLst>
                  <a:path w="23406" h="5833" extrusionOk="0">
                    <a:moveTo>
                      <a:pt x="939" y="1"/>
                    </a:moveTo>
                    <a:cubicBezTo>
                      <a:pt x="451" y="1"/>
                      <a:pt x="49" y="386"/>
                      <a:pt x="25" y="882"/>
                    </a:cubicBezTo>
                    <a:cubicBezTo>
                      <a:pt x="0" y="1359"/>
                      <a:pt x="351" y="1785"/>
                      <a:pt x="827" y="1835"/>
                    </a:cubicBezTo>
                    <a:cubicBezTo>
                      <a:pt x="4461" y="2286"/>
                      <a:pt x="18872" y="5469"/>
                      <a:pt x="21003" y="5770"/>
                    </a:cubicBezTo>
                    <a:cubicBezTo>
                      <a:pt x="21286" y="5813"/>
                      <a:pt x="21533" y="5833"/>
                      <a:pt x="21748" y="5833"/>
                    </a:cubicBezTo>
                    <a:cubicBezTo>
                      <a:pt x="23406" y="5833"/>
                      <a:pt x="23199" y="4670"/>
                      <a:pt x="22932" y="4115"/>
                    </a:cubicBezTo>
                    <a:cubicBezTo>
                      <a:pt x="22682" y="3589"/>
                      <a:pt x="5313" y="431"/>
                      <a:pt x="1028" y="5"/>
                    </a:cubicBezTo>
                    <a:cubicBezTo>
                      <a:pt x="998" y="2"/>
                      <a:pt x="968" y="1"/>
                      <a:pt x="939"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5" name="Google Shape;2568;p34">
                <a:extLst>
                  <a:ext uri="{FF2B5EF4-FFF2-40B4-BE49-F238E27FC236}">
                    <a16:creationId xmlns:a16="http://schemas.microsoft.com/office/drawing/2014/main" xmlns="" id="{8C600D21-5498-E721-A081-3849E9301AAD}"/>
                  </a:ext>
                </a:extLst>
              </p:cNvPr>
              <p:cNvSpPr/>
              <p:nvPr/>
            </p:nvSpPr>
            <p:spPr>
              <a:xfrm>
                <a:off x="11635322" y="4664423"/>
                <a:ext cx="651444" cy="148921"/>
              </a:xfrm>
              <a:custGeom>
                <a:avLst/>
                <a:gdLst/>
                <a:ahLst/>
                <a:cxnLst/>
                <a:rect l="l" t="t" r="r" b="b"/>
                <a:pathLst>
                  <a:path w="23320" h="5331" extrusionOk="0">
                    <a:moveTo>
                      <a:pt x="1021" y="1"/>
                    </a:moveTo>
                    <a:cubicBezTo>
                      <a:pt x="454" y="1"/>
                      <a:pt x="0" y="531"/>
                      <a:pt x="144" y="1107"/>
                    </a:cubicBezTo>
                    <a:lnTo>
                      <a:pt x="169" y="1232"/>
                    </a:lnTo>
                    <a:cubicBezTo>
                      <a:pt x="245" y="1633"/>
                      <a:pt x="570" y="1909"/>
                      <a:pt x="971" y="1959"/>
                    </a:cubicBezTo>
                    <a:cubicBezTo>
                      <a:pt x="4255" y="2235"/>
                      <a:pt x="18766" y="4942"/>
                      <a:pt x="20921" y="5267"/>
                    </a:cubicBezTo>
                    <a:cubicBezTo>
                      <a:pt x="21204" y="5311"/>
                      <a:pt x="21451" y="5330"/>
                      <a:pt x="21666" y="5330"/>
                    </a:cubicBezTo>
                    <a:cubicBezTo>
                      <a:pt x="23319" y="5330"/>
                      <a:pt x="23095" y="4168"/>
                      <a:pt x="22851" y="3613"/>
                    </a:cubicBezTo>
                    <a:cubicBezTo>
                      <a:pt x="22601" y="3087"/>
                      <a:pt x="5809" y="355"/>
                      <a:pt x="1097" y="4"/>
                    </a:cubicBezTo>
                    <a:cubicBezTo>
                      <a:pt x="1071" y="2"/>
                      <a:pt x="1046" y="1"/>
                      <a:pt x="1021"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6" name="Google Shape;2569;p34">
                <a:extLst>
                  <a:ext uri="{FF2B5EF4-FFF2-40B4-BE49-F238E27FC236}">
                    <a16:creationId xmlns:a16="http://schemas.microsoft.com/office/drawing/2014/main" xmlns="" id="{D10AFD9A-68A2-6AE9-B040-FFBF6EB71723}"/>
                  </a:ext>
                </a:extLst>
              </p:cNvPr>
              <p:cNvSpPr/>
              <p:nvPr/>
            </p:nvSpPr>
            <p:spPr>
              <a:xfrm>
                <a:off x="10815989" y="4377754"/>
                <a:ext cx="911296" cy="342315"/>
              </a:xfrm>
              <a:custGeom>
                <a:avLst/>
                <a:gdLst/>
                <a:ahLst/>
                <a:cxnLst/>
                <a:rect l="l" t="t" r="r" b="b"/>
                <a:pathLst>
                  <a:path w="32622" h="12254" extrusionOk="0">
                    <a:moveTo>
                      <a:pt x="6468" y="0"/>
                    </a:moveTo>
                    <a:cubicBezTo>
                      <a:pt x="5558" y="0"/>
                      <a:pt x="4828" y="13"/>
                      <a:pt x="4336" y="41"/>
                    </a:cubicBezTo>
                    <a:cubicBezTo>
                      <a:pt x="2532" y="141"/>
                      <a:pt x="0" y="7434"/>
                      <a:pt x="2808" y="9264"/>
                    </a:cubicBezTo>
                    <a:cubicBezTo>
                      <a:pt x="5214" y="10868"/>
                      <a:pt x="24587" y="11695"/>
                      <a:pt x="29600" y="12246"/>
                    </a:cubicBezTo>
                    <a:cubicBezTo>
                      <a:pt x="29638" y="12251"/>
                      <a:pt x="29677" y="12254"/>
                      <a:pt x="29715" y="12254"/>
                    </a:cubicBezTo>
                    <a:cubicBezTo>
                      <a:pt x="30241" y="12254"/>
                      <a:pt x="30672" y="11781"/>
                      <a:pt x="30602" y="11244"/>
                    </a:cubicBezTo>
                    <a:cubicBezTo>
                      <a:pt x="30402" y="9038"/>
                      <a:pt x="30226" y="4151"/>
                      <a:pt x="32331" y="1218"/>
                    </a:cubicBezTo>
                    <a:cubicBezTo>
                      <a:pt x="32621" y="817"/>
                      <a:pt x="13769" y="0"/>
                      <a:pt x="6468"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7" name="Google Shape;2570;p34">
                <a:extLst>
                  <a:ext uri="{FF2B5EF4-FFF2-40B4-BE49-F238E27FC236}">
                    <a16:creationId xmlns:a16="http://schemas.microsoft.com/office/drawing/2014/main" xmlns="" id="{3312BE7C-3419-3DE9-71A8-00B2E25EB2F0}"/>
                  </a:ext>
                </a:extLst>
              </p:cNvPr>
              <p:cNvSpPr/>
              <p:nvPr/>
            </p:nvSpPr>
            <p:spPr>
              <a:xfrm>
                <a:off x="10886700" y="4377825"/>
                <a:ext cx="240884" cy="282895"/>
              </a:xfrm>
              <a:custGeom>
                <a:avLst/>
                <a:gdLst/>
                <a:ahLst/>
                <a:cxnLst/>
                <a:rect l="l" t="t" r="r" b="b"/>
                <a:pathLst>
                  <a:path w="8623" h="16517" extrusionOk="0">
                    <a:moveTo>
                      <a:pt x="5064" y="0"/>
                    </a:moveTo>
                    <a:cubicBezTo>
                      <a:pt x="1" y="7293"/>
                      <a:pt x="2683" y="16516"/>
                      <a:pt x="2683" y="16516"/>
                    </a:cubicBezTo>
                    <a:lnTo>
                      <a:pt x="6292" y="16441"/>
                    </a:lnTo>
                    <a:cubicBezTo>
                      <a:pt x="2933" y="6917"/>
                      <a:pt x="8622" y="251"/>
                      <a:pt x="8622" y="251"/>
                    </a:cubicBezTo>
                    <a:lnTo>
                      <a:pt x="5064"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8" name="Google Shape;2571;p34">
                <a:extLst>
                  <a:ext uri="{FF2B5EF4-FFF2-40B4-BE49-F238E27FC236}">
                    <a16:creationId xmlns:a16="http://schemas.microsoft.com/office/drawing/2014/main" xmlns="" id="{425F137C-8644-C0AE-162C-AA0A20902ED4}"/>
                  </a:ext>
                </a:extLst>
              </p:cNvPr>
              <p:cNvSpPr/>
              <p:nvPr/>
            </p:nvSpPr>
            <p:spPr>
              <a:xfrm>
                <a:off x="11324300" y="4387501"/>
                <a:ext cx="240856" cy="399570"/>
              </a:xfrm>
              <a:custGeom>
                <a:avLst/>
                <a:gdLst/>
                <a:ahLst/>
                <a:cxnLst/>
                <a:rect l="l" t="t" r="r" b="b"/>
                <a:pathLst>
                  <a:path w="8622" h="16518" extrusionOk="0">
                    <a:moveTo>
                      <a:pt x="5038" y="1"/>
                    </a:moveTo>
                    <a:cubicBezTo>
                      <a:pt x="0" y="7294"/>
                      <a:pt x="2682" y="16517"/>
                      <a:pt x="2682" y="16517"/>
                    </a:cubicBezTo>
                    <a:lnTo>
                      <a:pt x="6592" y="16517"/>
                    </a:lnTo>
                    <a:cubicBezTo>
                      <a:pt x="3233" y="6993"/>
                      <a:pt x="8622" y="226"/>
                      <a:pt x="8622" y="226"/>
                    </a:cubicBezTo>
                    <a:lnTo>
                      <a:pt x="5038"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9" name="Google Shape;2572;p34">
                <a:extLst>
                  <a:ext uri="{FF2B5EF4-FFF2-40B4-BE49-F238E27FC236}">
                    <a16:creationId xmlns:a16="http://schemas.microsoft.com/office/drawing/2014/main" xmlns="" id="{DF7EE183-6356-DB33-149C-CBD85DB539F6}"/>
                  </a:ext>
                </a:extLst>
              </p:cNvPr>
              <p:cNvSpPr/>
              <p:nvPr/>
            </p:nvSpPr>
            <p:spPr>
              <a:xfrm>
                <a:off x="11010118" y="4671188"/>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0" name="Google Shape;2573;p34">
                <a:extLst>
                  <a:ext uri="{FF2B5EF4-FFF2-40B4-BE49-F238E27FC236}">
                    <a16:creationId xmlns:a16="http://schemas.microsoft.com/office/drawing/2014/main" xmlns="" id="{F30903E6-6A2F-0109-4299-5C12624D264E}"/>
                  </a:ext>
                </a:extLst>
              </p:cNvPr>
              <p:cNvSpPr/>
              <p:nvPr/>
            </p:nvSpPr>
            <p:spPr>
              <a:xfrm>
                <a:off x="11185652" y="4714231"/>
                <a:ext cx="448105" cy="252085"/>
              </a:xfrm>
              <a:custGeom>
                <a:avLst/>
                <a:gdLst/>
                <a:ahLst/>
                <a:cxnLst/>
                <a:rect l="l" t="t" r="r" b="b"/>
                <a:pathLst>
                  <a:path w="16041" h="9024" extrusionOk="0">
                    <a:moveTo>
                      <a:pt x="10251" y="1"/>
                    </a:moveTo>
                    <a:cubicBezTo>
                      <a:pt x="7494" y="3384"/>
                      <a:pt x="3986" y="6166"/>
                      <a:pt x="1" y="7695"/>
                    </a:cubicBezTo>
                    <a:lnTo>
                      <a:pt x="15665" y="9023"/>
                    </a:lnTo>
                    <a:lnTo>
                      <a:pt x="16041" y="377"/>
                    </a:lnTo>
                    <a:lnTo>
                      <a:pt x="10251"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1" name="Google Shape;2574;p34">
                <a:extLst>
                  <a:ext uri="{FF2B5EF4-FFF2-40B4-BE49-F238E27FC236}">
                    <a16:creationId xmlns:a16="http://schemas.microsoft.com/office/drawing/2014/main" xmlns="" id="{1B9B513D-B1D8-2B7C-630A-540A4959BBD6}"/>
                  </a:ext>
                </a:extLst>
              </p:cNvPr>
              <p:cNvSpPr/>
              <p:nvPr/>
            </p:nvSpPr>
            <p:spPr>
              <a:xfrm>
                <a:off x="10978403" y="4891339"/>
                <a:ext cx="621051" cy="102270"/>
              </a:xfrm>
              <a:custGeom>
                <a:avLst/>
                <a:gdLst/>
                <a:ahLst/>
                <a:cxnLst/>
                <a:rect l="l" t="t" r="r" b="b"/>
                <a:pathLst>
                  <a:path w="22232" h="3661" extrusionOk="0">
                    <a:moveTo>
                      <a:pt x="1611" y="0"/>
                    </a:moveTo>
                    <a:cubicBezTo>
                      <a:pt x="0" y="0"/>
                      <a:pt x="206" y="1094"/>
                      <a:pt x="452" y="1631"/>
                    </a:cubicBezTo>
                    <a:cubicBezTo>
                      <a:pt x="728" y="2207"/>
                      <a:pt x="22157" y="3661"/>
                      <a:pt x="22157" y="3661"/>
                    </a:cubicBezTo>
                    <a:lnTo>
                      <a:pt x="22232" y="1931"/>
                    </a:lnTo>
                    <a:cubicBezTo>
                      <a:pt x="22232" y="1931"/>
                      <a:pt x="4588" y="403"/>
                      <a:pt x="2282" y="52"/>
                    </a:cubicBezTo>
                    <a:cubicBezTo>
                      <a:pt x="2029" y="16"/>
                      <a:pt x="1806" y="0"/>
                      <a:pt x="1611"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2" name="Google Shape;2575;p34">
                <a:extLst>
                  <a:ext uri="{FF2B5EF4-FFF2-40B4-BE49-F238E27FC236}">
                    <a16:creationId xmlns:a16="http://schemas.microsoft.com/office/drawing/2014/main" xmlns="" id="{B5DECAA5-272C-32EC-BDD1-2707CE04B7F7}"/>
                  </a:ext>
                </a:extLst>
              </p:cNvPr>
              <p:cNvSpPr/>
              <p:nvPr/>
            </p:nvSpPr>
            <p:spPr>
              <a:xfrm>
                <a:off x="10977676" y="4656098"/>
                <a:ext cx="621777" cy="89671"/>
              </a:xfrm>
              <a:custGeom>
                <a:avLst/>
                <a:gdLst/>
                <a:ahLst/>
                <a:cxnLst/>
                <a:rect l="l" t="t" r="r" b="b"/>
                <a:pathLst>
                  <a:path w="22258" h="3210" extrusionOk="0">
                    <a:moveTo>
                      <a:pt x="1603" y="1"/>
                    </a:moveTo>
                    <a:cubicBezTo>
                      <a:pt x="1" y="1"/>
                      <a:pt x="207" y="1116"/>
                      <a:pt x="453" y="1630"/>
                    </a:cubicBezTo>
                    <a:cubicBezTo>
                      <a:pt x="729" y="2207"/>
                      <a:pt x="22258" y="3209"/>
                      <a:pt x="22258" y="3209"/>
                    </a:cubicBezTo>
                    <a:lnTo>
                      <a:pt x="21832" y="1305"/>
                    </a:lnTo>
                    <a:cubicBezTo>
                      <a:pt x="21832" y="1305"/>
                      <a:pt x="4588" y="402"/>
                      <a:pt x="2258" y="52"/>
                    </a:cubicBezTo>
                    <a:cubicBezTo>
                      <a:pt x="2011" y="17"/>
                      <a:pt x="1794" y="1"/>
                      <a:pt x="1603"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3" name="Google Shape;2576;p34">
                <a:extLst>
                  <a:ext uri="{FF2B5EF4-FFF2-40B4-BE49-F238E27FC236}">
                    <a16:creationId xmlns:a16="http://schemas.microsoft.com/office/drawing/2014/main" xmlns="" id="{966D14FF-D382-D649-45B6-20EA22E9F5F4}"/>
                  </a:ext>
                </a:extLst>
              </p:cNvPr>
              <p:cNvSpPr/>
              <p:nvPr/>
            </p:nvSpPr>
            <p:spPr>
              <a:xfrm>
                <a:off x="11532577" y="4692526"/>
                <a:ext cx="760000" cy="387598"/>
              </a:xfrm>
              <a:custGeom>
                <a:avLst/>
                <a:gdLst/>
                <a:ahLst/>
                <a:cxnLst/>
                <a:rect l="l" t="t" r="r" b="b"/>
                <a:pathLst>
                  <a:path w="27206" h="13875" extrusionOk="0">
                    <a:moveTo>
                      <a:pt x="1817" y="1"/>
                    </a:moveTo>
                    <a:cubicBezTo>
                      <a:pt x="1817" y="1"/>
                      <a:pt x="2945" y="6918"/>
                      <a:pt x="314" y="10577"/>
                    </a:cubicBezTo>
                    <a:cubicBezTo>
                      <a:pt x="0" y="10987"/>
                      <a:pt x="17453" y="13875"/>
                      <a:pt x="22543" y="13875"/>
                    </a:cubicBezTo>
                    <a:cubicBezTo>
                      <a:pt x="22748" y="13875"/>
                      <a:pt x="22933" y="13870"/>
                      <a:pt x="23096" y="13860"/>
                    </a:cubicBezTo>
                    <a:cubicBezTo>
                      <a:pt x="24800" y="13785"/>
                      <a:pt x="27206" y="6868"/>
                      <a:pt x="24549" y="5113"/>
                    </a:cubicBezTo>
                    <a:cubicBezTo>
                      <a:pt x="21918" y="3384"/>
                      <a:pt x="1818" y="1"/>
                      <a:pt x="1817"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4" name="Google Shape;2577;p34">
                <a:extLst>
                  <a:ext uri="{FF2B5EF4-FFF2-40B4-BE49-F238E27FC236}">
                    <a16:creationId xmlns:a16="http://schemas.microsoft.com/office/drawing/2014/main" xmlns="" id="{D5FD4A3E-6EEE-15E0-2275-FDD38C6B1596}"/>
                  </a:ext>
                </a:extLst>
              </p:cNvPr>
              <p:cNvSpPr/>
              <p:nvPr/>
            </p:nvSpPr>
            <p:spPr>
              <a:xfrm>
                <a:off x="11635850" y="4709500"/>
                <a:ext cx="100119" cy="305289"/>
              </a:xfrm>
              <a:custGeom>
                <a:avLst/>
                <a:gdLst/>
                <a:ahLst/>
                <a:cxnLst/>
                <a:rect l="l" t="t" r="r" b="b"/>
                <a:pathLst>
                  <a:path w="3584" h="16818" extrusionOk="0">
                    <a:moveTo>
                      <a:pt x="1003" y="0"/>
                    </a:moveTo>
                    <a:lnTo>
                      <a:pt x="1003" y="0"/>
                    </a:lnTo>
                    <a:cubicBezTo>
                      <a:pt x="2005" y="9775"/>
                      <a:pt x="0" y="16266"/>
                      <a:pt x="0" y="16266"/>
                    </a:cubicBezTo>
                    <a:lnTo>
                      <a:pt x="1378" y="16818"/>
                    </a:lnTo>
                    <a:cubicBezTo>
                      <a:pt x="3584" y="9950"/>
                      <a:pt x="2832" y="527"/>
                      <a:pt x="2832" y="527"/>
                    </a:cubicBezTo>
                    <a:lnTo>
                      <a:pt x="1003"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5" name="Google Shape;2578;p34">
                <a:extLst>
                  <a:ext uri="{FF2B5EF4-FFF2-40B4-BE49-F238E27FC236}">
                    <a16:creationId xmlns:a16="http://schemas.microsoft.com/office/drawing/2014/main" xmlns="" id="{24A64189-BCB3-E0B9-CEFC-E3782BE3B71B}"/>
                  </a:ext>
                </a:extLst>
              </p:cNvPr>
              <p:cNvSpPr/>
              <p:nvPr/>
            </p:nvSpPr>
            <p:spPr>
              <a:xfrm>
                <a:off x="11720550" y="4727850"/>
                <a:ext cx="100147" cy="305289"/>
              </a:xfrm>
              <a:custGeom>
                <a:avLst/>
                <a:gdLst/>
                <a:ahLst/>
                <a:cxnLst/>
                <a:rect l="l" t="t" r="r" b="b"/>
                <a:pathLst>
                  <a:path w="3585" h="16818" extrusionOk="0">
                    <a:moveTo>
                      <a:pt x="1003" y="0"/>
                    </a:moveTo>
                    <a:lnTo>
                      <a:pt x="1003" y="0"/>
                    </a:lnTo>
                    <a:cubicBezTo>
                      <a:pt x="2006" y="9775"/>
                      <a:pt x="1" y="16266"/>
                      <a:pt x="1" y="16266"/>
                    </a:cubicBezTo>
                    <a:lnTo>
                      <a:pt x="1379" y="16818"/>
                    </a:lnTo>
                    <a:cubicBezTo>
                      <a:pt x="3585" y="9950"/>
                      <a:pt x="2833" y="527"/>
                      <a:pt x="2833" y="527"/>
                    </a:cubicBezTo>
                    <a:lnTo>
                      <a:pt x="1003"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6" name="Google Shape;2579;p34">
                <a:extLst>
                  <a:ext uri="{FF2B5EF4-FFF2-40B4-BE49-F238E27FC236}">
                    <a16:creationId xmlns:a16="http://schemas.microsoft.com/office/drawing/2014/main" xmlns="" id="{1D3E26CB-9581-874F-103D-C3BE653429A5}"/>
                  </a:ext>
                </a:extLst>
              </p:cNvPr>
              <p:cNvSpPr/>
              <p:nvPr/>
            </p:nvSpPr>
            <p:spPr>
              <a:xfrm>
                <a:off x="12037725" y="4788075"/>
                <a:ext cx="100147" cy="289511"/>
              </a:xfrm>
              <a:custGeom>
                <a:avLst/>
                <a:gdLst/>
                <a:ahLst/>
                <a:cxnLst/>
                <a:rect l="l" t="t" r="r" b="b"/>
                <a:pathLst>
                  <a:path w="3585" h="16793" extrusionOk="0">
                    <a:moveTo>
                      <a:pt x="1003" y="0"/>
                    </a:moveTo>
                    <a:cubicBezTo>
                      <a:pt x="2005" y="9749"/>
                      <a:pt x="0" y="16266"/>
                      <a:pt x="0" y="16266"/>
                    </a:cubicBezTo>
                    <a:lnTo>
                      <a:pt x="1379" y="16792"/>
                    </a:lnTo>
                    <a:cubicBezTo>
                      <a:pt x="3584" y="9925"/>
                      <a:pt x="2832" y="526"/>
                      <a:pt x="2832" y="526"/>
                    </a:cubicBezTo>
                    <a:lnTo>
                      <a:pt x="1003"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7" name="Google Shape;2580;p34">
                <a:extLst>
                  <a:ext uri="{FF2B5EF4-FFF2-40B4-BE49-F238E27FC236}">
                    <a16:creationId xmlns:a16="http://schemas.microsoft.com/office/drawing/2014/main" xmlns="" id="{9CD4CD36-E88D-EF16-5CE7-91AD731BB2C3}"/>
                  </a:ext>
                </a:extLst>
              </p:cNvPr>
              <p:cNvSpPr/>
              <p:nvPr/>
            </p:nvSpPr>
            <p:spPr>
              <a:xfrm>
                <a:off x="12122426" y="4813322"/>
                <a:ext cx="100147" cy="273054"/>
              </a:xfrm>
              <a:custGeom>
                <a:avLst/>
                <a:gdLst/>
                <a:ahLst/>
                <a:cxnLst/>
                <a:rect l="l" t="t" r="r" b="b"/>
                <a:pathLst>
                  <a:path w="3585" h="16793" extrusionOk="0">
                    <a:moveTo>
                      <a:pt x="1003" y="0"/>
                    </a:moveTo>
                    <a:cubicBezTo>
                      <a:pt x="2006" y="9749"/>
                      <a:pt x="1" y="16266"/>
                      <a:pt x="1" y="16266"/>
                    </a:cubicBezTo>
                    <a:lnTo>
                      <a:pt x="1379" y="16792"/>
                    </a:lnTo>
                    <a:cubicBezTo>
                      <a:pt x="3585" y="9925"/>
                      <a:pt x="2833" y="526"/>
                      <a:pt x="2833" y="526"/>
                    </a:cubicBezTo>
                    <a:lnTo>
                      <a:pt x="1003"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29" name="Google Shape;2581;p34">
              <a:extLst>
                <a:ext uri="{FF2B5EF4-FFF2-40B4-BE49-F238E27FC236}">
                  <a16:creationId xmlns:a16="http://schemas.microsoft.com/office/drawing/2014/main" xmlns="" id="{61D51ED9-A909-5112-C3E6-A6AC2D1A9AF4}"/>
                </a:ext>
              </a:extLst>
            </p:cNvPr>
            <p:cNvGrpSpPr/>
            <p:nvPr/>
          </p:nvGrpSpPr>
          <p:grpSpPr>
            <a:xfrm rot="-900009">
              <a:off x="838577" y="3542103"/>
              <a:ext cx="1544661" cy="992856"/>
              <a:chOff x="10815989" y="4086867"/>
              <a:chExt cx="1555002" cy="999509"/>
            </a:xfrm>
          </p:grpSpPr>
          <p:sp>
            <p:nvSpPr>
              <p:cNvPr id="30" name="Google Shape;2582;p34">
                <a:extLst>
                  <a:ext uri="{FF2B5EF4-FFF2-40B4-BE49-F238E27FC236}">
                    <a16:creationId xmlns:a16="http://schemas.microsoft.com/office/drawing/2014/main" xmlns="" id="{17A2466E-99C3-E030-5F4D-ED36D279FE0D}"/>
                  </a:ext>
                </a:extLst>
              </p:cNvPr>
              <p:cNvSpPr/>
              <p:nvPr/>
            </p:nvSpPr>
            <p:spPr>
              <a:xfrm>
                <a:off x="11071538" y="4103013"/>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 name="Google Shape;2583;p34">
                <a:extLst>
                  <a:ext uri="{FF2B5EF4-FFF2-40B4-BE49-F238E27FC236}">
                    <a16:creationId xmlns:a16="http://schemas.microsoft.com/office/drawing/2014/main" xmlns="" id="{FF96E244-64C1-A3E8-249B-52716A4EDE46}"/>
                  </a:ext>
                </a:extLst>
              </p:cNvPr>
              <p:cNvSpPr/>
              <p:nvPr/>
            </p:nvSpPr>
            <p:spPr>
              <a:xfrm>
                <a:off x="11266860" y="4143631"/>
                <a:ext cx="445312" cy="253482"/>
              </a:xfrm>
              <a:custGeom>
                <a:avLst/>
                <a:gdLst/>
                <a:ahLst/>
                <a:cxnLst/>
                <a:rect l="l" t="t" r="r" b="b"/>
                <a:pathLst>
                  <a:path w="15941" h="9074" extrusionOk="0">
                    <a:moveTo>
                      <a:pt x="9500" y="0"/>
                    </a:moveTo>
                    <a:cubicBezTo>
                      <a:pt x="6968" y="3208"/>
                      <a:pt x="3560" y="5765"/>
                      <a:pt x="1" y="7745"/>
                    </a:cubicBezTo>
                    <a:lnTo>
                      <a:pt x="15565" y="9073"/>
                    </a:lnTo>
                    <a:lnTo>
                      <a:pt x="15941" y="427"/>
                    </a:lnTo>
                    <a:lnTo>
                      <a:pt x="9500" y="0"/>
                    </a:lnTo>
                    <a:close/>
                  </a:path>
                </a:pathLst>
              </a:custGeom>
              <a:solidFill>
                <a:srgbClr val="EFEF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2" name="Google Shape;2584;p34">
                <a:extLst>
                  <a:ext uri="{FF2B5EF4-FFF2-40B4-BE49-F238E27FC236}">
                    <a16:creationId xmlns:a16="http://schemas.microsoft.com/office/drawing/2014/main" xmlns="" id="{66D25C48-6168-7172-3CD8-134DF8FBCC47}"/>
                  </a:ext>
                </a:extLst>
              </p:cNvPr>
              <p:cNvSpPr/>
              <p:nvPr/>
            </p:nvSpPr>
            <p:spPr>
              <a:xfrm>
                <a:off x="11056732" y="4321940"/>
                <a:ext cx="621135" cy="102466"/>
              </a:xfrm>
              <a:custGeom>
                <a:avLst/>
                <a:gdLst/>
                <a:ahLst/>
                <a:cxnLst/>
                <a:rect l="l" t="t" r="r" b="b"/>
                <a:pathLst>
                  <a:path w="22235" h="3668" extrusionOk="0">
                    <a:moveTo>
                      <a:pt x="1567" y="0"/>
                    </a:moveTo>
                    <a:cubicBezTo>
                      <a:pt x="1" y="0"/>
                      <a:pt x="189" y="1104"/>
                      <a:pt x="455" y="1638"/>
                    </a:cubicBezTo>
                    <a:cubicBezTo>
                      <a:pt x="731" y="2214"/>
                      <a:pt x="22160" y="3668"/>
                      <a:pt x="22160" y="3668"/>
                    </a:cubicBezTo>
                    <a:lnTo>
                      <a:pt x="22235" y="1938"/>
                    </a:lnTo>
                    <a:cubicBezTo>
                      <a:pt x="22235" y="1938"/>
                      <a:pt x="4591" y="409"/>
                      <a:pt x="2260" y="59"/>
                    </a:cubicBezTo>
                    <a:cubicBezTo>
                      <a:pt x="1997" y="19"/>
                      <a:pt x="1768" y="0"/>
                      <a:pt x="1567"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2585;p34">
                <a:extLst>
                  <a:ext uri="{FF2B5EF4-FFF2-40B4-BE49-F238E27FC236}">
                    <a16:creationId xmlns:a16="http://schemas.microsoft.com/office/drawing/2014/main" xmlns="" id="{338525EC-23C9-28DA-8B21-AD05F98DA2FE}"/>
                  </a:ext>
                </a:extLst>
              </p:cNvPr>
              <p:cNvSpPr/>
              <p:nvPr/>
            </p:nvSpPr>
            <p:spPr>
              <a:xfrm>
                <a:off x="11055978" y="4086867"/>
                <a:ext cx="621889" cy="89001"/>
              </a:xfrm>
              <a:custGeom>
                <a:avLst/>
                <a:gdLst/>
                <a:ahLst/>
                <a:cxnLst/>
                <a:rect l="l" t="t" r="r" b="b"/>
                <a:pathLst>
                  <a:path w="22262" h="3186" extrusionOk="0">
                    <a:moveTo>
                      <a:pt x="1597" y="1"/>
                    </a:moveTo>
                    <a:cubicBezTo>
                      <a:pt x="0" y="1"/>
                      <a:pt x="186" y="1095"/>
                      <a:pt x="432" y="1631"/>
                    </a:cubicBezTo>
                    <a:cubicBezTo>
                      <a:pt x="708" y="2208"/>
                      <a:pt x="22262" y="3185"/>
                      <a:pt x="22262" y="3185"/>
                    </a:cubicBezTo>
                    <a:lnTo>
                      <a:pt x="21836" y="1306"/>
                    </a:lnTo>
                    <a:cubicBezTo>
                      <a:pt x="21836" y="1306"/>
                      <a:pt x="4593" y="403"/>
                      <a:pt x="2262" y="52"/>
                    </a:cubicBezTo>
                    <a:cubicBezTo>
                      <a:pt x="2012" y="17"/>
                      <a:pt x="1791" y="1"/>
                      <a:pt x="1597" y="1"/>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2586;p34">
                <a:extLst>
                  <a:ext uri="{FF2B5EF4-FFF2-40B4-BE49-F238E27FC236}">
                    <a16:creationId xmlns:a16="http://schemas.microsoft.com/office/drawing/2014/main" xmlns="" id="{530F324A-631D-7E1E-1311-193C19249319}"/>
                  </a:ext>
                </a:extLst>
              </p:cNvPr>
              <p:cNvSpPr/>
              <p:nvPr/>
            </p:nvSpPr>
            <p:spPr>
              <a:xfrm>
                <a:off x="11610991" y="4123322"/>
                <a:ext cx="760000" cy="387598"/>
              </a:xfrm>
              <a:custGeom>
                <a:avLst/>
                <a:gdLst/>
                <a:ahLst/>
                <a:cxnLst/>
                <a:rect l="l" t="t" r="r" b="b"/>
                <a:pathLst>
                  <a:path w="27206" h="13875" extrusionOk="0">
                    <a:moveTo>
                      <a:pt x="1792" y="1"/>
                    </a:moveTo>
                    <a:cubicBezTo>
                      <a:pt x="1792" y="1"/>
                      <a:pt x="2920" y="6893"/>
                      <a:pt x="314" y="10552"/>
                    </a:cubicBezTo>
                    <a:cubicBezTo>
                      <a:pt x="0" y="10986"/>
                      <a:pt x="17453" y="13875"/>
                      <a:pt x="22544" y="13875"/>
                    </a:cubicBezTo>
                    <a:cubicBezTo>
                      <a:pt x="22748" y="13875"/>
                      <a:pt x="22933" y="13870"/>
                      <a:pt x="23096" y="13860"/>
                    </a:cubicBezTo>
                    <a:cubicBezTo>
                      <a:pt x="24800" y="13760"/>
                      <a:pt x="27206" y="6843"/>
                      <a:pt x="24549" y="5113"/>
                    </a:cubicBezTo>
                    <a:cubicBezTo>
                      <a:pt x="21918" y="3384"/>
                      <a:pt x="1793" y="1"/>
                      <a:pt x="1792" y="1"/>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2587;p34">
                <a:extLst>
                  <a:ext uri="{FF2B5EF4-FFF2-40B4-BE49-F238E27FC236}">
                    <a16:creationId xmlns:a16="http://schemas.microsoft.com/office/drawing/2014/main" xmlns="" id="{23372638-FC00-6293-A8DA-50DB91F6363C}"/>
                  </a:ext>
                </a:extLst>
              </p:cNvPr>
              <p:cNvSpPr/>
              <p:nvPr/>
            </p:nvSpPr>
            <p:spPr>
              <a:xfrm>
                <a:off x="11742950" y="4151449"/>
                <a:ext cx="140066" cy="371629"/>
              </a:xfrm>
              <a:custGeom>
                <a:avLst/>
                <a:gdLst/>
                <a:ahLst/>
                <a:cxnLst/>
                <a:rect l="l" t="t" r="r" b="b"/>
                <a:pathLst>
                  <a:path w="5014" h="16793" extrusionOk="0">
                    <a:moveTo>
                      <a:pt x="1404" y="0"/>
                    </a:moveTo>
                    <a:cubicBezTo>
                      <a:pt x="2808" y="9750"/>
                      <a:pt x="1" y="16266"/>
                      <a:pt x="1" y="16266"/>
                    </a:cubicBezTo>
                    <a:lnTo>
                      <a:pt x="1930" y="16792"/>
                    </a:lnTo>
                    <a:cubicBezTo>
                      <a:pt x="5013" y="9925"/>
                      <a:pt x="3961" y="527"/>
                      <a:pt x="3961" y="527"/>
                    </a:cubicBezTo>
                    <a:lnTo>
                      <a:pt x="1404" y="0"/>
                    </a:ln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 name="Google Shape;2588;p34">
                <a:extLst>
                  <a:ext uri="{FF2B5EF4-FFF2-40B4-BE49-F238E27FC236}">
                    <a16:creationId xmlns:a16="http://schemas.microsoft.com/office/drawing/2014/main" xmlns="" id="{F7908A7D-76C7-30B6-E7BB-9DE4A63FCEB2}"/>
                  </a:ext>
                </a:extLst>
              </p:cNvPr>
              <p:cNvSpPr/>
              <p:nvPr/>
            </p:nvSpPr>
            <p:spPr>
              <a:xfrm>
                <a:off x="12133625" y="4224026"/>
                <a:ext cx="140079" cy="349504"/>
              </a:xfrm>
              <a:custGeom>
                <a:avLst/>
                <a:gdLst/>
                <a:ahLst/>
                <a:cxnLst/>
                <a:rect l="l" t="t" r="r" b="b"/>
                <a:pathLst>
                  <a:path w="5014" h="16793" extrusionOk="0">
                    <a:moveTo>
                      <a:pt x="1404" y="1"/>
                    </a:moveTo>
                    <a:cubicBezTo>
                      <a:pt x="2808" y="9750"/>
                      <a:pt x="1" y="16267"/>
                      <a:pt x="1" y="16267"/>
                    </a:cubicBezTo>
                    <a:lnTo>
                      <a:pt x="1931" y="16793"/>
                    </a:lnTo>
                    <a:cubicBezTo>
                      <a:pt x="5013" y="9926"/>
                      <a:pt x="3961" y="527"/>
                      <a:pt x="3961" y="527"/>
                    </a:cubicBezTo>
                    <a:lnTo>
                      <a:pt x="1404" y="1"/>
                    </a:ln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2589;p34">
                <a:extLst>
                  <a:ext uri="{FF2B5EF4-FFF2-40B4-BE49-F238E27FC236}">
                    <a16:creationId xmlns:a16="http://schemas.microsoft.com/office/drawing/2014/main" xmlns="" id="{35F99A8F-3414-25A3-6B32-48D48DCEEEE2}"/>
                  </a:ext>
                </a:extLst>
              </p:cNvPr>
              <p:cNvSpPr/>
              <p:nvPr/>
            </p:nvSpPr>
            <p:spPr>
              <a:xfrm>
                <a:off x="11621830" y="4437423"/>
                <a:ext cx="638566" cy="357345"/>
              </a:xfrm>
              <a:custGeom>
                <a:avLst/>
                <a:gdLst/>
                <a:ahLst/>
                <a:cxnLst/>
                <a:rect l="l" t="t" r="r" b="b"/>
                <a:pathLst>
                  <a:path w="22859" h="12792" extrusionOk="0">
                    <a:moveTo>
                      <a:pt x="1247" y="1"/>
                    </a:moveTo>
                    <a:cubicBezTo>
                      <a:pt x="757" y="1"/>
                      <a:pt x="375" y="380"/>
                      <a:pt x="352" y="887"/>
                    </a:cubicBezTo>
                    <a:lnTo>
                      <a:pt x="26" y="8155"/>
                    </a:lnTo>
                    <a:cubicBezTo>
                      <a:pt x="1" y="8631"/>
                      <a:pt x="377" y="9057"/>
                      <a:pt x="853" y="9108"/>
                    </a:cubicBezTo>
                    <a:lnTo>
                      <a:pt x="22457" y="12792"/>
                    </a:lnTo>
                    <a:cubicBezTo>
                      <a:pt x="21981" y="9333"/>
                      <a:pt x="22858" y="4070"/>
                      <a:pt x="22858" y="4070"/>
                    </a:cubicBezTo>
                    <a:lnTo>
                      <a:pt x="1379" y="10"/>
                    </a:lnTo>
                    <a:cubicBezTo>
                      <a:pt x="1334" y="4"/>
                      <a:pt x="1290" y="1"/>
                      <a:pt x="1247" y="1"/>
                    </a:cubicBezTo>
                    <a:close/>
                  </a:path>
                </a:pathLst>
              </a:custGeom>
              <a:solidFill>
                <a:srgbClr val="F1EAF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8" name="Google Shape;2590;p34">
                <a:extLst>
                  <a:ext uri="{FF2B5EF4-FFF2-40B4-BE49-F238E27FC236}">
                    <a16:creationId xmlns:a16="http://schemas.microsoft.com/office/drawing/2014/main" xmlns="" id="{B62CC1DC-6CC7-01A2-F0B2-CEBA7BE2238B}"/>
                  </a:ext>
                </a:extLst>
              </p:cNvPr>
              <p:cNvSpPr/>
              <p:nvPr/>
            </p:nvSpPr>
            <p:spPr>
              <a:xfrm>
                <a:off x="11621830" y="4437423"/>
                <a:ext cx="448105" cy="326560"/>
              </a:xfrm>
              <a:custGeom>
                <a:avLst/>
                <a:gdLst/>
                <a:ahLst/>
                <a:cxnLst/>
                <a:rect l="l" t="t" r="r" b="b"/>
                <a:pathLst>
                  <a:path w="16041" h="11690" extrusionOk="0">
                    <a:moveTo>
                      <a:pt x="1247" y="1"/>
                    </a:moveTo>
                    <a:cubicBezTo>
                      <a:pt x="757" y="1"/>
                      <a:pt x="375" y="380"/>
                      <a:pt x="352" y="887"/>
                    </a:cubicBezTo>
                    <a:lnTo>
                      <a:pt x="26" y="8155"/>
                    </a:lnTo>
                    <a:cubicBezTo>
                      <a:pt x="1" y="8631"/>
                      <a:pt x="377" y="9057"/>
                      <a:pt x="853" y="9108"/>
                    </a:cubicBezTo>
                    <a:lnTo>
                      <a:pt x="16041" y="11689"/>
                    </a:lnTo>
                    <a:cubicBezTo>
                      <a:pt x="12607" y="8857"/>
                      <a:pt x="9800" y="5148"/>
                      <a:pt x="7645" y="1188"/>
                    </a:cubicBezTo>
                    <a:lnTo>
                      <a:pt x="1379" y="10"/>
                    </a:lnTo>
                    <a:cubicBezTo>
                      <a:pt x="1334" y="4"/>
                      <a:pt x="1290" y="1"/>
                      <a:pt x="1247" y="1"/>
                    </a:cubicBezTo>
                    <a:close/>
                  </a:path>
                </a:pathLst>
              </a:custGeom>
              <a:solidFill>
                <a:srgbClr val="EFEF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9" name="Google Shape;2591;p34">
                <a:extLst>
                  <a:ext uri="{FF2B5EF4-FFF2-40B4-BE49-F238E27FC236}">
                    <a16:creationId xmlns:a16="http://schemas.microsoft.com/office/drawing/2014/main" xmlns="" id="{ABF0B891-0039-C2E8-34A6-44A1058547DC}"/>
                  </a:ext>
                </a:extLst>
              </p:cNvPr>
              <p:cNvSpPr/>
              <p:nvPr/>
            </p:nvSpPr>
            <p:spPr>
              <a:xfrm>
                <a:off x="11835365" y="4470582"/>
                <a:ext cx="425031" cy="324186"/>
              </a:xfrm>
              <a:custGeom>
                <a:avLst/>
                <a:gdLst/>
                <a:ahLst/>
                <a:cxnLst/>
                <a:rect l="l" t="t" r="r" b="b"/>
                <a:pathLst>
                  <a:path w="15215" h="11605" extrusionOk="0">
                    <a:moveTo>
                      <a:pt x="1" y="1"/>
                    </a:moveTo>
                    <a:lnTo>
                      <a:pt x="1" y="1"/>
                    </a:lnTo>
                    <a:cubicBezTo>
                      <a:pt x="2156" y="3961"/>
                      <a:pt x="4963" y="7695"/>
                      <a:pt x="8397" y="10502"/>
                    </a:cubicBezTo>
                    <a:lnTo>
                      <a:pt x="14813" y="11605"/>
                    </a:lnTo>
                    <a:cubicBezTo>
                      <a:pt x="14337" y="8146"/>
                      <a:pt x="15214" y="2883"/>
                      <a:pt x="15214" y="2883"/>
                    </a:cubicBezTo>
                    <a:lnTo>
                      <a:pt x="1"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0" name="Google Shape;2592;p34">
                <a:extLst>
                  <a:ext uri="{FF2B5EF4-FFF2-40B4-BE49-F238E27FC236}">
                    <a16:creationId xmlns:a16="http://schemas.microsoft.com/office/drawing/2014/main" xmlns="" id="{21DCBF7D-F73B-9C8F-E594-BB784EA20019}"/>
                  </a:ext>
                </a:extLst>
              </p:cNvPr>
              <p:cNvSpPr/>
              <p:nvPr/>
            </p:nvSpPr>
            <p:spPr>
              <a:xfrm>
                <a:off x="11658257" y="4408147"/>
                <a:ext cx="653847" cy="162945"/>
              </a:xfrm>
              <a:custGeom>
                <a:avLst/>
                <a:gdLst/>
                <a:ahLst/>
                <a:cxnLst/>
                <a:rect l="l" t="t" r="r" b="b"/>
                <a:pathLst>
                  <a:path w="23406" h="5833" extrusionOk="0">
                    <a:moveTo>
                      <a:pt x="939" y="1"/>
                    </a:moveTo>
                    <a:cubicBezTo>
                      <a:pt x="451" y="1"/>
                      <a:pt x="49" y="386"/>
                      <a:pt x="25" y="882"/>
                    </a:cubicBezTo>
                    <a:cubicBezTo>
                      <a:pt x="0" y="1359"/>
                      <a:pt x="351" y="1785"/>
                      <a:pt x="827" y="1835"/>
                    </a:cubicBezTo>
                    <a:cubicBezTo>
                      <a:pt x="4461" y="2286"/>
                      <a:pt x="18872" y="5469"/>
                      <a:pt x="21003" y="5770"/>
                    </a:cubicBezTo>
                    <a:cubicBezTo>
                      <a:pt x="21286" y="5813"/>
                      <a:pt x="21533" y="5833"/>
                      <a:pt x="21748" y="5833"/>
                    </a:cubicBezTo>
                    <a:cubicBezTo>
                      <a:pt x="23406" y="5833"/>
                      <a:pt x="23199" y="4670"/>
                      <a:pt x="22932" y="4115"/>
                    </a:cubicBezTo>
                    <a:cubicBezTo>
                      <a:pt x="22682" y="3589"/>
                      <a:pt x="5313" y="431"/>
                      <a:pt x="1028" y="5"/>
                    </a:cubicBezTo>
                    <a:cubicBezTo>
                      <a:pt x="998" y="2"/>
                      <a:pt x="968" y="1"/>
                      <a:pt x="93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1" name="Google Shape;2593;p34">
                <a:extLst>
                  <a:ext uri="{FF2B5EF4-FFF2-40B4-BE49-F238E27FC236}">
                    <a16:creationId xmlns:a16="http://schemas.microsoft.com/office/drawing/2014/main" xmlns="" id="{7B4A67E8-F956-4912-1ABF-F78F1441BD9E}"/>
                  </a:ext>
                </a:extLst>
              </p:cNvPr>
              <p:cNvSpPr/>
              <p:nvPr/>
            </p:nvSpPr>
            <p:spPr>
              <a:xfrm>
                <a:off x="11635322" y="4664423"/>
                <a:ext cx="651444" cy="148921"/>
              </a:xfrm>
              <a:custGeom>
                <a:avLst/>
                <a:gdLst/>
                <a:ahLst/>
                <a:cxnLst/>
                <a:rect l="l" t="t" r="r" b="b"/>
                <a:pathLst>
                  <a:path w="23320" h="5331" extrusionOk="0">
                    <a:moveTo>
                      <a:pt x="1021" y="1"/>
                    </a:moveTo>
                    <a:cubicBezTo>
                      <a:pt x="454" y="1"/>
                      <a:pt x="0" y="531"/>
                      <a:pt x="144" y="1107"/>
                    </a:cubicBezTo>
                    <a:lnTo>
                      <a:pt x="169" y="1232"/>
                    </a:lnTo>
                    <a:cubicBezTo>
                      <a:pt x="245" y="1633"/>
                      <a:pt x="570" y="1909"/>
                      <a:pt x="971" y="1959"/>
                    </a:cubicBezTo>
                    <a:cubicBezTo>
                      <a:pt x="4255" y="2235"/>
                      <a:pt x="18766" y="4942"/>
                      <a:pt x="20921" y="5267"/>
                    </a:cubicBezTo>
                    <a:cubicBezTo>
                      <a:pt x="21204" y="5311"/>
                      <a:pt x="21451" y="5330"/>
                      <a:pt x="21666" y="5330"/>
                    </a:cubicBezTo>
                    <a:cubicBezTo>
                      <a:pt x="23319" y="5330"/>
                      <a:pt x="23095" y="4168"/>
                      <a:pt x="22851" y="3613"/>
                    </a:cubicBezTo>
                    <a:cubicBezTo>
                      <a:pt x="22601" y="3087"/>
                      <a:pt x="5809" y="355"/>
                      <a:pt x="1097" y="4"/>
                    </a:cubicBezTo>
                    <a:cubicBezTo>
                      <a:pt x="1071" y="2"/>
                      <a:pt x="1046" y="1"/>
                      <a:pt x="1021"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2" name="Google Shape;2594;p34">
                <a:extLst>
                  <a:ext uri="{FF2B5EF4-FFF2-40B4-BE49-F238E27FC236}">
                    <a16:creationId xmlns:a16="http://schemas.microsoft.com/office/drawing/2014/main" xmlns="" id="{D9850331-91AE-49AB-81D1-DEA872318F27}"/>
                  </a:ext>
                </a:extLst>
              </p:cNvPr>
              <p:cNvSpPr/>
              <p:nvPr/>
            </p:nvSpPr>
            <p:spPr>
              <a:xfrm>
                <a:off x="10815989" y="4377754"/>
                <a:ext cx="911296" cy="342315"/>
              </a:xfrm>
              <a:custGeom>
                <a:avLst/>
                <a:gdLst/>
                <a:ahLst/>
                <a:cxnLst/>
                <a:rect l="l" t="t" r="r" b="b"/>
                <a:pathLst>
                  <a:path w="32622" h="12254" extrusionOk="0">
                    <a:moveTo>
                      <a:pt x="6468" y="0"/>
                    </a:moveTo>
                    <a:cubicBezTo>
                      <a:pt x="5558" y="0"/>
                      <a:pt x="4828" y="13"/>
                      <a:pt x="4336" y="41"/>
                    </a:cubicBezTo>
                    <a:cubicBezTo>
                      <a:pt x="2532" y="141"/>
                      <a:pt x="0" y="7434"/>
                      <a:pt x="2808" y="9264"/>
                    </a:cubicBezTo>
                    <a:cubicBezTo>
                      <a:pt x="5214" y="10868"/>
                      <a:pt x="24587" y="11695"/>
                      <a:pt x="29600" y="12246"/>
                    </a:cubicBezTo>
                    <a:cubicBezTo>
                      <a:pt x="29638" y="12251"/>
                      <a:pt x="29677" y="12254"/>
                      <a:pt x="29715" y="12254"/>
                    </a:cubicBezTo>
                    <a:cubicBezTo>
                      <a:pt x="30241" y="12254"/>
                      <a:pt x="30672" y="11781"/>
                      <a:pt x="30602" y="11244"/>
                    </a:cubicBezTo>
                    <a:cubicBezTo>
                      <a:pt x="30402" y="9038"/>
                      <a:pt x="30226" y="4151"/>
                      <a:pt x="32331" y="1218"/>
                    </a:cubicBezTo>
                    <a:cubicBezTo>
                      <a:pt x="32621" y="817"/>
                      <a:pt x="13769" y="0"/>
                      <a:pt x="6468"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3" name="Google Shape;2595;p34">
                <a:extLst>
                  <a:ext uri="{FF2B5EF4-FFF2-40B4-BE49-F238E27FC236}">
                    <a16:creationId xmlns:a16="http://schemas.microsoft.com/office/drawing/2014/main" xmlns="" id="{21528EB0-2027-1839-F7E9-45F6ADD97E09}"/>
                  </a:ext>
                </a:extLst>
              </p:cNvPr>
              <p:cNvSpPr/>
              <p:nvPr/>
            </p:nvSpPr>
            <p:spPr>
              <a:xfrm>
                <a:off x="10886700" y="4377825"/>
                <a:ext cx="240884" cy="282895"/>
              </a:xfrm>
              <a:custGeom>
                <a:avLst/>
                <a:gdLst/>
                <a:ahLst/>
                <a:cxnLst/>
                <a:rect l="l" t="t" r="r" b="b"/>
                <a:pathLst>
                  <a:path w="8623" h="16517" extrusionOk="0">
                    <a:moveTo>
                      <a:pt x="5064" y="0"/>
                    </a:moveTo>
                    <a:cubicBezTo>
                      <a:pt x="1" y="7293"/>
                      <a:pt x="2683" y="16516"/>
                      <a:pt x="2683" y="16516"/>
                    </a:cubicBezTo>
                    <a:lnTo>
                      <a:pt x="6292" y="16441"/>
                    </a:lnTo>
                    <a:cubicBezTo>
                      <a:pt x="2933" y="6917"/>
                      <a:pt x="8622" y="251"/>
                      <a:pt x="8622" y="251"/>
                    </a:cubicBezTo>
                    <a:lnTo>
                      <a:pt x="5064" y="0"/>
                    </a:ln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4" name="Google Shape;2596;p34">
                <a:extLst>
                  <a:ext uri="{FF2B5EF4-FFF2-40B4-BE49-F238E27FC236}">
                    <a16:creationId xmlns:a16="http://schemas.microsoft.com/office/drawing/2014/main" xmlns="" id="{04AB9C41-CF6F-7025-D557-2C46A9D23EA1}"/>
                  </a:ext>
                </a:extLst>
              </p:cNvPr>
              <p:cNvSpPr/>
              <p:nvPr/>
            </p:nvSpPr>
            <p:spPr>
              <a:xfrm>
                <a:off x="11324300" y="4387501"/>
                <a:ext cx="240856" cy="399570"/>
              </a:xfrm>
              <a:custGeom>
                <a:avLst/>
                <a:gdLst/>
                <a:ahLst/>
                <a:cxnLst/>
                <a:rect l="l" t="t" r="r" b="b"/>
                <a:pathLst>
                  <a:path w="8622" h="16518" extrusionOk="0">
                    <a:moveTo>
                      <a:pt x="5038" y="1"/>
                    </a:moveTo>
                    <a:cubicBezTo>
                      <a:pt x="0" y="7294"/>
                      <a:pt x="2682" y="16517"/>
                      <a:pt x="2682" y="16517"/>
                    </a:cubicBezTo>
                    <a:lnTo>
                      <a:pt x="6592" y="16517"/>
                    </a:lnTo>
                    <a:cubicBezTo>
                      <a:pt x="3233" y="6993"/>
                      <a:pt x="8622" y="226"/>
                      <a:pt x="8622" y="226"/>
                    </a:cubicBezTo>
                    <a:lnTo>
                      <a:pt x="5038" y="1"/>
                    </a:ln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5" name="Google Shape;2597;p34">
                <a:extLst>
                  <a:ext uri="{FF2B5EF4-FFF2-40B4-BE49-F238E27FC236}">
                    <a16:creationId xmlns:a16="http://schemas.microsoft.com/office/drawing/2014/main" xmlns="" id="{FA563C9C-AA7A-B49A-D43A-B6B65E166B5E}"/>
                  </a:ext>
                </a:extLst>
              </p:cNvPr>
              <p:cNvSpPr/>
              <p:nvPr/>
            </p:nvSpPr>
            <p:spPr>
              <a:xfrm>
                <a:off x="11010118" y="4671188"/>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6" name="Google Shape;2598;p34">
                <a:extLst>
                  <a:ext uri="{FF2B5EF4-FFF2-40B4-BE49-F238E27FC236}">
                    <a16:creationId xmlns:a16="http://schemas.microsoft.com/office/drawing/2014/main" xmlns="" id="{8280FAE5-22A7-7992-A8FC-85FB5AAEF996}"/>
                  </a:ext>
                </a:extLst>
              </p:cNvPr>
              <p:cNvSpPr/>
              <p:nvPr/>
            </p:nvSpPr>
            <p:spPr>
              <a:xfrm>
                <a:off x="11185652" y="4714231"/>
                <a:ext cx="448105" cy="252085"/>
              </a:xfrm>
              <a:custGeom>
                <a:avLst/>
                <a:gdLst/>
                <a:ahLst/>
                <a:cxnLst/>
                <a:rect l="l" t="t" r="r" b="b"/>
                <a:pathLst>
                  <a:path w="16041" h="9024" extrusionOk="0">
                    <a:moveTo>
                      <a:pt x="10251" y="1"/>
                    </a:moveTo>
                    <a:cubicBezTo>
                      <a:pt x="7494" y="3384"/>
                      <a:pt x="3986" y="6166"/>
                      <a:pt x="1" y="7695"/>
                    </a:cubicBezTo>
                    <a:lnTo>
                      <a:pt x="15665" y="9023"/>
                    </a:lnTo>
                    <a:lnTo>
                      <a:pt x="16041" y="377"/>
                    </a:lnTo>
                    <a:lnTo>
                      <a:pt x="10251" y="1"/>
                    </a:lnTo>
                    <a:close/>
                  </a:path>
                </a:pathLst>
              </a:custGeom>
              <a:solidFill>
                <a:srgbClr val="EFEF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7" name="Google Shape;2599;p34">
                <a:extLst>
                  <a:ext uri="{FF2B5EF4-FFF2-40B4-BE49-F238E27FC236}">
                    <a16:creationId xmlns:a16="http://schemas.microsoft.com/office/drawing/2014/main" xmlns="" id="{3FED9B09-2D4A-07FC-5751-01193CAB6220}"/>
                  </a:ext>
                </a:extLst>
              </p:cNvPr>
              <p:cNvSpPr/>
              <p:nvPr/>
            </p:nvSpPr>
            <p:spPr>
              <a:xfrm>
                <a:off x="10978403" y="4891339"/>
                <a:ext cx="621051" cy="102270"/>
              </a:xfrm>
              <a:custGeom>
                <a:avLst/>
                <a:gdLst/>
                <a:ahLst/>
                <a:cxnLst/>
                <a:rect l="l" t="t" r="r" b="b"/>
                <a:pathLst>
                  <a:path w="22232" h="3661" extrusionOk="0">
                    <a:moveTo>
                      <a:pt x="1611" y="0"/>
                    </a:moveTo>
                    <a:cubicBezTo>
                      <a:pt x="0" y="0"/>
                      <a:pt x="206" y="1094"/>
                      <a:pt x="452" y="1631"/>
                    </a:cubicBezTo>
                    <a:cubicBezTo>
                      <a:pt x="728" y="2207"/>
                      <a:pt x="22157" y="3661"/>
                      <a:pt x="22157" y="3661"/>
                    </a:cubicBezTo>
                    <a:lnTo>
                      <a:pt x="22232" y="1931"/>
                    </a:lnTo>
                    <a:cubicBezTo>
                      <a:pt x="22232" y="1931"/>
                      <a:pt x="4588" y="403"/>
                      <a:pt x="2282" y="52"/>
                    </a:cubicBezTo>
                    <a:cubicBezTo>
                      <a:pt x="2029" y="16"/>
                      <a:pt x="1806" y="0"/>
                      <a:pt x="1611"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8" name="Google Shape;2600;p34">
                <a:extLst>
                  <a:ext uri="{FF2B5EF4-FFF2-40B4-BE49-F238E27FC236}">
                    <a16:creationId xmlns:a16="http://schemas.microsoft.com/office/drawing/2014/main" xmlns="" id="{18A03870-C2E7-615E-75CB-66B6A17842C4}"/>
                  </a:ext>
                </a:extLst>
              </p:cNvPr>
              <p:cNvSpPr/>
              <p:nvPr/>
            </p:nvSpPr>
            <p:spPr>
              <a:xfrm>
                <a:off x="10977676" y="4656098"/>
                <a:ext cx="621777" cy="89671"/>
              </a:xfrm>
              <a:custGeom>
                <a:avLst/>
                <a:gdLst/>
                <a:ahLst/>
                <a:cxnLst/>
                <a:rect l="l" t="t" r="r" b="b"/>
                <a:pathLst>
                  <a:path w="22258" h="3210" extrusionOk="0">
                    <a:moveTo>
                      <a:pt x="1603" y="1"/>
                    </a:moveTo>
                    <a:cubicBezTo>
                      <a:pt x="1" y="1"/>
                      <a:pt x="207" y="1116"/>
                      <a:pt x="453" y="1630"/>
                    </a:cubicBezTo>
                    <a:cubicBezTo>
                      <a:pt x="729" y="2207"/>
                      <a:pt x="22258" y="3209"/>
                      <a:pt x="22258" y="3209"/>
                    </a:cubicBezTo>
                    <a:lnTo>
                      <a:pt x="21832" y="1305"/>
                    </a:lnTo>
                    <a:cubicBezTo>
                      <a:pt x="21832" y="1305"/>
                      <a:pt x="4588" y="402"/>
                      <a:pt x="2258" y="52"/>
                    </a:cubicBezTo>
                    <a:cubicBezTo>
                      <a:pt x="2011" y="17"/>
                      <a:pt x="1794" y="1"/>
                      <a:pt x="1603"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9" name="Google Shape;2601;p34">
                <a:extLst>
                  <a:ext uri="{FF2B5EF4-FFF2-40B4-BE49-F238E27FC236}">
                    <a16:creationId xmlns:a16="http://schemas.microsoft.com/office/drawing/2014/main" xmlns="" id="{805433CC-BA15-192D-3925-D00BE3329ECE}"/>
                  </a:ext>
                </a:extLst>
              </p:cNvPr>
              <p:cNvSpPr/>
              <p:nvPr/>
            </p:nvSpPr>
            <p:spPr>
              <a:xfrm>
                <a:off x="11532577" y="4692526"/>
                <a:ext cx="760000" cy="387598"/>
              </a:xfrm>
              <a:custGeom>
                <a:avLst/>
                <a:gdLst/>
                <a:ahLst/>
                <a:cxnLst/>
                <a:rect l="l" t="t" r="r" b="b"/>
                <a:pathLst>
                  <a:path w="27206" h="13875" extrusionOk="0">
                    <a:moveTo>
                      <a:pt x="1817" y="1"/>
                    </a:moveTo>
                    <a:cubicBezTo>
                      <a:pt x="1817" y="1"/>
                      <a:pt x="2945" y="6918"/>
                      <a:pt x="314" y="10577"/>
                    </a:cubicBezTo>
                    <a:cubicBezTo>
                      <a:pt x="0" y="10987"/>
                      <a:pt x="17453" y="13875"/>
                      <a:pt x="22543" y="13875"/>
                    </a:cubicBezTo>
                    <a:cubicBezTo>
                      <a:pt x="22748" y="13875"/>
                      <a:pt x="22933" y="13870"/>
                      <a:pt x="23096" y="13860"/>
                    </a:cubicBezTo>
                    <a:cubicBezTo>
                      <a:pt x="24800" y="13785"/>
                      <a:pt x="27206" y="6868"/>
                      <a:pt x="24549" y="5113"/>
                    </a:cubicBezTo>
                    <a:cubicBezTo>
                      <a:pt x="21918" y="3384"/>
                      <a:pt x="1818" y="1"/>
                      <a:pt x="1817"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0" name="Google Shape;2602;p34">
                <a:extLst>
                  <a:ext uri="{FF2B5EF4-FFF2-40B4-BE49-F238E27FC236}">
                    <a16:creationId xmlns:a16="http://schemas.microsoft.com/office/drawing/2014/main" xmlns="" id="{709B1EC6-6C1B-677B-8502-F433504FDE7B}"/>
                  </a:ext>
                </a:extLst>
              </p:cNvPr>
              <p:cNvSpPr/>
              <p:nvPr/>
            </p:nvSpPr>
            <p:spPr>
              <a:xfrm>
                <a:off x="11635850" y="4709500"/>
                <a:ext cx="100119" cy="305289"/>
              </a:xfrm>
              <a:custGeom>
                <a:avLst/>
                <a:gdLst/>
                <a:ahLst/>
                <a:cxnLst/>
                <a:rect l="l" t="t" r="r" b="b"/>
                <a:pathLst>
                  <a:path w="3584" h="16818" extrusionOk="0">
                    <a:moveTo>
                      <a:pt x="1003" y="0"/>
                    </a:moveTo>
                    <a:lnTo>
                      <a:pt x="1003" y="0"/>
                    </a:lnTo>
                    <a:cubicBezTo>
                      <a:pt x="2005" y="9775"/>
                      <a:pt x="0" y="16266"/>
                      <a:pt x="0" y="16266"/>
                    </a:cubicBezTo>
                    <a:lnTo>
                      <a:pt x="1378" y="16818"/>
                    </a:lnTo>
                    <a:cubicBezTo>
                      <a:pt x="3584" y="9950"/>
                      <a:pt x="2832" y="527"/>
                      <a:pt x="2832" y="527"/>
                    </a:cubicBezTo>
                    <a:lnTo>
                      <a:pt x="1003" y="0"/>
                    </a:ln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1" name="Google Shape;2603;p34">
                <a:extLst>
                  <a:ext uri="{FF2B5EF4-FFF2-40B4-BE49-F238E27FC236}">
                    <a16:creationId xmlns:a16="http://schemas.microsoft.com/office/drawing/2014/main" xmlns="" id="{4E77BEF9-0693-7699-5E6D-BD0D39393FF7}"/>
                  </a:ext>
                </a:extLst>
              </p:cNvPr>
              <p:cNvSpPr/>
              <p:nvPr/>
            </p:nvSpPr>
            <p:spPr>
              <a:xfrm>
                <a:off x="11720550" y="4727850"/>
                <a:ext cx="100147" cy="305289"/>
              </a:xfrm>
              <a:custGeom>
                <a:avLst/>
                <a:gdLst/>
                <a:ahLst/>
                <a:cxnLst/>
                <a:rect l="l" t="t" r="r" b="b"/>
                <a:pathLst>
                  <a:path w="3585" h="16818" extrusionOk="0">
                    <a:moveTo>
                      <a:pt x="1003" y="0"/>
                    </a:moveTo>
                    <a:lnTo>
                      <a:pt x="1003" y="0"/>
                    </a:lnTo>
                    <a:cubicBezTo>
                      <a:pt x="2006" y="9775"/>
                      <a:pt x="1" y="16266"/>
                      <a:pt x="1" y="16266"/>
                    </a:cubicBezTo>
                    <a:lnTo>
                      <a:pt x="1379" y="16818"/>
                    </a:lnTo>
                    <a:cubicBezTo>
                      <a:pt x="3585" y="9950"/>
                      <a:pt x="2833" y="527"/>
                      <a:pt x="2833" y="527"/>
                    </a:cubicBezTo>
                    <a:lnTo>
                      <a:pt x="1003" y="0"/>
                    </a:ln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2" name="Google Shape;2604;p34">
                <a:extLst>
                  <a:ext uri="{FF2B5EF4-FFF2-40B4-BE49-F238E27FC236}">
                    <a16:creationId xmlns:a16="http://schemas.microsoft.com/office/drawing/2014/main" xmlns="" id="{5445C198-C672-4288-3D9A-5E1795B439F4}"/>
                  </a:ext>
                </a:extLst>
              </p:cNvPr>
              <p:cNvSpPr/>
              <p:nvPr/>
            </p:nvSpPr>
            <p:spPr>
              <a:xfrm>
                <a:off x="12037725" y="4788075"/>
                <a:ext cx="100147" cy="289511"/>
              </a:xfrm>
              <a:custGeom>
                <a:avLst/>
                <a:gdLst/>
                <a:ahLst/>
                <a:cxnLst/>
                <a:rect l="l" t="t" r="r" b="b"/>
                <a:pathLst>
                  <a:path w="3585" h="16793" extrusionOk="0">
                    <a:moveTo>
                      <a:pt x="1003" y="0"/>
                    </a:moveTo>
                    <a:cubicBezTo>
                      <a:pt x="2005" y="9749"/>
                      <a:pt x="0" y="16266"/>
                      <a:pt x="0" y="16266"/>
                    </a:cubicBezTo>
                    <a:lnTo>
                      <a:pt x="1379" y="16792"/>
                    </a:lnTo>
                    <a:cubicBezTo>
                      <a:pt x="3584" y="9925"/>
                      <a:pt x="2832" y="526"/>
                      <a:pt x="2832" y="526"/>
                    </a:cubicBezTo>
                    <a:lnTo>
                      <a:pt x="1003" y="0"/>
                    </a:ln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3" name="Google Shape;2605;p34">
                <a:extLst>
                  <a:ext uri="{FF2B5EF4-FFF2-40B4-BE49-F238E27FC236}">
                    <a16:creationId xmlns:a16="http://schemas.microsoft.com/office/drawing/2014/main" xmlns="" id="{83554568-F4E0-F1FB-BDD4-C7C62E7A53B3}"/>
                  </a:ext>
                </a:extLst>
              </p:cNvPr>
              <p:cNvSpPr/>
              <p:nvPr/>
            </p:nvSpPr>
            <p:spPr>
              <a:xfrm>
                <a:off x="12122426" y="4813322"/>
                <a:ext cx="100147" cy="273054"/>
              </a:xfrm>
              <a:custGeom>
                <a:avLst/>
                <a:gdLst/>
                <a:ahLst/>
                <a:cxnLst/>
                <a:rect l="l" t="t" r="r" b="b"/>
                <a:pathLst>
                  <a:path w="3585" h="16793" extrusionOk="0">
                    <a:moveTo>
                      <a:pt x="1003" y="0"/>
                    </a:moveTo>
                    <a:cubicBezTo>
                      <a:pt x="2006" y="9749"/>
                      <a:pt x="1" y="16266"/>
                      <a:pt x="1" y="16266"/>
                    </a:cubicBezTo>
                    <a:lnTo>
                      <a:pt x="1379" y="16792"/>
                    </a:lnTo>
                    <a:cubicBezTo>
                      <a:pt x="3585" y="9925"/>
                      <a:pt x="2833" y="526"/>
                      <a:pt x="2833" y="526"/>
                    </a:cubicBezTo>
                    <a:lnTo>
                      <a:pt x="1003" y="0"/>
                    </a:ln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spTree>
    <p:custDataLst>
      <p:tags r:id="rId1"/>
    </p:custDataLst>
    <p:extLst>
      <p:ext uri="{BB962C8B-B14F-4D97-AF65-F5344CB8AC3E}">
        <p14:creationId xmlns:p14="http://schemas.microsoft.com/office/powerpoint/2010/main" xmlns="" val="2802999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sp>
        <p:nvSpPr>
          <p:cNvPr id="11" name="矩形 9">
            <a:extLst>
              <a:ext uri="{FF2B5EF4-FFF2-40B4-BE49-F238E27FC236}">
                <a16:creationId xmlns:a16="http://schemas.microsoft.com/office/drawing/2014/main" xmlns="" id="{B9935EF3-4E8C-43CE-EBBC-1A7B26FAD4B5}"/>
              </a:ext>
            </a:extLst>
          </p:cNvPr>
          <p:cNvSpPr/>
          <p:nvPr/>
        </p:nvSpPr>
        <p:spPr>
          <a:xfrm>
            <a:off x="1605363" y="629940"/>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pic>
        <p:nvPicPr>
          <p:cNvPr id="5" name="图片 4">
            <a:extLst>
              <a:ext uri="{FF2B5EF4-FFF2-40B4-BE49-F238E27FC236}">
                <a16:creationId xmlns:a16="http://schemas.microsoft.com/office/drawing/2014/main" xmlns="" id="{1CA772E4-99A1-088D-F9FE-447DA2CC3033}"/>
              </a:ext>
            </a:extLst>
          </p:cNvPr>
          <p:cNvPicPr>
            <a:picLocks noChangeAspect="1"/>
          </p:cNvPicPr>
          <p:nvPr/>
        </p:nvPicPr>
        <p:blipFill rotWithShape="1">
          <a:blip r:embed="rId6" cstate="screen">
            <a:extLst>
              <a:ext uri="{28A0092B-C50C-407E-A947-70E740481C1C}">
                <a14:useLocalDpi xmlns:a14="http://schemas.microsoft.com/office/drawing/2010/main" xmlns=""/>
              </a:ext>
            </a:extLst>
          </a:blip>
          <a:srcRect/>
          <a:stretch/>
        </p:blipFill>
        <p:spPr>
          <a:xfrm>
            <a:off x="974941" y="446885"/>
            <a:ext cx="1987319" cy="862247"/>
          </a:xfrm>
          <a:prstGeom prst="rect">
            <a:avLst/>
          </a:prstGeom>
        </p:spPr>
      </p:pic>
      <p:sp>
        <p:nvSpPr>
          <p:cNvPr id="6" name="文本框 9">
            <a:extLst>
              <a:ext uri="{FF2B5EF4-FFF2-40B4-BE49-F238E27FC236}">
                <a16:creationId xmlns:a16="http://schemas.microsoft.com/office/drawing/2014/main" xmlns="" id="{2B37A1E8-BD13-EE7B-4862-64DFD346D54F}"/>
              </a:ext>
            </a:extLst>
          </p:cNvPr>
          <p:cNvSpPr txBox="1"/>
          <p:nvPr/>
        </p:nvSpPr>
        <p:spPr>
          <a:xfrm>
            <a:off x="1198179" y="647177"/>
            <a:ext cx="14358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Times New Roman" panose="02020603050405020304" pitchFamily="18" charset="0"/>
              </a:rPr>
              <a:t>PHT </a:t>
            </a:r>
            <a:r>
              <a:rPr lang="en-US" sz="2400" b="1" dirty="0" err="1">
                <a:solidFill>
                  <a:prstClr val="black"/>
                </a:solidFill>
                <a:latin typeface="Times New Roman" panose="02020603050405020304" pitchFamily="18" charset="0"/>
              </a:rPr>
              <a:t>số</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1</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Light" panose="020F0302020204030204"/>
              <a:ea typeface="字魂27号-布丁体" panose="00000500000000000000" pitchFamily="2" charset="-122"/>
              <a:cs typeface="+mn-cs"/>
            </a:endParaRPr>
          </a:p>
        </p:txBody>
      </p:sp>
      <p:grpSp>
        <p:nvGrpSpPr>
          <p:cNvPr id="7" name="Group 6">
            <a:extLst>
              <a:ext uri="{FF2B5EF4-FFF2-40B4-BE49-F238E27FC236}">
                <a16:creationId xmlns:a16="http://schemas.microsoft.com/office/drawing/2014/main" xmlns="" id="{B7F6AD2A-AECD-14BF-5129-02C61423019B}"/>
              </a:ext>
            </a:extLst>
          </p:cNvPr>
          <p:cNvGrpSpPr>
            <a:grpSpLocks/>
          </p:cNvGrpSpPr>
          <p:nvPr/>
        </p:nvGrpSpPr>
        <p:grpSpPr bwMode="auto">
          <a:xfrm>
            <a:off x="958396" y="1193936"/>
            <a:ext cx="11004331" cy="5139055"/>
            <a:chOff x="684" y="1553"/>
            <a:chExt cx="11240" cy="8093"/>
          </a:xfrm>
        </p:grpSpPr>
        <p:sp>
          <p:nvSpPr>
            <p:cNvPr id="8" name="Rectangle 7">
              <a:extLst>
                <a:ext uri="{FF2B5EF4-FFF2-40B4-BE49-F238E27FC236}">
                  <a16:creationId xmlns:a16="http://schemas.microsoft.com/office/drawing/2014/main" xmlns="" id="{5EF5AAC8-996B-68C7-F567-BC8B334BA063}"/>
                </a:ext>
              </a:extLst>
            </p:cNvPr>
            <p:cNvSpPr>
              <a:spLocks noChangeArrowheads="1"/>
            </p:cNvSpPr>
            <p:nvPr/>
          </p:nvSpPr>
          <p:spPr bwMode="auto">
            <a:xfrm>
              <a:off x="684" y="1669"/>
              <a:ext cx="11240" cy="797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r>
                <a:rPr lang="en-US" sz="1200">
                  <a:effectLst/>
                  <a:latin typeface=".VnTime"/>
                  <a:ea typeface="Times New Roman" panose="02020603050405020304" pitchFamily="18" charset="0"/>
                  <a:cs typeface="Times New Roman" panose="02020603050405020304" pitchFamily="18" charset="0"/>
                </a:rPr>
                <a:t> </a:t>
              </a:r>
            </a:p>
          </p:txBody>
        </p:sp>
        <p:sp>
          <p:nvSpPr>
            <p:cNvPr id="9" name="TextBox 4">
              <a:extLst>
                <a:ext uri="{FF2B5EF4-FFF2-40B4-BE49-F238E27FC236}">
                  <a16:creationId xmlns:a16="http://schemas.microsoft.com/office/drawing/2014/main" xmlns="" id="{12B22E4D-2A06-75D3-BA9B-1ECB183EE10F}"/>
                </a:ext>
              </a:extLst>
            </p:cNvPr>
            <p:cNvSpPr>
              <a:spLocks noChangeArrowheads="1"/>
            </p:cNvSpPr>
            <p:nvPr/>
          </p:nvSpPr>
          <p:spPr bwMode="auto">
            <a:xfrm>
              <a:off x="4082" y="1553"/>
              <a:ext cx="3537" cy="1797"/>
            </a:xfrm>
            <a:prstGeom prst="roundRect">
              <a:avLst>
                <a:gd name="adj" fmla="val 16639"/>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lnSpc>
                  <a:spcPct val="115000"/>
                </a:lnSpc>
              </a:pPr>
              <a:r>
                <a:rPr lang="en-US" b="1" kern="1200" dirty="0">
                  <a:solidFill>
                    <a:srgbClr val="7030A0"/>
                  </a:solidFill>
                  <a:effectLst/>
                  <a:latin typeface="Times New Roman" panose="02020603050405020304" pitchFamily="18" charset="0"/>
                  <a:cs typeface="Times New Roman" panose="02020603050405020304" pitchFamily="18" charset="0"/>
                </a:rPr>
                <a:t>VẤN ĐỀ CẦN BÀN LUẬN</a:t>
              </a:r>
              <a:endParaRPr lang="en-US" dirty="0">
                <a:solidFill>
                  <a:srgbClr val="7030A0"/>
                </a:solidFill>
                <a:effectLst/>
                <a:latin typeface=".VnTime"/>
                <a:ea typeface="Times New Roman" panose="02020603050405020304" pitchFamily="18" charset="0"/>
                <a:cs typeface="Times New Roman" panose="02020603050405020304" pitchFamily="18" charset="0"/>
              </a:endParaRPr>
            </a:p>
            <a:p>
              <a:pPr algn="ctr" eaLnBrk="0" fontAlgn="base" hangingPunct="0">
                <a:lnSpc>
                  <a:spcPct val="115000"/>
                </a:lnSpc>
              </a:pPr>
              <a:r>
                <a:rPr lang="en-US" kern="1200" dirty="0" err="1">
                  <a:solidFill>
                    <a:srgbClr val="7030A0"/>
                  </a:solidFill>
                  <a:effectLst/>
                  <a:latin typeface="Times New Roman" panose="02020603050405020304" pitchFamily="18" charset="0"/>
                  <a:cs typeface="Times New Roman" panose="02020603050405020304" pitchFamily="18" charset="0"/>
                </a:rPr>
                <a:t>Hình</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ảnh</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hoa</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sen</a:t>
              </a:r>
              <a:r>
                <a:rPr lang="en-US" kern="1200" dirty="0">
                  <a:solidFill>
                    <a:srgbClr val="7030A0"/>
                  </a:solidFill>
                  <a:effectLst/>
                  <a:latin typeface="Times New Roman" panose="02020603050405020304" pitchFamily="18" charset="0"/>
                  <a:cs typeface="Times New Roman" panose="02020603050405020304" pitchFamily="18" charset="0"/>
                </a:rPr>
                <a:t> </a:t>
              </a:r>
              <a:endParaRPr lang="en-US" dirty="0">
                <a:solidFill>
                  <a:srgbClr val="7030A0"/>
                </a:solidFill>
                <a:effectLst/>
                <a:latin typeface=".VnTime"/>
                <a:ea typeface="Times New Roman" panose="02020603050405020304" pitchFamily="18" charset="0"/>
                <a:cs typeface="Times New Roman" panose="02020603050405020304" pitchFamily="18" charset="0"/>
              </a:endParaRPr>
            </a:p>
            <a:p>
              <a:pPr algn="ctr" eaLnBrk="0" fontAlgn="base" hangingPunct="0">
                <a:lnSpc>
                  <a:spcPct val="115000"/>
                </a:lnSpc>
              </a:pPr>
              <a:r>
                <a:rPr lang="en-US" kern="1200" dirty="0" err="1">
                  <a:solidFill>
                    <a:srgbClr val="7030A0"/>
                  </a:solidFill>
                  <a:effectLst/>
                  <a:latin typeface="Times New Roman" panose="02020603050405020304" pitchFamily="18" charset="0"/>
                  <a:cs typeface="Times New Roman" panose="02020603050405020304" pitchFamily="18" charset="0"/>
                </a:rPr>
                <a:t>trong</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bài</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smtClean="0">
                  <a:solidFill>
                    <a:srgbClr val="7030A0"/>
                  </a:solidFill>
                  <a:effectLst/>
                  <a:latin typeface="Times New Roman" panose="02020603050405020304" pitchFamily="18" charset="0"/>
                  <a:cs typeface="Times New Roman" panose="02020603050405020304" pitchFamily="18" charset="0"/>
                </a:rPr>
                <a:t>ca</a:t>
              </a:r>
              <a:r>
                <a:rPr lang="en-US" kern="1200" dirty="0" smtClean="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dao</a:t>
              </a:r>
              <a:endParaRPr lang="en-US" dirty="0">
                <a:solidFill>
                  <a:srgbClr val="7030A0"/>
                </a:solidFill>
                <a:effectLst/>
                <a:latin typeface=".VnTime"/>
                <a:ea typeface="Times New Roman" panose="02020603050405020304" pitchFamily="18" charset="0"/>
                <a:cs typeface="Times New Roman" panose="02020603050405020304" pitchFamily="18" charset="0"/>
              </a:endParaRPr>
            </a:p>
          </p:txBody>
        </p:sp>
        <p:sp>
          <p:nvSpPr>
            <p:cNvPr id="10" name="TextBox 8">
              <a:extLst>
                <a:ext uri="{FF2B5EF4-FFF2-40B4-BE49-F238E27FC236}">
                  <a16:creationId xmlns:a16="http://schemas.microsoft.com/office/drawing/2014/main" xmlns="" id="{98DF2B0B-F471-D7A3-0723-739ABBDDF30F}"/>
                </a:ext>
              </a:extLst>
            </p:cNvPr>
            <p:cNvSpPr>
              <a:spLocks noChangeArrowheads="1"/>
            </p:cNvSpPr>
            <p:nvPr/>
          </p:nvSpPr>
          <p:spPr bwMode="auto">
            <a:xfrm>
              <a:off x="7792" y="4104"/>
              <a:ext cx="3571" cy="1884"/>
            </a:xfrm>
            <a:prstGeom prst="roundRect">
              <a:avLst>
                <a:gd name="adj" fmla="val 12713"/>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r>
                <a:rPr lang="en-US" b="1" kern="1200" dirty="0">
                  <a:solidFill>
                    <a:srgbClr val="7030A0"/>
                  </a:solidFill>
                  <a:effectLst/>
                  <a:latin typeface="Times New Roman" panose="02020603050405020304" pitchFamily="18" charset="0"/>
                  <a:cs typeface="Times New Roman" panose="02020603050405020304" pitchFamily="18" charset="0"/>
                </a:rPr>
                <a:t>Ý KIẾN LỚN 2</a:t>
              </a:r>
              <a:endParaRPr lang="en-US" dirty="0">
                <a:solidFill>
                  <a:srgbClr val="7030A0"/>
                </a:solidFill>
                <a:effectLst/>
                <a:latin typeface=".VnTime"/>
                <a:ea typeface="Times New Roman" panose="02020603050405020304" pitchFamily="18" charset="0"/>
                <a:cs typeface="Times New Roman" panose="02020603050405020304" pitchFamily="18" charset="0"/>
              </a:endParaRPr>
            </a:p>
            <a:p>
              <a:pPr algn="ctr" eaLnBrk="0" fontAlgn="base" hangingPunct="0"/>
              <a:r>
                <a:rPr lang="en-US" kern="1200" dirty="0">
                  <a:solidFill>
                    <a:srgbClr val="7030A0"/>
                  </a:solidFill>
                  <a:effectLst/>
                  <a:latin typeface="Times New Roman" panose="02020603050405020304" pitchFamily="18" charset="0"/>
                  <a:cs typeface="Times New Roman" panose="02020603050405020304" pitchFamily="18" charset="0"/>
                </a:rPr>
                <a:t>Qua </a:t>
              </a:r>
              <a:r>
                <a:rPr lang="en-US" kern="1200" dirty="0" err="1">
                  <a:solidFill>
                    <a:srgbClr val="7030A0"/>
                  </a:solidFill>
                  <a:effectLst/>
                  <a:latin typeface="Times New Roman" panose="02020603050405020304" pitchFamily="18" charset="0"/>
                  <a:cs typeface="Times New Roman" panose="02020603050405020304" pitchFamily="18" charset="0"/>
                </a:rPr>
                <a:t>hình</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ảnh</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hoa</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sen</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tác</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gia</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dân</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gian</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đa</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gửi</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gắm</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những</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triết</a:t>
              </a:r>
              <a:r>
                <a:rPr lang="en-US" kern="1200" dirty="0">
                  <a:solidFill>
                    <a:srgbClr val="7030A0"/>
                  </a:solidFill>
                  <a:effectLst/>
                  <a:latin typeface="Times New Roman" panose="02020603050405020304" pitchFamily="18" charset="0"/>
                  <a:cs typeface="Times New Roman" panose="02020603050405020304" pitchFamily="18" charset="0"/>
                </a:rPr>
                <a:t> lí </a:t>
              </a:r>
              <a:r>
                <a:rPr lang="en-US" kern="1200" dirty="0" err="1">
                  <a:solidFill>
                    <a:srgbClr val="7030A0"/>
                  </a:solidFill>
                  <a:effectLst/>
                  <a:latin typeface="Times New Roman" panose="02020603050405020304" pitchFamily="18" charset="0"/>
                  <a:cs typeface="Times New Roman" panose="02020603050405020304" pitchFamily="18" charset="0"/>
                </a:rPr>
                <a:t>sống</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sâu</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sắc</a:t>
              </a:r>
              <a:r>
                <a:rPr lang="en-US" kern="1200" dirty="0">
                  <a:solidFill>
                    <a:srgbClr val="7030A0"/>
                  </a:solidFill>
                  <a:effectLst/>
                  <a:latin typeface="Times New Roman" panose="02020603050405020304" pitchFamily="18" charset="0"/>
                  <a:cs typeface="Times New Roman" panose="02020603050405020304" pitchFamily="18" charset="0"/>
                </a:rPr>
                <a:t>….</a:t>
              </a:r>
              <a:endParaRPr lang="en-US" dirty="0">
                <a:solidFill>
                  <a:srgbClr val="7030A0"/>
                </a:solidFill>
                <a:effectLst/>
                <a:latin typeface=".VnTime"/>
                <a:ea typeface="Times New Roman" panose="02020603050405020304" pitchFamily="18" charset="0"/>
                <a:cs typeface="Times New Roman" panose="02020603050405020304" pitchFamily="18" charset="0"/>
              </a:endParaRPr>
            </a:p>
          </p:txBody>
        </p:sp>
        <p:sp>
          <p:nvSpPr>
            <p:cNvPr id="14" name="TextBox 8">
              <a:extLst>
                <a:ext uri="{FF2B5EF4-FFF2-40B4-BE49-F238E27FC236}">
                  <a16:creationId xmlns:a16="http://schemas.microsoft.com/office/drawing/2014/main" xmlns="" id="{BF44B9D8-A6DB-9604-371C-1CCEAE9AE38B}"/>
                </a:ext>
              </a:extLst>
            </p:cNvPr>
            <p:cNvSpPr>
              <a:spLocks noChangeArrowheads="1"/>
            </p:cNvSpPr>
            <p:nvPr/>
          </p:nvSpPr>
          <p:spPr bwMode="auto">
            <a:xfrm>
              <a:off x="701" y="6195"/>
              <a:ext cx="2288" cy="3335"/>
            </a:xfrm>
            <a:prstGeom prst="roundRect">
              <a:avLst>
                <a:gd name="adj" fmla="val 5986"/>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r>
                <a:rPr lang="en-US" b="1" kern="1200" dirty="0">
                  <a:solidFill>
                    <a:srgbClr val="7030A0"/>
                  </a:solidFill>
                  <a:effectLst/>
                  <a:latin typeface="Times New Roman" panose="02020603050405020304" pitchFamily="18" charset="0"/>
                  <a:cs typeface="Times New Roman" panose="02020603050405020304" pitchFamily="18" charset="0"/>
                </a:rPr>
                <a:t>Ý KIẾN NHỎ 1.1</a:t>
              </a:r>
              <a:endParaRPr lang="en-US" dirty="0">
                <a:solidFill>
                  <a:srgbClr val="7030A0"/>
                </a:solidFill>
                <a:effectLst/>
                <a:latin typeface=".VnTime"/>
                <a:ea typeface="Times New Roman" panose="02020603050405020304" pitchFamily="18" charset="0"/>
                <a:cs typeface="Times New Roman" panose="02020603050405020304" pitchFamily="18" charset="0"/>
              </a:endParaRPr>
            </a:p>
            <a:p>
              <a:pPr algn="just" eaLnBrk="0" fontAlgn="base" hangingPunct="0">
                <a:spcAft>
                  <a:spcPts val="0"/>
                </a:spcAft>
              </a:pPr>
              <a:r>
                <a:rPr lang="en-US" kern="1200" dirty="0" err="1">
                  <a:solidFill>
                    <a:srgbClr val="7030A0"/>
                  </a:solidFill>
                  <a:effectLst/>
                  <a:latin typeface="Times New Roman" panose="02020603050405020304" pitchFamily="18" charset="0"/>
                  <a:cs typeface="Times New Roman" panose="02020603050405020304" pitchFamily="18" charset="0"/>
                </a:rPr>
                <a:t>Câu</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thư</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nhất</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tác</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gia</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dân</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gian</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khẳng</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định</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va</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tuyệt</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đối</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ve</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đẹp</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không</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gi</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sánh</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nổi</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của</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cây</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sen</a:t>
              </a:r>
              <a:r>
                <a:rPr lang="en-US" kern="1200" dirty="0">
                  <a:solidFill>
                    <a:srgbClr val="7030A0"/>
                  </a:solidFill>
                  <a:effectLst/>
                  <a:latin typeface="Times New Roman" panose="02020603050405020304" pitchFamily="18" charset="0"/>
                  <a:cs typeface="Times New Roman" panose="02020603050405020304" pitchFamily="18" charset="0"/>
                </a:rPr>
                <a:t> ở </a:t>
              </a:r>
              <a:r>
                <a:rPr lang="en-US" kern="1200" dirty="0" err="1">
                  <a:solidFill>
                    <a:srgbClr val="7030A0"/>
                  </a:solidFill>
                  <a:effectLst/>
                  <a:latin typeface="Times New Roman" panose="02020603050405020304" pitchFamily="18" charset="0"/>
                  <a:cs typeface="Times New Roman" panose="02020603050405020304" pitchFamily="18" charset="0"/>
                </a:rPr>
                <a:t>trong</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đầm</a:t>
              </a:r>
              <a:r>
                <a:rPr lang="en-US" kern="1200" dirty="0">
                  <a:solidFill>
                    <a:srgbClr val="7030A0"/>
                  </a:solidFill>
                  <a:effectLst/>
                  <a:latin typeface="Times New Roman" panose="02020603050405020304" pitchFamily="18" charset="0"/>
                  <a:cs typeface="Times New Roman" panose="02020603050405020304" pitchFamily="18" charset="0"/>
                </a:rPr>
                <a:t>.</a:t>
              </a:r>
              <a:endParaRPr lang="en-US" dirty="0">
                <a:solidFill>
                  <a:srgbClr val="7030A0"/>
                </a:solidFill>
                <a:effectLst/>
                <a:latin typeface=".VnTime"/>
                <a:ea typeface="Times New Roman" panose="02020603050405020304" pitchFamily="18" charset="0"/>
                <a:cs typeface="Times New Roman" panose="02020603050405020304" pitchFamily="18" charset="0"/>
              </a:endParaRPr>
            </a:p>
            <a:p>
              <a:pPr algn="ctr" eaLnBrk="0" fontAlgn="base" hangingPunct="0"/>
              <a:r>
                <a:rPr lang="en-US" sz="1300" kern="1200" dirty="0">
                  <a:solidFill>
                    <a:srgbClr val="000000"/>
                  </a:solidFill>
                  <a:effectLst/>
                  <a:latin typeface="Calibri Light" panose="020F0302020204030204" pitchFamily="34" charset="0"/>
                  <a:ea typeface="+mn-ea"/>
                  <a:cs typeface="Times New Roman" panose="02020603050405020304" pitchFamily="18" charset="0"/>
                </a:rPr>
                <a:t> </a:t>
              </a:r>
              <a:endParaRPr lang="en-US" sz="1200" dirty="0">
                <a:effectLst/>
                <a:latin typeface=".VnTime"/>
                <a:ea typeface="Times New Roman" panose="02020603050405020304" pitchFamily="18" charset="0"/>
                <a:cs typeface="Times New Roman" panose="02020603050405020304" pitchFamily="18" charset="0"/>
              </a:endParaRPr>
            </a:p>
          </p:txBody>
        </p:sp>
        <p:sp>
          <p:nvSpPr>
            <p:cNvPr id="15" name="TextBox 8">
              <a:extLst>
                <a:ext uri="{FF2B5EF4-FFF2-40B4-BE49-F238E27FC236}">
                  <a16:creationId xmlns:a16="http://schemas.microsoft.com/office/drawing/2014/main" xmlns="" id="{3D84B7CB-53E5-57D6-CDBE-1EB0347EAD46}"/>
                </a:ext>
              </a:extLst>
            </p:cNvPr>
            <p:cNvSpPr>
              <a:spLocks noChangeArrowheads="1"/>
            </p:cNvSpPr>
            <p:nvPr/>
          </p:nvSpPr>
          <p:spPr bwMode="auto">
            <a:xfrm>
              <a:off x="3174" y="6221"/>
              <a:ext cx="2288" cy="3276"/>
            </a:xfrm>
            <a:prstGeom prst="roundRect">
              <a:avLst>
                <a:gd name="adj" fmla="val 7560"/>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r>
                <a:rPr lang="en-US" b="1" kern="1200" dirty="0">
                  <a:solidFill>
                    <a:srgbClr val="7030A0"/>
                  </a:solidFill>
                  <a:effectLst/>
                  <a:latin typeface="Times New Roman" panose="02020603050405020304" pitchFamily="18" charset="0"/>
                  <a:cs typeface="Times New Roman" panose="02020603050405020304" pitchFamily="18" charset="0"/>
                </a:rPr>
                <a:t>Ý KIẾN NHỎ 1.2</a:t>
              </a:r>
              <a:endParaRPr lang="en-US" dirty="0">
                <a:solidFill>
                  <a:srgbClr val="7030A0"/>
                </a:solidFill>
                <a:effectLst/>
                <a:latin typeface=".VnTime"/>
                <a:ea typeface="Times New Roman" panose="02020603050405020304" pitchFamily="18" charset="0"/>
                <a:cs typeface="Times New Roman" panose="02020603050405020304" pitchFamily="18" charset="0"/>
              </a:endParaRPr>
            </a:p>
            <a:p>
              <a:pPr algn="just" eaLnBrk="0" fontAlgn="base" hangingPunct="0">
                <a:spcAft>
                  <a:spcPts val="0"/>
                </a:spcAft>
              </a:pPr>
              <a:r>
                <a:rPr lang="en-US" kern="1200" dirty="0" err="1">
                  <a:solidFill>
                    <a:srgbClr val="7030A0"/>
                  </a:solidFill>
                  <a:effectLst/>
                  <a:latin typeface="Times New Roman" panose="02020603050405020304" pitchFamily="18" charset="0"/>
                  <a:cs typeface="Times New Roman" panose="02020603050405020304" pitchFamily="18" charset="0"/>
                </a:rPr>
                <a:t>Câu</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thư</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hai</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tác</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gia</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dân</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gian</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miêu</a:t>
              </a:r>
              <a:r>
                <a:rPr lang="en-US" kern="1200" dirty="0">
                  <a:solidFill>
                    <a:srgbClr val="7030A0"/>
                  </a:solidFill>
                  <a:effectLst/>
                  <a:latin typeface="Times New Roman" panose="02020603050405020304" pitchFamily="18" charset="0"/>
                  <a:cs typeface="Times New Roman" panose="02020603050405020304" pitchFamily="18" charset="0"/>
                </a:rPr>
                <a:t> tả </a:t>
              </a:r>
              <a:r>
                <a:rPr lang="en-US" kern="1200" dirty="0" err="1">
                  <a:solidFill>
                    <a:srgbClr val="7030A0"/>
                  </a:solidFill>
                  <a:effectLst/>
                  <a:latin typeface="Times New Roman" panose="02020603050405020304" pitchFamily="18" charset="0"/>
                  <a:cs typeface="Times New Roman" panose="02020603050405020304" pitchFamily="18" charset="0"/>
                </a:rPr>
                <a:t>ve</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đẹp</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của</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từng</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bô</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phận</a:t>
              </a:r>
              <a:r>
                <a:rPr lang="en-US" kern="1200" dirty="0">
                  <a:solidFill>
                    <a:srgbClr val="7030A0"/>
                  </a:solidFill>
                  <a:effectLst/>
                  <a:latin typeface="Times New Roman" panose="02020603050405020304" pitchFamily="18" charset="0"/>
                  <a:cs typeface="Times New Roman" panose="02020603050405020304" pitchFamily="18" charset="0"/>
                </a:rPr>
                <a:t> cụ </a:t>
              </a:r>
              <a:r>
                <a:rPr lang="en-US" kern="1200" dirty="0" err="1">
                  <a:solidFill>
                    <a:srgbClr val="7030A0"/>
                  </a:solidFill>
                  <a:effectLst/>
                  <a:latin typeface="Times New Roman" panose="02020603050405020304" pitchFamily="18" charset="0"/>
                  <a:cs typeface="Times New Roman" panose="02020603050405020304" pitchFamily="18" charset="0"/>
                </a:rPr>
                <a:t>thê</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trong</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cây</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sen</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đê</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chứng</a:t>
              </a:r>
              <a:r>
                <a:rPr lang="en-US" kern="1200" dirty="0">
                  <a:solidFill>
                    <a:srgbClr val="7030A0"/>
                  </a:solidFill>
                  <a:effectLst/>
                  <a:latin typeface="Times New Roman" panose="02020603050405020304" pitchFamily="18" charset="0"/>
                  <a:cs typeface="Times New Roman" panose="02020603050405020304" pitchFamily="18" charset="0"/>
                </a:rPr>
                <a:t> minh </a:t>
              </a:r>
              <a:r>
                <a:rPr lang="en-US" kern="1200" dirty="0" err="1">
                  <a:solidFill>
                    <a:srgbClr val="7030A0"/>
                  </a:solidFill>
                  <a:effectLst/>
                  <a:latin typeface="Times New Roman" panose="02020603050405020304" pitchFamily="18" charset="0"/>
                  <a:cs typeface="Times New Roman" panose="02020603050405020304" pitchFamily="18" charset="0"/>
                </a:rPr>
                <a:t>cho</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câu</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thư</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nhất</a:t>
              </a:r>
              <a:r>
                <a:rPr lang="en-US" kern="1200" dirty="0">
                  <a:solidFill>
                    <a:srgbClr val="7030A0"/>
                  </a:solidFill>
                  <a:effectLst/>
                  <a:latin typeface="Times New Roman" panose="02020603050405020304" pitchFamily="18" charset="0"/>
                  <a:cs typeface="Times New Roman" panose="02020603050405020304" pitchFamily="18" charset="0"/>
                </a:rPr>
                <a:t>.</a:t>
              </a:r>
              <a:endParaRPr lang="en-US" dirty="0">
                <a:solidFill>
                  <a:srgbClr val="7030A0"/>
                </a:solidFill>
                <a:effectLst/>
                <a:latin typeface=".VnTime"/>
                <a:ea typeface="Times New Roman" panose="02020603050405020304" pitchFamily="18" charset="0"/>
                <a:cs typeface="Times New Roman" panose="02020603050405020304" pitchFamily="18" charset="0"/>
              </a:endParaRPr>
            </a:p>
            <a:p>
              <a:pPr algn="ctr" eaLnBrk="0" fontAlgn="base" hangingPunct="0"/>
              <a:r>
                <a:rPr lang="en-US" kern="1200" dirty="0">
                  <a:solidFill>
                    <a:srgbClr val="7030A0"/>
                  </a:solidFill>
                  <a:effectLst/>
                  <a:latin typeface="Calibri Light" panose="020F0302020204030204" pitchFamily="34" charset="0"/>
                  <a:cs typeface="Times New Roman" panose="02020603050405020304" pitchFamily="18" charset="0"/>
                </a:rPr>
                <a:t> </a:t>
              </a:r>
              <a:endParaRPr lang="en-US" dirty="0">
                <a:solidFill>
                  <a:srgbClr val="7030A0"/>
                </a:solidFill>
                <a:effectLst/>
                <a:latin typeface=".VnTime"/>
                <a:ea typeface="Times New Roman" panose="02020603050405020304" pitchFamily="18" charset="0"/>
                <a:cs typeface="Times New Roman" panose="02020603050405020304" pitchFamily="18" charset="0"/>
              </a:endParaRPr>
            </a:p>
          </p:txBody>
        </p:sp>
        <p:sp>
          <p:nvSpPr>
            <p:cNvPr id="16" name="TextBox 8">
              <a:extLst>
                <a:ext uri="{FF2B5EF4-FFF2-40B4-BE49-F238E27FC236}">
                  <a16:creationId xmlns:a16="http://schemas.microsoft.com/office/drawing/2014/main" xmlns="" id="{1CC117F7-89A3-B9B2-AEAD-AEB538E2280E}"/>
                </a:ext>
              </a:extLst>
            </p:cNvPr>
            <p:cNvSpPr>
              <a:spLocks noChangeArrowheads="1"/>
            </p:cNvSpPr>
            <p:nvPr/>
          </p:nvSpPr>
          <p:spPr bwMode="auto">
            <a:xfrm>
              <a:off x="5657" y="6269"/>
              <a:ext cx="2288" cy="3300"/>
            </a:xfrm>
            <a:prstGeom prst="roundRect">
              <a:avLst>
                <a:gd name="adj" fmla="val 7560"/>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r>
                <a:rPr lang="en-US" b="1" kern="1200" dirty="0">
                  <a:solidFill>
                    <a:srgbClr val="7030A0"/>
                  </a:solidFill>
                  <a:effectLst/>
                  <a:latin typeface="Times New Roman" panose="02020603050405020304" pitchFamily="18" charset="0"/>
                  <a:cs typeface="Times New Roman" panose="02020603050405020304" pitchFamily="18" charset="0"/>
                </a:rPr>
                <a:t>Ý KIẾN NHỎ 1.3</a:t>
              </a:r>
              <a:endParaRPr lang="en-US" dirty="0">
                <a:solidFill>
                  <a:srgbClr val="7030A0"/>
                </a:solidFill>
                <a:effectLst/>
                <a:latin typeface=".VnTime"/>
                <a:ea typeface="Times New Roman" panose="02020603050405020304" pitchFamily="18" charset="0"/>
                <a:cs typeface="Times New Roman" panose="02020603050405020304" pitchFamily="18" charset="0"/>
              </a:endParaRPr>
            </a:p>
            <a:p>
              <a:pPr algn="just" eaLnBrk="0" fontAlgn="base" hangingPunct="0">
                <a:spcAft>
                  <a:spcPts val="0"/>
                </a:spcAft>
              </a:pPr>
              <a:r>
                <a:rPr lang="en-US" kern="1200" dirty="0" err="1">
                  <a:solidFill>
                    <a:srgbClr val="7030A0"/>
                  </a:solidFill>
                  <a:effectLst/>
                  <a:latin typeface="Times New Roman" panose="02020603050405020304" pitchFamily="18" charset="0"/>
                  <a:cs typeface="Times New Roman" panose="02020603050405020304" pitchFamily="18" charset="0"/>
                </a:rPr>
                <a:t>Câu</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thư</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ba</a:t>
              </a:r>
              <a:r>
                <a:rPr lang="en-US" kern="1200" dirty="0">
                  <a:solidFill>
                    <a:srgbClr val="7030A0"/>
                  </a:solidFill>
                  <a:effectLst/>
                  <a:latin typeface="Times New Roman" panose="02020603050405020304" pitchFamily="18" charset="0"/>
                  <a:cs typeface="Times New Roman" panose="02020603050405020304" pitchFamily="18" charset="0"/>
                </a:rPr>
                <a:t> có vị trí </a:t>
              </a:r>
              <a:r>
                <a:rPr lang="en-US" kern="1200" dirty="0" err="1">
                  <a:solidFill>
                    <a:srgbClr val="7030A0"/>
                  </a:solidFill>
                  <a:effectLst/>
                  <a:latin typeface="Times New Roman" panose="02020603050405020304" pitchFamily="18" charset="0"/>
                  <a:cs typeface="Times New Roman" panose="02020603050405020304" pitchFamily="18" charset="0"/>
                </a:rPr>
                <a:t>đặc</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biệt</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trong</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toàn</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bài</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đo</a:t>
              </a:r>
              <a:r>
                <a:rPr lang="en-US" kern="1200" dirty="0">
                  <a:solidFill>
                    <a:srgbClr val="7030A0"/>
                  </a:solidFill>
                  <a:effectLst/>
                  <a:latin typeface="Times New Roman" panose="02020603050405020304" pitchFamily="18" charset="0"/>
                  <a:cs typeface="Times New Roman" panose="02020603050405020304" pitchFamily="18" charset="0"/>
                </a:rPr>
                <a:t>́ là </a:t>
              </a:r>
              <a:r>
                <a:rPr lang="en-US" kern="1200" dirty="0" err="1">
                  <a:solidFill>
                    <a:srgbClr val="7030A0"/>
                  </a:solidFill>
                  <a:effectLst/>
                  <a:latin typeface="Times New Roman" panose="02020603050405020304" pitchFamily="18" charset="0"/>
                  <a:cs typeface="Times New Roman" panose="02020603050405020304" pitchFamily="18" charset="0"/>
                </a:rPr>
                <a:t>câu</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chuyển</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đê</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chuẩn</a:t>
              </a:r>
              <a:r>
                <a:rPr lang="en-US" kern="1200" dirty="0">
                  <a:solidFill>
                    <a:srgbClr val="7030A0"/>
                  </a:solidFill>
                  <a:effectLst/>
                  <a:latin typeface="Times New Roman" panose="02020603050405020304" pitchFamily="18" charset="0"/>
                  <a:cs typeface="Times New Roman" panose="02020603050405020304" pitchFamily="18" charset="0"/>
                </a:rPr>
                <a:t> bị </a:t>
              </a:r>
              <a:r>
                <a:rPr lang="en-US" kern="1200" dirty="0" err="1">
                  <a:solidFill>
                    <a:srgbClr val="7030A0"/>
                  </a:solidFill>
                  <a:effectLst/>
                  <a:latin typeface="Times New Roman" panose="02020603050405020304" pitchFamily="18" charset="0"/>
                  <a:cs typeface="Times New Roman" panose="02020603050405020304" pitchFamily="18" charset="0"/>
                </a:rPr>
                <a:t>cho</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câu</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kết</a:t>
              </a:r>
              <a:r>
                <a:rPr lang="en-US" kern="1200" dirty="0">
                  <a:solidFill>
                    <a:srgbClr val="7030A0"/>
                  </a:solidFill>
                  <a:effectLst/>
                  <a:latin typeface="Times New Roman" panose="02020603050405020304" pitchFamily="18" charset="0"/>
                  <a:cs typeface="Times New Roman" panose="02020603050405020304" pitchFamily="18" charset="0"/>
                </a:rPr>
                <a:t>.</a:t>
              </a:r>
              <a:endParaRPr lang="en-US" dirty="0">
                <a:solidFill>
                  <a:srgbClr val="7030A0"/>
                </a:solidFill>
                <a:effectLst/>
                <a:latin typeface=".VnTime"/>
                <a:ea typeface="Times New Roman" panose="02020603050405020304" pitchFamily="18" charset="0"/>
                <a:cs typeface="Times New Roman" panose="02020603050405020304" pitchFamily="18" charset="0"/>
              </a:endParaRPr>
            </a:p>
          </p:txBody>
        </p:sp>
        <p:sp>
          <p:nvSpPr>
            <p:cNvPr id="17" name="TextBox 8">
              <a:extLst>
                <a:ext uri="{FF2B5EF4-FFF2-40B4-BE49-F238E27FC236}">
                  <a16:creationId xmlns:a16="http://schemas.microsoft.com/office/drawing/2014/main" xmlns="" id="{8C9363B7-5C90-4BBC-C1D4-4D7304AFD233}"/>
                </a:ext>
              </a:extLst>
            </p:cNvPr>
            <p:cNvSpPr>
              <a:spLocks noChangeArrowheads="1"/>
            </p:cNvSpPr>
            <p:nvPr/>
          </p:nvSpPr>
          <p:spPr bwMode="auto">
            <a:xfrm>
              <a:off x="8352" y="6287"/>
              <a:ext cx="2472" cy="3210"/>
            </a:xfrm>
            <a:prstGeom prst="roundRect">
              <a:avLst>
                <a:gd name="adj" fmla="val 5986"/>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r>
                <a:rPr lang="en-US" b="1" kern="1200" dirty="0">
                  <a:solidFill>
                    <a:srgbClr val="7030A0"/>
                  </a:solidFill>
                  <a:effectLst/>
                  <a:latin typeface="Times New Roman" panose="02020603050405020304" pitchFamily="18" charset="0"/>
                  <a:cs typeface="Times New Roman" panose="02020603050405020304" pitchFamily="18" charset="0"/>
                </a:rPr>
                <a:t>Ý KIẾN NHỎ</a:t>
              </a:r>
              <a:endParaRPr lang="en-US" dirty="0">
                <a:solidFill>
                  <a:srgbClr val="7030A0"/>
                </a:solidFill>
                <a:effectLst/>
                <a:latin typeface=".VnTime"/>
                <a:ea typeface="Times New Roman" panose="02020603050405020304" pitchFamily="18" charset="0"/>
                <a:cs typeface="Times New Roman" panose="02020603050405020304" pitchFamily="18" charset="0"/>
              </a:endParaRPr>
            </a:p>
            <a:p>
              <a:pPr algn="just" eaLnBrk="0" fontAlgn="base" hangingPunct="0">
                <a:spcAft>
                  <a:spcPts val="0"/>
                </a:spcAft>
              </a:pPr>
              <a:r>
                <a:rPr lang="en-US" kern="1200" dirty="0">
                  <a:solidFill>
                    <a:srgbClr val="7030A0"/>
                  </a:solidFill>
                  <a:effectLst/>
                  <a:latin typeface="Times New Roman" panose="02020603050405020304" pitchFamily="18" charset="0"/>
                  <a:cs typeface="Times New Roman" panose="02020603050405020304" pitchFamily="18" charset="0"/>
                </a:rPr>
                <a:t>Ở </a:t>
              </a:r>
              <a:r>
                <a:rPr lang="en-US" kern="1200" dirty="0" err="1">
                  <a:solidFill>
                    <a:srgbClr val="7030A0"/>
                  </a:solidFill>
                  <a:effectLst/>
                  <a:latin typeface="Times New Roman" panose="02020603050405020304" pitchFamily="18" charset="0"/>
                  <a:cs typeface="Times New Roman" panose="02020603050405020304" pitchFamily="18" charset="0"/>
                </a:rPr>
                <a:t>câu</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thứ</a:t>
              </a:r>
              <a:r>
                <a:rPr lang="en-US" kern="1200" dirty="0">
                  <a:solidFill>
                    <a:srgbClr val="7030A0"/>
                  </a:solidFill>
                  <a:effectLst/>
                  <a:latin typeface="Times New Roman" panose="02020603050405020304" pitchFamily="18" charset="0"/>
                  <a:cs typeface="Times New Roman" panose="02020603050405020304" pitchFamily="18" charset="0"/>
                </a:rPr>
                <a:t> 4, </a:t>
              </a:r>
              <a:r>
                <a:rPr lang="en-US" kern="1200" dirty="0" err="1">
                  <a:solidFill>
                    <a:srgbClr val="7030A0"/>
                  </a:solidFill>
                  <a:effectLst/>
                  <a:latin typeface="Times New Roman" panose="02020603050405020304" pitchFamily="18" charset="0"/>
                  <a:cs typeface="Times New Roman" panose="02020603050405020304" pitchFamily="18" charset="0"/>
                </a:rPr>
                <a:t>người</a:t>
              </a:r>
              <a:r>
                <a:rPr lang="en-US" kern="1200" dirty="0">
                  <a:solidFill>
                    <a:srgbClr val="7030A0"/>
                  </a:solidFill>
                  <a:effectLst/>
                  <a:latin typeface="Times New Roman" panose="02020603050405020304" pitchFamily="18" charset="0"/>
                  <a:cs typeface="Times New Roman" panose="02020603050405020304" pitchFamily="18" charset="0"/>
                </a:rPr>
                <a:t> ta </a:t>
              </a:r>
              <a:r>
                <a:rPr lang="en-US" kern="1200" dirty="0" err="1">
                  <a:solidFill>
                    <a:srgbClr val="7030A0"/>
                  </a:solidFill>
                  <a:effectLst/>
                  <a:latin typeface="Times New Roman" panose="02020603050405020304" pitchFamily="18" charset="0"/>
                  <a:cs typeface="Times New Roman" panose="02020603050405020304" pitchFamily="18" charset="0"/>
                </a:rPr>
                <a:t>không</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nghĩ</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đến</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nghĩa</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đen</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mà</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nghĩ</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đến</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nghĩa</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bóng</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nghĩ</a:t>
              </a:r>
              <a:r>
                <a:rPr lang="en-US" kern="1200" dirty="0">
                  <a:solidFill>
                    <a:srgbClr val="7030A0"/>
                  </a:solidFill>
                  <a:effectLst/>
                  <a:latin typeface="Times New Roman" panose="02020603050405020304" pitchFamily="18" charset="0"/>
                  <a:cs typeface="Times New Roman" panose="02020603050405020304" pitchFamily="18" charset="0"/>
                </a:rPr>
                <a:t> sang </a:t>
              </a:r>
              <a:r>
                <a:rPr lang="en-US" kern="1200" dirty="0" err="1">
                  <a:solidFill>
                    <a:srgbClr val="7030A0"/>
                  </a:solidFill>
                  <a:effectLst/>
                  <a:latin typeface="Times New Roman" panose="02020603050405020304" pitchFamily="18" charset="0"/>
                  <a:cs typeface="Times New Roman" panose="02020603050405020304" pitchFamily="18" charset="0"/>
                </a:rPr>
                <a:t>hình</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ảnh</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triết</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lí</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nhân</a:t>
              </a:r>
              <a:r>
                <a:rPr lang="en-US" kern="1200" dirty="0">
                  <a:solidFill>
                    <a:srgbClr val="7030A0"/>
                  </a:solidFill>
                  <a:effectLst/>
                  <a:latin typeface="Times New Roman" panose="02020603050405020304" pitchFamily="18" charset="0"/>
                  <a:cs typeface="Times New Roman" panose="02020603050405020304" pitchFamily="18" charset="0"/>
                </a:rPr>
                <a:t> </a:t>
              </a:r>
              <a:r>
                <a:rPr lang="en-US" kern="1200" dirty="0" err="1">
                  <a:solidFill>
                    <a:srgbClr val="7030A0"/>
                  </a:solidFill>
                  <a:effectLst/>
                  <a:latin typeface="Times New Roman" panose="02020603050405020304" pitchFamily="18" charset="0"/>
                  <a:cs typeface="Times New Roman" panose="02020603050405020304" pitchFamily="18" charset="0"/>
                </a:rPr>
                <a:t>sinh</a:t>
              </a:r>
              <a:endParaRPr lang="en-US" dirty="0">
                <a:solidFill>
                  <a:srgbClr val="7030A0"/>
                </a:solidFill>
                <a:effectLst/>
                <a:latin typeface=".VnTime"/>
                <a:ea typeface="Times New Roman" panose="02020603050405020304" pitchFamily="18" charset="0"/>
                <a:cs typeface="Times New Roman" panose="02020603050405020304" pitchFamily="18" charset="0"/>
              </a:endParaRPr>
            </a:p>
          </p:txBody>
        </p:sp>
        <p:cxnSp>
          <p:nvCxnSpPr>
            <p:cNvPr id="18" name="AutoShape 44">
              <a:extLst>
                <a:ext uri="{FF2B5EF4-FFF2-40B4-BE49-F238E27FC236}">
                  <a16:creationId xmlns:a16="http://schemas.microsoft.com/office/drawing/2014/main" xmlns="" id="{E479F09D-1857-87D3-0C99-32EC09A4D49F}"/>
                </a:ext>
              </a:extLst>
            </p:cNvPr>
            <p:cNvCxnSpPr>
              <a:cxnSpLocks noChangeShapeType="1"/>
            </p:cNvCxnSpPr>
            <p:nvPr/>
          </p:nvCxnSpPr>
          <p:spPr bwMode="auto">
            <a:xfrm flipH="1">
              <a:off x="4236" y="3397"/>
              <a:ext cx="1846" cy="69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cxnSp>
          <p:nvCxnSpPr>
            <p:cNvPr id="19" name="AutoShape 45">
              <a:extLst>
                <a:ext uri="{FF2B5EF4-FFF2-40B4-BE49-F238E27FC236}">
                  <a16:creationId xmlns:a16="http://schemas.microsoft.com/office/drawing/2014/main" xmlns="" id="{D92A9CFB-95D3-645B-9F80-9ABE169A8A46}"/>
                </a:ext>
              </a:extLst>
            </p:cNvPr>
            <p:cNvCxnSpPr>
              <a:cxnSpLocks noChangeShapeType="1"/>
            </p:cNvCxnSpPr>
            <p:nvPr/>
          </p:nvCxnSpPr>
          <p:spPr bwMode="auto">
            <a:xfrm>
              <a:off x="6035" y="3350"/>
              <a:ext cx="3755" cy="72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cxnSp>
          <p:nvCxnSpPr>
            <p:cNvPr id="20" name="AutoShape 46">
              <a:extLst>
                <a:ext uri="{FF2B5EF4-FFF2-40B4-BE49-F238E27FC236}">
                  <a16:creationId xmlns:a16="http://schemas.microsoft.com/office/drawing/2014/main" xmlns="" id="{AEC6046E-C891-AE87-901C-B40962E90B04}"/>
                </a:ext>
              </a:extLst>
            </p:cNvPr>
            <p:cNvCxnSpPr>
              <a:cxnSpLocks noChangeShapeType="1"/>
            </p:cNvCxnSpPr>
            <p:nvPr/>
          </p:nvCxnSpPr>
          <p:spPr bwMode="auto">
            <a:xfrm flipH="1">
              <a:off x="1692" y="5740"/>
              <a:ext cx="2496" cy="57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cxnSp>
          <p:nvCxnSpPr>
            <p:cNvPr id="21" name="AutoShape 47">
              <a:extLst>
                <a:ext uri="{FF2B5EF4-FFF2-40B4-BE49-F238E27FC236}">
                  <a16:creationId xmlns:a16="http://schemas.microsoft.com/office/drawing/2014/main" xmlns="" id="{0DDECFD7-EED3-060A-BF3F-30F3FF9CF5F8}"/>
                </a:ext>
              </a:extLst>
            </p:cNvPr>
            <p:cNvCxnSpPr>
              <a:cxnSpLocks noChangeShapeType="1"/>
            </p:cNvCxnSpPr>
            <p:nvPr/>
          </p:nvCxnSpPr>
          <p:spPr bwMode="auto">
            <a:xfrm>
              <a:off x="4176" y="5760"/>
              <a:ext cx="2460" cy="49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cxnSp>
          <p:nvCxnSpPr>
            <p:cNvPr id="22" name="AutoShape 48">
              <a:extLst>
                <a:ext uri="{FF2B5EF4-FFF2-40B4-BE49-F238E27FC236}">
                  <a16:creationId xmlns:a16="http://schemas.microsoft.com/office/drawing/2014/main" xmlns="" id="{9424D8BB-1526-D6B3-2FF4-69BFCC5DE971}"/>
                </a:ext>
              </a:extLst>
            </p:cNvPr>
            <p:cNvCxnSpPr>
              <a:cxnSpLocks noChangeShapeType="1"/>
            </p:cNvCxnSpPr>
            <p:nvPr/>
          </p:nvCxnSpPr>
          <p:spPr bwMode="auto">
            <a:xfrm flipH="1">
              <a:off x="4164" y="5760"/>
              <a:ext cx="12" cy="57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cxnSp>
          <p:nvCxnSpPr>
            <p:cNvPr id="23" name="AutoShape 49">
              <a:extLst>
                <a:ext uri="{FF2B5EF4-FFF2-40B4-BE49-F238E27FC236}">
                  <a16:creationId xmlns:a16="http://schemas.microsoft.com/office/drawing/2014/main" xmlns="" id="{ABA3F584-B2F5-090B-E32A-C7655DD4BEB9}"/>
                </a:ext>
              </a:extLst>
            </p:cNvPr>
            <p:cNvCxnSpPr>
              <a:cxnSpLocks noChangeShapeType="1"/>
            </p:cNvCxnSpPr>
            <p:nvPr/>
          </p:nvCxnSpPr>
          <p:spPr bwMode="auto">
            <a:xfrm>
              <a:off x="9600" y="5724"/>
              <a:ext cx="24" cy="52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grpSp>
          <p:nvGrpSpPr>
            <p:cNvPr id="24" name="Group 23">
              <a:extLst>
                <a:ext uri="{FF2B5EF4-FFF2-40B4-BE49-F238E27FC236}">
                  <a16:creationId xmlns:a16="http://schemas.microsoft.com/office/drawing/2014/main" xmlns="" id="{9077BD8B-8BC6-27F9-297A-82A2CAB3E5B6}"/>
                </a:ext>
              </a:extLst>
            </p:cNvPr>
            <p:cNvGrpSpPr>
              <a:grpSpLocks/>
            </p:cNvGrpSpPr>
            <p:nvPr/>
          </p:nvGrpSpPr>
          <p:grpSpPr bwMode="auto">
            <a:xfrm>
              <a:off x="2464" y="4092"/>
              <a:ext cx="3571" cy="1648"/>
              <a:chOff x="2464" y="4092"/>
              <a:chExt cx="3571" cy="1648"/>
            </a:xfrm>
          </p:grpSpPr>
          <p:sp>
            <p:nvSpPr>
              <p:cNvPr id="25" name="TextBox 8">
                <a:extLst>
                  <a:ext uri="{FF2B5EF4-FFF2-40B4-BE49-F238E27FC236}">
                    <a16:creationId xmlns:a16="http://schemas.microsoft.com/office/drawing/2014/main" xmlns="" id="{FC9FF399-3632-BFDB-8F6F-682A5F760EF5}"/>
                  </a:ext>
                </a:extLst>
              </p:cNvPr>
              <p:cNvSpPr>
                <a:spLocks noChangeArrowheads="1"/>
              </p:cNvSpPr>
              <p:nvPr/>
            </p:nvSpPr>
            <p:spPr bwMode="auto">
              <a:xfrm>
                <a:off x="2464" y="4092"/>
                <a:ext cx="3571" cy="1648"/>
              </a:xfrm>
              <a:prstGeom prst="roundRect">
                <a:avLst>
                  <a:gd name="adj" fmla="val 12074"/>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r>
                  <a:rPr lang="en-US" sz="1300" kern="1200">
                    <a:solidFill>
                      <a:srgbClr val="000000"/>
                    </a:solidFill>
                    <a:effectLst/>
                    <a:latin typeface="Calibri Light" panose="020F0302020204030204" pitchFamily="34" charset="0"/>
                    <a:ea typeface="+mn-ea"/>
                    <a:cs typeface="Times New Roman" panose="02020603050405020304" pitchFamily="18" charset="0"/>
                  </a:rPr>
                  <a:t> </a:t>
                </a:r>
                <a:endParaRPr lang="en-US" sz="1200">
                  <a:effectLst/>
                  <a:latin typeface=".VnTime"/>
                  <a:ea typeface="Times New Roman" panose="02020603050405020304" pitchFamily="18" charset="0"/>
                  <a:cs typeface="Times New Roman" panose="02020603050405020304" pitchFamily="18" charset="0"/>
                </a:endParaRPr>
              </a:p>
            </p:txBody>
          </p:sp>
          <p:sp>
            <p:nvSpPr>
              <p:cNvPr id="26" name="Text Box 52">
                <a:extLst>
                  <a:ext uri="{FF2B5EF4-FFF2-40B4-BE49-F238E27FC236}">
                    <a16:creationId xmlns:a16="http://schemas.microsoft.com/office/drawing/2014/main" xmlns="" id="{B9B12F1C-C0E0-7B7E-28F7-49B74531D829}"/>
                  </a:ext>
                </a:extLst>
              </p:cNvPr>
              <p:cNvSpPr txBox="1">
                <a:spLocks noChangeArrowheads="1"/>
              </p:cNvSpPr>
              <p:nvPr/>
            </p:nvSpPr>
            <p:spPr bwMode="auto">
              <a:xfrm>
                <a:off x="2664" y="4332"/>
                <a:ext cx="3142" cy="1132"/>
              </a:xfrm>
              <a:prstGeom prst="rect">
                <a:avLst/>
              </a:prstGeom>
              <a:solidFill>
                <a:srgbClr val="FFFFFF"/>
              </a:solidFill>
              <a:ln>
                <a:noFill/>
              </a:ln>
              <a:extLst>
                <a:ext uri="{91240B29-F687-4F45-9708-019B960494DF}">
                  <a14:hiddenLine xmlns:a14="http://schemas.microsoft.com/office/drawing/2010/main" xmlns="" w="9525">
                    <a:solidFill>
                      <a:srgbClr val="B4C6E7"/>
                    </a:solidFill>
                    <a:miter lim="800000"/>
                    <a:headEnd/>
                    <a:tailEnd/>
                  </a14:hiddenLine>
                </a:ext>
              </a:extLst>
            </p:spPr>
            <p:txBody>
              <a:bodyPr rot="0" vert="horz" wrap="square" lIns="91440" tIns="45720" rIns="91440" bIns="45720" anchor="t" anchorCtr="0" upright="1">
                <a:noAutofit/>
              </a:bodyPr>
              <a:lstStyle/>
              <a:p>
                <a:pPr algn="ct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Ý KIẾN LỚN 1</a:t>
                </a:r>
                <a:endParaRPr lang="en-US" dirty="0">
                  <a:solidFill>
                    <a:srgbClr val="7030A0"/>
                  </a:solidFill>
                  <a:effectLst/>
                  <a:latin typeface=".VnTime"/>
                  <a:ea typeface="Times New Roman" panose="02020603050405020304" pitchFamily="18" charset="0"/>
                  <a:cs typeface="Times New Roman" panose="02020603050405020304" pitchFamily="18" charset="0"/>
                </a:endParaRPr>
              </a:p>
              <a:p>
                <a:pPr algn="ctr"/>
                <a:r>
                  <a:rPr lang="en-US"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sen</a:t>
                </a:r>
                <a:r>
                  <a:rPr lang="en-US"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khéo</a:t>
                </a:r>
                <a:r>
                  <a:rPr lang="en-US"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léo</a:t>
                </a:r>
                <a:r>
                  <a:rPr lang="en-US"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endParaRPr lang="en-US" dirty="0">
                  <a:solidFill>
                    <a:srgbClr val="7030A0"/>
                  </a:solidFill>
                  <a:effectLst/>
                  <a:latin typeface=".VnTime"/>
                  <a:ea typeface="Times New Roman" panose="02020603050405020304" pitchFamily="18" charset="0"/>
                  <a:cs typeface="Times New Roman" panose="02020603050405020304" pitchFamily="18" charset="0"/>
                </a:endParaRPr>
              </a:p>
            </p:txBody>
          </p:sp>
        </p:grpSp>
      </p:grpSp>
      <p:pic>
        <p:nvPicPr>
          <p:cNvPr id="4" name="图片 12">
            <a:extLst>
              <a:ext uri="{FF2B5EF4-FFF2-40B4-BE49-F238E27FC236}">
                <a16:creationId xmlns:a16="http://schemas.microsoft.com/office/drawing/2014/main" xmlns="" id="{85D9EAE8-0298-A3EE-547D-E13FFFA59158}"/>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colorTemperature colorTemp="8800"/>
                    </a14:imgEffect>
                  </a14:imgLayer>
                </a14:imgProps>
              </a:ext>
              <a:ext uri="{28A0092B-C50C-407E-A947-70E740481C1C}">
                <a14:useLocalDpi xmlns:a14="http://schemas.microsoft.com/office/drawing/2010/main" xmlns="" val="0"/>
              </a:ext>
            </a:extLst>
          </a:blip>
          <a:srcRect l="51444" t="37260" r="297" b="34000"/>
          <a:stretch/>
        </p:blipFill>
        <p:spPr>
          <a:xfrm>
            <a:off x="10885790" y="4360985"/>
            <a:ext cx="1479033" cy="2214780"/>
          </a:xfrm>
          <a:prstGeom prst="rect">
            <a:avLst/>
          </a:prstGeom>
        </p:spPr>
      </p:pic>
    </p:spTree>
    <p:custDataLst>
      <p:tags r:id="rId1"/>
    </p:custDataLst>
    <p:extLst>
      <p:ext uri="{BB962C8B-B14F-4D97-AF65-F5344CB8AC3E}">
        <p14:creationId xmlns:p14="http://schemas.microsoft.com/office/powerpoint/2010/main" xmlns="" val="16834029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graphicFrame>
        <p:nvGraphicFramePr>
          <p:cNvPr id="5" name="Table 4">
            <a:extLst>
              <a:ext uri="{FF2B5EF4-FFF2-40B4-BE49-F238E27FC236}">
                <a16:creationId xmlns:a16="http://schemas.microsoft.com/office/drawing/2014/main" xmlns="" id="{56753838-FFFC-9F9C-E8AF-A32C08ECA35C}"/>
              </a:ext>
            </a:extLst>
          </p:cNvPr>
          <p:cNvGraphicFramePr>
            <a:graphicFrameLocks noGrp="1"/>
          </p:cNvGraphicFramePr>
          <p:nvPr>
            <p:extLst>
              <p:ext uri="{D42A27DB-BD31-4B8C-83A1-F6EECF244321}">
                <p14:modId xmlns:p14="http://schemas.microsoft.com/office/powerpoint/2010/main" xmlns="" val="709924313"/>
              </p:ext>
            </p:extLst>
          </p:nvPr>
        </p:nvGraphicFramePr>
        <p:xfrm>
          <a:off x="1384411" y="958341"/>
          <a:ext cx="9635686" cy="5095618"/>
        </p:xfrm>
        <a:graphic>
          <a:graphicData uri="http://schemas.openxmlformats.org/drawingml/2006/table">
            <a:tbl>
              <a:tblPr firstRow="1" firstCol="1" bandRow="1">
                <a:tableStyleId>{5C22544A-7EE6-4342-B048-85BDC9FD1C3A}</a:tableStyleId>
              </a:tblPr>
              <a:tblGrid>
                <a:gridCol w="2762930">
                  <a:extLst>
                    <a:ext uri="{9D8B030D-6E8A-4147-A177-3AD203B41FA5}">
                      <a16:colId xmlns:a16="http://schemas.microsoft.com/office/drawing/2014/main" xmlns="" val="478807840"/>
                    </a:ext>
                  </a:extLst>
                </a:gridCol>
                <a:gridCol w="3331510">
                  <a:extLst>
                    <a:ext uri="{9D8B030D-6E8A-4147-A177-3AD203B41FA5}">
                      <a16:colId xmlns:a16="http://schemas.microsoft.com/office/drawing/2014/main" xmlns="" val="2473770240"/>
                    </a:ext>
                  </a:extLst>
                </a:gridCol>
                <a:gridCol w="3541246">
                  <a:extLst>
                    <a:ext uri="{9D8B030D-6E8A-4147-A177-3AD203B41FA5}">
                      <a16:colId xmlns:a16="http://schemas.microsoft.com/office/drawing/2014/main" xmlns="" val="1381953577"/>
                    </a:ext>
                  </a:extLst>
                </a:gridCol>
              </a:tblGrid>
              <a:tr h="758136">
                <a:tc>
                  <a:txBody>
                    <a:bodyPr/>
                    <a:lstStyle/>
                    <a:p>
                      <a:pPr algn="ctr">
                        <a:lnSpc>
                          <a:spcPct val="115000"/>
                        </a:lnSpc>
                      </a:pPr>
                      <a:r>
                        <a:rPr lang="en-US" sz="2400" b="1" dirty="0">
                          <a:solidFill>
                            <a:srgbClr val="002060"/>
                          </a:solidFill>
                          <a:effectLst/>
                          <a:latin typeface="Times New Roman" panose="02020603050405020304" pitchFamily="18" charset="0"/>
                          <a:cs typeface="Times New Roman" panose="02020603050405020304" pitchFamily="18" charset="0"/>
                        </a:rPr>
                        <a:t>Ý </a:t>
                      </a:r>
                      <a:r>
                        <a:rPr lang="en-US" sz="2400" b="1" dirty="0" err="1">
                          <a:solidFill>
                            <a:srgbClr val="002060"/>
                          </a:solidFill>
                          <a:effectLst/>
                          <a:latin typeface="Times New Roman" panose="02020603050405020304" pitchFamily="18" charset="0"/>
                          <a:cs typeface="Times New Roman" panose="02020603050405020304" pitchFamily="18" charset="0"/>
                        </a:rPr>
                        <a:t>kiến</a:t>
                      </a:r>
                      <a:endParaRPr lang="en-US"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pPr algn="ctr">
                        <a:lnSpc>
                          <a:spcPct val="115000"/>
                        </a:lnSpc>
                      </a:pPr>
                      <a:r>
                        <a:rPr lang="en-US" sz="2400" b="1" dirty="0" err="1">
                          <a:solidFill>
                            <a:srgbClr val="002060"/>
                          </a:solidFill>
                          <a:effectLst/>
                          <a:latin typeface="Times New Roman" panose="02020603050405020304" pitchFamily="18" charset="0"/>
                          <a:cs typeface="Times New Roman" panose="02020603050405020304" pitchFamily="18" charset="0"/>
                        </a:rPr>
                        <a:t>Lí</a:t>
                      </a:r>
                      <a:r>
                        <a:rPr lang="en-US" sz="2400" b="1" dirty="0">
                          <a:solidFill>
                            <a:srgbClr val="002060"/>
                          </a:solidFill>
                          <a:effectLst/>
                          <a:latin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cs typeface="Times New Roman" panose="02020603050405020304" pitchFamily="18" charset="0"/>
                        </a:rPr>
                        <a:t>lẽ</a:t>
                      </a:r>
                      <a:endParaRPr lang="en-US"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pPr algn="ctr">
                        <a:lnSpc>
                          <a:spcPct val="115000"/>
                        </a:lnSpc>
                      </a:pPr>
                      <a:r>
                        <a:rPr lang="en-US" sz="2400" b="1">
                          <a:solidFill>
                            <a:srgbClr val="002060"/>
                          </a:solidFill>
                          <a:effectLst/>
                          <a:latin typeface="Times New Roman" panose="02020603050405020304" pitchFamily="18" charset="0"/>
                          <a:cs typeface="Times New Roman" panose="02020603050405020304" pitchFamily="18" charset="0"/>
                        </a:rPr>
                        <a:t>Bằng chứng</a:t>
                      </a:r>
                      <a:endParaRPr lang="en-US"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2831430069"/>
                  </a:ext>
                </a:extLst>
              </a:tr>
              <a:tr h="166370">
                <a:tc rowSpan="5">
                  <a:txBody>
                    <a:bodyPr/>
                    <a:lstStyle/>
                    <a:p>
                      <a:pPr algn="ctr">
                        <a:lnSpc>
                          <a:spcPct val="115000"/>
                        </a:lnSpc>
                      </a:pPr>
                      <a:r>
                        <a:rPr lang="en-US" sz="2400" b="1" dirty="0" err="1">
                          <a:solidFill>
                            <a:srgbClr val="7030A0"/>
                          </a:solidFill>
                          <a:effectLst/>
                          <a:latin typeface="Times New Roman" panose="02020603050405020304" pitchFamily="18" charset="0"/>
                          <a:cs typeface="Times New Roman" panose="02020603050405020304" pitchFamily="18" charset="0"/>
                        </a:rPr>
                        <a:t>Vẻ</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đẹp</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của</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sen</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đã</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được</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miêu</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tả</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một</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cách</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khéo</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léo</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tài</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tình</a:t>
                      </a:r>
                      <a:endParaRPr lang="en-US" sz="24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 </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 </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665916190"/>
                  </a:ext>
                </a:extLst>
              </a:tr>
              <a:tr h="226695">
                <a:tc vMerge="1">
                  <a:txBody>
                    <a:bodyPr/>
                    <a:lstStyle/>
                    <a:p>
                      <a:endParaRPr lang="en-US"/>
                    </a:p>
                  </a:txBody>
                  <a:tcPr/>
                </a:tc>
                <a:tc rowSpan="3">
                  <a:txBody>
                    <a:bodyPr/>
                    <a:lstStyle/>
                    <a:p>
                      <a:pPr algn="just">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 </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 </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72938105"/>
                  </a:ext>
                </a:extLst>
              </a:tr>
              <a:tr h="226695">
                <a:tc vMerge="1">
                  <a:txBody>
                    <a:bodyPr/>
                    <a:lstStyle/>
                    <a:p>
                      <a:endParaRPr lang="en-US"/>
                    </a:p>
                  </a:txBody>
                  <a:tcPr/>
                </a:tc>
                <a:tc vMerge="1">
                  <a:txBody>
                    <a:bodyPr/>
                    <a:lstStyle/>
                    <a:p>
                      <a:endParaRPr lang="en-US"/>
                    </a:p>
                  </a:txBody>
                  <a:tcPr/>
                </a:tc>
                <a:tc>
                  <a:txBody>
                    <a:bodyPr/>
                    <a:lstStyle/>
                    <a:p>
                      <a:pPr algn="just">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 </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487816285"/>
                  </a:ext>
                </a:extLst>
              </a:tr>
              <a:tr h="226695">
                <a:tc vMerge="1">
                  <a:txBody>
                    <a:bodyPr/>
                    <a:lstStyle/>
                    <a:p>
                      <a:endParaRPr lang="en-US"/>
                    </a:p>
                  </a:txBody>
                  <a:tcPr/>
                </a:tc>
                <a:tc vMerge="1">
                  <a:txBody>
                    <a:bodyPr/>
                    <a:lstStyle/>
                    <a:p>
                      <a:endParaRPr lang="en-US"/>
                    </a:p>
                  </a:txBody>
                  <a:tcPr/>
                </a:tc>
                <a:tc>
                  <a:txBody>
                    <a:bodyPr/>
                    <a:lstStyle/>
                    <a:p>
                      <a:pPr algn="just">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 </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633736088"/>
                  </a:ext>
                </a:extLst>
              </a:tr>
              <a:tr h="226695">
                <a:tc vMerge="1">
                  <a:txBody>
                    <a:bodyPr/>
                    <a:lstStyle/>
                    <a:p>
                      <a:endParaRPr lang="en-US"/>
                    </a:p>
                  </a:txBody>
                  <a:tcPr/>
                </a:tc>
                <a:tc>
                  <a:txBody>
                    <a:bodyPr/>
                    <a:lstStyle/>
                    <a:p>
                      <a:pPr algn="just">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 </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 </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996364106"/>
                  </a:ext>
                </a:extLst>
              </a:tr>
              <a:tr h="210185">
                <a:tc rowSpan="2">
                  <a:txBody>
                    <a:bodyPr/>
                    <a:lstStyle/>
                    <a:p>
                      <a:pPr algn="ctr">
                        <a:lnSpc>
                          <a:spcPct val="115000"/>
                        </a:lnSpc>
                      </a:pPr>
                      <a:r>
                        <a:rPr lang="en-US" sz="2400" b="1" dirty="0">
                          <a:solidFill>
                            <a:srgbClr val="7030A0"/>
                          </a:solidFill>
                          <a:effectLst/>
                          <a:latin typeface="Times New Roman" panose="02020603050405020304" pitchFamily="18" charset="0"/>
                          <a:cs typeface="Times New Roman" panose="02020603050405020304" pitchFamily="18" charset="0"/>
                        </a:rPr>
                        <a:t>Qua </a:t>
                      </a:r>
                      <a:r>
                        <a:rPr lang="en-US" sz="2400" b="1" dirty="0" err="1">
                          <a:solidFill>
                            <a:srgbClr val="7030A0"/>
                          </a:solidFill>
                          <a:effectLst/>
                          <a:latin typeface="Times New Roman" panose="02020603050405020304" pitchFamily="18" charset="0"/>
                          <a:cs typeface="Times New Roman" panose="02020603050405020304" pitchFamily="18" charset="0"/>
                        </a:rPr>
                        <a:t>hình</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ảnh</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sen</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tác</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giả</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dân</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gian</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đã</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gửi</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gắm</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những</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triết</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lí</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sống</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sâu</a:t>
                      </a:r>
                      <a:r>
                        <a:rPr lang="en-US" sz="2400" b="1" dirty="0">
                          <a:solidFill>
                            <a:srgbClr val="7030A0"/>
                          </a:solidFill>
                          <a:effectLst/>
                          <a:latin typeface="Times New Roman" panose="02020603050405020304" pitchFamily="18" charset="0"/>
                          <a:cs typeface="Times New Roman" panose="02020603050405020304" pitchFamily="18" charset="0"/>
                        </a:rPr>
                        <a:t> </a:t>
                      </a:r>
                      <a:r>
                        <a:rPr lang="en-US" sz="2400" b="1" dirty="0" err="1">
                          <a:solidFill>
                            <a:srgbClr val="7030A0"/>
                          </a:solidFill>
                          <a:effectLst/>
                          <a:latin typeface="Times New Roman" panose="02020603050405020304" pitchFamily="18" charset="0"/>
                          <a:cs typeface="Times New Roman" panose="02020603050405020304" pitchFamily="18" charset="0"/>
                        </a:rPr>
                        <a:t>sắc</a:t>
                      </a:r>
                      <a:endParaRPr lang="en-US" sz="24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just">
                        <a:lnSpc>
                          <a:spcPct val="115000"/>
                        </a:lnSpc>
                      </a:pPr>
                      <a:r>
                        <a:rPr lang="en-US" sz="2400" b="0" dirty="0">
                          <a:solidFill>
                            <a:srgbClr val="002060"/>
                          </a:solidFill>
                          <a:effectLst/>
                          <a:latin typeface="Times New Roman" panose="02020603050405020304" pitchFamily="18" charset="0"/>
                          <a:cs typeface="Times New Roman" panose="02020603050405020304" pitchFamily="18" charset="0"/>
                        </a:rPr>
                        <a:t> </a:t>
                      </a:r>
                      <a:endParaRPr lang="en-US" sz="24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 </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751186006"/>
                  </a:ext>
                </a:extLst>
              </a:tr>
              <a:tr h="1813738">
                <a:tc vMerge="1">
                  <a:txBody>
                    <a:bodyPr/>
                    <a:lstStyle/>
                    <a:p>
                      <a:endParaRPr lang="en-US"/>
                    </a:p>
                  </a:txBody>
                  <a:tcPr/>
                </a:tc>
                <a:tc vMerge="1">
                  <a:txBody>
                    <a:bodyPr/>
                    <a:lstStyle/>
                    <a:p>
                      <a:endParaRPr lang="en-US"/>
                    </a:p>
                  </a:txBody>
                  <a:tcPr/>
                </a:tc>
                <a:tc>
                  <a:txBody>
                    <a:bodyPr/>
                    <a:lstStyle/>
                    <a:p>
                      <a:pPr algn="just">
                        <a:lnSpc>
                          <a:spcPct val="115000"/>
                        </a:lnSpc>
                      </a:pPr>
                      <a:r>
                        <a:rPr lang="en-US" sz="2400" b="0" dirty="0">
                          <a:solidFill>
                            <a:srgbClr val="002060"/>
                          </a:solidFill>
                          <a:effectLst/>
                          <a:latin typeface="Times New Roman" panose="02020603050405020304" pitchFamily="18" charset="0"/>
                          <a:cs typeface="Times New Roman" panose="02020603050405020304" pitchFamily="18" charset="0"/>
                        </a:rPr>
                        <a:t> </a:t>
                      </a:r>
                      <a:endParaRPr lang="en-US" sz="24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131057524"/>
                  </a:ext>
                </a:extLst>
              </a:tr>
            </a:tbl>
          </a:graphicData>
        </a:graphic>
      </p:graphicFrame>
      <p:pic>
        <p:nvPicPr>
          <p:cNvPr id="4" name="图片 12">
            <a:extLst>
              <a:ext uri="{FF2B5EF4-FFF2-40B4-BE49-F238E27FC236}">
                <a16:creationId xmlns:a16="http://schemas.microsoft.com/office/drawing/2014/main" xmlns="" id="{85D9EAE8-0298-A3EE-547D-E13FFFA59158}"/>
              </a:ext>
            </a:extLst>
          </p:cNvPr>
          <p:cNvPicPr>
            <a:picLocks noChangeAspect="1"/>
          </p:cNvPicPr>
          <p:nvPr/>
        </p:nvPicPr>
        <p:blipFill rotWithShape="1">
          <a:blip r:embed="rId6">
            <a:extLst>
              <a:ext uri="{BEBA8EAE-BF5A-486C-A8C5-ECC9F3942E4B}">
                <a14:imgProps xmlns:a14="http://schemas.microsoft.com/office/drawing/2010/main" xmlns="">
                  <a14:imgLayer r:embed="rId7">
                    <a14:imgEffect>
                      <a14:colorTemperature colorTemp="8800"/>
                    </a14:imgEffect>
                  </a14:imgLayer>
                </a14:imgProps>
              </a:ext>
              <a:ext uri="{28A0092B-C50C-407E-A947-70E740481C1C}">
                <a14:useLocalDpi xmlns:a14="http://schemas.microsoft.com/office/drawing/2010/main" xmlns="" val="0"/>
              </a:ext>
            </a:extLst>
          </a:blip>
          <a:srcRect l="51444" t="37260" r="297" b="34000"/>
          <a:stretch/>
        </p:blipFill>
        <p:spPr>
          <a:xfrm>
            <a:off x="9410324" y="4360985"/>
            <a:ext cx="2781676" cy="2214780"/>
          </a:xfrm>
          <a:prstGeom prst="rect">
            <a:avLst/>
          </a:prstGeom>
        </p:spPr>
      </p:pic>
      <p:pic>
        <p:nvPicPr>
          <p:cNvPr id="6" name="图片 4">
            <a:extLst>
              <a:ext uri="{FF2B5EF4-FFF2-40B4-BE49-F238E27FC236}">
                <a16:creationId xmlns:a16="http://schemas.microsoft.com/office/drawing/2014/main" xmlns="" id="{F5C6C469-F253-2B02-9794-5FE400039499}"/>
              </a:ext>
            </a:extLst>
          </p:cNvPr>
          <p:cNvPicPr>
            <a:picLocks noChangeAspect="1"/>
          </p:cNvPicPr>
          <p:nvPr/>
        </p:nvPicPr>
        <p:blipFill rotWithShape="1">
          <a:blip r:embed="rId8" cstate="screen">
            <a:extLst>
              <a:ext uri="{28A0092B-C50C-407E-A947-70E740481C1C}">
                <a14:useLocalDpi xmlns:a14="http://schemas.microsoft.com/office/drawing/2010/main" xmlns=""/>
              </a:ext>
            </a:extLst>
          </a:blip>
          <a:srcRect/>
          <a:stretch/>
        </p:blipFill>
        <p:spPr>
          <a:xfrm>
            <a:off x="5013434" y="1"/>
            <a:ext cx="2711669" cy="647176"/>
          </a:xfrm>
          <a:prstGeom prst="rect">
            <a:avLst/>
          </a:prstGeom>
        </p:spPr>
      </p:pic>
      <p:sp>
        <p:nvSpPr>
          <p:cNvPr id="7" name="文本框 9">
            <a:extLst>
              <a:ext uri="{FF2B5EF4-FFF2-40B4-BE49-F238E27FC236}">
                <a16:creationId xmlns:a16="http://schemas.microsoft.com/office/drawing/2014/main" xmlns="" id="{8AB48FFB-7430-B33B-DEA7-A07FB856482C}"/>
              </a:ext>
            </a:extLst>
          </p:cNvPr>
          <p:cNvSpPr txBox="1"/>
          <p:nvPr/>
        </p:nvSpPr>
        <p:spPr>
          <a:xfrm>
            <a:off x="5502167" y="323590"/>
            <a:ext cx="17972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dirty="0">
                <a:solidFill>
                  <a:prstClr val="black"/>
                </a:solidFill>
                <a:latin typeface="Times New Roman" panose="02020603050405020304" pitchFamily="18" charset="0"/>
              </a:rPr>
              <a:t>PHT </a:t>
            </a:r>
            <a:r>
              <a:rPr lang="en-US" altLang="zh-CN" sz="2400" b="1" dirty="0" err="1">
                <a:solidFill>
                  <a:prstClr val="black"/>
                </a:solidFill>
                <a:latin typeface="Times New Roman" panose="02020603050405020304" pitchFamily="18" charset="0"/>
              </a:rPr>
              <a:t>số</a:t>
            </a:r>
            <a:r>
              <a:rPr lang="en-US" altLang="zh-CN" sz="2400" b="1" dirty="0">
                <a:solidFill>
                  <a:prstClr val="black"/>
                </a:solidFill>
                <a:latin typeface="Times New Roman" panose="02020603050405020304" pitchFamily="18" charset="0"/>
              </a:rPr>
              <a:t> 2</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Light" panose="020F0302020204030204"/>
              <a:ea typeface="字魂27号-布丁体" panose="00000500000000000000" pitchFamily="2" charset="-122"/>
              <a:cs typeface="+mn-cs"/>
            </a:endParaRPr>
          </a:p>
        </p:txBody>
      </p:sp>
    </p:spTree>
    <p:custDataLst>
      <p:tags r:id="rId1"/>
    </p:custDataLst>
    <p:extLst>
      <p:ext uri="{BB962C8B-B14F-4D97-AF65-F5344CB8AC3E}">
        <p14:creationId xmlns:p14="http://schemas.microsoft.com/office/powerpoint/2010/main" xmlns="" val="15597447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1748178" y="629940"/>
            <a:ext cx="8309294" cy="675839"/>
            <a:chOff x="-1856211" y="705597"/>
            <a:chExt cx="8309294"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856211" y="771788"/>
              <a:ext cx="8309294"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spAutoFit/>
            </a:bodyPr>
            <a:lstStyle/>
            <a:p>
              <a:pPr algn="ctr"/>
              <a:r>
                <a:rPr lang="en-US" altLang="zh-CN" sz="3200" b="1"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Câu</a:t>
              </a:r>
              <a:r>
                <a:rPr lang="en-US" altLang="zh-CN" sz="32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1</a:t>
              </a:r>
              <a:endParaRPr lang="zh-CN" altLang="en-US" sz="32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pic>
        <p:nvPicPr>
          <p:cNvPr id="4" name="图片 12">
            <a:extLst>
              <a:ext uri="{FF2B5EF4-FFF2-40B4-BE49-F238E27FC236}">
                <a16:creationId xmlns:a16="http://schemas.microsoft.com/office/drawing/2014/main" xmlns="" id="{85D9EAE8-0298-A3EE-547D-E13FFFA59158}"/>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colorTemperature colorTemp="8800"/>
                    </a14:imgEffect>
                  </a14:imgLayer>
                </a14:imgProps>
              </a:ext>
              <a:ext uri="{28A0092B-C50C-407E-A947-70E740481C1C}">
                <a14:useLocalDpi xmlns:a14="http://schemas.microsoft.com/office/drawing/2010/main" xmlns="" val="0"/>
              </a:ext>
            </a:extLst>
          </a:blip>
          <a:srcRect l="51444" t="37260" r="297" b="34000"/>
          <a:stretch/>
        </p:blipFill>
        <p:spPr>
          <a:xfrm>
            <a:off x="10649243" y="5629652"/>
            <a:ext cx="1542757" cy="1228348"/>
          </a:xfrm>
          <a:prstGeom prst="rect">
            <a:avLst/>
          </a:prstGeom>
        </p:spPr>
      </p:pic>
      <p:grpSp>
        <p:nvGrpSpPr>
          <p:cNvPr id="19" name="组合 1">
            <a:extLst>
              <a:ext uri="{FF2B5EF4-FFF2-40B4-BE49-F238E27FC236}">
                <a16:creationId xmlns:a16="http://schemas.microsoft.com/office/drawing/2014/main" xmlns="" id="{1F8DA359-8408-86A6-E1CD-3110E7B7CA2C}"/>
              </a:ext>
            </a:extLst>
          </p:cNvPr>
          <p:cNvGrpSpPr/>
          <p:nvPr/>
        </p:nvGrpSpPr>
        <p:grpSpPr>
          <a:xfrm>
            <a:off x="1994898" y="1971381"/>
            <a:ext cx="8753019" cy="1809358"/>
            <a:chOff x="1526866" y="1530393"/>
            <a:chExt cx="8753019" cy="1809358"/>
          </a:xfrm>
        </p:grpSpPr>
        <p:sp>
          <p:nvSpPr>
            <p:cNvPr id="21" name="Freeform 13">
              <a:extLst>
                <a:ext uri="{FF2B5EF4-FFF2-40B4-BE49-F238E27FC236}">
                  <a16:creationId xmlns:a16="http://schemas.microsoft.com/office/drawing/2014/main" xmlns="" id="{8F784E42-C563-7CA4-3728-9AB706533D51}"/>
                </a:ext>
              </a:extLst>
            </p:cNvPr>
            <p:cNvSpPr>
              <a:spLocks/>
            </p:cNvSpPr>
            <p:nvPr/>
          </p:nvSpPr>
          <p:spPr bwMode="auto">
            <a:xfrm>
              <a:off x="1526866" y="1856462"/>
              <a:ext cx="1944717" cy="1356521"/>
            </a:xfrm>
            <a:custGeom>
              <a:avLst/>
              <a:gdLst>
                <a:gd name="T0" fmla="*/ 332 w 736"/>
                <a:gd name="T1" fmla="*/ 0 h 514"/>
                <a:gd name="T2" fmla="*/ 109 w 736"/>
                <a:gd name="T3" fmla="*/ 131 h 514"/>
                <a:gd name="T4" fmla="*/ 145 w 736"/>
                <a:gd name="T5" fmla="*/ 514 h 514"/>
                <a:gd name="T6" fmla="*/ 251 w 736"/>
                <a:gd name="T7" fmla="*/ 493 h 514"/>
                <a:gd name="T8" fmla="*/ 594 w 736"/>
                <a:gd name="T9" fmla="*/ 117 h 514"/>
                <a:gd name="T10" fmla="*/ 332 w 736"/>
                <a:gd name="T11" fmla="*/ 0 h 514"/>
              </a:gdLst>
              <a:ahLst/>
              <a:cxnLst>
                <a:cxn ang="0">
                  <a:pos x="T0" y="T1"/>
                </a:cxn>
                <a:cxn ang="0">
                  <a:pos x="T2" y="T3"/>
                </a:cxn>
                <a:cxn ang="0">
                  <a:pos x="T4" y="T5"/>
                </a:cxn>
                <a:cxn ang="0">
                  <a:pos x="T6" y="T7"/>
                </a:cxn>
                <a:cxn ang="0">
                  <a:pos x="T8" y="T9"/>
                </a:cxn>
                <a:cxn ang="0">
                  <a:pos x="T10" y="T11"/>
                </a:cxn>
              </a:cxnLst>
              <a:rect l="0" t="0" r="r" b="b"/>
              <a:pathLst>
                <a:path w="736" h="514">
                  <a:moveTo>
                    <a:pt x="332" y="0"/>
                  </a:moveTo>
                  <a:cubicBezTo>
                    <a:pt x="230" y="0"/>
                    <a:pt x="137" y="45"/>
                    <a:pt x="109" y="131"/>
                  </a:cubicBezTo>
                  <a:cubicBezTo>
                    <a:pt x="41" y="334"/>
                    <a:pt x="0" y="514"/>
                    <a:pt x="145" y="514"/>
                  </a:cubicBezTo>
                  <a:cubicBezTo>
                    <a:pt x="173" y="514"/>
                    <a:pt x="208" y="507"/>
                    <a:pt x="251" y="493"/>
                  </a:cubicBezTo>
                  <a:cubicBezTo>
                    <a:pt x="518" y="402"/>
                    <a:pt x="736" y="283"/>
                    <a:pt x="594" y="117"/>
                  </a:cubicBezTo>
                  <a:cubicBezTo>
                    <a:pt x="526" y="37"/>
                    <a:pt x="425" y="0"/>
                    <a:pt x="332" y="0"/>
                  </a:cubicBezTo>
                </a:path>
              </a:pathLst>
            </a:custGeom>
            <a:gradFill>
              <a:gsLst>
                <a:gs pos="8000">
                  <a:srgbClr val="01715C"/>
                </a:gs>
                <a:gs pos="100000">
                  <a:schemeClr val="bg1">
                    <a:alpha val="36000"/>
                  </a:schemeClr>
                </a:gs>
              </a:gsLst>
              <a:lin ang="54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A2B1E"/>
                </a:solidFill>
                <a:effectLst/>
                <a:uLnTx/>
                <a:uFillTx/>
                <a:latin typeface="Calibri" panose="020F0502020204030204"/>
                <a:ea typeface="+mn-ea"/>
                <a:cs typeface="+mn-cs"/>
              </a:endParaRPr>
            </a:p>
          </p:txBody>
        </p:sp>
        <p:sp>
          <p:nvSpPr>
            <p:cNvPr id="22" name="Freeform 9">
              <a:extLst>
                <a:ext uri="{FF2B5EF4-FFF2-40B4-BE49-F238E27FC236}">
                  <a16:creationId xmlns:a16="http://schemas.microsoft.com/office/drawing/2014/main" xmlns="" id="{36FF80FC-E55E-1B4D-14BB-B80E4C85FE34}"/>
                </a:ext>
              </a:extLst>
            </p:cNvPr>
            <p:cNvSpPr>
              <a:spLocks/>
            </p:cNvSpPr>
            <p:nvPr/>
          </p:nvSpPr>
          <p:spPr bwMode="auto">
            <a:xfrm>
              <a:off x="5446658" y="1696940"/>
              <a:ext cx="1548839" cy="1528243"/>
            </a:xfrm>
            <a:custGeom>
              <a:avLst/>
              <a:gdLst>
                <a:gd name="T0" fmla="*/ 376 w 634"/>
                <a:gd name="T1" fmla="*/ 625 h 625"/>
                <a:gd name="T2" fmla="*/ 336 w 634"/>
                <a:gd name="T3" fmla="*/ 625 h 625"/>
                <a:gd name="T4" fmla="*/ 333 w 634"/>
                <a:gd name="T5" fmla="*/ 625 h 625"/>
                <a:gd name="T6" fmla="*/ 267 w 634"/>
                <a:gd name="T7" fmla="*/ 615 h 625"/>
                <a:gd name="T8" fmla="*/ 47 w 634"/>
                <a:gd name="T9" fmla="*/ 471 h 625"/>
                <a:gd name="T10" fmla="*/ 4 w 634"/>
                <a:gd name="T11" fmla="*/ 375 h 625"/>
                <a:gd name="T12" fmla="*/ 0 w 634"/>
                <a:gd name="T13" fmla="*/ 350 h 625"/>
                <a:gd name="T14" fmla="*/ 0 w 634"/>
                <a:gd name="T15" fmla="*/ 308 h 625"/>
                <a:gd name="T16" fmla="*/ 2 w 634"/>
                <a:gd name="T17" fmla="*/ 298 h 625"/>
                <a:gd name="T18" fmla="*/ 27 w 634"/>
                <a:gd name="T19" fmla="*/ 190 h 625"/>
                <a:gd name="T20" fmla="*/ 117 w 634"/>
                <a:gd name="T21" fmla="*/ 49 h 625"/>
                <a:gd name="T22" fmla="*/ 186 w 634"/>
                <a:gd name="T23" fmla="*/ 7 h 625"/>
                <a:gd name="T24" fmla="*/ 212 w 634"/>
                <a:gd name="T25" fmla="*/ 0 h 625"/>
                <a:gd name="T26" fmla="*/ 238 w 634"/>
                <a:gd name="T27" fmla="*/ 0 h 625"/>
                <a:gd name="T28" fmla="*/ 241 w 634"/>
                <a:gd name="T29" fmla="*/ 1 h 625"/>
                <a:gd name="T30" fmla="*/ 325 w 634"/>
                <a:gd name="T31" fmla="*/ 61 h 625"/>
                <a:gd name="T32" fmla="*/ 342 w 634"/>
                <a:gd name="T33" fmla="*/ 112 h 625"/>
                <a:gd name="T34" fmla="*/ 355 w 634"/>
                <a:gd name="T35" fmla="*/ 227 h 625"/>
                <a:gd name="T36" fmla="*/ 365 w 634"/>
                <a:gd name="T37" fmla="*/ 294 h 625"/>
                <a:gd name="T38" fmla="*/ 412 w 634"/>
                <a:gd name="T39" fmla="*/ 353 h 625"/>
                <a:gd name="T40" fmla="*/ 460 w 634"/>
                <a:gd name="T41" fmla="*/ 376 h 625"/>
                <a:gd name="T42" fmla="*/ 564 w 634"/>
                <a:gd name="T43" fmla="*/ 418 h 625"/>
                <a:gd name="T44" fmla="*/ 615 w 634"/>
                <a:gd name="T45" fmla="*/ 452 h 625"/>
                <a:gd name="T46" fmla="*/ 621 w 634"/>
                <a:gd name="T47" fmla="*/ 508 h 625"/>
                <a:gd name="T48" fmla="*/ 601 w 634"/>
                <a:gd name="T49" fmla="*/ 533 h 625"/>
                <a:gd name="T50" fmla="*/ 517 w 634"/>
                <a:gd name="T51" fmla="*/ 588 h 625"/>
                <a:gd name="T52" fmla="*/ 392 w 634"/>
                <a:gd name="T53" fmla="*/ 623 h 625"/>
                <a:gd name="T54" fmla="*/ 376 w 634"/>
                <a:gd name="T55"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4" h="625">
                  <a:moveTo>
                    <a:pt x="376" y="625"/>
                  </a:moveTo>
                  <a:cubicBezTo>
                    <a:pt x="363" y="625"/>
                    <a:pt x="350" y="625"/>
                    <a:pt x="336" y="625"/>
                  </a:cubicBezTo>
                  <a:cubicBezTo>
                    <a:pt x="335" y="625"/>
                    <a:pt x="334" y="625"/>
                    <a:pt x="333" y="625"/>
                  </a:cubicBezTo>
                  <a:cubicBezTo>
                    <a:pt x="311" y="623"/>
                    <a:pt x="289" y="620"/>
                    <a:pt x="267" y="615"/>
                  </a:cubicBezTo>
                  <a:cubicBezTo>
                    <a:pt x="177" y="592"/>
                    <a:pt x="103" y="545"/>
                    <a:pt x="47" y="471"/>
                  </a:cubicBezTo>
                  <a:cubicBezTo>
                    <a:pt x="25" y="443"/>
                    <a:pt x="9" y="411"/>
                    <a:pt x="4" y="375"/>
                  </a:cubicBezTo>
                  <a:cubicBezTo>
                    <a:pt x="3" y="367"/>
                    <a:pt x="2" y="358"/>
                    <a:pt x="0" y="350"/>
                  </a:cubicBezTo>
                  <a:cubicBezTo>
                    <a:pt x="0" y="336"/>
                    <a:pt x="0" y="322"/>
                    <a:pt x="0" y="308"/>
                  </a:cubicBezTo>
                  <a:cubicBezTo>
                    <a:pt x="1" y="304"/>
                    <a:pt x="1" y="301"/>
                    <a:pt x="2" y="298"/>
                  </a:cubicBezTo>
                  <a:cubicBezTo>
                    <a:pt x="5" y="261"/>
                    <a:pt x="14" y="225"/>
                    <a:pt x="27" y="190"/>
                  </a:cubicBezTo>
                  <a:cubicBezTo>
                    <a:pt x="48" y="137"/>
                    <a:pt x="75" y="89"/>
                    <a:pt x="117" y="49"/>
                  </a:cubicBezTo>
                  <a:cubicBezTo>
                    <a:pt x="137" y="30"/>
                    <a:pt x="159" y="15"/>
                    <a:pt x="186" y="7"/>
                  </a:cubicBezTo>
                  <a:cubicBezTo>
                    <a:pt x="194" y="4"/>
                    <a:pt x="203" y="2"/>
                    <a:pt x="212" y="0"/>
                  </a:cubicBezTo>
                  <a:cubicBezTo>
                    <a:pt x="220" y="0"/>
                    <a:pt x="229" y="0"/>
                    <a:pt x="238" y="0"/>
                  </a:cubicBezTo>
                  <a:cubicBezTo>
                    <a:pt x="239" y="1"/>
                    <a:pt x="240" y="1"/>
                    <a:pt x="241" y="1"/>
                  </a:cubicBezTo>
                  <a:cubicBezTo>
                    <a:pt x="279" y="8"/>
                    <a:pt x="308" y="26"/>
                    <a:pt x="325" y="61"/>
                  </a:cubicBezTo>
                  <a:cubicBezTo>
                    <a:pt x="333" y="77"/>
                    <a:pt x="338" y="94"/>
                    <a:pt x="342" y="112"/>
                  </a:cubicBezTo>
                  <a:cubicBezTo>
                    <a:pt x="350" y="150"/>
                    <a:pt x="351" y="188"/>
                    <a:pt x="355" y="227"/>
                  </a:cubicBezTo>
                  <a:cubicBezTo>
                    <a:pt x="357" y="249"/>
                    <a:pt x="359" y="272"/>
                    <a:pt x="365" y="294"/>
                  </a:cubicBezTo>
                  <a:cubicBezTo>
                    <a:pt x="372" y="321"/>
                    <a:pt x="387" y="341"/>
                    <a:pt x="412" y="353"/>
                  </a:cubicBezTo>
                  <a:cubicBezTo>
                    <a:pt x="428" y="361"/>
                    <a:pt x="444" y="369"/>
                    <a:pt x="460" y="376"/>
                  </a:cubicBezTo>
                  <a:cubicBezTo>
                    <a:pt x="495" y="390"/>
                    <a:pt x="530" y="404"/>
                    <a:pt x="564" y="418"/>
                  </a:cubicBezTo>
                  <a:cubicBezTo>
                    <a:pt x="583" y="426"/>
                    <a:pt x="600" y="437"/>
                    <a:pt x="615" y="452"/>
                  </a:cubicBezTo>
                  <a:cubicBezTo>
                    <a:pt x="632" y="469"/>
                    <a:pt x="634" y="488"/>
                    <a:pt x="621" y="508"/>
                  </a:cubicBezTo>
                  <a:cubicBezTo>
                    <a:pt x="616" y="517"/>
                    <a:pt x="609" y="525"/>
                    <a:pt x="601" y="533"/>
                  </a:cubicBezTo>
                  <a:cubicBezTo>
                    <a:pt x="576" y="556"/>
                    <a:pt x="548" y="574"/>
                    <a:pt x="517" y="588"/>
                  </a:cubicBezTo>
                  <a:cubicBezTo>
                    <a:pt x="477" y="608"/>
                    <a:pt x="436" y="619"/>
                    <a:pt x="392" y="623"/>
                  </a:cubicBezTo>
                  <a:cubicBezTo>
                    <a:pt x="386" y="624"/>
                    <a:pt x="381" y="625"/>
                    <a:pt x="376" y="625"/>
                  </a:cubicBezTo>
                  <a:close/>
                </a:path>
              </a:pathLst>
            </a:custGeom>
            <a:gradFill>
              <a:gsLst>
                <a:gs pos="8000">
                  <a:srgbClr val="01715C"/>
                </a:gs>
                <a:gs pos="100000">
                  <a:schemeClr val="bg1">
                    <a:alpha val="36000"/>
                  </a:schemeClr>
                </a:gs>
              </a:gsLst>
              <a:lin ang="54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A2B1E"/>
                </a:solidFill>
                <a:effectLst/>
                <a:uLnTx/>
                <a:uFillTx/>
                <a:latin typeface="Calibri" panose="020F0502020204030204"/>
                <a:ea typeface="+mn-ea"/>
                <a:cs typeface="+mn-cs"/>
              </a:endParaRPr>
            </a:p>
          </p:txBody>
        </p:sp>
        <p:sp>
          <p:nvSpPr>
            <p:cNvPr id="23" name="Freeform 13">
              <a:extLst>
                <a:ext uri="{FF2B5EF4-FFF2-40B4-BE49-F238E27FC236}">
                  <a16:creationId xmlns:a16="http://schemas.microsoft.com/office/drawing/2014/main" xmlns="" id="{2D5D6FBB-7956-A3DA-8E75-976256E78B8C}"/>
                </a:ext>
              </a:extLst>
            </p:cNvPr>
            <p:cNvSpPr>
              <a:spLocks/>
            </p:cNvSpPr>
            <p:nvPr/>
          </p:nvSpPr>
          <p:spPr bwMode="auto">
            <a:xfrm>
              <a:off x="8970571" y="1530393"/>
              <a:ext cx="1309314" cy="1809358"/>
            </a:xfrm>
            <a:custGeom>
              <a:avLst/>
              <a:gdLst>
                <a:gd name="T0" fmla="*/ 391 w 732"/>
                <a:gd name="T1" fmla="*/ 0 h 1012"/>
                <a:gd name="T2" fmla="*/ 444 w 732"/>
                <a:gd name="T3" fmla="*/ 0 h 1012"/>
                <a:gd name="T4" fmla="*/ 448 w 732"/>
                <a:gd name="T5" fmla="*/ 1 h 1012"/>
                <a:gd name="T6" fmla="*/ 508 w 732"/>
                <a:gd name="T7" fmla="*/ 10 h 1012"/>
                <a:gd name="T8" fmla="*/ 690 w 732"/>
                <a:gd name="T9" fmla="*/ 157 h 1012"/>
                <a:gd name="T10" fmla="*/ 731 w 732"/>
                <a:gd name="T11" fmla="*/ 338 h 1012"/>
                <a:gd name="T12" fmla="*/ 732 w 732"/>
                <a:gd name="T13" fmla="*/ 350 h 1012"/>
                <a:gd name="T14" fmla="*/ 732 w 732"/>
                <a:gd name="T15" fmla="*/ 388 h 1012"/>
                <a:gd name="T16" fmla="*/ 731 w 732"/>
                <a:gd name="T17" fmla="*/ 392 h 1012"/>
                <a:gd name="T18" fmla="*/ 725 w 732"/>
                <a:gd name="T19" fmla="*/ 473 h 1012"/>
                <a:gd name="T20" fmla="*/ 704 w 732"/>
                <a:gd name="T21" fmla="*/ 586 h 1012"/>
                <a:gd name="T22" fmla="*/ 618 w 732"/>
                <a:gd name="T23" fmla="*/ 816 h 1012"/>
                <a:gd name="T24" fmla="*/ 515 w 732"/>
                <a:gd name="T25" fmla="*/ 954 h 1012"/>
                <a:gd name="T26" fmla="*/ 437 w 732"/>
                <a:gd name="T27" fmla="*/ 1003 h 1012"/>
                <a:gd name="T28" fmla="*/ 366 w 732"/>
                <a:gd name="T29" fmla="*/ 1000 h 1012"/>
                <a:gd name="T30" fmla="*/ 320 w 732"/>
                <a:gd name="T31" fmla="*/ 942 h 1012"/>
                <a:gd name="T32" fmla="*/ 321 w 732"/>
                <a:gd name="T33" fmla="*/ 850 h 1012"/>
                <a:gd name="T34" fmla="*/ 329 w 732"/>
                <a:gd name="T35" fmla="*/ 805 h 1012"/>
                <a:gd name="T36" fmla="*/ 304 w 732"/>
                <a:gd name="T37" fmla="*/ 718 h 1012"/>
                <a:gd name="T38" fmla="*/ 228 w 732"/>
                <a:gd name="T39" fmla="*/ 630 h 1012"/>
                <a:gd name="T40" fmla="*/ 118 w 732"/>
                <a:gd name="T41" fmla="*/ 533 h 1012"/>
                <a:gd name="T42" fmla="*/ 38 w 732"/>
                <a:gd name="T43" fmla="*/ 448 h 1012"/>
                <a:gd name="T44" fmla="*/ 3 w 732"/>
                <a:gd name="T45" fmla="*/ 377 h 1012"/>
                <a:gd name="T46" fmla="*/ 0 w 732"/>
                <a:gd name="T47" fmla="*/ 357 h 1012"/>
                <a:gd name="T48" fmla="*/ 0 w 732"/>
                <a:gd name="T49" fmla="*/ 325 h 1012"/>
                <a:gd name="T50" fmla="*/ 1 w 732"/>
                <a:gd name="T51" fmla="*/ 316 h 1012"/>
                <a:gd name="T52" fmla="*/ 32 w 732"/>
                <a:gd name="T53" fmla="*/ 222 h 1012"/>
                <a:gd name="T54" fmla="*/ 234 w 732"/>
                <a:gd name="T55" fmla="*/ 36 h 1012"/>
                <a:gd name="T56" fmla="*/ 372 w 732"/>
                <a:gd name="T57" fmla="*/ 2 h 1012"/>
                <a:gd name="T58" fmla="*/ 391 w 732"/>
                <a:gd name="T59" fmla="*/ 0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32" h="1012">
                  <a:moveTo>
                    <a:pt x="391" y="0"/>
                  </a:moveTo>
                  <a:cubicBezTo>
                    <a:pt x="409" y="0"/>
                    <a:pt x="427" y="0"/>
                    <a:pt x="444" y="0"/>
                  </a:cubicBezTo>
                  <a:cubicBezTo>
                    <a:pt x="445" y="1"/>
                    <a:pt x="447" y="1"/>
                    <a:pt x="448" y="1"/>
                  </a:cubicBezTo>
                  <a:cubicBezTo>
                    <a:pt x="468" y="4"/>
                    <a:pt x="489" y="6"/>
                    <a:pt x="508" y="10"/>
                  </a:cubicBezTo>
                  <a:cubicBezTo>
                    <a:pt x="593" y="30"/>
                    <a:pt x="653" y="79"/>
                    <a:pt x="690" y="157"/>
                  </a:cubicBezTo>
                  <a:cubicBezTo>
                    <a:pt x="718" y="214"/>
                    <a:pt x="728" y="275"/>
                    <a:pt x="731" y="338"/>
                  </a:cubicBezTo>
                  <a:cubicBezTo>
                    <a:pt x="731" y="342"/>
                    <a:pt x="732" y="346"/>
                    <a:pt x="732" y="350"/>
                  </a:cubicBezTo>
                  <a:cubicBezTo>
                    <a:pt x="732" y="363"/>
                    <a:pt x="732" y="375"/>
                    <a:pt x="732" y="388"/>
                  </a:cubicBezTo>
                  <a:cubicBezTo>
                    <a:pt x="732" y="389"/>
                    <a:pt x="731" y="391"/>
                    <a:pt x="731" y="392"/>
                  </a:cubicBezTo>
                  <a:cubicBezTo>
                    <a:pt x="729" y="419"/>
                    <a:pt x="728" y="446"/>
                    <a:pt x="725" y="473"/>
                  </a:cubicBezTo>
                  <a:cubicBezTo>
                    <a:pt x="721" y="511"/>
                    <a:pt x="713" y="549"/>
                    <a:pt x="704" y="586"/>
                  </a:cubicBezTo>
                  <a:cubicBezTo>
                    <a:pt x="684" y="666"/>
                    <a:pt x="657" y="743"/>
                    <a:pt x="618" y="816"/>
                  </a:cubicBezTo>
                  <a:cubicBezTo>
                    <a:pt x="590" y="867"/>
                    <a:pt x="558" y="914"/>
                    <a:pt x="515" y="954"/>
                  </a:cubicBezTo>
                  <a:cubicBezTo>
                    <a:pt x="492" y="975"/>
                    <a:pt x="467" y="993"/>
                    <a:pt x="437" y="1003"/>
                  </a:cubicBezTo>
                  <a:cubicBezTo>
                    <a:pt x="413" y="1011"/>
                    <a:pt x="389" y="1012"/>
                    <a:pt x="366" y="1000"/>
                  </a:cubicBezTo>
                  <a:cubicBezTo>
                    <a:pt x="342" y="988"/>
                    <a:pt x="328" y="967"/>
                    <a:pt x="320" y="942"/>
                  </a:cubicBezTo>
                  <a:cubicBezTo>
                    <a:pt x="311" y="912"/>
                    <a:pt x="313" y="881"/>
                    <a:pt x="321" y="850"/>
                  </a:cubicBezTo>
                  <a:cubicBezTo>
                    <a:pt x="325" y="835"/>
                    <a:pt x="328" y="820"/>
                    <a:pt x="329" y="805"/>
                  </a:cubicBezTo>
                  <a:cubicBezTo>
                    <a:pt x="329" y="773"/>
                    <a:pt x="320" y="745"/>
                    <a:pt x="304" y="718"/>
                  </a:cubicBezTo>
                  <a:cubicBezTo>
                    <a:pt x="284" y="685"/>
                    <a:pt x="257" y="656"/>
                    <a:pt x="228" y="630"/>
                  </a:cubicBezTo>
                  <a:cubicBezTo>
                    <a:pt x="192" y="597"/>
                    <a:pt x="155" y="566"/>
                    <a:pt x="118" y="533"/>
                  </a:cubicBezTo>
                  <a:cubicBezTo>
                    <a:pt x="89" y="507"/>
                    <a:pt x="61" y="480"/>
                    <a:pt x="38" y="448"/>
                  </a:cubicBezTo>
                  <a:cubicBezTo>
                    <a:pt x="21" y="427"/>
                    <a:pt x="8" y="404"/>
                    <a:pt x="3" y="377"/>
                  </a:cubicBezTo>
                  <a:cubicBezTo>
                    <a:pt x="2" y="370"/>
                    <a:pt x="1" y="364"/>
                    <a:pt x="0" y="357"/>
                  </a:cubicBezTo>
                  <a:cubicBezTo>
                    <a:pt x="0" y="347"/>
                    <a:pt x="0" y="336"/>
                    <a:pt x="0" y="325"/>
                  </a:cubicBezTo>
                  <a:cubicBezTo>
                    <a:pt x="0" y="322"/>
                    <a:pt x="1" y="319"/>
                    <a:pt x="1" y="316"/>
                  </a:cubicBezTo>
                  <a:cubicBezTo>
                    <a:pt x="5" y="283"/>
                    <a:pt x="16" y="252"/>
                    <a:pt x="32" y="222"/>
                  </a:cubicBezTo>
                  <a:cubicBezTo>
                    <a:pt x="79" y="138"/>
                    <a:pt x="147" y="77"/>
                    <a:pt x="234" y="36"/>
                  </a:cubicBezTo>
                  <a:cubicBezTo>
                    <a:pt x="278" y="15"/>
                    <a:pt x="324" y="6"/>
                    <a:pt x="372" y="2"/>
                  </a:cubicBezTo>
                  <a:cubicBezTo>
                    <a:pt x="378" y="2"/>
                    <a:pt x="385" y="1"/>
                    <a:pt x="391" y="0"/>
                  </a:cubicBezTo>
                  <a:close/>
                </a:path>
              </a:pathLst>
            </a:custGeom>
            <a:gradFill>
              <a:gsLst>
                <a:gs pos="8000">
                  <a:srgbClr val="01715C"/>
                </a:gs>
                <a:gs pos="100000">
                  <a:schemeClr val="bg1">
                    <a:alpha val="36000"/>
                  </a:schemeClr>
                </a:gs>
              </a:gsLst>
              <a:lin ang="54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A2B1E"/>
                </a:solidFill>
                <a:effectLst/>
                <a:uLnTx/>
                <a:uFillTx/>
                <a:latin typeface="Calibri" panose="020F0502020204030204"/>
                <a:ea typeface="+mn-ea"/>
                <a:cs typeface="+mn-cs"/>
              </a:endParaRPr>
            </a:p>
          </p:txBody>
        </p:sp>
      </p:grpSp>
      <p:pic>
        <p:nvPicPr>
          <p:cNvPr id="31" name="图片 6">
            <a:extLst>
              <a:ext uri="{FF2B5EF4-FFF2-40B4-BE49-F238E27FC236}">
                <a16:creationId xmlns:a16="http://schemas.microsoft.com/office/drawing/2014/main" xmlns="" id="{05A15468-3D5E-8B62-CE33-D7CF4CB09C25}"/>
              </a:ext>
            </a:extLst>
          </p:cNvPr>
          <p:cNvPicPr>
            <a:picLocks noChangeAspect="1"/>
          </p:cNvPicPr>
          <p:nvPr/>
        </p:nvPicPr>
        <p:blipFill>
          <a:blip r:embed="rId8" cstate="print">
            <a:extLst>
              <a:ext uri="{BEBA8EAE-BF5A-486C-A8C5-ECC9F3942E4B}">
                <a14:imgProps xmlns:a14="http://schemas.microsoft.com/office/drawing/2010/main" xmlns="">
                  <a14:imgLayer r:embed="rId9">
                    <a14:imgEffect>
                      <a14:saturation sat="200000"/>
                    </a14:imgEffect>
                  </a14:imgLayer>
                </a14:imgProps>
              </a:ext>
              <a:ext uri="{28A0092B-C50C-407E-A947-70E740481C1C}">
                <a14:useLocalDpi xmlns:a14="http://schemas.microsoft.com/office/drawing/2010/main" xmlns="" val="0"/>
              </a:ext>
            </a:extLst>
          </a:blip>
          <a:stretch>
            <a:fillRect/>
          </a:stretch>
        </p:blipFill>
        <p:spPr>
          <a:xfrm>
            <a:off x="2290649" y="1633353"/>
            <a:ext cx="1442644" cy="1442644"/>
          </a:xfrm>
          <a:prstGeom prst="rect">
            <a:avLst/>
          </a:prstGeom>
        </p:spPr>
      </p:pic>
      <p:pic>
        <p:nvPicPr>
          <p:cNvPr id="32" name="图片 23">
            <a:extLst>
              <a:ext uri="{FF2B5EF4-FFF2-40B4-BE49-F238E27FC236}">
                <a16:creationId xmlns:a16="http://schemas.microsoft.com/office/drawing/2014/main" xmlns="" id="{09960655-FDAC-1121-48C9-969CE1FFCCA7}"/>
              </a:ext>
            </a:extLst>
          </p:cNvPr>
          <p:cNvPicPr>
            <a:picLocks noChangeAspect="1"/>
          </p:cNvPicPr>
          <p:nvPr/>
        </p:nvPicPr>
        <p:blipFill>
          <a:blip r:embed="rId8" cstate="print">
            <a:extLst>
              <a:ext uri="{BEBA8EAE-BF5A-486C-A8C5-ECC9F3942E4B}">
                <a14:imgProps xmlns:a14="http://schemas.microsoft.com/office/drawing/2010/main" xmlns="">
                  <a14:imgLayer r:embed="rId9">
                    <a14:imgEffect>
                      <a14:saturation sat="200000"/>
                    </a14:imgEffect>
                  </a14:imgLayer>
                </a14:imgProps>
              </a:ext>
              <a:ext uri="{28A0092B-C50C-407E-A947-70E740481C1C}">
                <a14:useLocalDpi xmlns:a14="http://schemas.microsoft.com/office/drawing/2010/main" xmlns="" val="0"/>
              </a:ext>
            </a:extLst>
          </a:blip>
          <a:stretch>
            <a:fillRect/>
          </a:stretch>
        </p:blipFill>
        <p:spPr>
          <a:xfrm>
            <a:off x="6020885" y="1633353"/>
            <a:ext cx="1442644" cy="1442644"/>
          </a:xfrm>
          <a:prstGeom prst="rect">
            <a:avLst/>
          </a:prstGeom>
        </p:spPr>
      </p:pic>
      <p:pic>
        <p:nvPicPr>
          <p:cNvPr id="33" name="图片 25">
            <a:extLst>
              <a:ext uri="{FF2B5EF4-FFF2-40B4-BE49-F238E27FC236}">
                <a16:creationId xmlns:a16="http://schemas.microsoft.com/office/drawing/2014/main" xmlns="" id="{81F78A4C-DFEB-55E4-3803-FBDC9193539B}"/>
              </a:ext>
            </a:extLst>
          </p:cNvPr>
          <p:cNvPicPr>
            <a:picLocks noChangeAspect="1"/>
          </p:cNvPicPr>
          <p:nvPr/>
        </p:nvPicPr>
        <p:blipFill>
          <a:blip r:embed="rId8" cstate="print">
            <a:extLst>
              <a:ext uri="{BEBA8EAE-BF5A-486C-A8C5-ECC9F3942E4B}">
                <a14:imgProps xmlns:a14="http://schemas.microsoft.com/office/drawing/2010/main" xmlns="">
                  <a14:imgLayer r:embed="rId9">
                    <a14:imgEffect>
                      <a14:saturation sat="200000"/>
                    </a14:imgEffect>
                  </a14:imgLayer>
                </a14:imgProps>
              </a:ext>
              <a:ext uri="{28A0092B-C50C-407E-A947-70E740481C1C}">
                <a14:useLocalDpi xmlns:a14="http://schemas.microsoft.com/office/drawing/2010/main" xmlns="" val="0"/>
              </a:ext>
            </a:extLst>
          </a:blip>
          <a:stretch>
            <a:fillRect/>
          </a:stretch>
        </p:blipFill>
        <p:spPr>
          <a:xfrm>
            <a:off x="9501849" y="1536865"/>
            <a:ext cx="1442644" cy="1442644"/>
          </a:xfrm>
          <a:prstGeom prst="rect">
            <a:avLst/>
          </a:prstGeom>
        </p:spPr>
      </p:pic>
      <p:pic>
        <p:nvPicPr>
          <p:cNvPr id="34" name="图片 7">
            <a:extLst>
              <a:ext uri="{FF2B5EF4-FFF2-40B4-BE49-F238E27FC236}">
                <a16:creationId xmlns:a16="http://schemas.microsoft.com/office/drawing/2014/main" xmlns="" id="{B927D2EB-0FC5-9C15-1841-A2E6780FF168}"/>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615471" y="1199815"/>
            <a:ext cx="2533178" cy="2533178"/>
          </a:xfrm>
          <a:prstGeom prst="rect">
            <a:avLst/>
          </a:prstGeom>
        </p:spPr>
      </p:pic>
      <p:pic>
        <p:nvPicPr>
          <p:cNvPr id="35" name="图片 22">
            <a:extLst>
              <a:ext uri="{FF2B5EF4-FFF2-40B4-BE49-F238E27FC236}">
                <a16:creationId xmlns:a16="http://schemas.microsoft.com/office/drawing/2014/main" xmlns="" id="{DC753508-2853-AF46-56C1-ED75A608369D}"/>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5300256" y="1135490"/>
            <a:ext cx="2533178" cy="2533178"/>
          </a:xfrm>
          <a:prstGeom prst="rect">
            <a:avLst/>
          </a:prstGeom>
        </p:spPr>
      </p:pic>
      <p:pic>
        <p:nvPicPr>
          <p:cNvPr id="36" name="图片 24">
            <a:extLst>
              <a:ext uri="{FF2B5EF4-FFF2-40B4-BE49-F238E27FC236}">
                <a16:creationId xmlns:a16="http://schemas.microsoft.com/office/drawing/2014/main" xmlns="" id="{156882E3-DD25-B838-7D85-1951B07913FA}"/>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8826671" y="1135490"/>
            <a:ext cx="2533178" cy="2533178"/>
          </a:xfrm>
          <a:prstGeom prst="rect">
            <a:avLst/>
          </a:prstGeom>
        </p:spPr>
      </p:pic>
      <p:pic>
        <p:nvPicPr>
          <p:cNvPr id="38" name="图片 4">
            <a:extLst>
              <a:ext uri="{FF2B5EF4-FFF2-40B4-BE49-F238E27FC236}">
                <a16:creationId xmlns:a16="http://schemas.microsoft.com/office/drawing/2014/main" xmlns="" id="{3822675C-5AB7-69FF-5586-26E504AFFEBA}"/>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rot="10800000">
            <a:off x="1579540" y="2574706"/>
            <a:ext cx="2336601" cy="3083479"/>
          </a:xfrm>
          <a:prstGeom prst="rect">
            <a:avLst/>
          </a:prstGeom>
        </p:spPr>
      </p:pic>
      <p:pic>
        <p:nvPicPr>
          <p:cNvPr id="40" name="图片 4">
            <a:extLst>
              <a:ext uri="{FF2B5EF4-FFF2-40B4-BE49-F238E27FC236}">
                <a16:creationId xmlns:a16="http://schemas.microsoft.com/office/drawing/2014/main" xmlns="" id="{75EDE583-725E-5E45-98E9-30FA257FE714}"/>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rot="10800000">
            <a:off x="5392817" y="2574705"/>
            <a:ext cx="2336601" cy="3083479"/>
          </a:xfrm>
          <a:prstGeom prst="rect">
            <a:avLst/>
          </a:prstGeom>
        </p:spPr>
      </p:pic>
      <p:pic>
        <p:nvPicPr>
          <p:cNvPr id="41" name="图片 4">
            <a:extLst>
              <a:ext uri="{FF2B5EF4-FFF2-40B4-BE49-F238E27FC236}">
                <a16:creationId xmlns:a16="http://schemas.microsoft.com/office/drawing/2014/main" xmlns="" id="{BD911500-6D07-9981-760D-C482DBC55B7D}"/>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rot="10800000">
            <a:off x="8722655" y="2574703"/>
            <a:ext cx="2609058" cy="3083479"/>
          </a:xfrm>
          <a:prstGeom prst="rect">
            <a:avLst/>
          </a:prstGeom>
        </p:spPr>
      </p:pic>
      <p:sp>
        <p:nvSpPr>
          <p:cNvPr id="43" name="TextBox 42">
            <a:extLst>
              <a:ext uri="{FF2B5EF4-FFF2-40B4-BE49-F238E27FC236}">
                <a16:creationId xmlns:a16="http://schemas.microsoft.com/office/drawing/2014/main" xmlns="" id="{B63E5C22-5BCC-1424-D696-49C9A277EF4A}"/>
              </a:ext>
            </a:extLst>
          </p:cNvPr>
          <p:cNvSpPr txBox="1"/>
          <p:nvPr/>
        </p:nvSpPr>
        <p:spPr>
          <a:xfrm>
            <a:off x="1966762" y="3509535"/>
            <a:ext cx="1620974" cy="1938992"/>
          </a:xfrm>
          <a:prstGeom prst="rect">
            <a:avLst/>
          </a:prstGeom>
          <a:noFill/>
        </p:spPr>
        <p:txBody>
          <a:bodyPr wrap="square">
            <a:spAutoFit/>
          </a:bodyPr>
          <a:lstStyle/>
          <a:p>
            <a:pPr algn="just"/>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luận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sen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endParaRPr lang="en-US" sz="2000" dirty="0">
              <a:effectLst/>
              <a:latin typeface=".VnTime"/>
              <a:ea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xmlns="" id="{4562A8DA-ACD5-C2F8-C240-D06717562B72}"/>
              </a:ext>
            </a:extLst>
          </p:cNvPr>
          <p:cNvSpPr txBox="1"/>
          <p:nvPr/>
        </p:nvSpPr>
        <p:spPr>
          <a:xfrm>
            <a:off x="5631551" y="3382341"/>
            <a:ext cx="1859131" cy="2308324"/>
          </a:xfrm>
          <a:prstGeom prst="rect">
            <a:avLst/>
          </a:prstGeom>
          <a:noFill/>
        </p:spPr>
        <p:txBody>
          <a:bodyPr wrap="square">
            <a:spAutoFit/>
          </a:bodyPr>
          <a:lstStyle/>
          <a:p>
            <a:pPr algn="just"/>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 kiến lớn 1</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Vẻ đẹp hoa sen được miêu tả một cách khéo léo, tài tình</a:t>
            </a:r>
            <a:endParaRPr lang="en-US" sz="2000">
              <a:effectLst/>
              <a:latin typeface=".VnTime"/>
              <a:ea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xmlns="" id="{27D8216C-A250-3E16-93C9-A34D8D1E4F4A}"/>
              </a:ext>
            </a:extLst>
          </p:cNvPr>
          <p:cNvSpPr txBox="1"/>
          <p:nvPr/>
        </p:nvSpPr>
        <p:spPr>
          <a:xfrm>
            <a:off x="8858883" y="3229898"/>
            <a:ext cx="2336602" cy="2308324"/>
          </a:xfrm>
          <a:prstGeom prst="rect">
            <a:avLst/>
          </a:prstGeom>
          <a:noFill/>
        </p:spPr>
        <p:txBody>
          <a:bodyPr wrap="square">
            <a:spAutoFit/>
          </a:bodyPr>
          <a:lstStyle/>
          <a:p>
            <a:pPr algn="just"/>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 kiến lớn 2: </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Qua hình ảnh hoa sen, tác giả dân gian đã gửi gắm những triết lí sống sâu sắc</a:t>
            </a:r>
            <a:endParaRPr lang="en-US" sz="2000">
              <a:effectLst/>
              <a:latin typeface=".VnTime"/>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xmlns="" val="15649044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par>
                                <p:cTn id="21" presetID="22" presetClass="entr" presetSubtype="4"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00"/>
                                        <p:tgtEl>
                                          <p:spTgt spid="35"/>
                                        </p:tgtEl>
                                      </p:cBhvr>
                                    </p:animEffect>
                                  </p:childTnLst>
                                </p:cTn>
                              </p:par>
                              <p:par>
                                <p:cTn id="24" presetID="22" presetClass="entr" presetSubtype="4"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00"/>
                                        <p:tgtEl>
                                          <p:spTgt spid="36"/>
                                        </p:tgtEl>
                                      </p:cBhvr>
                                    </p:animEffect>
                                  </p:childTnLst>
                                </p:cTn>
                              </p:par>
                              <p:par>
                                <p:cTn id="27" presetID="22" presetClass="entr" presetSubtype="4"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500"/>
                                        <p:tgtEl>
                                          <p:spTgt spid="31"/>
                                        </p:tgtEl>
                                      </p:cBhvr>
                                    </p:animEffect>
                                  </p:childTnLst>
                                </p:cTn>
                              </p:par>
                              <p:par>
                                <p:cTn id="30" presetID="22" presetClass="entr" presetSubtype="4"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par>
                                <p:cTn id="33" presetID="22" presetClass="entr" presetSubtype="4"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barn(inVertical)">
                                      <p:cBhvr>
                                        <p:cTn id="40" dur="500"/>
                                        <p:tgtEl>
                                          <p:spTgt spid="43"/>
                                        </p:tgtEl>
                                      </p:cBhvr>
                                    </p:animEffect>
                                  </p:childTnLst>
                                </p:cTn>
                              </p:par>
                              <p:par>
                                <p:cTn id="41" presetID="16" presetClass="entr" presetSubtype="21"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circle(in)">
                                      <p:cBhvr>
                                        <p:cTn id="51" dur="2000"/>
                                        <p:tgtEl>
                                          <p:spTgt spid="4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down)">
                                      <p:cBhvr>
                                        <p:cTn id="56" dur="500"/>
                                        <p:tgtEl>
                                          <p:spTgt spid="4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down)">
                                      <p:cBhvr>
                                        <p:cTn id="5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1108834" y="629940"/>
            <a:ext cx="8309294" cy="675839"/>
            <a:chOff x="-1216867" y="705597"/>
            <a:chExt cx="8309294"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216867" y="752861"/>
              <a:ext cx="8309294"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Ý kiến lớn 1</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pic>
        <p:nvPicPr>
          <p:cNvPr id="27" name="图片 9">
            <a:extLst>
              <a:ext uri="{FF2B5EF4-FFF2-40B4-BE49-F238E27FC236}">
                <a16:creationId xmlns:a16="http://schemas.microsoft.com/office/drawing/2014/main" xmlns="" id="{3E019E88-3ED0-E474-4733-98773E3E1818}"/>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9314781" y="4951827"/>
            <a:ext cx="2877219" cy="1723255"/>
          </a:xfrm>
          <a:prstGeom prst="rect">
            <a:avLst/>
          </a:prstGeom>
        </p:spPr>
      </p:pic>
      <p:pic>
        <p:nvPicPr>
          <p:cNvPr id="28" name="图片 1" descr="a29dd7404c1dda0acc8464d827f47bdd">
            <a:extLst>
              <a:ext uri="{FF2B5EF4-FFF2-40B4-BE49-F238E27FC236}">
                <a16:creationId xmlns:a16="http://schemas.microsoft.com/office/drawing/2014/main" xmlns="" id="{FA239BF8-3717-53A0-58AE-88ADF8C5BCDD}"/>
              </a:ext>
            </a:extLst>
          </p:cNvPr>
          <p:cNvPicPr>
            <a:picLocks noChangeAspect="1"/>
          </p:cNvPicPr>
          <p:nvPr/>
        </p:nvPicPr>
        <p:blipFill>
          <a:blip r:embed="rId7"/>
          <a:srcRect/>
          <a:stretch>
            <a:fillRect/>
          </a:stretch>
        </p:blipFill>
        <p:spPr>
          <a:xfrm>
            <a:off x="3979105" y="1906173"/>
            <a:ext cx="3411855" cy="3310890"/>
          </a:xfrm>
          <a:prstGeom prst="rect">
            <a:avLst/>
          </a:prstGeom>
        </p:spPr>
      </p:pic>
      <p:sp>
        <p:nvSpPr>
          <p:cNvPr id="29" name="弧形 2">
            <a:extLst>
              <a:ext uri="{FF2B5EF4-FFF2-40B4-BE49-F238E27FC236}">
                <a16:creationId xmlns:a16="http://schemas.microsoft.com/office/drawing/2014/main" xmlns="" id="{CB296456-79FA-9AF8-6C31-D3154A1ADF59}"/>
              </a:ext>
            </a:extLst>
          </p:cNvPr>
          <p:cNvSpPr/>
          <p:nvPr/>
        </p:nvSpPr>
        <p:spPr>
          <a:xfrm>
            <a:off x="3358075" y="1427383"/>
            <a:ext cx="4355465" cy="4268470"/>
          </a:xfrm>
          <a:prstGeom prst="arc">
            <a:avLst>
              <a:gd name="adj1" fmla="val 440913"/>
              <a:gd name="adj2" fmla="val 7512816"/>
            </a:avLst>
          </a:prstGeom>
          <a:noFill/>
          <a:ln w="15875"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微软雅黑"/>
              <a:cs typeface="+mn-cs"/>
            </a:endParaRPr>
          </a:p>
        </p:txBody>
      </p:sp>
      <p:sp>
        <p:nvSpPr>
          <p:cNvPr id="30" name="弧形 3">
            <a:extLst>
              <a:ext uri="{FF2B5EF4-FFF2-40B4-BE49-F238E27FC236}">
                <a16:creationId xmlns:a16="http://schemas.microsoft.com/office/drawing/2014/main" xmlns="" id="{DCFA4690-B444-5BCA-BED6-5FA53D54A527}"/>
              </a:ext>
            </a:extLst>
          </p:cNvPr>
          <p:cNvSpPr/>
          <p:nvPr/>
        </p:nvSpPr>
        <p:spPr>
          <a:xfrm>
            <a:off x="3358075" y="1427383"/>
            <a:ext cx="4355465" cy="4268470"/>
          </a:xfrm>
          <a:prstGeom prst="arc">
            <a:avLst>
              <a:gd name="adj1" fmla="val 8524270"/>
              <a:gd name="adj2" fmla="val 12598744"/>
            </a:avLst>
          </a:prstGeom>
          <a:noFill/>
          <a:ln w="15875"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微软雅黑"/>
              <a:cs typeface="+mn-cs"/>
            </a:endParaRPr>
          </a:p>
        </p:txBody>
      </p:sp>
      <p:sp>
        <p:nvSpPr>
          <p:cNvPr id="31" name="弧形 4">
            <a:extLst>
              <a:ext uri="{FF2B5EF4-FFF2-40B4-BE49-F238E27FC236}">
                <a16:creationId xmlns:a16="http://schemas.microsoft.com/office/drawing/2014/main" xmlns="" id="{81DBD2CB-35A5-A94B-CBDE-5DF913ED9AFF}"/>
              </a:ext>
            </a:extLst>
          </p:cNvPr>
          <p:cNvSpPr/>
          <p:nvPr/>
        </p:nvSpPr>
        <p:spPr>
          <a:xfrm>
            <a:off x="3358075" y="1427383"/>
            <a:ext cx="4355465" cy="4268470"/>
          </a:xfrm>
          <a:prstGeom prst="arc">
            <a:avLst>
              <a:gd name="adj1" fmla="val 13417849"/>
              <a:gd name="adj2" fmla="val 19937083"/>
            </a:avLst>
          </a:prstGeom>
          <a:noFill/>
          <a:ln w="15875"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微软雅黑"/>
              <a:cs typeface="+mn-cs"/>
            </a:endParaRPr>
          </a:p>
        </p:txBody>
      </p:sp>
      <p:sp>
        <p:nvSpPr>
          <p:cNvPr id="32" name="椭圆 6">
            <a:extLst>
              <a:ext uri="{FF2B5EF4-FFF2-40B4-BE49-F238E27FC236}">
                <a16:creationId xmlns:a16="http://schemas.microsoft.com/office/drawing/2014/main" xmlns="" id="{68779F8F-34B5-D12A-0E53-800973D154A2}"/>
              </a:ext>
            </a:extLst>
          </p:cNvPr>
          <p:cNvSpPr/>
          <p:nvPr/>
        </p:nvSpPr>
        <p:spPr>
          <a:xfrm>
            <a:off x="7200460" y="2546888"/>
            <a:ext cx="513080" cy="513080"/>
          </a:xfrm>
          <a:prstGeom prst="ellipse">
            <a:avLst/>
          </a:prstGeom>
          <a:solidFill>
            <a:srgbClr val="FFFFFF"/>
          </a:solidFill>
          <a:ln w="104775" cap="flat" cmpd="dbl" algn="ctr">
            <a:solidFill>
              <a:srgbClr val="4675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33" name="椭圆 7">
            <a:extLst>
              <a:ext uri="{FF2B5EF4-FFF2-40B4-BE49-F238E27FC236}">
                <a16:creationId xmlns:a16="http://schemas.microsoft.com/office/drawing/2014/main" xmlns="" id="{08F81506-A536-55E5-5ADC-B411F556422B}"/>
              </a:ext>
            </a:extLst>
          </p:cNvPr>
          <p:cNvSpPr/>
          <p:nvPr/>
        </p:nvSpPr>
        <p:spPr>
          <a:xfrm>
            <a:off x="3979105" y="5048153"/>
            <a:ext cx="513080" cy="513080"/>
          </a:xfrm>
          <a:prstGeom prst="ellipse">
            <a:avLst/>
          </a:prstGeom>
          <a:solidFill>
            <a:srgbClr val="FFFFFF"/>
          </a:solidFill>
          <a:ln w="104775" cap="flat" cmpd="dbl" algn="ctr">
            <a:solidFill>
              <a:srgbClr val="4675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34" name="椭圆 8">
            <a:extLst>
              <a:ext uri="{FF2B5EF4-FFF2-40B4-BE49-F238E27FC236}">
                <a16:creationId xmlns:a16="http://schemas.microsoft.com/office/drawing/2014/main" xmlns="" id="{5B1B8350-BFD9-F5F6-1155-B1F6B5DFDF97}"/>
              </a:ext>
            </a:extLst>
          </p:cNvPr>
          <p:cNvSpPr/>
          <p:nvPr/>
        </p:nvSpPr>
        <p:spPr>
          <a:xfrm>
            <a:off x="3358075" y="2297968"/>
            <a:ext cx="513080" cy="513080"/>
          </a:xfrm>
          <a:prstGeom prst="ellipse">
            <a:avLst/>
          </a:prstGeom>
          <a:solidFill>
            <a:srgbClr val="FFFFFF"/>
          </a:solidFill>
          <a:ln w="104775" cap="flat" cmpd="dbl" algn="ctr">
            <a:solidFill>
              <a:srgbClr val="4675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38" name="TextBox 37">
            <a:extLst>
              <a:ext uri="{FF2B5EF4-FFF2-40B4-BE49-F238E27FC236}">
                <a16:creationId xmlns:a16="http://schemas.microsoft.com/office/drawing/2014/main" xmlns="" id="{E7BD8D33-5933-463E-35F5-3D08159EB76E}"/>
              </a:ext>
            </a:extLst>
          </p:cNvPr>
          <p:cNvSpPr txBox="1"/>
          <p:nvPr/>
        </p:nvSpPr>
        <p:spPr>
          <a:xfrm>
            <a:off x="601065" y="1752142"/>
            <a:ext cx="2713807" cy="1938992"/>
          </a:xfrm>
          <a:prstGeom prst="rect">
            <a:avLst/>
          </a:prstGeom>
          <a:noFill/>
        </p:spPr>
        <p:txBody>
          <a:bodyPr wrap="square">
            <a:spAutoFit/>
          </a:bodyPr>
          <a:lstStyle/>
          <a:p>
            <a:pPr algn="just"/>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Ý kiến nhỏ 1.1</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Câu thứ nhất, tác giả dân gian khẳng định và tuyệt đối vẻ đẹp không gì sánh nổi của cây sen ở trong đầm.</a:t>
            </a:r>
            <a:endParaRPr lang="en-US">
              <a:effectLst/>
              <a:latin typeface=".VnTime"/>
              <a:ea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xmlns="" id="{A4CCC172-D2EC-D9ED-7060-B7F5B720338D}"/>
              </a:ext>
            </a:extLst>
          </p:cNvPr>
          <p:cNvSpPr txBox="1"/>
          <p:nvPr/>
        </p:nvSpPr>
        <p:spPr>
          <a:xfrm>
            <a:off x="8212894" y="1543265"/>
            <a:ext cx="2558865" cy="2246769"/>
          </a:xfrm>
          <a:prstGeom prst="rect">
            <a:avLst/>
          </a:prstGeom>
          <a:noFill/>
        </p:spPr>
        <p:txBody>
          <a:bodyPr wrap="square">
            <a:spAutoFit/>
          </a:bodyPr>
          <a:lstStyle/>
          <a:p>
            <a:pPr algn="just"/>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Ý kiến nhỏ 1.2: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Câu thứ hai, tác giả dân gian miêu tả vẻ đẹp của từng bộ phận cụ thể trong cây sen để chứng minh cho câu thứ nhất.</a:t>
            </a:r>
            <a:endParaRPr lang="en-US">
              <a:effectLst/>
              <a:latin typeface=".VnTime"/>
              <a:ea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xmlns="" id="{8B8EE679-7AE9-1E09-6685-87F82F97B215}"/>
              </a:ext>
            </a:extLst>
          </p:cNvPr>
          <p:cNvSpPr txBox="1"/>
          <p:nvPr/>
        </p:nvSpPr>
        <p:spPr>
          <a:xfrm>
            <a:off x="950252" y="4552405"/>
            <a:ext cx="2527740" cy="1631216"/>
          </a:xfrm>
          <a:prstGeom prst="rect">
            <a:avLst/>
          </a:prstGeom>
          <a:noFill/>
        </p:spPr>
        <p:txBody>
          <a:bodyPr wrap="square">
            <a:spAutoFit/>
          </a:bodyPr>
          <a:lstStyle/>
          <a:p>
            <a:pPr algn="just"/>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Ý kiến nhỏ 1.3</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Câu thứ ba có vị trí đặc biệt trong toàn bài, đó là câu chuyển để chuẩn bị cho câu kết.</a:t>
            </a:r>
            <a:endParaRPr lang="en-US">
              <a:effectLst/>
              <a:latin typeface=".VnTime"/>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xmlns="" val="286366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5" presetClass="entr" presetSubtype="1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checkerboard(across)">
                                      <p:cBhvr>
                                        <p:cTn id="22" dur="500"/>
                                        <p:tgtEl>
                                          <p:spTgt spid="28"/>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heckerboard(across)">
                                      <p:cBhvr>
                                        <p:cTn id="25" dur="500"/>
                                        <p:tgtEl>
                                          <p:spTgt spid="29"/>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checkerboard(across)">
                                      <p:cBhvr>
                                        <p:cTn id="28" dur="500"/>
                                        <p:tgtEl>
                                          <p:spTgt spid="30"/>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heckerboard(across)">
                                      <p:cBhvr>
                                        <p:cTn id="31" dur="500"/>
                                        <p:tgtEl>
                                          <p:spTgt spid="31"/>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checkerboard(across)">
                                      <p:cBhvr>
                                        <p:cTn id="34" dur="500"/>
                                        <p:tgtEl>
                                          <p:spTgt spid="32"/>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checkerboard(across)">
                                      <p:cBhvr>
                                        <p:cTn id="37" dur="500"/>
                                        <p:tgtEl>
                                          <p:spTgt spid="33"/>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heckerboard(across)">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fill="hold"/>
                                        <p:tgtEl>
                                          <p:spTgt spid="38"/>
                                        </p:tgtEl>
                                        <p:attrNameLst>
                                          <p:attrName>ppt_x</p:attrName>
                                        </p:attrNameLst>
                                      </p:cBhvr>
                                      <p:tavLst>
                                        <p:tav tm="0">
                                          <p:val>
                                            <p:strVal val="#ppt_x"/>
                                          </p:val>
                                        </p:tav>
                                        <p:tav tm="100000">
                                          <p:val>
                                            <p:strVal val="#ppt_x"/>
                                          </p:val>
                                        </p:tav>
                                      </p:tavLst>
                                    </p:anim>
                                    <p:anim calcmode="lin" valueType="num">
                                      <p:cBhvr additive="base">
                                        <p:cTn id="4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additive="base">
                                        <p:cTn id="57" dur="500" fill="hold"/>
                                        <p:tgtEl>
                                          <p:spTgt spid="42"/>
                                        </p:tgtEl>
                                        <p:attrNameLst>
                                          <p:attrName>ppt_x</p:attrName>
                                        </p:attrNameLst>
                                      </p:cBhvr>
                                      <p:tavLst>
                                        <p:tav tm="0">
                                          <p:val>
                                            <p:strVal val="#ppt_x"/>
                                          </p:val>
                                        </p:tav>
                                        <p:tav tm="100000">
                                          <p:val>
                                            <p:strVal val="#ppt_x"/>
                                          </p:val>
                                        </p:tav>
                                      </p:tavLst>
                                    </p:anim>
                                    <p:anim calcmode="lin" valueType="num">
                                      <p:cBhvr additive="base">
                                        <p:cTn id="5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8" grpId="0"/>
      <p:bldP spid="40" grpId="0"/>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sp>
        <p:nvSpPr>
          <p:cNvPr id="11" name="矩形 9">
            <a:extLst>
              <a:ext uri="{FF2B5EF4-FFF2-40B4-BE49-F238E27FC236}">
                <a16:creationId xmlns:a16="http://schemas.microsoft.com/office/drawing/2014/main" xmlns="" id="{B9935EF3-4E8C-43CE-EBBC-1A7B26FAD4B5}"/>
              </a:ext>
            </a:extLst>
          </p:cNvPr>
          <p:cNvSpPr/>
          <p:nvPr/>
        </p:nvSpPr>
        <p:spPr>
          <a:xfrm>
            <a:off x="1605363" y="629940"/>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grpSp>
        <p:nvGrpSpPr>
          <p:cNvPr id="8" name="Group 6">
            <a:extLst>
              <a:ext uri="{FF2B5EF4-FFF2-40B4-BE49-F238E27FC236}">
                <a16:creationId xmlns:a16="http://schemas.microsoft.com/office/drawing/2014/main" xmlns="" id="{A5959AE9-479E-0509-2427-61317120AB11}"/>
              </a:ext>
            </a:extLst>
          </p:cNvPr>
          <p:cNvGrpSpPr/>
          <p:nvPr/>
        </p:nvGrpSpPr>
        <p:grpSpPr>
          <a:xfrm rot="5400000">
            <a:off x="4818297" y="548764"/>
            <a:ext cx="2018878" cy="8334256"/>
            <a:chOff x="0" y="0"/>
            <a:chExt cx="2302868" cy="9506610"/>
          </a:xfrm>
        </p:grpSpPr>
        <p:sp>
          <p:nvSpPr>
            <p:cNvPr id="9" name="Freeform 7">
              <a:extLst>
                <a:ext uri="{FF2B5EF4-FFF2-40B4-BE49-F238E27FC236}">
                  <a16:creationId xmlns:a16="http://schemas.microsoft.com/office/drawing/2014/main" xmlns="" id="{099CDBC7-6592-0B44-EDE2-06BD1AC21F80}"/>
                </a:ext>
              </a:extLst>
            </p:cNvPr>
            <p:cNvSpPr/>
            <p:nvPr/>
          </p:nvSpPr>
          <p:spPr>
            <a:xfrm>
              <a:off x="-9098" y="-6509"/>
              <a:ext cx="2317198" cy="9538664"/>
            </a:xfrm>
            <a:custGeom>
              <a:avLst/>
              <a:gdLst/>
              <a:ahLst/>
              <a:cxnLst/>
              <a:rect l="l" t="t" r="r" b="b"/>
              <a:pathLst>
                <a:path w="2317198" h="9538664">
                  <a:moveTo>
                    <a:pt x="63030" y="8945111"/>
                  </a:moveTo>
                  <a:cubicBezTo>
                    <a:pt x="63030" y="8945111"/>
                    <a:pt x="0" y="8698547"/>
                    <a:pt x="10218" y="1214762"/>
                  </a:cubicBezTo>
                  <a:cubicBezTo>
                    <a:pt x="18651" y="990971"/>
                    <a:pt x="65033" y="645332"/>
                    <a:pt x="65033" y="645332"/>
                  </a:cubicBezTo>
                  <a:cubicBezTo>
                    <a:pt x="82233" y="502466"/>
                    <a:pt x="56685" y="337866"/>
                    <a:pt x="181385" y="223925"/>
                  </a:cubicBezTo>
                  <a:cubicBezTo>
                    <a:pt x="346794" y="72788"/>
                    <a:pt x="621643" y="0"/>
                    <a:pt x="1424125" y="6965"/>
                  </a:cubicBezTo>
                  <a:lnTo>
                    <a:pt x="1424126" y="6965"/>
                  </a:lnTo>
                  <a:cubicBezTo>
                    <a:pt x="1640873" y="16819"/>
                    <a:pt x="1845188" y="36481"/>
                    <a:pt x="1979377" y="101690"/>
                  </a:cubicBezTo>
                  <a:cubicBezTo>
                    <a:pt x="2235423" y="226120"/>
                    <a:pt x="2317198" y="459160"/>
                    <a:pt x="2311710" y="704684"/>
                  </a:cubicBezTo>
                  <a:cubicBezTo>
                    <a:pt x="2311710" y="704684"/>
                    <a:pt x="2268422" y="1013073"/>
                    <a:pt x="2275856" y="1248607"/>
                  </a:cubicBezTo>
                  <a:cubicBezTo>
                    <a:pt x="2282979" y="8686912"/>
                    <a:pt x="2290136" y="8882515"/>
                    <a:pt x="2290136" y="8882515"/>
                  </a:cubicBezTo>
                  <a:cubicBezTo>
                    <a:pt x="2273454" y="9098247"/>
                    <a:pt x="2158810" y="9308859"/>
                    <a:pt x="1961941" y="9420483"/>
                  </a:cubicBezTo>
                  <a:cubicBezTo>
                    <a:pt x="1811589" y="9505732"/>
                    <a:pt x="1613558" y="9520830"/>
                    <a:pt x="1272988" y="9510088"/>
                  </a:cubicBezTo>
                  <a:lnTo>
                    <a:pt x="1272980" y="9510088"/>
                  </a:lnTo>
                  <a:cubicBezTo>
                    <a:pt x="645952" y="9504811"/>
                    <a:pt x="384604" y="9538664"/>
                    <a:pt x="254278" y="9429507"/>
                  </a:cubicBezTo>
                  <a:cubicBezTo>
                    <a:pt x="145767" y="9338622"/>
                    <a:pt x="81795" y="9145309"/>
                    <a:pt x="63030" y="8945111"/>
                  </a:cubicBezTo>
                  <a:close/>
                </a:path>
              </a:pathLst>
            </a:custGeom>
            <a:solidFill>
              <a:srgbClr val="EDD8C2"/>
            </a:solidFill>
          </p:spPr>
        </p:sp>
      </p:grpSp>
      <p:grpSp>
        <p:nvGrpSpPr>
          <p:cNvPr id="10" name="Group 8">
            <a:extLst>
              <a:ext uri="{FF2B5EF4-FFF2-40B4-BE49-F238E27FC236}">
                <a16:creationId xmlns:a16="http://schemas.microsoft.com/office/drawing/2014/main" xmlns="" id="{93E4CC4F-3B31-4AA3-30AE-1084B5DFC685}"/>
              </a:ext>
            </a:extLst>
          </p:cNvPr>
          <p:cNvGrpSpPr/>
          <p:nvPr/>
        </p:nvGrpSpPr>
        <p:grpSpPr>
          <a:xfrm rot="5400000">
            <a:off x="3732982" y="-249586"/>
            <a:ext cx="1746326" cy="5891075"/>
            <a:chOff x="0" y="0"/>
            <a:chExt cx="1897462" cy="4332646"/>
          </a:xfrm>
        </p:grpSpPr>
        <p:sp>
          <p:nvSpPr>
            <p:cNvPr id="14" name="Freeform 9">
              <a:extLst>
                <a:ext uri="{FF2B5EF4-FFF2-40B4-BE49-F238E27FC236}">
                  <a16:creationId xmlns:a16="http://schemas.microsoft.com/office/drawing/2014/main" xmlns="" id="{2E8853FA-084F-0626-C924-B997BF7CAA32}"/>
                </a:ext>
              </a:extLst>
            </p:cNvPr>
            <p:cNvSpPr/>
            <p:nvPr/>
          </p:nvSpPr>
          <p:spPr>
            <a:xfrm>
              <a:off x="-9098" y="-6509"/>
              <a:ext cx="1911792" cy="4364699"/>
            </a:xfrm>
            <a:custGeom>
              <a:avLst/>
              <a:gdLst/>
              <a:ahLst/>
              <a:cxnLst/>
              <a:rect l="l" t="t" r="r" b="b"/>
              <a:pathLst>
                <a:path w="1911792" h="4364699">
                  <a:moveTo>
                    <a:pt x="63030" y="3771146"/>
                  </a:moveTo>
                  <a:cubicBezTo>
                    <a:pt x="63030" y="3771146"/>
                    <a:pt x="0" y="3524582"/>
                    <a:pt x="10218" y="1214762"/>
                  </a:cubicBezTo>
                  <a:cubicBezTo>
                    <a:pt x="18651" y="990971"/>
                    <a:pt x="65033" y="645332"/>
                    <a:pt x="65033" y="645332"/>
                  </a:cubicBezTo>
                  <a:cubicBezTo>
                    <a:pt x="82233" y="502466"/>
                    <a:pt x="56685" y="337866"/>
                    <a:pt x="181385" y="223925"/>
                  </a:cubicBezTo>
                  <a:cubicBezTo>
                    <a:pt x="346794" y="72788"/>
                    <a:pt x="621643" y="0"/>
                    <a:pt x="1018719" y="6965"/>
                  </a:cubicBezTo>
                  <a:lnTo>
                    <a:pt x="1018720" y="6965"/>
                  </a:lnTo>
                  <a:cubicBezTo>
                    <a:pt x="1235468" y="16819"/>
                    <a:pt x="1439783" y="36481"/>
                    <a:pt x="1573971" y="101690"/>
                  </a:cubicBezTo>
                  <a:cubicBezTo>
                    <a:pt x="1830017" y="226120"/>
                    <a:pt x="1911792" y="459160"/>
                    <a:pt x="1906304" y="704684"/>
                  </a:cubicBezTo>
                  <a:cubicBezTo>
                    <a:pt x="1906304" y="704684"/>
                    <a:pt x="1863016" y="1013073"/>
                    <a:pt x="1870450" y="1248607"/>
                  </a:cubicBezTo>
                  <a:cubicBezTo>
                    <a:pt x="1877573" y="3512947"/>
                    <a:pt x="1884730" y="3708550"/>
                    <a:pt x="1884730" y="3708550"/>
                  </a:cubicBezTo>
                  <a:cubicBezTo>
                    <a:pt x="1868048" y="3924283"/>
                    <a:pt x="1753404" y="4134894"/>
                    <a:pt x="1556535" y="4246518"/>
                  </a:cubicBezTo>
                  <a:cubicBezTo>
                    <a:pt x="1406183" y="4331767"/>
                    <a:pt x="1208152" y="4346865"/>
                    <a:pt x="950123" y="4336123"/>
                  </a:cubicBezTo>
                  <a:lnTo>
                    <a:pt x="950120" y="4336123"/>
                  </a:lnTo>
                  <a:cubicBezTo>
                    <a:pt x="645952" y="4330847"/>
                    <a:pt x="384604" y="4364700"/>
                    <a:pt x="254278" y="4255542"/>
                  </a:cubicBezTo>
                  <a:cubicBezTo>
                    <a:pt x="145767" y="4164657"/>
                    <a:pt x="81795" y="3971345"/>
                    <a:pt x="63030" y="3771146"/>
                  </a:cubicBezTo>
                  <a:close/>
                </a:path>
              </a:pathLst>
            </a:custGeom>
            <a:solidFill>
              <a:srgbClr val="EEC51D"/>
            </a:solidFill>
          </p:spPr>
        </p:sp>
      </p:grpSp>
      <p:sp>
        <p:nvSpPr>
          <p:cNvPr id="15" name="TextBox 10">
            <a:extLst>
              <a:ext uri="{FF2B5EF4-FFF2-40B4-BE49-F238E27FC236}">
                <a16:creationId xmlns:a16="http://schemas.microsoft.com/office/drawing/2014/main" xmlns="" id="{5E62C5A4-8B41-E61A-2FB8-A7FB922B3BCC}"/>
              </a:ext>
            </a:extLst>
          </p:cNvPr>
          <p:cNvSpPr txBox="1"/>
          <p:nvPr/>
        </p:nvSpPr>
        <p:spPr>
          <a:xfrm>
            <a:off x="1860954" y="2181919"/>
            <a:ext cx="5533073" cy="1292662"/>
          </a:xfrm>
          <a:prstGeom prst="rect">
            <a:avLst/>
          </a:prstGeom>
        </p:spPr>
        <p:txBody>
          <a:bodyPr wrap="square" lIns="0" tIns="0" rIns="0" bIns="0" rtlCol="0" anchor="t">
            <a:spAutoFit/>
          </a:bodyPr>
          <a:lstStyle/>
          <a:p>
            <a:pPr algn="just"/>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Ý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kiến</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lớn</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Qua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hình</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sen</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tác</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gửi</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gắm</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triết</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lí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sắc</a:t>
            </a:r>
            <a:endParaRPr lang="en-US" sz="2800" b="1" dirty="0">
              <a:solidFill>
                <a:srgbClr val="7030A0"/>
              </a:solidFill>
              <a:effectLst/>
              <a:latin typeface=".VnTime"/>
              <a:ea typeface="Times New Roman" panose="02020603050405020304" pitchFamily="18" charset="0"/>
              <a:cs typeface="Times New Roman" panose="02020603050405020304" pitchFamily="18" charset="0"/>
            </a:endParaRPr>
          </a:p>
        </p:txBody>
      </p:sp>
      <p:pic>
        <p:nvPicPr>
          <p:cNvPr id="16" name="Picture 14">
            <a:extLst>
              <a:ext uri="{FF2B5EF4-FFF2-40B4-BE49-F238E27FC236}">
                <a16:creationId xmlns:a16="http://schemas.microsoft.com/office/drawing/2014/main" xmlns="" id="{5EC3A87D-DA06-1902-49D2-3D20EE3E0CE9}"/>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l="33272" t="32416"/>
          <a:stretch>
            <a:fillRect/>
          </a:stretch>
        </p:blipFill>
        <p:spPr>
          <a:xfrm rot="9627462">
            <a:off x="1361570" y="1554045"/>
            <a:ext cx="552789" cy="537486"/>
          </a:xfrm>
          <a:prstGeom prst="rect">
            <a:avLst/>
          </a:prstGeom>
        </p:spPr>
      </p:pic>
      <p:pic>
        <p:nvPicPr>
          <p:cNvPr id="17" name="图片 1" descr="395a1cb33a233df7db466afcc1fba008">
            <a:extLst>
              <a:ext uri="{FF2B5EF4-FFF2-40B4-BE49-F238E27FC236}">
                <a16:creationId xmlns:a16="http://schemas.microsoft.com/office/drawing/2014/main" xmlns="" id="{89213544-5B07-FCEC-C67A-51EA283B1841}"/>
              </a:ext>
            </a:extLst>
          </p:cNvPr>
          <p:cNvPicPr>
            <a:picLocks noChangeAspect="1"/>
          </p:cNvPicPr>
          <p:nvPr/>
        </p:nvPicPr>
        <p:blipFill>
          <a:blip r:embed="rId8"/>
          <a:srcRect/>
          <a:stretch>
            <a:fillRect/>
          </a:stretch>
        </p:blipFill>
        <p:spPr>
          <a:xfrm>
            <a:off x="8087710" y="721637"/>
            <a:ext cx="3858779" cy="4739005"/>
          </a:xfrm>
          <a:prstGeom prst="rect">
            <a:avLst/>
          </a:prstGeom>
        </p:spPr>
      </p:pic>
      <p:sp>
        <p:nvSpPr>
          <p:cNvPr id="19" name="TextBox 18">
            <a:extLst>
              <a:ext uri="{FF2B5EF4-FFF2-40B4-BE49-F238E27FC236}">
                <a16:creationId xmlns:a16="http://schemas.microsoft.com/office/drawing/2014/main" xmlns="" id="{74A43C25-0226-223A-F50C-640A890BEBC9}"/>
              </a:ext>
            </a:extLst>
          </p:cNvPr>
          <p:cNvSpPr txBox="1"/>
          <p:nvPr/>
        </p:nvSpPr>
        <p:spPr>
          <a:xfrm>
            <a:off x="2191430" y="4190920"/>
            <a:ext cx="6668086" cy="1384995"/>
          </a:xfrm>
          <a:prstGeom prst="rect">
            <a:avLst/>
          </a:prstGeom>
          <a:noFill/>
        </p:spPr>
        <p:txBody>
          <a:bodyPr wrap="square">
            <a:spAutoFit/>
          </a:bodyPr>
          <a:lstStyle/>
          <a:p>
            <a:pPr algn="just"/>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triết</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sinh</a:t>
            </a:r>
            <a:endParaRPr lang="en-US" sz="2800" b="1" dirty="0">
              <a:solidFill>
                <a:srgbClr val="7030A0"/>
              </a:solidFill>
              <a:effectLst/>
              <a:latin typeface=".VnTime"/>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xmlns="" val="2416334816"/>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1781885" y="629940"/>
            <a:ext cx="8309294" cy="675839"/>
            <a:chOff x="-1889918" y="705597"/>
            <a:chExt cx="8309294"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889918" y="766145"/>
              <a:ext cx="8309294"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spAutoFit/>
            </a:bodyPr>
            <a:lstStyle/>
            <a:p>
              <a:pPr algn="ctr"/>
              <a:r>
                <a:rPr lang="en-US" altLang="zh-CN" sz="3200" b="1" dirty="0" err="1">
                  <a:solidFill>
                    <a:srgbClr val="7030A0"/>
                  </a:solidFill>
                  <a:latin typeface="Times New Roman" panose="02020603050405020304" pitchFamily="18" charset="0"/>
                  <a:ea typeface="华文新魏" panose="02010800040101010101" pitchFamily="2" charset="-122"/>
                  <a:cs typeface="Times New Roman" panose="02020603050405020304" pitchFamily="18" charset="0"/>
                </a:rPr>
                <a:t>Câu</a:t>
              </a:r>
              <a:r>
                <a:rPr lang="en-US" altLang="zh-CN" sz="3200" b="1" dirty="0">
                  <a:solidFill>
                    <a:srgbClr val="7030A0"/>
                  </a:solidFill>
                  <a:latin typeface="Times New Roman" panose="02020603050405020304" pitchFamily="18" charset="0"/>
                  <a:ea typeface="华文新魏" panose="02010800040101010101" pitchFamily="2" charset="-122"/>
                  <a:cs typeface="Times New Roman" panose="02020603050405020304" pitchFamily="18" charset="0"/>
                </a:rPr>
                <a:t> 2</a:t>
              </a:r>
              <a:endParaRPr lang="zh-CN" altLang="en-US" sz="3200" b="1" dirty="0">
                <a:solidFill>
                  <a:srgbClr val="7030A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graphicFrame>
        <p:nvGraphicFramePr>
          <p:cNvPr id="34" name="Table 33">
            <a:extLst>
              <a:ext uri="{FF2B5EF4-FFF2-40B4-BE49-F238E27FC236}">
                <a16:creationId xmlns:a16="http://schemas.microsoft.com/office/drawing/2014/main" xmlns="" id="{EB8A3E7F-5AB0-7AC5-9F5E-05DE04B90E52}"/>
              </a:ext>
            </a:extLst>
          </p:cNvPr>
          <p:cNvGraphicFramePr>
            <a:graphicFrameLocks noGrp="1"/>
          </p:cNvGraphicFramePr>
          <p:nvPr>
            <p:extLst>
              <p:ext uri="{D42A27DB-BD31-4B8C-83A1-F6EECF244321}">
                <p14:modId xmlns:p14="http://schemas.microsoft.com/office/powerpoint/2010/main" xmlns="" val="1398762564"/>
              </p:ext>
            </p:extLst>
          </p:nvPr>
        </p:nvGraphicFramePr>
        <p:xfrm>
          <a:off x="1434906" y="1908194"/>
          <a:ext cx="9470358" cy="4112776"/>
        </p:xfrm>
        <a:graphic>
          <a:graphicData uri="http://schemas.openxmlformats.org/drawingml/2006/table">
            <a:tbl>
              <a:tblPr firstRow="1" firstCol="1" bandRow="1">
                <a:tableStyleId>{21E4AEA4-8DFA-4A89-87EB-49C32662AFE0}</a:tableStyleId>
              </a:tblPr>
              <a:tblGrid>
                <a:gridCol w="1648518">
                  <a:extLst>
                    <a:ext uri="{9D8B030D-6E8A-4147-A177-3AD203B41FA5}">
                      <a16:colId xmlns:a16="http://schemas.microsoft.com/office/drawing/2014/main" xmlns="" val="3914293882"/>
                    </a:ext>
                  </a:extLst>
                </a:gridCol>
                <a:gridCol w="3230435">
                  <a:extLst>
                    <a:ext uri="{9D8B030D-6E8A-4147-A177-3AD203B41FA5}">
                      <a16:colId xmlns:a16="http://schemas.microsoft.com/office/drawing/2014/main" xmlns="" val="1148808716"/>
                    </a:ext>
                  </a:extLst>
                </a:gridCol>
                <a:gridCol w="4591405">
                  <a:extLst>
                    <a:ext uri="{9D8B030D-6E8A-4147-A177-3AD203B41FA5}">
                      <a16:colId xmlns:a16="http://schemas.microsoft.com/office/drawing/2014/main" xmlns="" val="2120436816"/>
                    </a:ext>
                  </a:extLst>
                </a:gridCol>
              </a:tblGrid>
              <a:tr h="269629">
                <a:tc>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Ý kiến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Lí lẽ</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Bằng chứng</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58352736"/>
                  </a:ext>
                </a:extLst>
              </a:tr>
              <a:tr h="582871">
                <a:tc rowSpan="5">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Vẻ đẹp của sen đã được miêu tả một cách khéo léo, tài tình</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48678385"/>
                  </a:ext>
                </a:extLst>
              </a:tr>
              <a:tr h="464395">
                <a:tc vMerge="1">
                  <a:txBody>
                    <a:bodyPr/>
                    <a:lstStyle/>
                    <a:p>
                      <a:endParaRPr lang="en-US"/>
                    </a:p>
                  </a:txBody>
                  <a:tcPr/>
                </a:tc>
                <a:tc rowSpan="3">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20664251"/>
                  </a:ext>
                </a:extLst>
              </a:tr>
              <a:tr h="582871">
                <a:tc vMerge="1">
                  <a:txBody>
                    <a:bodyPr/>
                    <a:lstStyle/>
                    <a:p>
                      <a:endParaRPr lang="en-US"/>
                    </a:p>
                  </a:txBody>
                  <a:tcPr/>
                </a:tc>
                <a:tc vMerge="1">
                  <a:txBody>
                    <a:bodyPr/>
                    <a:lstStyle/>
                    <a:p>
                      <a:endParaRPr lang="en-US"/>
                    </a:p>
                  </a:txBody>
                  <a:tcPr/>
                </a:tc>
                <a:tc>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21923165"/>
                  </a:ext>
                </a:extLst>
              </a:tr>
              <a:tr h="464395">
                <a:tc vMerge="1">
                  <a:txBody>
                    <a:bodyPr/>
                    <a:lstStyle/>
                    <a:p>
                      <a:endParaRPr lang="en-US"/>
                    </a:p>
                  </a:txBody>
                  <a:tcPr/>
                </a:tc>
                <a:tc vMerge="1">
                  <a:txBody>
                    <a:bodyPr/>
                    <a:lstStyle/>
                    <a:p>
                      <a:endParaRPr lang="en-US"/>
                    </a:p>
                  </a:txBody>
                  <a:tcPr/>
                </a:tc>
                <a:tc>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47193258"/>
                  </a:ext>
                </a:extLst>
              </a:tr>
              <a:tr h="345919">
                <a:tc vMerge="1">
                  <a:txBody>
                    <a:bodyPr/>
                    <a:lstStyle/>
                    <a:p>
                      <a:endParaRPr lang="en-US"/>
                    </a:p>
                  </a:txBody>
                  <a:tcPr/>
                </a:tc>
                <a:tc>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33996564"/>
                  </a:ext>
                </a:extLst>
              </a:tr>
              <a:tr h="582871">
                <a:tc rowSpan="2">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Qua hình ảnh sen, tác giả dân gian đã gửi gắm những triết lí sống sâu sắc</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rowSpan="2">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31107543"/>
                  </a:ext>
                </a:extLst>
              </a:tr>
              <a:tr h="819825">
                <a:tc vMerge="1">
                  <a:txBody>
                    <a:bodyPr/>
                    <a:lstStyle/>
                    <a:p>
                      <a:endParaRPr lang="en-US"/>
                    </a:p>
                  </a:txBody>
                  <a:tcPr/>
                </a:tc>
                <a:tc vMerge="1">
                  <a:txBody>
                    <a:bodyPr/>
                    <a:lstStyle/>
                    <a:p>
                      <a:endParaRPr lang="en-US"/>
                    </a:p>
                  </a:txBody>
                  <a:tcPr/>
                </a:tc>
                <a:tc>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13969035"/>
                  </a:ext>
                </a:extLst>
              </a:tr>
            </a:tbl>
          </a:graphicData>
        </a:graphic>
      </p:graphicFrame>
      <p:pic>
        <p:nvPicPr>
          <p:cNvPr id="35" name="图片 4">
            <a:extLst>
              <a:ext uri="{FF2B5EF4-FFF2-40B4-BE49-F238E27FC236}">
                <a16:creationId xmlns:a16="http://schemas.microsoft.com/office/drawing/2014/main" xmlns="" id="{1EEA8AFA-E0B7-E2D9-8318-1A756C10172F}"/>
              </a:ext>
            </a:extLst>
          </p:cNvPr>
          <p:cNvPicPr>
            <a:picLocks noChangeAspect="1"/>
          </p:cNvPicPr>
          <p:nvPr/>
        </p:nvPicPr>
        <p:blipFill rotWithShape="1">
          <a:blip r:embed="rId6" cstate="screen">
            <a:extLst>
              <a:ext uri="{28A0092B-C50C-407E-A947-70E740481C1C}">
                <a14:useLocalDpi xmlns:a14="http://schemas.microsoft.com/office/drawing/2010/main" xmlns=""/>
              </a:ext>
            </a:extLst>
          </a:blip>
          <a:srcRect/>
          <a:stretch/>
        </p:blipFill>
        <p:spPr>
          <a:xfrm>
            <a:off x="5102340" y="1045947"/>
            <a:ext cx="1987319" cy="862247"/>
          </a:xfrm>
          <a:prstGeom prst="rect">
            <a:avLst/>
          </a:prstGeom>
        </p:spPr>
      </p:pic>
      <p:sp>
        <p:nvSpPr>
          <p:cNvPr id="36" name="文本框 9">
            <a:extLst>
              <a:ext uri="{FF2B5EF4-FFF2-40B4-BE49-F238E27FC236}">
                <a16:creationId xmlns:a16="http://schemas.microsoft.com/office/drawing/2014/main" xmlns="" id="{31C77314-D653-05A2-BA44-4259AD37B9B7}"/>
              </a:ext>
            </a:extLst>
          </p:cNvPr>
          <p:cNvSpPr txBox="1"/>
          <p:nvPr/>
        </p:nvSpPr>
        <p:spPr>
          <a:xfrm>
            <a:off x="5367925" y="1316743"/>
            <a:ext cx="14561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a:solidFill>
                  <a:prstClr val="black"/>
                </a:solidFill>
                <a:latin typeface="Times New Roman" panose="02020603050405020304" pitchFamily="18" charset="0"/>
              </a:rPr>
              <a:t>PHT số 3</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Light" panose="020F0302020204030204"/>
              <a:ea typeface="字魂27号-布丁体" panose="00000500000000000000" pitchFamily="2" charset="-122"/>
              <a:cs typeface="+mn-cs"/>
            </a:endParaRPr>
          </a:p>
        </p:txBody>
      </p:sp>
      <p:pic>
        <p:nvPicPr>
          <p:cNvPr id="4" name="图片 12">
            <a:extLst>
              <a:ext uri="{FF2B5EF4-FFF2-40B4-BE49-F238E27FC236}">
                <a16:creationId xmlns:a16="http://schemas.microsoft.com/office/drawing/2014/main" xmlns="" id="{85D9EAE8-0298-A3EE-547D-E13FFFA59158}"/>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colorTemperature colorTemp="8800"/>
                    </a14:imgEffect>
                  </a14:imgLayer>
                </a14:imgProps>
              </a:ext>
              <a:ext uri="{28A0092B-C50C-407E-A947-70E740481C1C}">
                <a14:useLocalDpi xmlns:a14="http://schemas.microsoft.com/office/drawing/2010/main" xmlns="" val="0"/>
              </a:ext>
            </a:extLst>
          </a:blip>
          <a:srcRect l="51444" t="37260" r="297" b="34000"/>
          <a:stretch/>
        </p:blipFill>
        <p:spPr>
          <a:xfrm>
            <a:off x="10023910" y="5131759"/>
            <a:ext cx="2168090" cy="1726241"/>
          </a:xfrm>
          <a:prstGeom prst="rect">
            <a:avLst/>
          </a:prstGeom>
        </p:spPr>
      </p:pic>
    </p:spTree>
    <p:custDataLst>
      <p:tags r:id="rId1"/>
    </p:custDataLst>
    <p:extLst>
      <p:ext uri="{BB962C8B-B14F-4D97-AF65-F5344CB8AC3E}">
        <p14:creationId xmlns:p14="http://schemas.microsoft.com/office/powerpoint/2010/main" xmlns="" val="1912205166"/>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80">
                                          <p:stCondLst>
                                            <p:cond delay="0"/>
                                          </p:stCondLst>
                                        </p:cTn>
                                        <p:tgtEl>
                                          <p:spTgt spid="34"/>
                                        </p:tgtEl>
                                      </p:cBhvr>
                                    </p:animEffect>
                                    <p:anim calcmode="lin" valueType="num">
                                      <p:cBhvr>
                                        <p:cTn id="33"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38" dur="26">
                                          <p:stCondLst>
                                            <p:cond delay="650"/>
                                          </p:stCondLst>
                                        </p:cTn>
                                        <p:tgtEl>
                                          <p:spTgt spid="34"/>
                                        </p:tgtEl>
                                      </p:cBhvr>
                                      <p:to x="100000" y="60000"/>
                                    </p:animScale>
                                    <p:animScale>
                                      <p:cBhvr>
                                        <p:cTn id="39" dur="166" decel="50000">
                                          <p:stCondLst>
                                            <p:cond delay="676"/>
                                          </p:stCondLst>
                                        </p:cTn>
                                        <p:tgtEl>
                                          <p:spTgt spid="34"/>
                                        </p:tgtEl>
                                      </p:cBhvr>
                                      <p:to x="100000" y="100000"/>
                                    </p:animScale>
                                    <p:animScale>
                                      <p:cBhvr>
                                        <p:cTn id="40" dur="26">
                                          <p:stCondLst>
                                            <p:cond delay="1312"/>
                                          </p:stCondLst>
                                        </p:cTn>
                                        <p:tgtEl>
                                          <p:spTgt spid="34"/>
                                        </p:tgtEl>
                                      </p:cBhvr>
                                      <p:to x="100000" y="80000"/>
                                    </p:animScale>
                                    <p:animScale>
                                      <p:cBhvr>
                                        <p:cTn id="41" dur="166" decel="50000">
                                          <p:stCondLst>
                                            <p:cond delay="1338"/>
                                          </p:stCondLst>
                                        </p:cTn>
                                        <p:tgtEl>
                                          <p:spTgt spid="34"/>
                                        </p:tgtEl>
                                      </p:cBhvr>
                                      <p:to x="100000" y="100000"/>
                                    </p:animScale>
                                    <p:animScale>
                                      <p:cBhvr>
                                        <p:cTn id="42" dur="26">
                                          <p:stCondLst>
                                            <p:cond delay="1642"/>
                                          </p:stCondLst>
                                        </p:cTn>
                                        <p:tgtEl>
                                          <p:spTgt spid="34"/>
                                        </p:tgtEl>
                                      </p:cBhvr>
                                      <p:to x="100000" y="90000"/>
                                    </p:animScale>
                                    <p:animScale>
                                      <p:cBhvr>
                                        <p:cTn id="43" dur="166" decel="50000">
                                          <p:stCondLst>
                                            <p:cond delay="1668"/>
                                          </p:stCondLst>
                                        </p:cTn>
                                        <p:tgtEl>
                                          <p:spTgt spid="34"/>
                                        </p:tgtEl>
                                      </p:cBhvr>
                                      <p:to x="100000" y="100000"/>
                                    </p:animScale>
                                    <p:animScale>
                                      <p:cBhvr>
                                        <p:cTn id="44" dur="26">
                                          <p:stCondLst>
                                            <p:cond delay="1808"/>
                                          </p:stCondLst>
                                        </p:cTn>
                                        <p:tgtEl>
                                          <p:spTgt spid="34"/>
                                        </p:tgtEl>
                                      </p:cBhvr>
                                      <p:to x="100000" y="95000"/>
                                    </p:animScale>
                                    <p:animScale>
                                      <p:cBhvr>
                                        <p:cTn id="45"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1781885" y="629940"/>
            <a:ext cx="8309294" cy="675839"/>
            <a:chOff x="-1889918" y="705597"/>
            <a:chExt cx="8309294"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889918" y="766145"/>
              <a:ext cx="8309294"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spAutoFit/>
            </a:bodyPr>
            <a:lstStyle/>
            <a:p>
              <a:pPr algn="ctr"/>
              <a:r>
                <a:rPr lang="en-US" altLang="zh-CN" sz="3200" b="1" dirty="0" err="1">
                  <a:solidFill>
                    <a:srgbClr val="7030A0"/>
                  </a:solidFill>
                  <a:latin typeface="Times New Roman" panose="02020603050405020304" pitchFamily="18" charset="0"/>
                  <a:ea typeface="华文新魏" panose="02010800040101010101" pitchFamily="2" charset="-122"/>
                  <a:cs typeface="Times New Roman" panose="02020603050405020304" pitchFamily="18" charset="0"/>
                </a:rPr>
                <a:t>Câu</a:t>
              </a:r>
              <a:r>
                <a:rPr lang="en-US" altLang="zh-CN" sz="3200" b="1" dirty="0">
                  <a:solidFill>
                    <a:srgbClr val="7030A0"/>
                  </a:solidFill>
                  <a:latin typeface="Times New Roman" panose="02020603050405020304" pitchFamily="18" charset="0"/>
                  <a:ea typeface="华文新魏" panose="02010800040101010101" pitchFamily="2" charset="-122"/>
                  <a:cs typeface="Times New Roman" panose="02020603050405020304" pitchFamily="18" charset="0"/>
                </a:rPr>
                <a:t> 2</a:t>
              </a:r>
              <a:endParaRPr lang="zh-CN" altLang="en-US" sz="3200" b="1" dirty="0">
                <a:solidFill>
                  <a:srgbClr val="7030A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pic>
        <p:nvPicPr>
          <p:cNvPr id="4" name="图片 12">
            <a:extLst>
              <a:ext uri="{FF2B5EF4-FFF2-40B4-BE49-F238E27FC236}">
                <a16:creationId xmlns:a16="http://schemas.microsoft.com/office/drawing/2014/main" xmlns="" id="{85D9EAE8-0298-A3EE-547D-E13FFFA59158}"/>
              </a:ext>
            </a:extLst>
          </p:cNvPr>
          <p:cNvPicPr>
            <a:picLocks noChangeAspect="1"/>
          </p:cNvPicPr>
          <p:nvPr/>
        </p:nvPicPr>
        <p:blipFill rotWithShape="1">
          <a:blip r:embed="rId6">
            <a:extLst>
              <a:ext uri="{BEBA8EAE-BF5A-486C-A8C5-ECC9F3942E4B}">
                <a14:imgProps xmlns:a14="http://schemas.microsoft.com/office/drawing/2010/main" xmlns="">
                  <a14:imgLayer r:embed="rId7">
                    <a14:imgEffect>
                      <a14:colorTemperature colorTemp="8800"/>
                    </a14:imgEffect>
                  </a14:imgLayer>
                </a14:imgProps>
              </a:ext>
              <a:ext uri="{28A0092B-C50C-407E-A947-70E740481C1C}">
                <a14:useLocalDpi xmlns:a14="http://schemas.microsoft.com/office/drawing/2010/main" xmlns="" val="0"/>
              </a:ext>
            </a:extLst>
          </a:blip>
          <a:srcRect l="51444" t="37260" r="297" b="34000"/>
          <a:stretch/>
        </p:blipFill>
        <p:spPr>
          <a:xfrm>
            <a:off x="10023910" y="5131759"/>
            <a:ext cx="2168090" cy="1726241"/>
          </a:xfrm>
          <a:prstGeom prst="rect">
            <a:avLst/>
          </a:prstGeom>
        </p:spPr>
      </p:pic>
      <p:graphicFrame>
        <p:nvGraphicFramePr>
          <p:cNvPr id="34" name="Table 33">
            <a:extLst>
              <a:ext uri="{FF2B5EF4-FFF2-40B4-BE49-F238E27FC236}">
                <a16:creationId xmlns:a16="http://schemas.microsoft.com/office/drawing/2014/main" xmlns="" id="{EB8A3E7F-5AB0-7AC5-9F5E-05DE04B90E52}"/>
              </a:ext>
            </a:extLst>
          </p:cNvPr>
          <p:cNvGraphicFramePr>
            <a:graphicFrameLocks noGrp="1"/>
          </p:cNvGraphicFramePr>
          <p:nvPr/>
        </p:nvGraphicFramePr>
        <p:xfrm>
          <a:off x="1641980" y="1477071"/>
          <a:ext cx="8908038" cy="4745582"/>
        </p:xfrm>
        <a:graphic>
          <a:graphicData uri="http://schemas.openxmlformats.org/drawingml/2006/table">
            <a:tbl>
              <a:tblPr firstRow="1" firstCol="1" bandRow="1">
                <a:tableStyleId>{21E4AEA4-8DFA-4A89-87EB-49C32662AFE0}</a:tableStyleId>
              </a:tblPr>
              <a:tblGrid>
                <a:gridCol w="1550634">
                  <a:extLst>
                    <a:ext uri="{9D8B030D-6E8A-4147-A177-3AD203B41FA5}">
                      <a16:colId xmlns:a16="http://schemas.microsoft.com/office/drawing/2014/main" xmlns="" val="3914293882"/>
                    </a:ext>
                  </a:extLst>
                </a:gridCol>
                <a:gridCol w="3038622">
                  <a:extLst>
                    <a:ext uri="{9D8B030D-6E8A-4147-A177-3AD203B41FA5}">
                      <a16:colId xmlns:a16="http://schemas.microsoft.com/office/drawing/2014/main" xmlns="" val="1148808716"/>
                    </a:ext>
                  </a:extLst>
                </a:gridCol>
                <a:gridCol w="4318782">
                  <a:extLst>
                    <a:ext uri="{9D8B030D-6E8A-4147-A177-3AD203B41FA5}">
                      <a16:colId xmlns:a16="http://schemas.microsoft.com/office/drawing/2014/main" xmlns="" val="2120436816"/>
                    </a:ext>
                  </a:extLst>
                </a:gridCol>
              </a:tblGrid>
              <a:tr h="145974">
                <a:tc>
                  <a:txBody>
                    <a:bodyPr/>
                    <a:lstStyle/>
                    <a:p>
                      <a:pPr algn="ctr">
                        <a:lnSpc>
                          <a:spcPct val="115000"/>
                        </a:lnSpc>
                      </a:pPr>
                      <a:r>
                        <a:rPr lang="en-US" sz="1400" dirty="0">
                          <a:effectLst/>
                          <a:latin typeface="Times New Roman" panose="02020603050405020304" pitchFamily="18" charset="0"/>
                          <a:cs typeface="Times New Roman" panose="02020603050405020304" pitchFamily="18" charset="0"/>
                        </a:rPr>
                        <a:t>Ý </a:t>
                      </a:r>
                      <a:r>
                        <a:rPr lang="en-US" sz="1400" dirty="0" err="1">
                          <a:effectLst/>
                          <a:latin typeface="Times New Roman" panose="02020603050405020304" pitchFamily="18" charset="0"/>
                          <a:cs typeface="Times New Roman" panose="02020603050405020304" pitchFamily="18" charset="0"/>
                        </a:rPr>
                        <a:t>kiến</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Lí lẽ</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Bằng chứng</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58352736"/>
                  </a:ext>
                </a:extLst>
              </a:tr>
              <a:tr h="637807">
                <a:tc rowSpan="5">
                  <a:txBody>
                    <a:bodyPr/>
                    <a:lstStyle/>
                    <a:p>
                      <a:pPr algn="ctr">
                        <a:lnSpc>
                          <a:spcPct val="115000"/>
                        </a:lnSpc>
                      </a:pPr>
                      <a:r>
                        <a:rPr lang="en-US" sz="1400" dirty="0" err="1">
                          <a:effectLst/>
                          <a:latin typeface="Times New Roman" panose="02020603050405020304" pitchFamily="18" charset="0"/>
                          <a:cs typeface="Times New Roman" panose="02020603050405020304" pitchFamily="18" charset="0"/>
                        </a:rPr>
                        <a:t>Vẻ</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đẹp</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của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sen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đã</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được</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miêu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tả</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một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cách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khéo</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léo</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tài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tình</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Câu thứ nhất, tác giả dân gian khẳng định và tuyệt đối vẻ đẹp không gì sánh nổi của cây sen ở trong đầm</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Trạng ngữ “trong đầm” đã hạn chế sự tuyệt đổi hóa trong câu ca dao, làm cho trở thành tương đối và có tính thuyết phục</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48678385"/>
                  </a:ext>
                </a:extLst>
              </a:tr>
              <a:tr h="508164">
                <a:tc vMerge="1">
                  <a:txBody>
                    <a:bodyPr/>
                    <a:lstStyle/>
                    <a:p>
                      <a:endParaRPr lang="en-US"/>
                    </a:p>
                  </a:txBody>
                  <a:tcPr/>
                </a:tc>
                <a:tc rowSpan="3">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Câu thứ hai, tác giả dân gian miêu tả vẻ đẹp của từng bộ phận cụ thể trong cây sen để chứng minh cho cầu thứ nhất.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Từ “lá xanh” qua "bông trắng" đến "nhị vàng”, tức là quan sát từ ngoài vào trong, rất tự nhiên hợp lí</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20664251"/>
                  </a:ext>
                </a:extLst>
              </a:tr>
              <a:tr h="637807">
                <a:tc vMerge="1">
                  <a:txBody>
                    <a:bodyPr/>
                    <a:lstStyle/>
                    <a:p>
                      <a:endParaRPr lang="en-US"/>
                    </a:p>
                  </a:txBody>
                  <a:tcPr/>
                </a:tc>
                <a:tc vMerge="1">
                  <a:txBody>
                    <a:bodyPr/>
                    <a:lstStyle/>
                    <a:p>
                      <a:endParaRPr lang="en-US"/>
                    </a:p>
                  </a:txBody>
                  <a:tcPr/>
                </a:tc>
                <a:tc>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Từ “lại” được dùng rất đắt, có tác dụng nhấn mạnh sự đa dạng nhiều thành phần và màu sắc đáng chú ý của cây sen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21923165"/>
                  </a:ext>
                </a:extLst>
              </a:tr>
              <a:tr h="508164">
                <a:tc vMerge="1">
                  <a:txBody>
                    <a:bodyPr/>
                    <a:lstStyle/>
                    <a:p>
                      <a:endParaRPr lang="en-US"/>
                    </a:p>
                  </a:txBody>
                  <a:tcPr/>
                </a:tc>
                <a:tc vMerge="1">
                  <a:txBody>
                    <a:bodyPr/>
                    <a:lstStyle/>
                    <a:p>
                      <a:endParaRPr lang="en-US"/>
                    </a:p>
                  </a:txBody>
                  <a:tcPr/>
                </a:tc>
                <a:tc>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Từ “chen” nói lên sự kết chặt giữa hoa và nhị, chứng tỏ đây là một bông hoa vừa mới nở</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47193258"/>
                  </a:ext>
                </a:extLst>
              </a:tr>
              <a:tr h="378522">
                <a:tc vMerge="1">
                  <a:txBody>
                    <a:bodyPr/>
                    <a:lstStyle/>
                    <a:p>
                      <a:endParaRPr lang="en-US"/>
                    </a:p>
                  </a:txBody>
                  <a:tcPr/>
                </a:tc>
                <a:tc>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Câu thứ ba có vị trí đặc biệt trong toàn bài.</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câu chuyển (chuyển vần, chuyển nhịp, chuyến ý) để chuẩn bị cho câu kết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33996564"/>
                  </a:ext>
                </a:extLst>
              </a:tr>
              <a:tr h="637807">
                <a:tc rowSpan="2">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Qua hình ảnh sen, tác giả dân gian đã gửi gắm những triết lí sống sâu sắc</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rowSpan="2">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Cầu thứ tư: Gần bùn mà chẳng hôi tanh mùi bùn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Phần nhiều đều chuyển ngay sang nghĩa bóng, sang hình ảnh con người và ý nghĩa triết lí nhân sinh trong đó</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31107543"/>
                  </a:ext>
                </a:extLst>
              </a:tr>
              <a:tr h="897092">
                <a:tc vMerge="1">
                  <a:txBody>
                    <a:bodyPr/>
                    <a:lstStyle/>
                    <a:p>
                      <a:endParaRPr lang="en-US"/>
                    </a:p>
                  </a:txBody>
                  <a:tcPr/>
                </a:tc>
                <a:tc vMerge="1">
                  <a:txBody>
                    <a:bodyPr/>
                    <a:lstStyle/>
                    <a:p>
                      <a:endParaRPr lang="en-US"/>
                    </a:p>
                  </a:txBody>
                  <a:tcPr/>
                </a:tc>
                <a:tc>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“sen” hóa thành người, bùn trong thiên nhiên hóa thành “bùn” trong xã hội, rồi cả cái “đầm” và mùi “hôi tanh” cũng được coi là hình ảnh tượng trưng, ẩn dụ theo nghĩa bóng</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13969035"/>
                  </a:ext>
                </a:extLst>
              </a:tr>
            </a:tbl>
          </a:graphicData>
        </a:graphic>
      </p:graphicFrame>
      <p:pic>
        <p:nvPicPr>
          <p:cNvPr id="35" name="图片 4">
            <a:extLst>
              <a:ext uri="{FF2B5EF4-FFF2-40B4-BE49-F238E27FC236}">
                <a16:creationId xmlns:a16="http://schemas.microsoft.com/office/drawing/2014/main" xmlns="" id="{1EEA8AFA-E0B7-E2D9-8318-1A756C10172F}"/>
              </a:ext>
            </a:extLst>
          </p:cNvPr>
          <p:cNvPicPr>
            <a:picLocks noChangeAspect="1"/>
          </p:cNvPicPr>
          <p:nvPr/>
        </p:nvPicPr>
        <p:blipFill rotWithShape="1">
          <a:blip r:embed="rId8" cstate="screen">
            <a:extLst>
              <a:ext uri="{28A0092B-C50C-407E-A947-70E740481C1C}">
                <a14:useLocalDpi xmlns:a14="http://schemas.microsoft.com/office/drawing/2010/main" xmlns=""/>
              </a:ext>
            </a:extLst>
          </a:blip>
          <a:srcRect/>
          <a:stretch/>
        </p:blipFill>
        <p:spPr>
          <a:xfrm>
            <a:off x="5780510" y="677599"/>
            <a:ext cx="1987319" cy="862247"/>
          </a:xfrm>
          <a:prstGeom prst="rect">
            <a:avLst/>
          </a:prstGeom>
        </p:spPr>
      </p:pic>
      <p:sp>
        <p:nvSpPr>
          <p:cNvPr id="36" name="文本框 9">
            <a:extLst>
              <a:ext uri="{FF2B5EF4-FFF2-40B4-BE49-F238E27FC236}">
                <a16:creationId xmlns:a16="http://schemas.microsoft.com/office/drawing/2014/main" xmlns="" id="{31C77314-D653-05A2-BA44-4259AD37B9B7}"/>
              </a:ext>
            </a:extLst>
          </p:cNvPr>
          <p:cNvSpPr txBox="1"/>
          <p:nvPr/>
        </p:nvSpPr>
        <p:spPr>
          <a:xfrm>
            <a:off x="6046095" y="948395"/>
            <a:ext cx="14561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a:solidFill>
                  <a:prstClr val="black"/>
                </a:solidFill>
                <a:latin typeface="Times New Roman" panose="02020603050405020304" pitchFamily="18" charset="0"/>
              </a:rPr>
              <a:t>PHT số 3</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Light" panose="020F0302020204030204"/>
              <a:ea typeface="字魂27号-布丁体" panose="00000500000000000000" pitchFamily="2" charset="-122"/>
              <a:cs typeface="+mn-cs"/>
            </a:endParaRPr>
          </a:p>
        </p:txBody>
      </p:sp>
    </p:spTree>
    <p:custDataLst>
      <p:tags r:id="rId1"/>
    </p:custDataLst>
    <p:extLst>
      <p:ext uri="{BB962C8B-B14F-4D97-AF65-F5344CB8AC3E}">
        <p14:creationId xmlns:p14="http://schemas.microsoft.com/office/powerpoint/2010/main" xmlns="" val="2386694082"/>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80">
                                          <p:stCondLst>
                                            <p:cond delay="0"/>
                                          </p:stCondLst>
                                        </p:cTn>
                                        <p:tgtEl>
                                          <p:spTgt spid="34"/>
                                        </p:tgtEl>
                                      </p:cBhvr>
                                    </p:animEffect>
                                    <p:anim calcmode="lin" valueType="num">
                                      <p:cBhvr>
                                        <p:cTn id="33"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38" dur="26">
                                          <p:stCondLst>
                                            <p:cond delay="650"/>
                                          </p:stCondLst>
                                        </p:cTn>
                                        <p:tgtEl>
                                          <p:spTgt spid="34"/>
                                        </p:tgtEl>
                                      </p:cBhvr>
                                      <p:to x="100000" y="60000"/>
                                    </p:animScale>
                                    <p:animScale>
                                      <p:cBhvr>
                                        <p:cTn id="39" dur="166" decel="50000">
                                          <p:stCondLst>
                                            <p:cond delay="676"/>
                                          </p:stCondLst>
                                        </p:cTn>
                                        <p:tgtEl>
                                          <p:spTgt spid="34"/>
                                        </p:tgtEl>
                                      </p:cBhvr>
                                      <p:to x="100000" y="100000"/>
                                    </p:animScale>
                                    <p:animScale>
                                      <p:cBhvr>
                                        <p:cTn id="40" dur="26">
                                          <p:stCondLst>
                                            <p:cond delay="1312"/>
                                          </p:stCondLst>
                                        </p:cTn>
                                        <p:tgtEl>
                                          <p:spTgt spid="34"/>
                                        </p:tgtEl>
                                      </p:cBhvr>
                                      <p:to x="100000" y="80000"/>
                                    </p:animScale>
                                    <p:animScale>
                                      <p:cBhvr>
                                        <p:cTn id="41" dur="166" decel="50000">
                                          <p:stCondLst>
                                            <p:cond delay="1338"/>
                                          </p:stCondLst>
                                        </p:cTn>
                                        <p:tgtEl>
                                          <p:spTgt spid="34"/>
                                        </p:tgtEl>
                                      </p:cBhvr>
                                      <p:to x="100000" y="100000"/>
                                    </p:animScale>
                                    <p:animScale>
                                      <p:cBhvr>
                                        <p:cTn id="42" dur="26">
                                          <p:stCondLst>
                                            <p:cond delay="1642"/>
                                          </p:stCondLst>
                                        </p:cTn>
                                        <p:tgtEl>
                                          <p:spTgt spid="34"/>
                                        </p:tgtEl>
                                      </p:cBhvr>
                                      <p:to x="100000" y="90000"/>
                                    </p:animScale>
                                    <p:animScale>
                                      <p:cBhvr>
                                        <p:cTn id="43" dur="166" decel="50000">
                                          <p:stCondLst>
                                            <p:cond delay="1668"/>
                                          </p:stCondLst>
                                        </p:cTn>
                                        <p:tgtEl>
                                          <p:spTgt spid="34"/>
                                        </p:tgtEl>
                                      </p:cBhvr>
                                      <p:to x="100000" y="100000"/>
                                    </p:animScale>
                                    <p:animScale>
                                      <p:cBhvr>
                                        <p:cTn id="44" dur="26">
                                          <p:stCondLst>
                                            <p:cond delay="1808"/>
                                          </p:stCondLst>
                                        </p:cTn>
                                        <p:tgtEl>
                                          <p:spTgt spid="34"/>
                                        </p:tgtEl>
                                      </p:cBhvr>
                                      <p:to x="100000" y="95000"/>
                                    </p:animScale>
                                    <p:animScale>
                                      <p:cBhvr>
                                        <p:cTn id="45"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1781885" y="629940"/>
            <a:ext cx="8309294" cy="675839"/>
            <a:chOff x="-1889918" y="705597"/>
            <a:chExt cx="8309294"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889918" y="766145"/>
              <a:ext cx="8309294"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spAutoFit/>
            </a:bodyPr>
            <a:lstStyle/>
            <a:p>
              <a:pPr algn="ctr"/>
              <a:r>
                <a:rPr lang="en-US" altLang="zh-CN" sz="3200" b="1" dirty="0" err="1">
                  <a:solidFill>
                    <a:srgbClr val="7030A0"/>
                  </a:solidFill>
                  <a:latin typeface="Times New Roman" panose="02020603050405020304" pitchFamily="18" charset="0"/>
                  <a:ea typeface="华文新魏" panose="02010800040101010101" pitchFamily="2" charset="-122"/>
                  <a:cs typeface="Times New Roman" panose="02020603050405020304" pitchFamily="18" charset="0"/>
                </a:rPr>
                <a:t>Câu</a:t>
              </a:r>
              <a:r>
                <a:rPr lang="en-US" altLang="zh-CN" sz="3200" b="1" dirty="0">
                  <a:solidFill>
                    <a:srgbClr val="7030A0"/>
                  </a:solidFill>
                  <a:latin typeface="Times New Roman" panose="02020603050405020304" pitchFamily="18" charset="0"/>
                  <a:ea typeface="华文新魏" panose="02010800040101010101" pitchFamily="2" charset="-122"/>
                  <a:cs typeface="Times New Roman" panose="02020603050405020304" pitchFamily="18" charset="0"/>
                </a:rPr>
                <a:t> 4</a:t>
              </a:r>
              <a:endParaRPr lang="zh-CN" altLang="en-US" sz="3200" b="1" dirty="0">
                <a:solidFill>
                  <a:srgbClr val="7030A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pic>
        <p:nvPicPr>
          <p:cNvPr id="4" name="图片 12">
            <a:extLst>
              <a:ext uri="{FF2B5EF4-FFF2-40B4-BE49-F238E27FC236}">
                <a16:creationId xmlns:a16="http://schemas.microsoft.com/office/drawing/2014/main" xmlns="" id="{85D9EAE8-0298-A3EE-547D-E13FFFA59158}"/>
              </a:ext>
            </a:extLst>
          </p:cNvPr>
          <p:cNvPicPr>
            <a:picLocks noChangeAspect="1"/>
          </p:cNvPicPr>
          <p:nvPr/>
        </p:nvPicPr>
        <p:blipFill rotWithShape="1">
          <a:blip r:embed="rId6">
            <a:extLst>
              <a:ext uri="{BEBA8EAE-BF5A-486C-A8C5-ECC9F3942E4B}">
                <a14:imgProps xmlns:a14="http://schemas.microsoft.com/office/drawing/2010/main" xmlns="">
                  <a14:imgLayer r:embed="rId7">
                    <a14:imgEffect>
                      <a14:colorTemperature colorTemp="8800"/>
                    </a14:imgEffect>
                  </a14:imgLayer>
                </a14:imgProps>
              </a:ext>
              <a:ext uri="{28A0092B-C50C-407E-A947-70E740481C1C}">
                <a14:useLocalDpi xmlns:a14="http://schemas.microsoft.com/office/drawing/2010/main" xmlns="" val="0"/>
              </a:ext>
            </a:extLst>
          </a:blip>
          <a:srcRect l="51444" t="37260" r="297" b="34000"/>
          <a:stretch/>
        </p:blipFill>
        <p:spPr>
          <a:xfrm>
            <a:off x="10144111" y="-52954"/>
            <a:ext cx="2168090" cy="1726241"/>
          </a:xfrm>
          <a:prstGeom prst="rect">
            <a:avLst/>
          </a:prstGeom>
        </p:spPr>
      </p:pic>
      <p:grpSp>
        <p:nvGrpSpPr>
          <p:cNvPr id="25" name="Group 3">
            <a:extLst>
              <a:ext uri="{FF2B5EF4-FFF2-40B4-BE49-F238E27FC236}">
                <a16:creationId xmlns:a16="http://schemas.microsoft.com/office/drawing/2014/main" xmlns="" id="{AD812F6B-C782-5CB1-9620-873F44526D2F}"/>
              </a:ext>
            </a:extLst>
          </p:cNvPr>
          <p:cNvGrpSpPr/>
          <p:nvPr/>
        </p:nvGrpSpPr>
        <p:grpSpPr>
          <a:xfrm>
            <a:off x="2121369" y="1198598"/>
            <a:ext cx="8808859" cy="4161704"/>
            <a:chOff x="0" y="0"/>
            <a:chExt cx="8956803" cy="4768678"/>
          </a:xfrm>
        </p:grpSpPr>
        <p:sp>
          <p:nvSpPr>
            <p:cNvPr id="26" name="Freeform 4">
              <a:extLst>
                <a:ext uri="{FF2B5EF4-FFF2-40B4-BE49-F238E27FC236}">
                  <a16:creationId xmlns:a16="http://schemas.microsoft.com/office/drawing/2014/main" xmlns="" id="{E8109BF5-4F83-720C-2457-61273B6AFCFF}"/>
                </a:ext>
              </a:extLst>
            </p:cNvPr>
            <p:cNvSpPr/>
            <p:nvPr/>
          </p:nvSpPr>
          <p:spPr>
            <a:xfrm>
              <a:off x="10160" y="16510"/>
              <a:ext cx="8933944" cy="4740738"/>
            </a:xfrm>
            <a:custGeom>
              <a:avLst/>
              <a:gdLst/>
              <a:ahLst/>
              <a:cxnLst/>
              <a:rect l="l" t="t" r="r" b="b"/>
              <a:pathLst>
                <a:path w="8933944" h="4740738">
                  <a:moveTo>
                    <a:pt x="8933944" y="4740738"/>
                  </a:moveTo>
                  <a:lnTo>
                    <a:pt x="0" y="4733118"/>
                  </a:lnTo>
                  <a:lnTo>
                    <a:pt x="0" y="1657439"/>
                  </a:lnTo>
                  <a:lnTo>
                    <a:pt x="17780" y="19050"/>
                  </a:lnTo>
                  <a:lnTo>
                    <a:pt x="4453207" y="0"/>
                  </a:lnTo>
                  <a:lnTo>
                    <a:pt x="8914894" y="5080"/>
                  </a:lnTo>
                  <a:close/>
                </a:path>
              </a:pathLst>
            </a:custGeom>
            <a:solidFill>
              <a:srgbClr val="0E67A3"/>
            </a:solidFill>
          </p:spPr>
        </p:sp>
        <p:sp>
          <p:nvSpPr>
            <p:cNvPr id="27" name="Freeform 5">
              <a:extLst>
                <a:ext uri="{FF2B5EF4-FFF2-40B4-BE49-F238E27FC236}">
                  <a16:creationId xmlns:a16="http://schemas.microsoft.com/office/drawing/2014/main" xmlns="" id="{EE88E398-355C-DE1F-860D-D31D21F4105B}"/>
                </a:ext>
              </a:extLst>
            </p:cNvPr>
            <p:cNvSpPr/>
            <p:nvPr/>
          </p:nvSpPr>
          <p:spPr>
            <a:xfrm>
              <a:off x="-3810" y="0"/>
              <a:ext cx="8963153" cy="4767408"/>
            </a:xfrm>
            <a:custGeom>
              <a:avLst/>
              <a:gdLst/>
              <a:ahLst/>
              <a:cxnLst/>
              <a:rect l="l" t="t" r="r" b="b"/>
              <a:pathLst>
                <a:path w="8963153" h="4767408">
                  <a:moveTo>
                    <a:pt x="8928864" y="21590"/>
                  </a:moveTo>
                  <a:cubicBezTo>
                    <a:pt x="8930133" y="34290"/>
                    <a:pt x="8930133" y="44450"/>
                    <a:pt x="8931403" y="54610"/>
                  </a:cubicBezTo>
                  <a:cubicBezTo>
                    <a:pt x="8933943" y="136157"/>
                    <a:pt x="8935214" y="240162"/>
                    <a:pt x="8937753" y="340453"/>
                  </a:cubicBezTo>
                  <a:cubicBezTo>
                    <a:pt x="8937753" y="485317"/>
                    <a:pt x="8950453" y="3341747"/>
                    <a:pt x="8956803" y="3486611"/>
                  </a:cubicBezTo>
                  <a:cubicBezTo>
                    <a:pt x="8963153" y="3705765"/>
                    <a:pt x="8959343" y="3928633"/>
                    <a:pt x="8959343" y="4147787"/>
                  </a:cubicBezTo>
                  <a:cubicBezTo>
                    <a:pt x="8959343" y="4340940"/>
                    <a:pt x="8960614" y="4519234"/>
                    <a:pt x="8961883" y="4706448"/>
                  </a:cubicBezTo>
                  <a:cubicBezTo>
                    <a:pt x="8961883" y="4728038"/>
                    <a:pt x="8961883" y="4742008"/>
                    <a:pt x="8961883" y="4766138"/>
                  </a:cubicBezTo>
                  <a:cubicBezTo>
                    <a:pt x="8939024" y="4766138"/>
                    <a:pt x="8918703" y="4767408"/>
                    <a:pt x="8874872" y="4766138"/>
                  </a:cubicBezTo>
                  <a:cubicBezTo>
                    <a:pt x="8418661" y="4761058"/>
                    <a:pt x="7955432" y="4767408"/>
                    <a:pt x="7499222" y="4762328"/>
                  </a:cubicBezTo>
                  <a:cubicBezTo>
                    <a:pt x="7225496" y="4758518"/>
                    <a:pt x="6958789" y="4761058"/>
                    <a:pt x="6685062" y="4758518"/>
                  </a:cubicBezTo>
                  <a:cubicBezTo>
                    <a:pt x="6558727" y="4757248"/>
                    <a:pt x="6432392" y="4755978"/>
                    <a:pt x="6306056" y="4754708"/>
                  </a:cubicBezTo>
                  <a:cubicBezTo>
                    <a:pt x="6228851" y="4754708"/>
                    <a:pt x="6158665" y="4755978"/>
                    <a:pt x="6081460" y="4755978"/>
                  </a:cubicBezTo>
                  <a:cubicBezTo>
                    <a:pt x="5884939" y="4754708"/>
                    <a:pt x="5344505" y="4755978"/>
                    <a:pt x="5147984" y="4754708"/>
                  </a:cubicBezTo>
                  <a:cubicBezTo>
                    <a:pt x="5007611" y="4753438"/>
                    <a:pt x="2200162" y="4762328"/>
                    <a:pt x="2059790" y="4761058"/>
                  </a:cubicBezTo>
                  <a:cubicBezTo>
                    <a:pt x="2024697" y="4761058"/>
                    <a:pt x="1982585" y="4762328"/>
                    <a:pt x="1947492" y="4762328"/>
                  </a:cubicBezTo>
                  <a:cubicBezTo>
                    <a:pt x="1863268" y="4762328"/>
                    <a:pt x="1786064" y="4763598"/>
                    <a:pt x="1701840" y="4763598"/>
                  </a:cubicBezTo>
                  <a:cubicBezTo>
                    <a:pt x="1491281" y="4763598"/>
                    <a:pt x="1287741" y="4762328"/>
                    <a:pt x="1077183" y="4761058"/>
                  </a:cubicBezTo>
                  <a:cubicBezTo>
                    <a:pt x="950848" y="4759788"/>
                    <a:pt x="824512" y="4758518"/>
                    <a:pt x="705196" y="4757248"/>
                  </a:cubicBezTo>
                  <a:cubicBezTo>
                    <a:pt x="480600" y="4755978"/>
                    <a:pt x="256004" y="4754708"/>
                    <a:pt x="48260" y="4754708"/>
                  </a:cubicBezTo>
                  <a:cubicBezTo>
                    <a:pt x="38100" y="4754708"/>
                    <a:pt x="29210" y="4754708"/>
                    <a:pt x="19050" y="4753438"/>
                  </a:cubicBezTo>
                  <a:cubicBezTo>
                    <a:pt x="10160" y="4752168"/>
                    <a:pt x="5080" y="4745818"/>
                    <a:pt x="7620" y="4736928"/>
                  </a:cubicBezTo>
                  <a:cubicBezTo>
                    <a:pt x="16510" y="4704958"/>
                    <a:pt x="12700" y="4612096"/>
                    <a:pt x="11430" y="4515520"/>
                  </a:cubicBezTo>
                  <a:cubicBezTo>
                    <a:pt x="10160" y="4318653"/>
                    <a:pt x="6350" y="4125500"/>
                    <a:pt x="7620" y="3928633"/>
                  </a:cubicBezTo>
                  <a:cubicBezTo>
                    <a:pt x="5080" y="3683478"/>
                    <a:pt x="0" y="648754"/>
                    <a:pt x="7620" y="399884"/>
                  </a:cubicBezTo>
                  <a:cubicBezTo>
                    <a:pt x="8890" y="351596"/>
                    <a:pt x="7620" y="299594"/>
                    <a:pt x="8890" y="251306"/>
                  </a:cubicBezTo>
                  <a:cubicBezTo>
                    <a:pt x="10160" y="173302"/>
                    <a:pt x="12700" y="87869"/>
                    <a:pt x="13970" y="44450"/>
                  </a:cubicBezTo>
                  <a:cubicBezTo>
                    <a:pt x="13970" y="41910"/>
                    <a:pt x="15240" y="39370"/>
                    <a:pt x="16510" y="38100"/>
                  </a:cubicBezTo>
                  <a:cubicBezTo>
                    <a:pt x="38100" y="35560"/>
                    <a:pt x="80538" y="30480"/>
                    <a:pt x="192836" y="29210"/>
                  </a:cubicBezTo>
                  <a:cubicBezTo>
                    <a:pt x="382339" y="25400"/>
                    <a:pt x="571842" y="22860"/>
                    <a:pt x="768363" y="20320"/>
                  </a:cubicBezTo>
                  <a:cubicBezTo>
                    <a:pt x="901717" y="17780"/>
                    <a:pt x="1035071" y="16510"/>
                    <a:pt x="1161406" y="13970"/>
                  </a:cubicBezTo>
                  <a:cubicBezTo>
                    <a:pt x="1287741" y="11430"/>
                    <a:pt x="1421095" y="8890"/>
                    <a:pt x="1547430" y="8890"/>
                  </a:cubicBezTo>
                  <a:cubicBezTo>
                    <a:pt x="1687803" y="7620"/>
                    <a:pt x="1828175" y="10160"/>
                    <a:pt x="1968548" y="8890"/>
                  </a:cubicBezTo>
                  <a:cubicBezTo>
                    <a:pt x="2144013" y="8890"/>
                    <a:pt x="5323449" y="6350"/>
                    <a:pt x="5498915" y="5080"/>
                  </a:cubicBezTo>
                  <a:cubicBezTo>
                    <a:pt x="5667362" y="3810"/>
                    <a:pt x="5835809" y="2540"/>
                    <a:pt x="6011274" y="2540"/>
                  </a:cubicBezTo>
                  <a:cubicBezTo>
                    <a:pt x="6299038" y="1270"/>
                    <a:pt x="6579783" y="0"/>
                    <a:pt x="6867546" y="0"/>
                  </a:cubicBezTo>
                  <a:cubicBezTo>
                    <a:pt x="6986863" y="0"/>
                    <a:pt x="7113198" y="2540"/>
                    <a:pt x="7232515" y="2540"/>
                  </a:cubicBezTo>
                  <a:cubicBezTo>
                    <a:pt x="7562390" y="3810"/>
                    <a:pt x="7899284" y="5080"/>
                    <a:pt x="8229159" y="7620"/>
                  </a:cubicBezTo>
                  <a:cubicBezTo>
                    <a:pt x="8404624" y="8890"/>
                    <a:pt x="8580090" y="12700"/>
                    <a:pt x="8755556" y="16510"/>
                  </a:cubicBezTo>
                  <a:cubicBezTo>
                    <a:pt x="8797667" y="16510"/>
                    <a:pt x="8839779" y="16510"/>
                    <a:pt x="8874872" y="16510"/>
                  </a:cubicBezTo>
                  <a:cubicBezTo>
                    <a:pt x="8909814" y="17780"/>
                    <a:pt x="8918703" y="20320"/>
                    <a:pt x="8928864" y="21590"/>
                  </a:cubicBezTo>
                  <a:close/>
                  <a:moveTo>
                    <a:pt x="8939024" y="4749628"/>
                  </a:moveTo>
                  <a:cubicBezTo>
                    <a:pt x="8940293" y="4733118"/>
                    <a:pt x="8941564" y="4720418"/>
                    <a:pt x="8941564" y="4707718"/>
                  </a:cubicBezTo>
                  <a:cubicBezTo>
                    <a:pt x="8940293" y="4500662"/>
                    <a:pt x="8939024" y="4303795"/>
                    <a:pt x="8939024" y="4092070"/>
                  </a:cubicBezTo>
                  <a:cubicBezTo>
                    <a:pt x="8939024" y="3995494"/>
                    <a:pt x="8941564" y="3898917"/>
                    <a:pt x="8940293" y="3802341"/>
                  </a:cubicBezTo>
                  <a:cubicBezTo>
                    <a:pt x="8940293" y="3713194"/>
                    <a:pt x="8939024" y="3620332"/>
                    <a:pt x="8937753" y="3531185"/>
                  </a:cubicBezTo>
                  <a:cubicBezTo>
                    <a:pt x="8932674" y="3393749"/>
                    <a:pt x="8921243" y="548463"/>
                    <a:pt x="8921243" y="411028"/>
                  </a:cubicBezTo>
                  <a:cubicBezTo>
                    <a:pt x="8918703" y="295879"/>
                    <a:pt x="8916164" y="177016"/>
                    <a:pt x="8913624" y="63500"/>
                  </a:cubicBezTo>
                  <a:cubicBezTo>
                    <a:pt x="8912353" y="44450"/>
                    <a:pt x="8911083" y="43180"/>
                    <a:pt x="8853816" y="41910"/>
                  </a:cubicBezTo>
                  <a:cubicBezTo>
                    <a:pt x="8832760" y="41910"/>
                    <a:pt x="8818723" y="41910"/>
                    <a:pt x="8797668" y="40640"/>
                  </a:cubicBezTo>
                  <a:cubicBezTo>
                    <a:pt x="8622202" y="36830"/>
                    <a:pt x="8439718" y="31750"/>
                    <a:pt x="8264252" y="30480"/>
                  </a:cubicBezTo>
                  <a:cubicBezTo>
                    <a:pt x="7836116" y="26670"/>
                    <a:pt x="7400962" y="25400"/>
                    <a:pt x="6972826" y="22860"/>
                  </a:cubicBezTo>
                  <a:cubicBezTo>
                    <a:pt x="6909658" y="22860"/>
                    <a:pt x="6839472" y="22860"/>
                    <a:pt x="6776304" y="22860"/>
                  </a:cubicBezTo>
                  <a:cubicBezTo>
                    <a:pt x="6671025" y="22860"/>
                    <a:pt x="6565746" y="22860"/>
                    <a:pt x="6467485" y="22860"/>
                  </a:cubicBezTo>
                  <a:cubicBezTo>
                    <a:pt x="6242889" y="22860"/>
                    <a:pt x="6018293" y="22860"/>
                    <a:pt x="5800716" y="24130"/>
                  </a:cubicBezTo>
                  <a:cubicBezTo>
                    <a:pt x="5611213" y="25400"/>
                    <a:pt x="2417740" y="29210"/>
                    <a:pt x="2228237" y="29210"/>
                  </a:cubicBezTo>
                  <a:cubicBezTo>
                    <a:pt x="1919417" y="29210"/>
                    <a:pt x="1610598" y="26670"/>
                    <a:pt x="1301779" y="33020"/>
                  </a:cubicBezTo>
                  <a:cubicBezTo>
                    <a:pt x="1140350" y="36830"/>
                    <a:pt x="985941" y="36830"/>
                    <a:pt x="831531" y="38100"/>
                  </a:cubicBezTo>
                  <a:cubicBezTo>
                    <a:pt x="564823" y="41910"/>
                    <a:pt x="298116" y="45720"/>
                    <a:pt x="49530" y="50800"/>
                  </a:cubicBezTo>
                  <a:cubicBezTo>
                    <a:pt x="36830" y="50800"/>
                    <a:pt x="34290" y="53340"/>
                    <a:pt x="33020" y="76725"/>
                  </a:cubicBezTo>
                  <a:cubicBezTo>
                    <a:pt x="31750" y="143586"/>
                    <a:pt x="31750" y="210446"/>
                    <a:pt x="30480" y="277307"/>
                  </a:cubicBezTo>
                  <a:cubicBezTo>
                    <a:pt x="29210" y="388741"/>
                    <a:pt x="26670" y="496461"/>
                    <a:pt x="25400" y="607895"/>
                  </a:cubicBezTo>
                  <a:cubicBezTo>
                    <a:pt x="20320" y="726758"/>
                    <a:pt x="26670" y="3631476"/>
                    <a:pt x="29210" y="3750339"/>
                  </a:cubicBezTo>
                  <a:cubicBezTo>
                    <a:pt x="29210" y="3876631"/>
                    <a:pt x="29210" y="4006637"/>
                    <a:pt x="30480" y="4132929"/>
                  </a:cubicBezTo>
                  <a:cubicBezTo>
                    <a:pt x="30480" y="4225791"/>
                    <a:pt x="33020" y="4318653"/>
                    <a:pt x="33020" y="4411515"/>
                  </a:cubicBezTo>
                  <a:cubicBezTo>
                    <a:pt x="33020" y="4511806"/>
                    <a:pt x="33020" y="4612096"/>
                    <a:pt x="31750" y="4707718"/>
                  </a:cubicBezTo>
                  <a:cubicBezTo>
                    <a:pt x="31750" y="4711528"/>
                    <a:pt x="31750" y="4714068"/>
                    <a:pt x="31750" y="4717878"/>
                  </a:cubicBezTo>
                  <a:cubicBezTo>
                    <a:pt x="31750" y="4728038"/>
                    <a:pt x="35560" y="4731848"/>
                    <a:pt x="44450" y="4731848"/>
                  </a:cubicBezTo>
                  <a:cubicBezTo>
                    <a:pt x="94576" y="4731848"/>
                    <a:pt x="192836" y="4733118"/>
                    <a:pt x="284078" y="4733118"/>
                  </a:cubicBezTo>
                  <a:cubicBezTo>
                    <a:pt x="417432" y="4733118"/>
                    <a:pt x="557805" y="4730578"/>
                    <a:pt x="691159" y="4733118"/>
                  </a:cubicBezTo>
                  <a:cubicBezTo>
                    <a:pt x="908736" y="4736928"/>
                    <a:pt x="1126313" y="4739468"/>
                    <a:pt x="1343890" y="4738198"/>
                  </a:cubicBezTo>
                  <a:cubicBezTo>
                    <a:pt x="1484263" y="4736928"/>
                    <a:pt x="1617617" y="4739468"/>
                    <a:pt x="1757989" y="4739468"/>
                  </a:cubicBezTo>
                  <a:cubicBezTo>
                    <a:pt x="1961529" y="4739468"/>
                    <a:pt x="2165069" y="4738198"/>
                    <a:pt x="2368609" y="4739468"/>
                  </a:cubicBezTo>
                  <a:cubicBezTo>
                    <a:pt x="2670410" y="4740738"/>
                    <a:pt x="5983200" y="4730578"/>
                    <a:pt x="6292019" y="4733118"/>
                  </a:cubicBezTo>
                  <a:cubicBezTo>
                    <a:pt x="6425373" y="4734388"/>
                    <a:pt x="6558727" y="4735658"/>
                    <a:pt x="6685062" y="4735658"/>
                  </a:cubicBezTo>
                  <a:cubicBezTo>
                    <a:pt x="6916676" y="4738198"/>
                    <a:pt x="7141273" y="4734388"/>
                    <a:pt x="7372887" y="4738198"/>
                  </a:cubicBezTo>
                  <a:cubicBezTo>
                    <a:pt x="7562390" y="4740738"/>
                    <a:pt x="7751893" y="4740738"/>
                    <a:pt x="7941395" y="4743278"/>
                  </a:cubicBezTo>
                  <a:cubicBezTo>
                    <a:pt x="8222140" y="4747088"/>
                    <a:pt x="8502885" y="4749628"/>
                    <a:pt x="8783630" y="4750898"/>
                  </a:cubicBezTo>
                  <a:cubicBezTo>
                    <a:pt x="8888910" y="4750898"/>
                    <a:pt x="8918703" y="4749628"/>
                    <a:pt x="8939024" y="4749628"/>
                  </a:cubicBezTo>
                  <a:close/>
                </a:path>
              </a:pathLst>
            </a:custGeom>
            <a:solidFill>
              <a:srgbClr val="000000"/>
            </a:solidFill>
          </p:spPr>
        </p:sp>
      </p:grpSp>
      <p:pic>
        <p:nvPicPr>
          <p:cNvPr id="28" name="Picture 6">
            <a:extLst>
              <a:ext uri="{FF2B5EF4-FFF2-40B4-BE49-F238E27FC236}">
                <a16:creationId xmlns:a16="http://schemas.microsoft.com/office/drawing/2014/main" xmlns="" id="{648FFFE5-ABF1-394C-E846-627AE47318B0}"/>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708014" flipH="1">
            <a:off x="866682" y="1301811"/>
            <a:ext cx="1184630" cy="1695401"/>
          </a:xfrm>
          <a:prstGeom prst="rect">
            <a:avLst/>
          </a:prstGeom>
        </p:spPr>
      </p:pic>
      <p:pic>
        <p:nvPicPr>
          <p:cNvPr id="29" name="Picture 7">
            <a:extLst>
              <a:ext uri="{FF2B5EF4-FFF2-40B4-BE49-F238E27FC236}">
                <a16:creationId xmlns:a16="http://schemas.microsoft.com/office/drawing/2014/main" xmlns="" id="{7845503D-C473-3C74-5B0A-766C8D1133DE}"/>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8797421" y="4223681"/>
            <a:ext cx="2132808" cy="2672083"/>
          </a:xfrm>
          <a:prstGeom prst="rect">
            <a:avLst/>
          </a:prstGeom>
        </p:spPr>
      </p:pic>
      <p:pic>
        <p:nvPicPr>
          <p:cNvPr id="30" name="Picture 8">
            <a:extLst>
              <a:ext uri="{FF2B5EF4-FFF2-40B4-BE49-F238E27FC236}">
                <a16:creationId xmlns:a16="http://schemas.microsoft.com/office/drawing/2014/main" xmlns="" id="{6FFB4509-8042-7D28-9495-9C25F3C4CF35}"/>
              </a:ext>
            </a:extLst>
          </p:cNvPr>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9784501" y="900282"/>
            <a:ext cx="1657434" cy="1686956"/>
          </a:xfrm>
          <a:prstGeom prst="rect">
            <a:avLst/>
          </a:prstGeom>
        </p:spPr>
      </p:pic>
      <p:pic>
        <p:nvPicPr>
          <p:cNvPr id="31" name="Picture 9">
            <a:extLst>
              <a:ext uri="{FF2B5EF4-FFF2-40B4-BE49-F238E27FC236}">
                <a16:creationId xmlns:a16="http://schemas.microsoft.com/office/drawing/2014/main" xmlns="" id="{4DABE06A-1F68-B153-5209-57A59FA0442A}"/>
              </a:ext>
            </a:extLst>
          </p:cNvPr>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rot="-788607">
            <a:off x="613135" y="4680556"/>
            <a:ext cx="1371259" cy="1450614"/>
          </a:xfrm>
          <a:prstGeom prst="rect">
            <a:avLst/>
          </a:prstGeom>
        </p:spPr>
      </p:pic>
      <p:pic>
        <p:nvPicPr>
          <p:cNvPr id="32" name="Picture 11">
            <a:extLst>
              <a:ext uri="{FF2B5EF4-FFF2-40B4-BE49-F238E27FC236}">
                <a16:creationId xmlns:a16="http://schemas.microsoft.com/office/drawing/2014/main" xmlns="" id="{9274BB4F-1830-EC0F-BC7D-1C4377D63924}"/>
              </a:ext>
            </a:extLst>
          </p:cNvPr>
          <p:cNvPicPr>
            <a:picLocks noChangeAspect="1"/>
          </p:cNvPicPr>
          <p:nvPr/>
        </p:nvPicPr>
        <p:blipFill>
          <a:blip r:embed="rId16">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a:off x="10155624" y="1182931"/>
            <a:ext cx="1157083" cy="1594976"/>
          </a:xfrm>
          <a:prstGeom prst="rect">
            <a:avLst/>
          </a:prstGeom>
        </p:spPr>
      </p:pic>
      <p:sp>
        <p:nvSpPr>
          <p:cNvPr id="33" name="TextBox 32">
            <a:extLst>
              <a:ext uri="{FF2B5EF4-FFF2-40B4-BE49-F238E27FC236}">
                <a16:creationId xmlns:a16="http://schemas.microsoft.com/office/drawing/2014/main" xmlns="" id="{C3E9DB06-6FB7-F6AE-BB47-2C1BD308BB07}"/>
              </a:ext>
            </a:extLst>
          </p:cNvPr>
          <p:cNvSpPr txBox="1"/>
          <p:nvPr/>
        </p:nvSpPr>
        <p:spPr>
          <a:xfrm>
            <a:off x="2569778" y="1365388"/>
            <a:ext cx="8043439" cy="3046988"/>
          </a:xfrm>
          <a:prstGeom prst="rect">
            <a:avLst/>
          </a:prstGeom>
          <a:noFill/>
        </p:spPr>
        <p:txBody>
          <a:bodyPr wrap="square">
            <a:spAutoFit/>
          </a:bodyPr>
          <a:lstStyle/>
          <a:p>
            <a:pPr algn="just">
              <a:lnSpc>
                <a:spcPct val="150000"/>
              </a:lnSpc>
            </a:pPr>
            <a:r>
              <a:rPr lang="en-US" sz="3200" b="1" i="1" dirty="0">
                <a:solidFill>
                  <a:schemeClr val="bg1"/>
                </a:solidFill>
                <a:latin typeface="Times New Roman" panose="02020603050405020304" pitchFamily="18" charset="0"/>
                <a:cs typeface="Times New Roman" panose="02020603050405020304" pitchFamily="18" charset="0"/>
              </a:rPr>
              <a:t>Theo </a:t>
            </a:r>
            <a:r>
              <a:rPr lang="en-US" sz="3200" b="1" i="1" dirty="0" err="1">
                <a:solidFill>
                  <a:schemeClr val="bg1"/>
                </a:solidFill>
                <a:latin typeface="Times New Roman" panose="02020603050405020304" pitchFamily="18" charset="0"/>
                <a:cs typeface="Times New Roman" panose="02020603050405020304" pitchFamily="18" charset="0"/>
              </a:rPr>
              <a:t>em</a:t>
            </a:r>
            <a:r>
              <a:rPr lang="en-US" sz="3200" b="1" i="1" dirty="0">
                <a:solidFill>
                  <a:schemeClr val="bg1"/>
                </a:solidFill>
                <a:latin typeface="Times New Roman" panose="02020603050405020304" pitchFamily="18" charset="0"/>
                <a:cs typeface="Times New Roman" panose="02020603050405020304" pitchFamily="18" charset="0"/>
              </a:rPr>
              <a:t>, có </a:t>
            </a:r>
            <a:r>
              <a:rPr lang="en-US" sz="3200" b="1" i="1" dirty="0" err="1">
                <a:solidFill>
                  <a:schemeClr val="bg1"/>
                </a:solidFill>
                <a:latin typeface="Times New Roman" panose="02020603050405020304" pitchFamily="18" charset="0"/>
                <a:cs typeface="Times New Roman" panose="02020603050405020304" pitchFamily="18" charset="0"/>
              </a:rPr>
              <a:t>thê</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thay</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đổi</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trật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tư</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các</a:t>
            </a:r>
            <a:r>
              <a:rPr lang="en-US" sz="3200" b="1" i="1" dirty="0">
                <a:solidFill>
                  <a:schemeClr val="bg1"/>
                </a:solidFill>
                <a:latin typeface="Times New Roman" panose="02020603050405020304" pitchFamily="18" charset="0"/>
                <a:cs typeface="Times New Roman" panose="02020603050405020304" pitchFamily="18" charset="0"/>
              </a:rPr>
              <a:t> ý </a:t>
            </a:r>
            <a:r>
              <a:rPr lang="en-US" sz="3200" b="1" i="1" dirty="0" err="1">
                <a:solidFill>
                  <a:schemeClr val="bg1"/>
                </a:solidFill>
                <a:latin typeface="Times New Roman" panose="02020603050405020304" pitchFamily="18" charset="0"/>
                <a:cs typeface="Times New Roman" panose="02020603050405020304" pitchFamily="18" charset="0"/>
              </a:rPr>
              <a:t>kiến</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lớn</a:t>
            </a:r>
            <a:r>
              <a:rPr lang="en-US" sz="3200" b="1" i="1" dirty="0">
                <a:solidFill>
                  <a:schemeClr val="bg1"/>
                </a:solidFill>
                <a:latin typeface="Times New Roman" panose="02020603050405020304" pitchFamily="18" charset="0"/>
                <a:cs typeface="Times New Roman" panose="02020603050405020304" pitchFamily="18" charset="0"/>
              </a:rPr>
              <a:t>, ý </a:t>
            </a:r>
            <a:r>
              <a:rPr lang="en-US" sz="3200" b="1" i="1" dirty="0" err="1">
                <a:solidFill>
                  <a:schemeClr val="bg1"/>
                </a:solidFill>
                <a:latin typeface="Times New Roman" panose="02020603050405020304" pitchFamily="18" charset="0"/>
                <a:cs typeface="Times New Roman" panose="02020603050405020304" pitchFamily="18" charset="0"/>
              </a:rPr>
              <a:t>kiến</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nho</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được</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không</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Cách</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sắp</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xếp</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trật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tư</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các</a:t>
            </a:r>
            <a:r>
              <a:rPr lang="en-US" sz="3200" b="1" i="1" dirty="0">
                <a:solidFill>
                  <a:schemeClr val="bg1"/>
                </a:solidFill>
                <a:latin typeface="Times New Roman" panose="02020603050405020304" pitchFamily="18" charset="0"/>
                <a:cs typeface="Times New Roman" panose="02020603050405020304" pitchFamily="18" charset="0"/>
              </a:rPr>
              <a:t> ý </a:t>
            </a:r>
            <a:r>
              <a:rPr lang="en-US" sz="3200" b="1" i="1" dirty="0" err="1">
                <a:solidFill>
                  <a:schemeClr val="bg1"/>
                </a:solidFill>
                <a:latin typeface="Times New Roman" panose="02020603050405020304" pitchFamily="18" charset="0"/>
                <a:cs typeface="Times New Roman" panose="02020603050405020304" pitchFamily="18" charset="0"/>
              </a:rPr>
              <a:t>kiến</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như</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vậy</a:t>
            </a:r>
            <a:r>
              <a:rPr lang="en-US" sz="3200" b="1" i="1" dirty="0">
                <a:solidFill>
                  <a:schemeClr val="bg1"/>
                </a:solidFill>
                <a:latin typeface="Times New Roman" panose="02020603050405020304" pitchFamily="18" charset="0"/>
                <a:cs typeface="Times New Roman" panose="02020603050405020304" pitchFamily="18" charset="0"/>
              </a:rPr>
              <a:t> có </a:t>
            </a:r>
            <a:r>
              <a:rPr lang="en-US" sz="3200" b="1" i="1" dirty="0" err="1">
                <a:solidFill>
                  <a:schemeClr val="bg1"/>
                </a:solidFill>
                <a:latin typeface="Times New Roman" panose="02020603050405020304" pitchFamily="18" charset="0"/>
                <a:cs typeface="Times New Roman" panose="02020603050405020304" pitchFamily="18" charset="0"/>
              </a:rPr>
              <a:t>tác</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dụng</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gi</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trong</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việc</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thực</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hiện</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mục</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đích</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của</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văn</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bản</a:t>
            </a:r>
            <a:r>
              <a:rPr lang="en-US" sz="3200" b="1" i="1" dirty="0">
                <a:solidFill>
                  <a:schemeClr val="bg1"/>
                </a:solidFill>
                <a:latin typeface="Times New Roman" panose="02020603050405020304" pitchFamily="18" charset="0"/>
                <a:cs typeface="Times New Roman" panose="02020603050405020304" pitchFamily="18" charset="0"/>
              </a:rPr>
              <a:t>?</a:t>
            </a:r>
            <a:endPar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xmlns="" val="663053175"/>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ppt_x"/>
                                          </p:val>
                                        </p:tav>
                                        <p:tav tm="100000">
                                          <p:val>
                                            <p:strVal val="#ppt_x"/>
                                          </p:val>
                                        </p:tav>
                                      </p:tavLst>
                                    </p:anim>
                                    <p:anim calcmode="lin" valueType="num">
                                      <p:cBhvr additive="base">
                                        <p:cTn id="2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1781885" y="629940"/>
            <a:ext cx="8309294" cy="675839"/>
            <a:chOff x="-1889918" y="705597"/>
            <a:chExt cx="8309294"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889918" y="766145"/>
              <a:ext cx="8309294"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spAutoFit/>
            </a:bodyPr>
            <a:lstStyle/>
            <a:p>
              <a:pPr algn="ctr"/>
              <a:r>
                <a:rPr lang="en-US" altLang="zh-CN" sz="3200" b="1"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Câu</a:t>
              </a:r>
              <a:r>
                <a:rPr lang="en-US" altLang="zh-CN"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4</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pic>
        <p:nvPicPr>
          <p:cNvPr id="4" name="图片 12">
            <a:extLst>
              <a:ext uri="{FF2B5EF4-FFF2-40B4-BE49-F238E27FC236}">
                <a16:creationId xmlns:a16="http://schemas.microsoft.com/office/drawing/2014/main" xmlns="" id="{85D9EAE8-0298-A3EE-547D-E13FFFA59158}"/>
              </a:ext>
            </a:extLst>
          </p:cNvPr>
          <p:cNvPicPr>
            <a:picLocks noChangeAspect="1"/>
          </p:cNvPicPr>
          <p:nvPr/>
        </p:nvPicPr>
        <p:blipFill rotWithShape="1">
          <a:blip r:embed="rId6">
            <a:extLst>
              <a:ext uri="{BEBA8EAE-BF5A-486C-A8C5-ECC9F3942E4B}">
                <a14:imgProps xmlns:a14="http://schemas.microsoft.com/office/drawing/2010/main" xmlns="">
                  <a14:imgLayer r:embed="rId7">
                    <a14:imgEffect>
                      <a14:colorTemperature colorTemp="8800"/>
                    </a14:imgEffect>
                  </a14:imgLayer>
                </a14:imgProps>
              </a:ext>
              <a:ext uri="{28A0092B-C50C-407E-A947-70E740481C1C}">
                <a14:useLocalDpi xmlns:a14="http://schemas.microsoft.com/office/drawing/2010/main" xmlns="" val="0"/>
              </a:ext>
            </a:extLst>
          </a:blip>
          <a:srcRect l="51444" t="37260" r="297" b="34000"/>
          <a:stretch/>
        </p:blipFill>
        <p:spPr>
          <a:xfrm>
            <a:off x="10023910" y="5131759"/>
            <a:ext cx="2168090" cy="1726241"/>
          </a:xfrm>
          <a:prstGeom prst="rect">
            <a:avLst/>
          </a:prstGeom>
        </p:spPr>
      </p:pic>
      <p:pic>
        <p:nvPicPr>
          <p:cNvPr id="5" name="图片 2" descr="834277b75dd759f10c0e2789af1cc5ef">
            <a:extLst>
              <a:ext uri="{FF2B5EF4-FFF2-40B4-BE49-F238E27FC236}">
                <a16:creationId xmlns:a16="http://schemas.microsoft.com/office/drawing/2014/main" xmlns="" id="{A0EBB1B2-5296-3E56-FA66-A1C5BAFEDAD1}"/>
              </a:ext>
            </a:extLst>
          </p:cNvPr>
          <p:cNvPicPr>
            <a:picLocks noChangeAspect="1"/>
          </p:cNvPicPr>
          <p:nvPr/>
        </p:nvPicPr>
        <p:blipFill>
          <a:blip r:embed="rId8"/>
          <a:stretch>
            <a:fillRect/>
          </a:stretch>
        </p:blipFill>
        <p:spPr>
          <a:xfrm>
            <a:off x="579409" y="1616148"/>
            <a:ext cx="2747115" cy="4066960"/>
          </a:xfrm>
          <a:prstGeom prst="rect">
            <a:avLst/>
          </a:prstGeom>
        </p:spPr>
      </p:pic>
      <p:sp>
        <p:nvSpPr>
          <p:cNvPr id="6" name="文本框 12">
            <a:extLst>
              <a:ext uri="{FF2B5EF4-FFF2-40B4-BE49-F238E27FC236}">
                <a16:creationId xmlns:a16="http://schemas.microsoft.com/office/drawing/2014/main" xmlns="" id="{1668FDCF-94BC-790E-4586-A528B4FCAF9F}"/>
              </a:ext>
            </a:extLst>
          </p:cNvPr>
          <p:cNvSpPr txBox="1"/>
          <p:nvPr/>
        </p:nvSpPr>
        <p:spPr>
          <a:xfrm>
            <a:off x="3326524" y="1616148"/>
            <a:ext cx="7919961" cy="1200329"/>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Không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thê</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thay</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đổi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trật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tư</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các</a:t>
            </a:r>
            <a:r>
              <a:rPr lang="en-US" sz="2400" dirty="0">
                <a:solidFill>
                  <a:srgbClr val="7030A0"/>
                </a:solidFill>
                <a:latin typeface="Times New Roman" panose="02020603050405020304" pitchFamily="18" charset="0"/>
                <a:cs typeface="Times New Roman" panose="02020603050405020304" pitchFamily="18" charset="0"/>
              </a:rPr>
              <a:t> ý </a:t>
            </a:r>
            <a:r>
              <a:rPr lang="en-US" sz="2400" dirty="0" err="1">
                <a:solidFill>
                  <a:srgbClr val="7030A0"/>
                </a:solidFill>
                <a:latin typeface="Times New Roman" panose="02020603050405020304" pitchFamily="18" charset="0"/>
                <a:cs typeface="Times New Roman" panose="02020603050405020304" pitchFamily="18" charset="0"/>
              </a:rPr>
              <a:t>kiến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lớn</a:t>
            </a:r>
            <a:r>
              <a:rPr lang="en-US" sz="2400" dirty="0">
                <a:solidFill>
                  <a:srgbClr val="7030A0"/>
                </a:solidFill>
                <a:latin typeface="Times New Roman" panose="02020603050405020304" pitchFamily="18" charset="0"/>
                <a:cs typeface="Times New Roman" panose="02020603050405020304" pitchFamily="18" charset="0"/>
              </a:rPr>
              <a:t>, ý </a:t>
            </a:r>
            <a:r>
              <a:rPr lang="en-US" sz="2400" dirty="0" err="1">
                <a:solidFill>
                  <a:srgbClr val="7030A0"/>
                </a:solidFill>
                <a:latin typeface="Times New Roman" panose="02020603050405020304" pitchFamily="18" charset="0"/>
                <a:cs typeface="Times New Roman" panose="02020603050405020304" pitchFamily="18" charset="0"/>
              </a:rPr>
              <a:t>kiến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nho</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được</a:t>
            </a:r>
            <a:r>
              <a:rPr lang="en-US" sz="2400" dirty="0">
                <a:solidFill>
                  <a:srgbClr val="7030A0"/>
                </a:solidFill>
                <a:latin typeface="Times New Roman" panose="02020603050405020304" pitchFamily="18" charset="0"/>
                <a:cs typeface="Times New Roman" panose="02020603050405020304" pitchFamily="18" charset="0"/>
              </a:rPr>
              <a:t> vì sẽ </a:t>
            </a:r>
            <a:r>
              <a:rPr lang="en-US" sz="2400" dirty="0" err="1">
                <a:solidFill>
                  <a:srgbClr val="7030A0"/>
                </a:solidFill>
                <a:latin typeface="Times New Roman" panose="02020603050405020304" pitchFamily="18" charset="0"/>
                <a:cs typeface="Times New Roman" panose="02020603050405020304" pitchFamily="18" charset="0"/>
              </a:rPr>
              <a:t>làm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xáo</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trộn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mạch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lập</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luận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của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văn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bản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gây</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kho</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tiếp</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nhận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cho</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người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đọc</a:t>
            </a:r>
            <a:endParaRPr lang="zh-CN" altLang="en-US" sz="2400" dirty="0">
              <a:solidFill>
                <a:srgbClr val="7030A0"/>
              </a:solidFill>
              <a:latin typeface="Times New Roman" panose="02020603050405020304" pitchFamily="18" charset="0"/>
              <a:ea typeface="字魂36号-正文宋楷" panose="00000500000000000000" charset="-122"/>
              <a:cs typeface="Times New Roman" panose="02020603050405020304" pitchFamily="18" charset="0"/>
            </a:endParaRPr>
          </a:p>
        </p:txBody>
      </p:sp>
      <p:sp>
        <p:nvSpPr>
          <p:cNvPr id="7" name="矩形 4">
            <a:extLst>
              <a:ext uri="{FF2B5EF4-FFF2-40B4-BE49-F238E27FC236}">
                <a16:creationId xmlns:a16="http://schemas.microsoft.com/office/drawing/2014/main" xmlns="" id="{9641BB38-DD8A-BA85-2FFF-6FCF3D921F4E}"/>
              </a:ext>
            </a:extLst>
          </p:cNvPr>
          <p:cNvSpPr/>
          <p:nvPr/>
        </p:nvSpPr>
        <p:spPr>
          <a:xfrm>
            <a:off x="3156511" y="1616149"/>
            <a:ext cx="8195091" cy="1120958"/>
          </a:xfrm>
          <a:prstGeom prst="rect">
            <a:avLst/>
          </a:prstGeom>
          <a:noFill/>
          <a:ln w="22225">
            <a:solidFill>
              <a:srgbClr val="01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8">
            <a:extLst>
              <a:ext uri="{FF2B5EF4-FFF2-40B4-BE49-F238E27FC236}">
                <a16:creationId xmlns:a16="http://schemas.microsoft.com/office/drawing/2014/main" xmlns="" id="{516CCFA1-9E57-6906-83F2-354A111E1598}"/>
              </a:ext>
            </a:extLst>
          </p:cNvPr>
          <p:cNvSpPr/>
          <p:nvPr/>
        </p:nvSpPr>
        <p:spPr>
          <a:xfrm>
            <a:off x="11246485" y="1901764"/>
            <a:ext cx="117475" cy="366395"/>
          </a:xfrm>
          <a:prstGeom prst="rect">
            <a:avLst/>
          </a:prstGeom>
          <a:solidFill>
            <a:srgbClr val="017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9">
            <a:extLst>
              <a:ext uri="{FF2B5EF4-FFF2-40B4-BE49-F238E27FC236}">
                <a16:creationId xmlns:a16="http://schemas.microsoft.com/office/drawing/2014/main" xmlns="" id="{58B4B42B-857B-EF01-398A-313916A943FA}"/>
              </a:ext>
            </a:extLst>
          </p:cNvPr>
          <p:cNvSpPr txBox="1"/>
          <p:nvPr/>
        </p:nvSpPr>
        <p:spPr>
          <a:xfrm>
            <a:off x="3326524" y="2951419"/>
            <a:ext cx="7919960" cy="1200329"/>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Các</a:t>
            </a:r>
            <a:r>
              <a:rPr lang="en-US" sz="2400" dirty="0">
                <a:solidFill>
                  <a:srgbClr val="7030A0"/>
                </a:solidFill>
                <a:latin typeface="Times New Roman" panose="02020603050405020304" pitchFamily="18" charset="0"/>
                <a:cs typeface="Times New Roman" panose="02020603050405020304" pitchFamily="18" charset="0"/>
              </a:rPr>
              <a:t> ý </a:t>
            </a:r>
            <a:r>
              <a:rPr lang="en-US" sz="2400" dirty="0" err="1">
                <a:solidFill>
                  <a:srgbClr val="7030A0"/>
                </a:solidFill>
                <a:latin typeface="Times New Roman" panose="02020603050405020304" pitchFamily="18" charset="0"/>
                <a:cs typeface="Times New Roman" panose="02020603050405020304" pitchFamily="18" charset="0"/>
              </a:rPr>
              <a:t>kiến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lớn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được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sắp</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xếp</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theo</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hai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tầng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nghĩa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của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hình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ảnh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hoa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sen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trong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bài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dao</a:t>
            </a:r>
            <a:r>
              <a:rPr lang="en-US" sz="2400" dirty="0">
                <a:solidFill>
                  <a:srgbClr val="7030A0"/>
                </a:solidFill>
                <a:latin typeface="Times New Roman" panose="02020603050405020304" pitchFamily="18" charset="0"/>
                <a:cs typeface="Times New Roman" panose="02020603050405020304" pitchFamily="18" charset="0"/>
              </a:rPr>
              <a:t>, ý </a:t>
            </a:r>
            <a:r>
              <a:rPr lang="en-US" sz="2400" dirty="0" err="1">
                <a:solidFill>
                  <a:srgbClr val="7030A0"/>
                </a:solidFill>
                <a:latin typeface="Times New Roman" panose="02020603050405020304" pitchFamily="18" charset="0"/>
                <a:cs typeface="Times New Roman" panose="02020603050405020304" pitchFamily="18" charset="0"/>
              </a:rPr>
              <a:t>kiến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lớn</a:t>
            </a:r>
            <a:r>
              <a:rPr lang="en-US" sz="2400" dirty="0">
                <a:solidFill>
                  <a:srgbClr val="7030A0"/>
                </a:solidFill>
                <a:latin typeface="Times New Roman" panose="02020603050405020304" pitchFamily="18" charset="0"/>
                <a:cs typeface="Times New Roman" panose="02020603050405020304" pitchFamily="18" charset="0"/>
              </a:rPr>
              <a:t> 1 </a:t>
            </a:r>
            <a:r>
              <a:rPr lang="en-US" sz="2400" dirty="0" err="1">
                <a:solidFill>
                  <a:srgbClr val="7030A0"/>
                </a:solidFill>
                <a:latin typeface="Times New Roman" panose="02020603050405020304" pitchFamily="18" charset="0"/>
                <a:cs typeface="Times New Roman" panose="02020603050405020304" pitchFamily="18" charset="0"/>
              </a:rPr>
              <a:t>nói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vê</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nghĩa</a:t>
            </a:r>
            <a:r>
              <a:rPr lang="en-US" sz="2400" dirty="0">
                <a:solidFill>
                  <a:srgbClr val="7030A0"/>
                </a:solidFill>
                <a:latin typeface="Times New Roman" panose="02020603050405020304" pitchFamily="18" charset="0"/>
                <a:cs typeface="Times New Roman" panose="02020603050405020304" pitchFamily="18" charset="0"/>
              </a:rPr>
              <a:t> tả </a:t>
            </a:r>
            <a:r>
              <a:rPr lang="en-US" sz="2400" dirty="0" err="1">
                <a:solidFill>
                  <a:srgbClr val="7030A0"/>
                </a:solidFill>
                <a:latin typeface="Times New Roman" panose="02020603050405020304" pitchFamily="18" charset="0"/>
                <a:cs typeface="Times New Roman" panose="02020603050405020304" pitchFamily="18" charset="0"/>
              </a:rPr>
              <a:t>thực</a:t>
            </a:r>
            <a:r>
              <a:rPr lang="en-US" sz="2400" dirty="0">
                <a:solidFill>
                  <a:srgbClr val="7030A0"/>
                </a:solidFill>
                <a:latin typeface="Times New Roman" panose="02020603050405020304" pitchFamily="18" charset="0"/>
                <a:cs typeface="Times New Roman" panose="02020603050405020304" pitchFamily="18" charset="0"/>
              </a:rPr>
              <a:t>; ý </a:t>
            </a:r>
            <a:r>
              <a:rPr lang="en-US" sz="2400" dirty="0" err="1">
                <a:solidFill>
                  <a:srgbClr val="7030A0"/>
                </a:solidFill>
                <a:latin typeface="Times New Roman" panose="02020603050405020304" pitchFamily="18" charset="0"/>
                <a:cs typeface="Times New Roman" panose="02020603050405020304" pitchFamily="18" charset="0"/>
              </a:rPr>
              <a:t>kiến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lớn</a:t>
            </a:r>
            <a:r>
              <a:rPr lang="en-US" sz="2400" dirty="0">
                <a:solidFill>
                  <a:srgbClr val="7030A0"/>
                </a:solidFill>
                <a:latin typeface="Times New Roman" panose="02020603050405020304" pitchFamily="18" charset="0"/>
                <a:cs typeface="Times New Roman" panose="02020603050405020304" pitchFamily="18" charset="0"/>
              </a:rPr>
              <a:t> 2 </a:t>
            </a:r>
            <a:r>
              <a:rPr lang="en-US" sz="2400" dirty="0" err="1">
                <a:solidFill>
                  <a:srgbClr val="7030A0"/>
                </a:solidFill>
                <a:latin typeface="Times New Roman" panose="02020603050405020304" pitchFamily="18" charset="0"/>
                <a:cs typeface="Times New Roman" panose="02020603050405020304" pitchFamily="18" charset="0"/>
              </a:rPr>
              <a:t>nói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vê</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nghĩa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tượng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trưng</a:t>
            </a:r>
            <a:r>
              <a:rPr lang="en-US" sz="2400" dirty="0">
                <a:solidFill>
                  <a:srgbClr val="7030A0"/>
                </a:solidFill>
                <a:latin typeface="Times New Roman" panose="02020603050405020304" pitchFamily="18" charset="0"/>
                <a:cs typeface="Times New Roman" panose="02020603050405020304" pitchFamily="18" charset="0"/>
              </a:rPr>
              <a:t> </a:t>
            </a:r>
            <a:endParaRPr lang="zh-CN" altLang="en-US" sz="2400" dirty="0">
              <a:solidFill>
                <a:srgbClr val="7030A0"/>
              </a:solidFill>
              <a:latin typeface="Times New Roman" panose="02020603050405020304" pitchFamily="18" charset="0"/>
              <a:ea typeface="字魂36号-正文宋楷" panose="00000500000000000000" charset="-122"/>
              <a:cs typeface="Times New Roman" panose="02020603050405020304" pitchFamily="18" charset="0"/>
            </a:endParaRPr>
          </a:p>
        </p:txBody>
      </p:sp>
      <p:sp>
        <p:nvSpPr>
          <p:cNvPr id="10" name="矩形 10">
            <a:extLst>
              <a:ext uri="{FF2B5EF4-FFF2-40B4-BE49-F238E27FC236}">
                <a16:creationId xmlns:a16="http://schemas.microsoft.com/office/drawing/2014/main" xmlns="" id="{DD0ABB37-2CCF-2AC8-7CA3-62B7F2407EF9}"/>
              </a:ext>
            </a:extLst>
          </p:cNvPr>
          <p:cNvSpPr/>
          <p:nvPr/>
        </p:nvSpPr>
        <p:spPr>
          <a:xfrm>
            <a:off x="3156511" y="2957769"/>
            <a:ext cx="8207449" cy="1193979"/>
          </a:xfrm>
          <a:prstGeom prst="rect">
            <a:avLst/>
          </a:prstGeom>
          <a:noFill/>
          <a:ln w="22225">
            <a:solidFill>
              <a:srgbClr val="01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1">
            <a:extLst>
              <a:ext uri="{FF2B5EF4-FFF2-40B4-BE49-F238E27FC236}">
                <a16:creationId xmlns:a16="http://schemas.microsoft.com/office/drawing/2014/main" xmlns="" id="{17889465-CC0A-4331-A08A-E134C3DA420B}"/>
              </a:ext>
            </a:extLst>
          </p:cNvPr>
          <p:cNvSpPr/>
          <p:nvPr/>
        </p:nvSpPr>
        <p:spPr>
          <a:xfrm>
            <a:off x="11246485" y="3243519"/>
            <a:ext cx="117475" cy="366395"/>
          </a:xfrm>
          <a:prstGeom prst="rect">
            <a:avLst/>
          </a:prstGeom>
          <a:solidFill>
            <a:srgbClr val="017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3">
            <a:extLst>
              <a:ext uri="{FF2B5EF4-FFF2-40B4-BE49-F238E27FC236}">
                <a16:creationId xmlns:a16="http://schemas.microsoft.com/office/drawing/2014/main" xmlns="" id="{29222260-015E-2212-18C6-17AAEF04B499}"/>
              </a:ext>
            </a:extLst>
          </p:cNvPr>
          <p:cNvSpPr txBox="1"/>
          <p:nvPr/>
        </p:nvSpPr>
        <p:spPr>
          <a:xfrm>
            <a:off x="3326524" y="4387787"/>
            <a:ext cx="7919960" cy="1569660"/>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Cách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sắp</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xếp</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trật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tư</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bô</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cục</a:t>
            </a:r>
            <a:r>
              <a:rPr lang="en-US" sz="2400" dirty="0">
                <a:solidFill>
                  <a:srgbClr val="7030A0"/>
                </a:solidFill>
                <a:latin typeface="Times New Roman" panose="02020603050405020304" pitchFamily="18" charset="0"/>
                <a:cs typeface="Times New Roman" panose="02020603050405020304" pitchFamily="18" charset="0"/>
              </a:rPr>
              <a:t> ý </a:t>
            </a:r>
            <a:r>
              <a:rPr lang="en-US" sz="2400" dirty="0" err="1">
                <a:solidFill>
                  <a:srgbClr val="7030A0"/>
                </a:solidFill>
                <a:latin typeface="Times New Roman" panose="02020603050405020304" pitchFamily="18" charset="0"/>
                <a:cs typeface="Times New Roman" panose="02020603050405020304" pitchFamily="18" charset="0"/>
              </a:rPr>
              <a:t>kiến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như</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vậy</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giúp</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người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đọc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dê</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dàng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tiếp</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nhận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nắm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bắt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lập</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luận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của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văn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bản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tư</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đo</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làm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tăng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sức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thuyết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phục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của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văn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bản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vê</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hai</a:t>
            </a:r>
            <a:r>
              <a:rPr lang="en-US" sz="2400" dirty="0">
                <a:solidFill>
                  <a:srgbClr val="7030A0"/>
                </a:solidFill>
                <a:latin typeface="Times New Roman" panose="02020603050405020304" pitchFamily="18" charset="0"/>
                <a:cs typeface="Times New Roman" panose="02020603050405020304" pitchFamily="18" charset="0"/>
              </a:rPr>
              <a:t> ý </a:t>
            </a:r>
            <a:r>
              <a:rPr lang="en-US" sz="2400" dirty="0" err="1">
                <a:solidFill>
                  <a:srgbClr val="7030A0"/>
                </a:solidFill>
                <a:latin typeface="Times New Roman" panose="02020603050405020304" pitchFamily="18" charset="0"/>
                <a:cs typeface="Times New Roman" panose="02020603050405020304" pitchFamily="18" charset="0"/>
              </a:rPr>
              <a:t>nghĩa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của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hình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ảnh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hoa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sen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trong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bài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dao</a:t>
            </a:r>
            <a:r>
              <a:rPr lang="en-US" sz="2400" dirty="0">
                <a:solidFill>
                  <a:srgbClr val="7030A0"/>
                </a:solidFill>
                <a:latin typeface="Times New Roman" panose="02020603050405020304" pitchFamily="18" charset="0"/>
                <a:cs typeface="Times New Roman" panose="02020603050405020304" pitchFamily="18" charset="0"/>
              </a:rPr>
              <a:t>.</a:t>
            </a:r>
            <a:endParaRPr lang="zh-CN" altLang="en-US" sz="2400" dirty="0">
              <a:solidFill>
                <a:srgbClr val="7030A0"/>
              </a:solidFill>
              <a:latin typeface="Times New Roman" panose="02020603050405020304" pitchFamily="18" charset="0"/>
              <a:ea typeface="字魂36号-正文宋楷" panose="00000500000000000000" charset="-122"/>
              <a:cs typeface="Times New Roman" panose="02020603050405020304" pitchFamily="18" charset="0"/>
            </a:endParaRPr>
          </a:p>
        </p:txBody>
      </p:sp>
      <p:sp>
        <p:nvSpPr>
          <p:cNvPr id="16" name="矩形 14">
            <a:extLst>
              <a:ext uri="{FF2B5EF4-FFF2-40B4-BE49-F238E27FC236}">
                <a16:creationId xmlns:a16="http://schemas.microsoft.com/office/drawing/2014/main" xmlns="" id="{70FA161C-8BB9-1689-21DE-73DACD259A18}"/>
              </a:ext>
            </a:extLst>
          </p:cNvPr>
          <p:cNvSpPr/>
          <p:nvPr/>
        </p:nvSpPr>
        <p:spPr>
          <a:xfrm>
            <a:off x="3156511" y="4299524"/>
            <a:ext cx="8207449" cy="1695355"/>
          </a:xfrm>
          <a:prstGeom prst="rect">
            <a:avLst/>
          </a:prstGeom>
          <a:noFill/>
          <a:ln w="22225">
            <a:solidFill>
              <a:srgbClr val="01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5">
            <a:extLst>
              <a:ext uri="{FF2B5EF4-FFF2-40B4-BE49-F238E27FC236}">
                <a16:creationId xmlns:a16="http://schemas.microsoft.com/office/drawing/2014/main" xmlns="" id="{8409A17A-D30E-D35A-B578-5C67849243F0}"/>
              </a:ext>
            </a:extLst>
          </p:cNvPr>
          <p:cNvSpPr/>
          <p:nvPr/>
        </p:nvSpPr>
        <p:spPr>
          <a:xfrm>
            <a:off x="11246485" y="4844144"/>
            <a:ext cx="117475" cy="366395"/>
          </a:xfrm>
          <a:prstGeom prst="rect">
            <a:avLst/>
          </a:prstGeom>
          <a:solidFill>
            <a:srgbClr val="017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xmlns="" val="2347391195"/>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par>
                                <p:cTn id="33" presetID="14" presetClass="entr" presetSubtype="1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randombar(horizontal)">
                                      <p:cBhvr>
                                        <p:cTn id="50" dur="500"/>
                                        <p:tgtEl>
                                          <p:spTgt spid="16"/>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0" grpId="0" animBg="1"/>
      <p:bldP spid="14" grpId="0" animBg="1"/>
      <p:bldP spid="15" grpId="0"/>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4">
            <a:extLst>
              <a:ext uri="{FF2B5EF4-FFF2-40B4-BE49-F238E27FC236}">
                <a16:creationId xmlns:a16="http://schemas.microsoft.com/office/drawing/2014/main" xmlns="" id="{A1641193-4ACC-2591-7B1D-2D7398016C4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400000">
            <a:off x="5462035" y="522686"/>
            <a:ext cx="2026611" cy="8146668"/>
          </a:xfrm>
          <a:prstGeom prst="rect">
            <a:avLst/>
          </a:prstGeom>
        </p:spPr>
      </p:pic>
      <p:pic>
        <p:nvPicPr>
          <p:cNvPr id="11" name="图片 4">
            <a:extLst>
              <a:ext uri="{FF2B5EF4-FFF2-40B4-BE49-F238E27FC236}">
                <a16:creationId xmlns:a16="http://schemas.microsoft.com/office/drawing/2014/main" xmlns="" id="{CDBB664A-A13D-8378-D099-F1943DAFFC6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400000">
            <a:off x="5861845" y="-1152564"/>
            <a:ext cx="1527289" cy="7445617"/>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867331" y="3582714"/>
            <a:ext cx="1651380" cy="2674067"/>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96035" y="1138462"/>
            <a:ext cx="2565779" cy="3047561"/>
          </a:xfrm>
          <a:prstGeom prst="rect">
            <a:avLst/>
          </a:prstGeom>
        </p:spPr>
      </p:pic>
      <p:pic>
        <p:nvPicPr>
          <p:cNvPr id="2" name="图片 12">
            <a:extLst>
              <a:ext uri="{FF2B5EF4-FFF2-40B4-BE49-F238E27FC236}">
                <a16:creationId xmlns:a16="http://schemas.microsoft.com/office/drawing/2014/main" xmlns="" id="{6F76EF9F-0F49-A238-8F4D-DE57D32E90BC}"/>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sp>
        <p:nvSpPr>
          <p:cNvPr id="7" name="矩形 9">
            <a:extLst>
              <a:ext uri="{FF2B5EF4-FFF2-40B4-BE49-F238E27FC236}">
                <a16:creationId xmlns:a16="http://schemas.microsoft.com/office/drawing/2014/main" xmlns="" id="{4C08A02C-DDF6-1A33-ECED-416B689E605E}"/>
              </a:ext>
            </a:extLst>
          </p:cNvPr>
          <p:cNvSpPr/>
          <p:nvPr/>
        </p:nvSpPr>
        <p:spPr>
          <a:xfrm>
            <a:off x="1605363" y="629940"/>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sp>
        <p:nvSpPr>
          <p:cNvPr id="15" name="TextBox 14">
            <a:extLst>
              <a:ext uri="{FF2B5EF4-FFF2-40B4-BE49-F238E27FC236}">
                <a16:creationId xmlns:a16="http://schemas.microsoft.com/office/drawing/2014/main" xmlns="" id="{ABC1FDDD-6923-6972-E9AF-8B7396A47682}"/>
              </a:ext>
            </a:extLst>
          </p:cNvPr>
          <p:cNvSpPr txBox="1"/>
          <p:nvPr/>
        </p:nvSpPr>
        <p:spPr>
          <a:xfrm>
            <a:off x="2524836" y="1236282"/>
            <a:ext cx="8475260" cy="1877437"/>
          </a:xfrm>
          <a:prstGeom prst="rect">
            <a:avLst/>
          </a:prstGeom>
          <a:noFill/>
        </p:spPr>
        <p:txBody>
          <a:bodyPr wrap="square">
            <a:spAutoFit/>
          </a:bodyPr>
          <a:lstStyle/>
          <a:p>
            <a:pPr algn="ctr"/>
            <a:r>
              <a:rPr lang="vi-VN" sz="2800" b="1" i="1" dirty="0">
                <a:solidFill>
                  <a:srgbClr val="7030A0"/>
                </a:solidFill>
                <a:latin typeface="+mj-lt"/>
              </a:rPr>
              <a:t>Xin cho sen sắc ngọt ngào</a:t>
            </a:r>
          </a:p>
          <a:p>
            <a:pPr algn="ctr"/>
            <a:r>
              <a:rPr lang="vi-VN" sz="2800" b="1" i="1" dirty="0">
                <a:solidFill>
                  <a:srgbClr val="7030A0"/>
                </a:solidFill>
                <a:latin typeface="+mj-lt"/>
              </a:rPr>
              <a:t>Ơn đời mưa nắng dạt dào tinh khôi</a:t>
            </a:r>
          </a:p>
          <a:p>
            <a:pPr algn="ctr"/>
            <a:r>
              <a:rPr lang="vi-VN" sz="2800" b="1" i="1" dirty="0">
                <a:solidFill>
                  <a:srgbClr val="7030A0"/>
                </a:solidFill>
                <a:latin typeface="+mj-lt"/>
              </a:rPr>
              <a:t>Tiếng cười luôn thắm trên môi</a:t>
            </a:r>
          </a:p>
          <a:p>
            <a:pPr algn="ctr"/>
            <a:r>
              <a:rPr lang="vi-VN" sz="2800" b="1" i="1" dirty="0">
                <a:solidFill>
                  <a:srgbClr val="7030A0"/>
                </a:solidFill>
                <a:latin typeface="+mj-lt"/>
              </a:rPr>
              <a:t>Dáng thanh tâm tịnh, đứng ngồi thoảng hương</a:t>
            </a:r>
            <a:r>
              <a:rPr lang="vi-VN" sz="2800" b="1" i="1" dirty="0" smtClean="0">
                <a:solidFill>
                  <a:srgbClr val="7030A0"/>
                </a:solidFill>
                <a:latin typeface="+mj-lt"/>
              </a:rPr>
              <a:t>.</a:t>
            </a:r>
            <a:r>
              <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ACE3BF48-5E55-5DB1-B05B-6367155AF8B0}"/>
              </a:ext>
            </a:extLst>
          </p:cNvPr>
          <p:cNvSpPr txBox="1"/>
          <p:nvPr/>
        </p:nvSpPr>
        <p:spPr>
          <a:xfrm>
            <a:off x="2902681" y="3257192"/>
            <a:ext cx="7937934" cy="2246769"/>
          </a:xfrm>
          <a:prstGeom prst="rect">
            <a:avLst/>
          </a:prstGeom>
          <a:noFill/>
        </p:spPr>
        <p:txBody>
          <a:bodyPr wrap="square">
            <a:spAutoFit/>
          </a:bodyPr>
          <a:lstStyle/>
          <a:p>
            <a:pPr algn="ctr"/>
            <a:endParaRPr lang="en-US" sz="2800" b="1" i="1" dirty="0" smtClean="0">
              <a:solidFill>
                <a:srgbClr val="7030A0"/>
              </a:solidFill>
              <a:latin typeface="Times New Roman" pitchFamily="18" charset="0"/>
              <a:cs typeface="Times New Roman" pitchFamily="18" charset="0"/>
            </a:endParaRPr>
          </a:p>
          <a:p>
            <a:pPr algn="ctr"/>
            <a:r>
              <a:rPr lang="en-US" sz="2800" b="1" i="1" dirty="0" err="1" smtClean="0">
                <a:solidFill>
                  <a:srgbClr val="7030A0"/>
                </a:solidFill>
                <a:latin typeface="Times New Roman" pitchFamily="18" charset="0"/>
                <a:cs typeface="Times New Roman" pitchFamily="18" charset="0"/>
              </a:rPr>
              <a:t>Hoa</a:t>
            </a:r>
            <a:r>
              <a:rPr lang="en-US" sz="2800" b="1" i="1" dirty="0" smtClean="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sen</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mọc</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bãi</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cát</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lầm</a:t>
            </a:r>
            <a:r>
              <a:rPr lang="en-US" sz="2800" b="1" i="1" dirty="0">
                <a:solidFill>
                  <a:srgbClr val="7030A0"/>
                </a:solidFill>
                <a:latin typeface="Times New Roman" pitchFamily="18" charset="0"/>
                <a:cs typeface="Times New Roman" pitchFamily="18" charset="0"/>
              </a:rPr>
              <a:t/>
            </a:r>
            <a:br>
              <a:rPr lang="en-US" sz="2800" b="1" i="1" dirty="0">
                <a:solidFill>
                  <a:srgbClr val="7030A0"/>
                </a:solidFill>
                <a:latin typeface="Times New Roman" pitchFamily="18" charset="0"/>
                <a:cs typeface="Times New Roman" pitchFamily="18" charset="0"/>
              </a:rPr>
            </a:br>
            <a:r>
              <a:rPr lang="en-US" sz="2800" b="1" i="1" dirty="0" err="1">
                <a:solidFill>
                  <a:srgbClr val="7030A0"/>
                </a:solidFill>
                <a:latin typeface="Times New Roman" pitchFamily="18" charset="0"/>
                <a:cs typeface="Times New Roman" pitchFamily="18" charset="0"/>
              </a:rPr>
              <a:t>Tuy</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rằng</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lấm</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láp</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vẫn</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mầm</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hoa</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sen</a:t>
            </a:r>
            <a:r>
              <a:rPr lang="en-US" sz="2800" b="1" i="1" dirty="0">
                <a:solidFill>
                  <a:srgbClr val="7030A0"/>
                </a:solidFill>
                <a:latin typeface="Times New Roman" pitchFamily="18" charset="0"/>
                <a:cs typeface="Times New Roman" pitchFamily="18" charset="0"/>
              </a:rPr>
              <a:t/>
            </a:r>
            <a:br>
              <a:rPr lang="en-US" sz="2800" b="1" i="1" dirty="0">
                <a:solidFill>
                  <a:srgbClr val="7030A0"/>
                </a:solidFill>
                <a:latin typeface="Times New Roman" pitchFamily="18" charset="0"/>
                <a:cs typeface="Times New Roman" pitchFamily="18" charset="0"/>
              </a:rPr>
            </a:br>
            <a:r>
              <a:rPr lang="en-US" sz="2800" b="1" i="1" dirty="0" err="1">
                <a:solidFill>
                  <a:srgbClr val="7030A0"/>
                </a:solidFill>
                <a:latin typeface="Times New Roman" pitchFamily="18" charset="0"/>
                <a:cs typeface="Times New Roman" pitchFamily="18" charset="0"/>
              </a:rPr>
              <a:t>Thài</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lài</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mọc</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cạnh</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bờ</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sông</a:t>
            </a:r>
            <a:r>
              <a:rPr lang="en-US" sz="2800" b="1" i="1" dirty="0">
                <a:solidFill>
                  <a:srgbClr val="7030A0"/>
                </a:solidFill>
                <a:latin typeface="Times New Roman" pitchFamily="18" charset="0"/>
                <a:cs typeface="Times New Roman" pitchFamily="18" charset="0"/>
              </a:rPr>
              <a:t/>
            </a:r>
            <a:br>
              <a:rPr lang="en-US" sz="2800" b="1" i="1" dirty="0">
                <a:solidFill>
                  <a:srgbClr val="7030A0"/>
                </a:solidFill>
                <a:latin typeface="Times New Roman" pitchFamily="18" charset="0"/>
                <a:cs typeface="Times New Roman" pitchFamily="18" charset="0"/>
              </a:rPr>
            </a:br>
            <a:r>
              <a:rPr lang="en-US" sz="2800" b="1" i="1" dirty="0" err="1">
                <a:solidFill>
                  <a:srgbClr val="7030A0"/>
                </a:solidFill>
                <a:latin typeface="Times New Roman" pitchFamily="18" charset="0"/>
                <a:cs typeface="Times New Roman" pitchFamily="18" charset="0"/>
              </a:rPr>
              <a:t>Tuy</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rằng</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xanh</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tốt</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vẫn</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tông</a:t>
            </a:r>
            <a:r>
              <a:rPr lang="en-US" sz="2800" b="1" i="1" dirty="0">
                <a:solidFill>
                  <a:srgbClr val="7030A0"/>
                </a:solidFill>
                <a:latin typeface="Times New Roman" pitchFamily="18" charset="0"/>
                <a:cs typeface="Times New Roman" pitchFamily="18" charset="0"/>
              </a:rPr>
              <a:t> </a:t>
            </a:r>
            <a:r>
              <a:rPr lang="en-US" sz="2800" b="1" i="1" dirty="0" err="1" smtClean="0">
                <a:solidFill>
                  <a:srgbClr val="7030A0"/>
                </a:solidFill>
                <a:latin typeface="Times New Roman" pitchFamily="18" charset="0"/>
                <a:cs typeface="Times New Roman" pitchFamily="18" charset="0"/>
              </a:rPr>
              <a:t>thài</a:t>
            </a:r>
            <a:r>
              <a:rPr lang="en-US" sz="2800" b="1" i="1" dirty="0" smtClean="0">
                <a:solidFill>
                  <a:srgbClr val="7030A0"/>
                </a:solidFill>
                <a:latin typeface="Times New Roman" pitchFamily="18" charset="0"/>
                <a:cs typeface="Times New Roman" pitchFamily="18" charset="0"/>
              </a:rPr>
              <a:t> </a:t>
            </a:r>
            <a:r>
              <a:rPr lang="en-US" sz="2800" b="1" i="1" dirty="0" err="1" smtClean="0">
                <a:solidFill>
                  <a:srgbClr val="7030A0"/>
                </a:solidFill>
                <a:latin typeface="Times New Roman" pitchFamily="18" charset="0"/>
                <a:cs typeface="Times New Roman" pitchFamily="18" charset="0"/>
              </a:rPr>
              <a:t>lài</a:t>
            </a:r>
            <a:r>
              <a:rPr lang="en-US" sz="2800" b="1" i="1" dirty="0" smtClean="0">
                <a:solidFill>
                  <a:srgbClr val="7030A0"/>
                </a:solidFill>
                <a:latin typeface="Times New Roman" pitchFamily="18" charset="0"/>
                <a:cs typeface="Times New Roman" pitchFamily="18" charset="0"/>
              </a:rPr>
              <a:t>.</a:t>
            </a:r>
            <a:endParaRPr lang="en-US" sz="2800" b="1" i="1" dirty="0">
              <a:solidFill>
                <a:srgbClr val="01715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747244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B458258-59FA-4EFE-8708-3AD294BC6C4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05" y="1240"/>
            <a:ext cx="12187592" cy="6855520"/>
          </a:xfrm>
          <a:prstGeom prst="rect">
            <a:avLst/>
          </a:prstGeom>
        </p:spPr>
      </p:pic>
      <p:grpSp>
        <p:nvGrpSpPr>
          <p:cNvPr id="10" name="组合 9">
            <a:extLst>
              <a:ext uri="{FF2B5EF4-FFF2-40B4-BE49-F238E27FC236}">
                <a16:creationId xmlns:a16="http://schemas.microsoft.com/office/drawing/2014/main" xmlns="" id="{072E7991-636F-4ECB-9FAE-F14DF9C89560}"/>
              </a:ext>
            </a:extLst>
          </p:cNvPr>
          <p:cNvGrpSpPr/>
          <p:nvPr/>
        </p:nvGrpSpPr>
        <p:grpSpPr>
          <a:xfrm>
            <a:off x="7004627" y="189186"/>
            <a:ext cx="1927042" cy="2473410"/>
            <a:chOff x="6518366" y="968672"/>
            <a:chExt cx="3307803" cy="4260954"/>
          </a:xfrm>
        </p:grpSpPr>
        <p:pic>
          <p:nvPicPr>
            <p:cNvPr id="11" name="图片 10">
              <a:extLst>
                <a:ext uri="{FF2B5EF4-FFF2-40B4-BE49-F238E27FC236}">
                  <a16:creationId xmlns:a16="http://schemas.microsoft.com/office/drawing/2014/main" xmlns="" id="{196CE8D3-38DB-4F17-98D2-475865A670B9}"/>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518366" y="2050880"/>
              <a:ext cx="3307803" cy="2640523"/>
            </a:xfrm>
            <a:prstGeom prst="rect">
              <a:avLst/>
            </a:prstGeom>
          </p:spPr>
        </p:pic>
        <p:sp>
          <p:nvSpPr>
            <p:cNvPr id="12" name="TextBox 1">
              <a:extLst>
                <a:ext uri="{FF2B5EF4-FFF2-40B4-BE49-F238E27FC236}">
                  <a16:creationId xmlns:a16="http://schemas.microsoft.com/office/drawing/2014/main" xmlns="" id="{84DCB0C5-7700-4347-B6B6-1D8986C0D508}"/>
                </a:ext>
              </a:extLst>
            </p:cNvPr>
            <p:cNvSpPr txBox="1">
              <a:spLocks noChangeArrowheads="1"/>
            </p:cNvSpPr>
            <p:nvPr/>
          </p:nvSpPr>
          <p:spPr bwMode="auto">
            <a:xfrm>
              <a:off x="7890386" y="1377147"/>
              <a:ext cx="1155936" cy="3808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Times New Roman" pitchFamily="18" charset="0"/>
                  <a:ea typeface="华文新魏" panose="02010800040101010101" pitchFamily="2" charset="-122"/>
                  <a:cs typeface="Times New Roman" pitchFamily="18" charset="0"/>
                </a:rPr>
                <a:t>3</a:t>
              </a:r>
              <a:endParaRPr kumimoji="0" lang="zh-CN" altLang="en-US" sz="11500" b="0" i="0" u="none" strike="noStrike" kern="1200" cap="none" spc="0" normalizeH="0" baseline="0" noProof="0" dirty="0">
                <a:ln>
                  <a:noFill/>
                </a:ln>
                <a:solidFill>
                  <a:srgbClr val="FF0000"/>
                </a:solidFill>
                <a:effectLst/>
                <a:uLnTx/>
                <a:uFillTx/>
                <a:latin typeface="Times New Roman" pitchFamily="18" charset="0"/>
                <a:ea typeface="华文新魏" panose="02010800040101010101" pitchFamily="2" charset="-122"/>
                <a:cs typeface="Times New Roman" pitchFamily="18" charset="0"/>
              </a:endParaRPr>
            </a:p>
          </p:txBody>
        </p:sp>
        <p:grpSp>
          <p:nvGrpSpPr>
            <p:cNvPr id="14" name="组合 13">
              <a:extLst>
                <a:ext uri="{FF2B5EF4-FFF2-40B4-BE49-F238E27FC236}">
                  <a16:creationId xmlns:a16="http://schemas.microsoft.com/office/drawing/2014/main" xmlns="" id="{86F6C829-4121-4DEC-8F40-CB2F1BF1A8C6}"/>
                </a:ext>
              </a:extLst>
            </p:cNvPr>
            <p:cNvGrpSpPr/>
            <p:nvPr/>
          </p:nvGrpSpPr>
          <p:grpSpPr>
            <a:xfrm>
              <a:off x="7209512" y="968672"/>
              <a:ext cx="2216626" cy="4260954"/>
              <a:chOff x="8419388" y="1355112"/>
              <a:chExt cx="2216626" cy="4260954"/>
            </a:xfrm>
            <a:solidFill>
              <a:schemeClr val="tx2">
                <a:lumMod val="50000"/>
              </a:schemeClr>
            </a:solidFill>
          </p:grpSpPr>
          <p:sp>
            <p:nvSpPr>
              <p:cNvPr id="16" name="矩形 15">
                <a:extLst>
                  <a:ext uri="{FF2B5EF4-FFF2-40B4-BE49-F238E27FC236}">
                    <a16:creationId xmlns:a16="http://schemas.microsoft.com/office/drawing/2014/main" xmlns="" id="{E4FB5BDF-02FD-4230-9E86-A30FE0A12E07}"/>
                  </a:ext>
                </a:extLst>
              </p:cNvPr>
              <p:cNvSpPr/>
              <p:nvPr/>
            </p:nvSpPr>
            <p:spPr>
              <a:xfrm>
                <a:off x="8419388" y="3443574"/>
                <a:ext cx="45719" cy="21709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18" name="矩形 17">
                <a:extLst>
                  <a:ext uri="{FF2B5EF4-FFF2-40B4-BE49-F238E27FC236}">
                    <a16:creationId xmlns:a16="http://schemas.microsoft.com/office/drawing/2014/main" xmlns="" id="{C7BE9989-E6A6-4591-8B9B-F06B47C43EE9}"/>
                  </a:ext>
                </a:extLst>
              </p:cNvPr>
              <p:cNvSpPr/>
              <p:nvPr/>
            </p:nvSpPr>
            <p:spPr>
              <a:xfrm>
                <a:off x="10549133" y="1374449"/>
                <a:ext cx="45719" cy="21709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21" name="矩形 20">
                <a:extLst>
                  <a:ext uri="{FF2B5EF4-FFF2-40B4-BE49-F238E27FC236}">
                    <a16:creationId xmlns:a16="http://schemas.microsoft.com/office/drawing/2014/main" xmlns="" id="{885934F2-EAD0-4FA7-A6D4-E4FF0218932F}"/>
                  </a:ext>
                </a:extLst>
              </p:cNvPr>
              <p:cNvSpPr/>
              <p:nvPr/>
            </p:nvSpPr>
            <p:spPr>
              <a:xfrm rot="16200000">
                <a:off x="9481982" y="4507753"/>
                <a:ext cx="45719" cy="21709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22" name="矩形 21">
                <a:extLst>
                  <a:ext uri="{FF2B5EF4-FFF2-40B4-BE49-F238E27FC236}">
                    <a16:creationId xmlns:a16="http://schemas.microsoft.com/office/drawing/2014/main" xmlns="" id="{78A9DBC3-FAAD-491B-86A7-F54B3790374B}"/>
                  </a:ext>
                </a:extLst>
              </p:cNvPr>
              <p:cNvSpPr/>
              <p:nvPr/>
            </p:nvSpPr>
            <p:spPr>
              <a:xfrm rot="16200000">
                <a:off x="9482729" y="292518"/>
                <a:ext cx="45719" cy="21709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23" name="矩形 22">
                <a:extLst>
                  <a:ext uri="{FF2B5EF4-FFF2-40B4-BE49-F238E27FC236}">
                    <a16:creationId xmlns:a16="http://schemas.microsoft.com/office/drawing/2014/main" xmlns="" id="{9A3CF2E9-8252-4697-9929-E3EDA35B2F45}"/>
                  </a:ext>
                </a:extLst>
              </p:cNvPr>
              <p:cNvSpPr/>
              <p:nvPr/>
            </p:nvSpPr>
            <p:spPr>
              <a:xfrm>
                <a:off x="8419388" y="1357128"/>
                <a:ext cx="45719" cy="11333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24" name="矩形 23">
                <a:extLst>
                  <a:ext uri="{FF2B5EF4-FFF2-40B4-BE49-F238E27FC236}">
                    <a16:creationId xmlns:a16="http://schemas.microsoft.com/office/drawing/2014/main" xmlns="" id="{E023586F-0C18-4128-81C1-D4DB80535528}"/>
                  </a:ext>
                </a:extLst>
              </p:cNvPr>
              <p:cNvSpPr/>
              <p:nvPr/>
            </p:nvSpPr>
            <p:spPr>
              <a:xfrm>
                <a:off x="10590295" y="5075585"/>
                <a:ext cx="45719" cy="53883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grpSp>
      </p:grpSp>
      <p:sp>
        <p:nvSpPr>
          <p:cNvPr id="25" name="标题 1">
            <a:extLst>
              <a:ext uri="{FF2B5EF4-FFF2-40B4-BE49-F238E27FC236}">
                <a16:creationId xmlns:a16="http://schemas.microsoft.com/office/drawing/2014/main" xmlns="" id="{22538DD8-8DAE-4479-9993-DFACF0738447}"/>
              </a:ext>
            </a:extLst>
          </p:cNvPr>
          <p:cNvSpPr txBox="1">
            <a:spLocks/>
          </p:cNvSpPr>
          <p:nvPr/>
        </p:nvSpPr>
        <p:spPr>
          <a:xfrm>
            <a:off x="4587766" y="2649326"/>
            <a:ext cx="7299434" cy="1480747"/>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marL="0" marR="0" lvl="0" indent="0" algn="ctr" defTabSz="1218926" rtl="0" eaLnBrk="1" fontAlgn="auto" latinLnBrk="0" hangingPunct="1">
              <a:lnSpc>
                <a:spcPct val="100000"/>
              </a:lnSpc>
              <a:spcBef>
                <a:spcPct val="0"/>
              </a:spcBef>
              <a:spcAft>
                <a:spcPts val="0"/>
              </a:spcAft>
              <a:buClrTx/>
              <a:buSzTx/>
              <a:buFontTx/>
              <a:buNone/>
              <a:tabLst/>
              <a:defRPr/>
            </a:pPr>
            <a:r>
              <a:rPr lang="en-US" altLang="zh-CN" sz="6000" b="1" spc="30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Đặc</a:t>
            </a:r>
            <a:r>
              <a:rPr lang="en-US" altLang="zh-CN" sz="6000" b="1" spc="30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spc="30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điểm</a:t>
            </a:r>
            <a:r>
              <a:rPr lang="en-US" altLang="zh-CN" sz="6000" b="1" spc="30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spc="30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văn</a:t>
            </a:r>
            <a:r>
              <a:rPr lang="en-US" altLang="zh-CN" sz="6000" b="1" spc="30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spc="30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bản</a:t>
            </a:r>
            <a:r>
              <a:rPr lang="en-US" altLang="zh-CN" sz="6000" b="1" spc="30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spc="30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nghị</a:t>
            </a:r>
            <a:r>
              <a:rPr lang="en-US" altLang="zh-CN" sz="6000" b="1" spc="30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spc="30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luận</a:t>
            </a:r>
            <a:r>
              <a:rPr lang="en-US" altLang="zh-CN" sz="6000" b="1" spc="30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spc="30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phân</a:t>
            </a:r>
            <a:r>
              <a:rPr lang="en-US" altLang="zh-CN" sz="6000" b="1" spc="30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spc="30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tích</a:t>
            </a:r>
            <a:r>
              <a:rPr lang="en-US" altLang="zh-CN" sz="6000" b="1" spc="30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spc="30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một</a:t>
            </a:r>
            <a:r>
              <a:rPr lang="en-US" altLang="zh-CN" sz="6000" b="1" spc="30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spc="30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tác</a:t>
            </a:r>
            <a:r>
              <a:rPr lang="en-US" altLang="zh-CN" sz="6000" b="1" spc="30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spc="30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phẩm</a:t>
            </a:r>
            <a:r>
              <a:rPr lang="en-US" altLang="zh-CN" sz="6000" b="1" spc="30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spc="30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văn</a:t>
            </a:r>
            <a:r>
              <a:rPr lang="en-US" altLang="zh-CN" sz="6000" b="1" spc="30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spc="300" dirty="0" err="1"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học</a:t>
            </a:r>
            <a:r>
              <a:rPr lang="en-US" altLang="zh-CN" sz="6000" b="1" spc="300" dirty="0"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a:t>
            </a:r>
            <a:endParaRPr kumimoji="0" lang="zh-CN" altLang="en-US" sz="6000" b="1" i="0" u="none" strike="noStrike" kern="1200" cap="none" spc="30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2" name="图片 25">
            <a:extLst>
              <a:ext uri="{FF2B5EF4-FFF2-40B4-BE49-F238E27FC236}">
                <a16:creationId xmlns:a16="http://schemas.microsoft.com/office/drawing/2014/main" xmlns="" id="{750B8724-965E-667D-329B-0816CD98EB21}"/>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142042" y="1"/>
            <a:ext cx="3531627" cy="4854160"/>
          </a:xfrm>
          <a:prstGeom prst="rect">
            <a:avLst/>
          </a:prstGeom>
        </p:spPr>
      </p:pic>
      <p:pic>
        <p:nvPicPr>
          <p:cNvPr id="3" name="图片 28">
            <a:extLst>
              <a:ext uri="{FF2B5EF4-FFF2-40B4-BE49-F238E27FC236}">
                <a16:creationId xmlns:a16="http://schemas.microsoft.com/office/drawing/2014/main" xmlns="" id="{EAD81DF9-1F98-E196-CDD7-5985494D0AF4}"/>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736408" y="4780099"/>
            <a:ext cx="2455592" cy="2022691"/>
          </a:xfrm>
          <a:prstGeom prst="rect">
            <a:avLst/>
          </a:prstGeom>
        </p:spPr>
      </p:pic>
    </p:spTree>
    <p:extLst>
      <p:ext uri="{BB962C8B-B14F-4D97-AF65-F5344CB8AC3E}">
        <p14:creationId xmlns:p14="http://schemas.microsoft.com/office/powerpoint/2010/main" xmlns="" val="3618873493"/>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anim calcmode="lin" valueType="num">
                                      <p:cBhvr>
                                        <p:cTn id="20" dur="500" fill="hold"/>
                                        <p:tgtEl>
                                          <p:spTgt spid="25"/>
                                        </p:tgtEl>
                                        <p:attrNameLst>
                                          <p:attrName>ppt_x</p:attrName>
                                        </p:attrNameLst>
                                      </p:cBhvr>
                                      <p:tavLst>
                                        <p:tav tm="0">
                                          <p:val>
                                            <p:strVal val="#ppt_x"/>
                                          </p:val>
                                        </p:tav>
                                        <p:tav tm="100000">
                                          <p:val>
                                            <p:strVal val="#ppt_x"/>
                                          </p:val>
                                        </p:tav>
                                      </p:tavLst>
                                    </p:anim>
                                    <p:anim calcmode="lin" valueType="num">
                                      <p:cBhvr>
                                        <p:cTn id="21" dur="500" fill="hold"/>
                                        <p:tgtEl>
                                          <p:spTgt spid="25"/>
                                        </p:tgtEl>
                                        <p:attrNameLst>
                                          <p:attrName>ppt_y</p:attrName>
                                        </p:attrNameLst>
                                      </p:cBhvr>
                                      <p:tavLst>
                                        <p:tav tm="0">
                                          <p:val>
                                            <p:strVal val="#ppt_y+.1"/>
                                          </p:val>
                                        </p:tav>
                                        <p:tav tm="100000">
                                          <p:val>
                                            <p:strVal val="#ppt_y"/>
                                          </p:val>
                                        </p:tav>
                                      </p:tavLst>
                                    </p:anim>
                                  </p:childTnLst>
                                </p:cTn>
                              </p:par>
                              <p:par>
                                <p:cTn id="22" presetID="22" presetClass="entr" presetSubtype="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862841" y="629940"/>
            <a:ext cx="11329159" cy="675839"/>
            <a:chOff x="754808" y="705597"/>
            <a:chExt cx="11329159"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754808" y="775443"/>
              <a:ext cx="11329159"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spAutoFit/>
            </a:bodyPr>
            <a:lstStyle/>
            <a:p>
              <a:pPr algn="ctr"/>
              <a:r>
                <a:rPr lang="en-US" altLang="zh-CN" sz="28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3. </a:t>
              </a:r>
              <a:r>
                <a:rPr lang="en-US" altLang="zh-CN" sz="2800" b="1"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Đặc</a:t>
              </a:r>
              <a:r>
                <a:rPr lang="en-US" altLang="zh-CN" sz="28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b="1"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điểm</a:t>
              </a:r>
              <a:r>
                <a:rPr lang="en-US" altLang="zh-CN" sz="28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b="1"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văn</a:t>
              </a:r>
              <a:r>
                <a:rPr lang="en-US" altLang="zh-CN" sz="28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b="1"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bản</a:t>
              </a:r>
              <a:r>
                <a:rPr lang="en-US" altLang="zh-CN" sz="28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b="1"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nghị</a:t>
              </a:r>
              <a:r>
                <a:rPr lang="en-US" altLang="zh-CN" sz="28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b="1"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luận</a:t>
              </a:r>
              <a:r>
                <a:rPr lang="en-US" altLang="zh-CN" sz="28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b="1"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phân</a:t>
              </a:r>
              <a:r>
                <a:rPr lang="en-US" altLang="zh-CN" sz="28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b="1"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tích</a:t>
              </a:r>
              <a:r>
                <a:rPr lang="en-US" altLang="zh-CN" sz="28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b="1"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một</a:t>
              </a:r>
              <a:r>
                <a:rPr lang="en-US" altLang="zh-CN" sz="28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b="1"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tác</a:t>
              </a:r>
              <a:r>
                <a:rPr lang="en-US" altLang="zh-CN" sz="28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b="1"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phẩm</a:t>
              </a:r>
              <a:r>
                <a:rPr lang="en-US" altLang="zh-CN" sz="28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b="1"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văn</a:t>
              </a:r>
              <a:r>
                <a:rPr lang="en-US" altLang="zh-CN" sz="28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b="1"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học</a:t>
              </a:r>
              <a:endParaRPr lang="zh-CN" altLang="en-US" sz="28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229557" y="4557932"/>
            <a:ext cx="2300068" cy="2300068"/>
          </a:xfrm>
          <a:prstGeom prst="rect">
            <a:avLst/>
          </a:prstGeom>
        </p:spPr>
      </p:pic>
      <p:pic>
        <p:nvPicPr>
          <p:cNvPr id="5" name="Picture 4" descr="CHUYN Cy c u n c da i">
            <a:extLst>
              <a:ext uri="{FF2B5EF4-FFF2-40B4-BE49-F238E27FC236}">
                <a16:creationId xmlns:a16="http://schemas.microsoft.com/office/drawing/2014/main" xmlns="" id="{365514E2-D8B8-316F-76E5-DAA3621DAE5B}"/>
              </a:ext>
            </a:extLst>
          </p:cNvPr>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686859" y="2095626"/>
            <a:ext cx="4693904" cy="3053149"/>
          </a:xfrm>
          <a:prstGeom prst="rect">
            <a:avLst/>
          </a:prstGeom>
          <a:noFill/>
          <a:ln>
            <a:noFill/>
          </a:ln>
        </p:spPr>
      </p:pic>
      <p:pic>
        <p:nvPicPr>
          <p:cNvPr id="6" name="图片 31">
            <a:extLst>
              <a:ext uri="{FF2B5EF4-FFF2-40B4-BE49-F238E27FC236}">
                <a16:creationId xmlns:a16="http://schemas.microsoft.com/office/drawing/2014/main" xmlns="" id="{D3CD1D63-AA01-8731-E269-4F3D1704C048}"/>
              </a:ext>
            </a:extLst>
          </p:cNvPr>
          <p:cNvPicPr>
            <a:picLocks noChangeAspect="1"/>
          </p:cNvPicPr>
          <p:nvPr/>
        </p:nvPicPr>
        <p:blipFill rotWithShape="1">
          <a:blip r:embed="rId8">
            <a:extLst>
              <a:ext uri="{28A0092B-C50C-407E-A947-70E740481C1C}">
                <a14:useLocalDpi xmlns:a14="http://schemas.microsoft.com/office/drawing/2010/main" xmlns="" val="0"/>
              </a:ext>
            </a:extLst>
          </a:blip>
          <a:srcRect l="58517" t="34667" r="7219" b="36444"/>
          <a:stretch/>
        </p:blipFill>
        <p:spPr>
          <a:xfrm>
            <a:off x="-230339" y="2465900"/>
            <a:ext cx="4220970" cy="4757741"/>
          </a:xfrm>
          <a:prstGeom prst="rect">
            <a:avLst/>
          </a:prstGeom>
        </p:spPr>
      </p:pic>
      <p:grpSp>
        <p:nvGrpSpPr>
          <p:cNvPr id="7" name="组合 6">
            <a:extLst>
              <a:ext uri="{FF2B5EF4-FFF2-40B4-BE49-F238E27FC236}">
                <a16:creationId xmlns:a16="http://schemas.microsoft.com/office/drawing/2014/main" xmlns="" id="{0E23C222-917D-CDAA-9197-3022B3085A7C}"/>
              </a:ext>
            </a:extLst>
          </p:cNvPr>
          <p:cNvGrpSpPr/>
          <p:nvPr/>
        </p:nvGrpSpPr>
        <p:grpSpPr>
          <a:xfrm>
            <a:off x="2785403" y="1323507"/>
            <a:ext cx="3621129" cy="4344540"/>
            <a:chOff x="2688623" y="1275873"/>
            <a:chExt cx="2131027" cy="2097934"/>
          </a:xfrm>
        </p:grpSpPr>
        <p:sp>
          <p:nvSpPr>
            <p:cNvPr id="8" name="思想气泡: 云 4">
              <a:extLst>
                <a:ext uri="{FF2B5EF4-FFF2-40B4-BE49-F238E27FC236}">
                  <a16:creationId xmlns:a16="http://schemas.microsoft.com/office/drawing/2014/main" xmlns="" id="{A7F3401E-76A3-01BC-4C53-2E1727299C19}"/>
                </a:ext>
              </a:extLst>
            </p:cNvPr>
            <p:cNvSpPr/>
            <p:nvPr/>
          </p:nvSpPr>
          <p:spPr>
            <a:xfrm>
              <a:off x="2688623" y="1275873"/>
              <a:ext cx="2131027" cy="1293013"/>
            </a:xfrm>
            <a:prstGeom prst="cloudCallout">
              <a:avLst>
                <a:gd name="adj1" fmla="val -56075"/>
                <a:gd name="adj2" fmla="val 72500"/>
              </a:avLst>
            </a:prstGeom>
            <a:noFill/>
            <a:ln>
              <a:solidFill>
                <a:srgbClr val="D4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9" name="文本框 5">
              <a:extLst>
                <a:ext uri="{FF2B5EF4-FFF2-40B4-BE49-F238E27FC236}">
                  <a16:creationId xmlns:a16="http://schemas.microsoft.com/office/drawing/2014/main" xmlns="" id="{25F3C259-37AD-627D-2096-A3868399B331}"/>
                </a:ext>
              </a:extLst>
            </p:cNvPr>
            <p:cNvSpPr txBox="1"/>
            <p:nvPr/>
          </p:nvSpPr>
          <p:spPr>
            <a:xfrm>
              <a:off x="2880838" y="1426857"/>
              <a:ext cx="1772407" cy="19469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hiệu</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nào</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giúp</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bản</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bản</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luận</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tích</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một</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tác</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phẩm</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học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400" dirty="0">
                <a:effectLst/>
                <a:latin typeface=".VnTime"/>
                <a:ea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xmlns="" val="2573657953"/>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6"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750" fill="hold"/>
                                        <p:tgtEl>
                                          <p:spTgt spid="13"/>
                                        </p:tgtEl>
                                        <p:attrNameLst>
                                          <p:attrName>ppt_x</p:attrName>
                                        </p:attrNameLst>
                                      </p:cBhvr>
                                      <p:tavLst>
                                        <p:tav tm="0">
                                          <p:val>
                                            <p:strVal val="1+#ppt_w/2"/>
                                          </p:val>
                                        </p:tav>
                                        <p:tav tm="100000">
                                          <p:val>
                                            <p:strVal val="#ppt_x"/>
                                          </p:val>
                                        </p:tav>
                                      </p:tavLst>
                                    </p:anim>
                                    <p:anim calcmode="lin" valueType="num">
                                      <p:cBhvr additive="base">
                                        <p:cTn id="17"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B458258-59FA-4EFE-8708-3AD294BC6C4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05" y="1240"/>
            <a:ext cx="12187592" cy="6855520"/>
          </a:xfrm>
          <a:prstGeom prst="rect">
            <a:avLst/>
          </a:prstGeom>
        </p:spPr>
      </p:pic>
      <p:grpSp>
        <p:nvGrpSpPr>
          <p:cNvPr id="10" name="组合 9">
            <a:extLst>
              <a:ext uri="{FF2B5EF4-FFF2-40B4-BE49-F238E27FC236}">
                <a16:creationId xmlns:a16="http://schemas.microsoft.com/office/drawing/2014/main" xmlns="" id="{072E7991-636F-4ECB-9FAE-F14DF9C89560}"/>
              </a:ext>
            </a:extLst>
          </p:cNvPr>
          <p:cNvGrpSpPr/>
          <p:nvPr/>
        </p:nvGrpSpPr>
        <p:grpSpPr>
          <a:xfrm>
            <a:off x="7004627" y="938664"/>
            <a:ext cx="1927042" cy="2083250"/>
            <a:chOff x="6518366" y="968672"/>
            <a:chExt cx="3307803" cy="4260954"/>
          </a:xfrm>
        </p:grpSpPr>
        <p:pic>
          <p:nvPicPr>
            <p:cNvPr id="11" name="图片 10">
              <a:extLst>
                <a:ext uri="{FF2B5EF4-FFF2-40B4-BE49-F238E27FC236}">
                  <a16:creationId xmlns:a16="http://schemas.microsoft.com/office/drawing/2014/main" xmlns="" id="{196CE8D3-38DB-4F17-98D2-475865A670B9}"/>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518366" y="2050880"/>
              <a:ext cx="3307803" cy="2640523"/>
            </a:xfrm>
            <a:prstGeom prst="rect">
              <a:avLst/>
            </a:prstGeom>
          </p:spPr>
        </p:pic>
        <p:sp>
          <p:nvSpPr>
            <p:cNvPr id="12" name="TextBox 1">
              <a:extLst>
                <a:ext uri="{FF2B5EF4-FFF2-40B4-BE49-F238E27FC236}">
                  <a16:creationId xmlns:a16="http://schemas.microsoft.com/office/drawing/2014/main" xmlns="" id="{84DCB0C5-7700-4347-B6B6-1D8986C0D508}"/>
                </a:ext>
              </a:extLst>
            </p:cNvPr>
            <p:cNvSpPr txBox="1">
              <a:spLocks noChangeArrowheads="1"/>
            </p:cNvSpPr>
            <p:nvPr/>
          </p:nvSpPr>
          <p:spPr bwMode="auto">
            <a:xfrm>
              <a:off x="7646926" y="1377147"/>
              <a:ext cx="1399397" cy="3808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altLang="zh-CN" sz="11500" dirty="0">
                  <a:solidFill>
                    <a:srgbClr val="FF0000"/>
                  </a:solidFill>
                  <a:latin typeface="Times New Roman" pitchFamily="18" charset="0"/>
                  <a:ea typeface="华文新魏" panose="02010800040101010101" pitchFamily="2" charset="-122"/>
                  <a:cs typeface="Times New Roman" pitchFamily="18" charset="0"/>
                </a:rPr>
                <a:t>4</a:t>
              </a:r>
              <a:endParaRPr kumimoji="0" lang="zh-CN" altLang="en-US" sz="11500" b="0" i="0" u="none" strike="noStrike" kern="1200" cap="none" spc="0" normalizeH="0" baseline="0" noProof="0" dirty="0">
                <a:ln>
                  <a:noFill/>
                </a:ln>
                <a:solidFill>
                  <a:srgbClr val="FF0000"/>
                </a:solidFill>
                <a:effectLst/>
                <a:uLnTx/>
                <a:uFillTx/>
                <a:latin typeface="Times New Roman" pitchFamily="18" charset="0"/>
                <a:ea typeface="华文新魏" panose="02010800040101010101" pitchFamily="2" charset="-122"/>
                <a:cs typeface="Times New Roman" pitchFamily="18" charset="0"/>
              </a:endParaRPr>
            </a:p>
          </p:txBody>
        </p:sp>
        <p:grpSp>
          <p:nvGrpSpPr>
            <p:cNvPr id="14" name="组合 13">
              <a:extLst>
                <a:ext uri="{FF2B5EF4-FFF2-40B4-BE49-F238E27FC236}">
                  <a16:creationId xmlns:a16="http://schemas.microsoft.com/office/drawing/2014/main" xmlns="" id="{86F6C829-4121-4DEC-8F40-CB2F1BF1A8C6}"/>
                </a:ext>
              </a:extLst>
            </p:cNvPr>
            <p:cNvGrpSpPr/>
            <p:nvPr/>
          </p:nvGrpSpPr>
          <p:grpSpPr>
            <a:xfrm>
              <a:off x="7209512" y="968672"/>
              <a:ext cx="2216626" cy="4260954"/>
              <a:chOff x="8419388" y="1355112"/>
              <a:chExt cx="2216626" cy="4260954"/>
            </a:xfrm>
            <a:solidFill>
              <a:schemeClr val="tx2">
                <a:lumMod val="50000"/>
              </a:schemeClr>
            </a:solidFill>
          </p:grpSpPr>
          <p:sp>
            <p:nvSpPr>
              <p:cNvPr id="16" name="矩形 15">
                <a:extLst>
                  <a:ext uri="{FF2B5EF4-FFF2-40B4-BE49-F238E27FC236}">
                    <a16:creationId xmlns:a16="http://schemas.microsoft.com/office/drawing/2014/main" xmlns="" id="{E4FB5BDF-02FD-4230-9E86-A30FE0A12E07}"/>
                  </a:ext>
                </a:extLst>
              </p:cNvPr>
              <p:cNvSpPr/>
              <p:nvPr/>
            </p:nvSpPr>
            <p:spPr>
              <a:xfrm>
                <a:off x="8419388" y="3443574"/>
                <a:ext cx="45719" cy="21709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18" name="矩形 17">
                <a:extLst>
                  <a:ext uri="{FF2B5EF4-FFF2-40B4-BE49-F238E27FC236}">
                    <a16:creationId xmlns:a16="http://schemas.microsoft.com/office/drawing/2014/main" xmlns="" id="{C7BE9989-E6A6-4591-8B9B-F06B47C43EE9}"/>
                  </a:ext>
                </a:extLst>
              </p:cNvPr>
              <p:cNvSpPr/>
              <p:nvPr/>
            </p:nvSpPr>
            <p:spPr>
              <a:xfrm>
                <a:off x="10549133" y="1374449"/>
                <a:ext cx="45719" cy="21709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21" name="矩形 20">
                <a:extLst>
                  <a:ext uri="{FF2B5EF4-FFF2-40B4-BE49-F238E27FC236}">
                    <a16:creationId xmlns:a16="http://schemas.microsoft.com/office/drawing/2014/main" xmlns="" id="{885934F2-EAD0-4FA7-A6D4-E4FF0218932F}"/>
                  </a:ext>
                </a:extLst>
              </p:cNvPr>
              <p:cNvSpPr/>
              <p:nvPr/>
            </p:nvSpPr>
            <p:spPr>
              <a:xfrm rot="16200000">
                <a:off x="9481982" y="4507753"/>
                <a:ext cx="45719" cy="21709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22" name="矩形 21">
                <a:extLst>
                  <a:ext uri="{FF2B5EF4-FFF2-40B4-BE49-F238E27FC236}">
                    <a16:creationId xmlns:a16="http://schemas.microsoft.com/office/drawing/2014/main" xmlns="" id="{78A9DBC3-FAAD-491B-86A7-F54B3790374B}"/>
                  </a:ext>
                </a:extLst>
              </p:cNvPr>
              <p:cNvSpPr/>
              <p:nvPr/>
            </p:nvSpPr>
            <p:spPr>
              <a:xfrm rot="16200000">
                <a:off x="9482729" y="292518"/>
                <a:ext cx="45719" cy="21709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23" name="矩形 22">
                <a:extLst>
                  <a:ext uri="{FF2B5EF4-FFF2-40B4-BE49-F238E27FC236}">
                    <a16:creationId xmlns:a16="http://schemas.microsoft.com/office/drawing/2014/main" xmlns="" id="{9A3CF2E9-8252-4697-9929-E3EDA35B2F45}"/>
                  </a:ext>
                </a:extLst>
              </p:cNvPr>
              <p:cNvSpPr/>
              <p:nvPr/>
            </p:nvSpPr>
            <p:spPr>
              <a:xfrm>
                <a:off x="8419388" y="1357128"/>
                <a:ext cx="45719" cy="11333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24" name="矩形 23">
                <a:extLst>
                  <a:ext uri="{FF2B5EF4-FFF2-40B4-BE49-F238E27FC236}">
                    <a16:creationId xmlns:a16="http://schemas.microsoft.com/office/drawing/2014/main" xmlns="" id="{E023586F-0C18-4128-81C1-D4DB80535528}"/>
                  </a:ext>
                </a:extLst>
              </p:cNvPr>
              <p:cNvSpPr/>
              <p:nvPr/>
            </p:nvSpPr>
            <p:spPr>
              <a:xfrm>
                <a:off x="10590295" y="5075585"/>
                <a:ext cx="45719" cy="53883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grpSp>
      </p:grpSp>
      <p:sp>
        <p:nvSpPr>
          <p:cNvPr id="25" name="标题 1">
            <a:extLst>
              <a:ext uri="{FF2B5EF4-FFF2-40B4-BE49-F238E27FC236}">
                <a16:creationId xmlns:a16="http://schemas.microsoft.com/office/drawing/2014/main" xmlns="" id="{22538DD8-8DAE-4479-9993-DFACF0738447}"/>
              </a:ext>
            </a:extLst>
          </p:cNvPr>
          <p:cNvSpPr txBox="1">
            <a:spLocks/>
          </p:cNvSpPr>
          <p:nvPr/>
        </p:nvSpPr>
        <p:spPr>
          <a:xfrm>
            <a:off x="5399385" y="3607425"/>
            <a:ext cx="5798497" cy="902162"/>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marL="0" marR="0" lvl="0" indent="0" algn="ctr" defTabSz="1218926" rtl="0" eaLnBrk="1" fontAlgn="auto" latinLnBrk="0" hangingPunct="1">
              <a:lnSpc>
                <a:spcPct val="100000"/>
              </a:lnSpc>
              <a:spcBef>
                <a:spcPct val="0"/>
              </a:spcBef>
              <a:spcAft>
                <a:spcPts val="0"/>
              </a:spcAft>
              <a:buClrTx/>
              <a:buSzTx/>
              <a:buFontTx/>
              <a:buNone/>
              <a:tabLst/>
              <a:defRPr/>
            </a:pPr>
            <a:r>
              <a:rPr lang="en-US" altLang="zh-CN" sz="6000" b="1" spc="30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Kết</a:t>
            </a:r>
            <a:r>
              <a:rPr lang="en-US" altLang="zh-CN" sz="6000" b="1" spc="30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spc="30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nối</a:t>
            </a:r>
            <a:r>
              <a:rPr lang="en-US" altLang="zh-CN" sz="6000" b="1" spc="300"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chia </a:t>
            </a:r>
            <a:r>
              <a:rPr lang="en-US" altLang="zh-CN" sz="6000" b="1" spc="300"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sẻ</a:t>
            </a:r>
            <a:endParaRPr kumimoji="0" lang="zh-CN" altLang="en-US" sz="6000" b="1" i="0" u="none" strike="noStrike" kern="1200" cap="none" spc="30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2" name="图片 25">
            <a:extLst>
              <a:ext uri="{FF2B5EF4-FFF2-40B4-BE49-F238E27FC236}">
                <a16:creationId xmlns:a16="http://schemas.microsoft.com/office/drawing/2014/main" xmlns="" id="{750B8724-965E-667D-329B-0816CD98EB21}"/>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142041" y="1"/>
            <a:ext cx="5096177" cy="4854160"/>
          </a:xfrm>
          <a:prstGeom prst="rect">
            <a:avLst/>
          </a:prstGeom>
        </p:spPr>
      </p:pic>
      <p:pic>
        <p:nvPicPr>
          <p:cNvPr id="3" name="图片 28">
            <a:extLst>
              <a:ext uri="{FF2B5EF4-FFF2-40B4-BE49-F238E27FC236}">
                <a16:creationId xmlns:a16="http://schemas.microsoft.com/office/drawing/2014/main" xmlns="" id="{EAD81DF9-1F98-E196-CDD7-5985494D0AF4}"/>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736408" y="4780099"/>
            <a:ext cx="2455592" cy="2022691"/>
          </a:xfrm>
          <a:prstGeom prst="rect">
            <a:avLst/>
          </a:prstGeom>
        </p:spPr>
      </p:pic>
    </p:spTree>
    <p:extLst>
      <p:ext uri="{BB962C8B-B14F-4D97-AF65-F5344CB8AC3E}">
        <p14:creationId xmlns:p14="http://schemas.microsoft.com/office/powerpoint/2010/main" xmlns="" val="2111838887"/>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anim calcmode="lin" valueType="num">
                                      <p:cBhvr>
                                        <p:cTn id="20" dur="500" fill="hold"/>
                                        <p:tgtEl>
                                          <p:spTgt spid="25"/>
                                        </p:tgtEl>
                                        <p:attrNameLst>
                                          <p:attrName>ppt_x</p:attrName>
                                        </p:attrNameLst>
                                      </p:cBhvr>
                                      <p:tavLst>
                                        <p:tav tm="0">
                                          <p:val>
                                            <p:strVal val="#ppt_x"/>
                                          </p:val>
                                        </p:tav>
                                        <p:tav tm="100000">
                                          <p:val>
                                            <p:strVal val="#ppt_x"/>
                                          </p:val>
                                        </p:tav>
                                      </p:tavLst>
                                    </p:anim>
                                    <p:anim calcmode="lin" valueType="num">
                                      <p:cBhvr>
                                        <p:cTn id="21" dur="500" fill="hold"/>
                                        <p:tgtEl>
                                          <p:spTgt spid="25"/>
                                        </p:tgtEl>
                                        <p:attrNameLst>
                                          <p:attrName>ppt_y</p:attrName>
                                        </p:attrNameLst>
                                      </p:cBhvr>
                                      <p:tavLst>
                                        <p:tav tm="0">
                                          <p:val>
                                            <p:strVal val="#ppt_y+.1"/>
                                          </p:val>
                                        </p:tav>
                                        <p:tav tm="100000">
                                          <p:val>
                                            <p:strVal val="#ppt_y"/>
                                          </p:val>
                                        </p:tav>
                                      </p:tavLst>
                                    </p:anim>
                                  </p:childTnLst>
                                </p:cTn>
                              </p:par>
                              <p:par>
                                <p:cTn id="22" presetID="22" presetClass="entr" presetSubtype="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sp>
        <p:nvSpPr>
          <p:cNvPr id="11" name="矩形 9">
            <a:extLst>
              <a:ext uri="{FF2B5EF4-FFF2-40B4-BE49-F238E27FC236}">
                <a16:creationId xmlns:a16="http://schemas.microsoft.com/office/drawing/2014/main" xmlns="" id="{B9935EF3-4E8C-43CE-EBBC-1A7B26FAD4B5}"/>
              </a:ext>
            </a:extLst>
          </p:cNvPr>
          <p:cNvSpPr/>
          <p:nvPr/>
        </p:nvSpPr>
        <p:spPr>
          <a:xfrm>
            <a:off x="1605363" y="629940"/>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229557" y="4557932"/>
            <a:ext cx="2300068" cy="2300068"/>
          </a:xfrm>
          <a:prstGeom prst="rect">
            <a:avLst/>
          </a:prstGeom>
        </p:spPr>
      </p:pic>
      <p:pic>
        <p:nvPicPr>
          <p:cNvPr id="5" name="图片 8">
            <a:extLst>
              <a:ext uri="{FF2B5EF4-FFF2-40B4-BE49-F238E27FC236}">
                <a16:creationId xmlns:a16="http://schemas.microsoft.com/office/drawing/2014/main" xmlns="" id="{0AA87674-3C99-A67A-55E8-D2A259D19CFC}"/>
              </a:ext>
            </a:extLst>
          </p:cNvPr>
          <p:cNvPicPr>
            <a:picLocks noChangeAspect="1"/>
          </p:cNvPicPr>
          <p:nvPr/>
        </p:nvPicPr>
        <p:blipFill rotWithShape="1">
          <a:blip r:embed="rId7">
            <a:extLst>
              <a:ext uri="{28A0092B-C50C-407E-A947-70E740481C1C}">
                <a14:useLocalDpi xmlns:a14="http://schemas.microsoft.com/office/drawing/2010/main" xmlns="" val="0"/>
              </a:ext>
            </a:extLst>
          </a:blip>
          <a:srcRect l="16830" t="18507" r="21214" b="27951"/>
          <a:stretch/>
        </p:blipFill>
        <p:spPr>
          <a:xfrm>
            <a:off x="2136375" y="880219"/>
            <a:ext cx="8186331" cy="4827747"/>
          </a:xfrm>
          <a:prstGeom prst="rect">
            <a:avLst/>
          </a:prstGeom>
        </p:spPr>
      </p:pic>
      <p:sp>
        <p:nvSpPr>
          <p:cNvPr id="6" name="TextBox 5">
            <a:extLst>
              <a:ext uri="{FF2B5EF4-FFF2-40B4-BE49-F238E27FC236}">
                <a16:creationId xmlns:a16="http://schemas.microsoft.com/office/drawing/2014/main" xmlns="" id="{952A514A-9FE7-A091-B1B7-06184F21E3EF}"/>
              </a:ext>
            </a:extLst>
          </p:cNvPr>
          <p:cNvSpPr txBox="1"/>
          <p:nvPr/>
        </p:nvSpPr>
        <p:spPr>
          <a:xfrm>
            <a:off x="3187096" y="2170707"/>
            <a:ext cx="5956904" cy="2246769"/>
          </a:xfrm>
          <a:prstGeom prst="rect">
            <a:avLst/>
          </a:prstGeom>
          <a:noFill/>
        </p:spPr>
        <p:txBody>
          <a:bodyPr wrap="square">
            <a:spAutoFit/>
          </a:bodyPr>
          <a:lstStyle/>
          <a:p>
            <a:pPr algn="just"/>
            <a:r>
              <a:rPr lang="en-US" sz="2800" b="1" i="1" dirty="0" err="1">
                <a:solidFill>
                  <a:schemeClr val="bg1"/>
                </a:solidFill>
                <a:latin typeface="Times New Roman" panose="02020603050405020304" pitchFamily="18" charset="0"/>
                <a:cs typeface="Times New Roman" panose="02020603050405020304" pitchFamily="18" charset="0"/>
              </a:rPr>
              <a:t>Văn</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bản</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trên</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đa</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giúp</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em</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hiểu</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thêm</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điều</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gi</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vê</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bài</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ca</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dao</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smtClean="0">
                <a:solidFill>
                  <a:schemeClr val="bg1"/>
                </a:solidFill>
                <a:latin typeface="Times New Roman" panose="02020603050405020304" pitchFamily="18" charset="0"/>
                <a:cs typeface="Times New Roman" panose="02020603050405020304" pitchFamily="18" charset="0"/>
              </a:rPr>
              <a:t>”</a:t>
            </a:r>
            <a:r>
              <a:rPr lang="en-US" sz="2800" b="1" i="1" dirty="0" err="1" smtClean="0">
                <a:solidFill>
                  <a:schemeClr val="bg1"/>
                </a:solidFill>
                <a:latin typeface="Times New Roman" panose="02020603050405020304" pitchFamily="18" charset="0"/>
                <a:cs typeface="Times New Roman" panose="02020603050405020304" pitchFamily="18" charset="0"/>
              </a:rPr>
              <a:t>Trong</a:t>
            </a:r>
            <a:r>
              <a:rPr lang="en-US" sz="2800" b="1" i="1" dirty="0" smtClean="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đầm</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gi</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đẹp</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bằng</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smtClean="0">
                <a:solidFill>
                  <a:schemeClr val="bg1"/>
                </a:solidFill>
                <a:latin typeface="Times New Roman" panose="02020603050405020304" pitchFamily="18" charset="0"/>
                <a:cs typeface="Times New Roman" panose="02020603050405020304" pitchFamily="18" charset="0"/>
              </a:rPr>
              <a:t>sen</a:t>
            </a:r>
            <a:r>
              <a:rPr lang="en-US" sz="2800" b="1" i="1" dirty="0" smtClean="0">
                <a:solidFill>
                  <a:schemeClr val="bg1"/>
                </a:solidFill>
                <a:latin typeface="Times New Roman" panose="02020603050405020304" pitchFamily="18" charset="0"/>
                <a:cs typeface="Times New Roman" panose="02020603050405020304" pitchFamily="18" charset="0"/>
              </a:rPr>
              <a:t>”?</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Hãy</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viết</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đoạn</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văn</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khoảng</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smtClean="0">
                <a:solidFill>
                  <a:schemeClr val="bg1"/>
                </a:solidFill>
                <a:latin typeface="Times New Roman" panose="02020603050405020304" pitchFamily="18" charset="0"/>
                <a:cs typeface="Times New Roman" panose="02020603050405020304" pitchFamily="18" charset="0"/>
              </a:rPr>
              <a:t>100 </a:t>
            </a:r>
            <a:r>
              <a:rPr lang="en-US" sz="2800" b="1" i="1" dirty="0" err="1">
                <a:solidFill>
                  <a:schemeClr val="bg1"/>
                </a:solidFill>
                <a:latin typeface="Times New Roman" panose="02020603050405020304" pitchFamily="18" charset="0"/>
                <a:cs typeface="Times New Roman" panose="02020603050405020304" pitchFamily="18" charset="0"/>
              </a:rPr>
              <a:t>chư</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trình</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bày</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suy</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nghi</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của</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mình</a:t>
            </a:r>
            <a:r>
              <a:rPr lang="en-US" sz="2800" b="1" i="1" dirty="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xmlns="" val="2020771638"/>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1+#ppt_w/2"/>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2386796" y="629940"/>
            <a:ext cx="11329159" cy="675839"/>
            <a:chOff x="-2494829" y="705597"/>
            <a:chExt cx="11329159"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2494829" y="789974"/>
              <a:ext cx="11329159"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4. Kết nối, chia sẻ</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229557" y="4557932"/>
            <a:ext cx="2300068" cy="2300068"/>
          </a:xfrm>
          <a:prstGeom prst="rect">
            <a:avLst/>
          </a:prstGeom>
        </p:spPr>
      </p:pic>
      <p:sp>
        <p:nvSpPr>
          <p:cNvPr id="5" name="十字形 2">
            <a:extLst>
              <a:ext uri="{FF2B5EF4-FFF2-40B4-BE49-F238E27FC236}">
                <a16:creationId xmlns:a16="http://schemas.microsoft.com/office/drawing/2014/main" xmlns="" id="{30690484-D666-BFF5-6A06-46B863116E7C}"/>
              </a:ext>
            </a:extLst>
          </p:cNvPr>
          <p:cNvSpPr/>
          <p:nvPr/>
        </p:nvSpPr>
        <p:spPr>
          <a:xfrm>
            <a:off x="2939268" y="1305779"/>
            <a:ext cx="8497765" cy="4837904"/>
          </a:xfrm>
          <a:prstGeom prst="plus">
            <a:avLst>
              <a:gd name="adj" fmla="val 10458"/>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图片 1" descr="9e928e9463261dc21e418f8ed04a8251">
            <a:extLst>
              <a:ext uri="{FF2B5EF4-FFF2-40B4-BE49-F238E27FC236}">
                <a16:creationId xmlns:a16="http://schemas.microsoft.com/office/drawing/2014/main" xmlns="" id="{19D7FB2A-6D4A-D2B2-0E0D-82EB6057C1AD}"/>
              </a:ext>
            </a:extLst>
          </p:cNvPr>
          <p:cNvPicPr>
            <a:picLocks noChangeAspect="1"/>
          </p:cNvPicPr>
          <p:nvPr/>
        </p:nvPicPr>
        <p:blipFill>
          <a:blip r:embed="rId7"/>
          <a:stretch>
            <a:fillRect/>
          </a:stretch>
        </p:blipFill>
        <p:spPr>
          <a:xfrm>
            <a:off x="364979" y="1779769"/>
            <a:ext cx="3930015" cy="3930015"/>
          </a:xfrm>
          <a:prstGeom prst="rect">
            <a:avLst/>
          </a:prstGeom>
        </p:spPr>
      </p:pic>
      <p:sp>
        <p:nvSpPr>
          <p:cNvPr id="7" name="矩形 3">
            <a:extLst>
              <a:ext uri="{FF2B5EF4-FFF2-40B4-BE49-F238E27FC236}">
                <a16:creationId xmlns:a16="http://schemas.microsoft.com/office/drawing/2014/main" xmlns="" id="{DDF5B51D-49EE-E76C-8752-FCE6507825B9}"/>
              </a:ext>
            </a:extLst>
          </p:cNvPr>
          <p:cNvSpPr/>
          <p:nvPr/>
        </p:nvSpPr>
        <p:spPr>
          <a:xfrm>
            <a:off x="11379591" y="2845573"/>
            <a:ext cx="132080" cy="1758315"/>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xmlns="" id="{4B2B3B57-91DD-C4B0-CB66-4F32342D968B}"/>
              </a:ext>
            </a:extLst>
          </p:cNvPr>
          <p:cNvSpPr txBox="1"/>
          <p:nvPr/>
        </p:nvSpPr>
        <p:spPr>
          <a:xfrm>
            <a:off x="3782036" y="1470243"/>
            <a:ext cx="7162629" cy="4801314"/>
          </a:xfrm>
          <a:prstGeom prst="rect">
            <a:avLst/>
          </a:prstGeom>
          <a:noFill/>
        </p:spPr>
        <p:txBody>
          <a:bodyPr wrap="square">
            <a:spAutoFit/>
          </a:bodyPr>
          <a:lstStyle/>
          <a:p>
            <a:pPr algn="just"/>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ca</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ngợi</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ca</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quên</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ca</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solidFill>
                <a:srgbClr val="7030A0"/>
              </a:solidFill>
              <a:effectLst/>
              <a:latin typeface=".VnTime"/>
              <a:ea typeface="Times New Roman" panose="02020603050405020304" pitchFamily="18" charset="0"/>
              <a:cs typeface="Times New Roman" panose="02020603050405020304" pitchFamily="18" charset="0"/>
            </a:endParaRPr>
          </a:p>
          <a:p>
            <a:pPr algn="ct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đầm</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sen</a:t>
            </a:r>
            <a:endParaRPr lang="en-US" b="1" i="1" dirty="0">
              <a:solidFill>
                <a:srgbClr val="7030A0"/>
              </a:solidFill>
              <a:effectLst/>
              <a:latin typeface=".VnTime"/>
              <a:ea typeface="Times New Roman" panose="02020603050405020304" pitchFamily="18" charset="0"/>
              <a:cs typeface="Times New Roman" panose="02020603050405020304" pitchFamily="18" charset="0"/>
            </a:endParaRPr>
          </a:p>
          <a:p>
            <a:pPr algn="ct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bông</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chen</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nhụy</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vàng</a:t>
            </a:r>
            <a:endParaRPr lang="en-US" b="1" i="1" dirty="0">
              <a:solidFill>
                <a:srgbClr val="7030A0"/>
              </a:solidFill>
              <a:effectLst/>
              <a:latin typeface=".VnTime"/>
              <a:ea typeface="Times New Roman" panose="02020603050405020304" pitchFamily="18" charset="0"/>
              <a:cs typeface="Times New Roman" panose="02020603050405020304" pitchFamily="18" charset="0"/>
            </a:endParaRPr>
          </a:p>
          <a:p>
            <a:pPr algn="ct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Nhụy</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bông</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xanh</a:t>
            </a:r>
            <a:endParaRPr lang="en-US" b="1" i="1" dirty="0">
              <a:solidFill>
                <a:srgbClr val="7030A0"/>
              </a:solidFill>
              <a:effectLst/>
              <a:latin typeface=".VnTime"/>
              <a:ea typeface="Times New Roman" panose="02020603050405020304" pitchFamily="18" charset="0"/>
              <a:cs typeface="Times New Roman" panose="02020603050405020304" pitchFamily="18" charset="0"/>
            </a:endParaRPr>
          </a:p>
          <a:p>
            <a:pPr algn="ct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bùn</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hôi</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tanh</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bùn</a:t>
            </a:r>
            <a:r>
              <a:rPr lang="en-US"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b="1" i="1" dirty="0">
              <a:solidFill>
                <a:srgbClr val="7030A0"/>
              </a:solidFill>
              <a:effectLst/>
              <a:latin typeface=".VnTime"/>
              <a:ea typeface="Times New Roman" panose="02020603050405020304" pitchFamily="18" charset="0"/>
              <a:cs typeface="Times New Roman" panose="02020603050405020304" pitchFamily="18" charset="0"/>
            </a:endParaRPr>
          </a:p>
          <a:p>
            <a:pPr algn="just"/>
            <a:r>
              <a:rPr lang="en-US" b="1" dirty="0" err="1">
                <a:solidFill>
                  <a:srgbClr val="7030A0"/>
                </a:solidFill>
                <a:effectLst/>
                <a:latin typeface="Times New Roman" panose="02020603050405020304" pitchFamily="18" charset="0"/>
                <a:ea typeface="Times New Roman" panose="02020603050405020304" pitchFamily="18" charset="0"/>
              </a:rPr>
              <a:t>Bằng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ngôn</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từ</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trong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sáng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giản</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dị</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nhất</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bài</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ca</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dao</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làm</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nổi</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bật</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hình</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latin typeface="Times New Roman" panose="02020603050405020304" pitchFamily="18" charset="0"/>
                <a:ea typeface="Times New Roman" panose="02020603050405020304" pitchFamily="18" charset="0"/>
              </a:rPr>
              <a:t>ả</a:t>
            </a:r>
            <a:r>
              <a:rPr lang="en-US" b="1" dirty="0" err="1" smtClean="0">
                <a:solidFill>
                  <a:srgbClr val="7030A0"/>
                </a:solidFill>
                <a:effectLst/>
                <a:latin typeface="Times New Roman" panose="02020603050405020304" pitchFamily="18" charset="0"/>
                <a:ea typeface="Times New Roman" panose="02020603050405020304" pitchFamily="18" charset="0"/>
              </a:rPr>
              <a:t>nh</a:t>
            </a:r>
            <a:r>
              <a:rPr lang="en-US" b="1" dirty="0" smtClean="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bông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sen</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thơm</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ngát</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đang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nở</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trên</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đầm</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lầy</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Bông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sen</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đơn</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sơ</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chân</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chất</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như</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người</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dân</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lao</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động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mang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nét</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đẹp</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bình</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dị</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thôn</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dã</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lúc</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nào</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cũng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ngan</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ngát</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toa</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hương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một</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thứ</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hương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thơm</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đặc</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biệt</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tinh</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khiết</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không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pha</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lẫn</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mùi</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vị</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nào</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khác</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Đầm</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lầy</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càng</a:t>
            </a:r>
            <a:r>
              <a:rPr lang="en-US" b="1" dirty="0">
                <a:solidFill>
                  <a:srgbClr val="7030A0"/>
                </a:solidFill>
                <a:effectLst/>
                <a:latin typeface="Times New Roman" panose="02020603050405020304" pitchFamily="18" charset="0"/>
                <a:ea typeface="Times New Roman" panose="02020603050405020304" pitchFamily="18" charset="0"/>
              </a:rPr>
              <a:t> u </a:t>
            </a:r>
            <a:r>
              <a:rPr lang="en-US" b="1" dirty="0" err="1">
                <a:solidFill>
                  <a:srgbClr val="7030A0"/>
                </a:solidFill>
                <a:effectLst/>
                <a:latin typeface="Times New Roman" panose="02020603050405020304" pitchFamily="18" charset="0"/>
                <a:ea typeface="Times New Roman" panose="02020603050405020304" pitchFamily="18" charset="0"/>
              </a:rPr>
              <a:t>tối</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thì</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bông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hoa</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lại</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càng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đẹp</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đẽ</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sáng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smtClean="0">
                <a:solidFill>
                  <a:srgbClr val="7030A0"/>
                </a:solidFill>
                <a:latin typeface="Times New Roman" panose="02020603050405020304" pitchFamily="18" charset="0"/>
                <a:ea typeface="Times New Roman" panose="02020603050405020304" pitchFamily="18" charset="0"/>
              </a:rPr>
              <a:t>ngời</a:t>
            </a:r>
            <a:r>
              <a:rPr lang="en-US" b="1" dirty="0" smtClean="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Thông</a:t>
            </a:r>
            <a:r>
              <a:rPr lang="en-US" b="1" dirty="0">
                <a:solidFill>
                  <a:srgbClr val="7030A0"/>
                </a:solidFill>
                <a:effectLst/>
                <a:latin typeface="Times New Roman" panose="02020603050405020304" pitchFamily="18" charset="0"/>
                <a:ea typeface="Times New Roman" panose="02020603050405020304" pitchFamily="18" charset="0"/>
              </a:rPr>
              <a:t> qua </a:t>
            </a:r>
            <a:r>
              <a:rPr lang="en-US" b="1" dirty="0" err="1">
                <a:solidFill>
                  <a:srgbClr val="7030A0"/>
                </a:solidFill>
                <a:effectLst/>
                <a:latin typeface="Times New Roman" panose="02020603050405020304" pitchFamily="18" charset="0"/>
                <a:ea typeface="Times New Roman" panose="02020603050405020304" pitchFamily="18" charset="0"/>
              </a:rPr>
              <a:t>bài</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ca</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dao</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hình</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ảnh</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của</a:t>
            </a:r>
            <a:r>
              <a:rPr lang="en-US" b="1" dirty="0">
                <a:solidFill>
                  <a:srgbClr val="7030A0"/>
                </a:solidFill>
                <a:effectLst/>
                <a:latin typeface="Times New Roman" panose="02020603050405020304" pitchFamily="18" charset="0"/>
                <a:ea typeface="Times New Roman" panose="02020603050405020304" pitchFamily="18" charset="0"/>
              </a:rPr>
              <a:t> con </a:t>
            </a:r>
            <a:r>
              <a:rPr lang="en-US" b="1" dirty="0" err="1">
                <a:solidFill>
                  <a:srgbClr val="7030A0"/>
                </a:solidFill>
                <a:effectLst/>
                <a:latin typeface="Times New Roman" panose="02020603050405020304" pitchFamily="18" charset="0"/>
                <a:ea typeface="Times New Roman" panose="02020603050405020304" pitchFamily="18" charset="0"/>
              </a:rPr>
              <a:t>người</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Việt</a:t>
            </a:r>
            <a:r>
              <a:rPr lang="en-US" b="1" dirty="0">
                <a:solidFill>
                  <a:srgbClr val="7030A0"/>
                </a:solidFill>
                <a:effectLst/>
                <a:latin typeface="Times New Roman" panose="02020603050405020304" pitchFamily="18" charset="0"/>
                <a:ea typeface="Times New Roman" panose="02020603050405020304" pitchFamily="18" charset="0"/>
              </a:rPr>
              <a:t> Nam </a:t>
            </a:r>
            <a:r>
              <a:rPr lang="en-US" b="1" dirty="0" err="1">
                <a:solidFill>
                  <a:srgbClr val="7030A0"/>
                </a:solidFill>
                <a:effectLst/>
                <a:latin typeface="Times New Roman" panose="02020603050405020304" pitchFamily="18" charset="0"/>
                <a:ea typeface="Times New Roman" panose="02020603050405020304" pitchFamily="18" charset="0"/>
              </a:rPr>
              <a:t>hiện</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lên</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một</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cách</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tự</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nhiên</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hợp</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lý</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đến</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tài</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tình</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Tâm</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hồn</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của</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mỗi</a:t>
            </a:r>
            <a:r>
              <a:rPr lang="en-US" b="1" dirty="0">
                <a:solidFill>
                  <a:srgbClr val="7030A0"/>
                </a:solidFill>
                <a:effectLst/>
                <a:latin typeface="Times New Roman" panose="02020603050405020304" pitchFamily="18" charset="0"/>
                <a:ea typeface="Times New Roman" panose="02020603050405020304" pitchFamily="18" charset="0"/>
              </a:rPr>
              <a:t> con </a:t>
            </a:r>
            <a:r>
              <a:rPr lang="en-US" b="1" dirty="0" err="1">
                <a:solidFill>
                  <a:srgbClr val="7030A0"/>
                </a:solidFill>
                <a:effectLst/>
                <a:latin typeface="Times New Roman" panose="02020603050405020304" pitchFamily="18" charset="0"/>
                <a:ea typeface="Times New Roman" panose="02020603050405020304" pitchFamily="18" charset="0"/>
              </a:rPr>
              <a:t>người</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được</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ví</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như</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một</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bông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hoa</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thơm</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ngát</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dù</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sống</a:t>
            </a:r>
            <a:r>
              <a:rPr lang="en-US" b="1" dirty="0">
                <a:solidFill>
                  <a:srgbClr val="7030A0"/>
                </a:solidFill>
                <a:effectLst/>
                <a:latin typeface="Times New Roman" panose="02020603050405020304" pitchFamily="18" charset="0"/>
                <a:ea typeface="Times New Roman" panose="02020603050405020304" pitchFamily="18" charset="0"/>
              </a:rPr>
              <a:t> ở </a:t>
            </a:r>
            <a:r>
              <a:rPr lang="en-US" b="1" dirty="0" err="1">
                <a:solidFill>
                  <a:srgbClr val="7030A0"/>
                </a:solidFill>
                <a:effectLst/>
                <a:latin typeface="Times New Roman" panose="02020603050405020304" pitchFamily="18" charset="0"/>
                <a:ea typeface="Times New Roman" panose="02020603050405020304" pitchFamily="18" charset="0"/>
              </a:rPr>
              <a:t>đâu</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trong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hoàn</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cảnh</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nào</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cũng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giữ</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riêng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cho</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mình</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nét</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trong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trắng</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thanh</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cao</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nguyên</a:t>
            </a:r>
            <a:r>
              <a:rPr lang="en-US" b="1" dirty="0">
                <a:solidFill>
                  <a:srgbClr val="7030A0"/>
                </a:solidFill>
                <a:effectLst/>
                <a:latin typeface="Times New Roman" panose="02020603050405020304" pitchFamily="18" charset="0"/>
                <a:ea typeface="Times New Roman" panose="02020603050405020304" pitchFamily="18" charset="0"/>
              </a:rPr>
              <a:t> </a:t>
            </a:r>
            <a:r>
              <a:rPr lang="en-US" b="1" dirty="0" err="1">
                <a:solidFill>
                  <a:srgbClr val="7030A0"/>
                </a:solidFill>
                <a:effectLst/>
                <a:latin typeface="Times New Roman" panose="02020603050405020304" pitchFamily="18" charset="0"/>
                <a:ea typeface="Times New Roman" panose="02020603050405020304" pitchFamily="18" charset="0"/>
              </a:rPr>
              <a:t>vẹn</a:t>
            </a:r>
            <a:r>
              <a:rPr lang="en-US" b="1" dirty="0">
                <a:solidFill>
                  <a:srgbClr val="7030A0"/>
                </a:solidFill>
                <a:effectLst/>
                <a:latin typeface="Times New Roman" panose="02020603050405020304" pitchFamily="18" charset="0"/>
                <a:ea typeface="Times New Roman" panose="02020603050405020304" pitchFamily="18" charset="0"/>
              </a:rPr>
              <a:t>.</a:t>
            </a:r>
            <a:endParaRPr lang="en-US" b="1" dirty="0">
              <a:solidFill>
                <a:srgbClr val="7030A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xmlns="" val="912277174"/>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6"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750" fill="hold"/>
                                        <p:tgtEl>
                                          <p:spTgt spid="13"/>
                                        </p:tgtEl>
                                        <p:attrNameLst>
                                          <p:attrName>ppt_x</p:attrName>
                                        </p:attrNameLst>
                                      </p:cBhvr>
                                      <p:tavLst>
                                        <p:tav tm="0">
                                          <p:val>
                                            <p:strVal val="1+#ppt_w/2"/>
                                          </p:val>
                                        </p:tav>
                                        <p:tav tm="100000">
                                          <p:val>
                                            <p:strVal val="#ppt_x"/>
                                          </p:val>
                                        </p:tav>
                                      </p:tavLst>
                                    </p:anim>
                                    <p:anim calcmode="lin" valueType="num">
                                      <p:cBhvr additive="base">
                                        <p:cTn id="17" dur="750" fill="hold"/>
                                        <p:tgtEl>
                                          <p:spTgt spid="13"/>
                                        </p:tgtEl>
                                        <p:attrNameLst>
                                          <p:attrName>ppt_y</p:attrName>
                                        </p:attrNameLst>
                                      </p:cBhvr>
                                      <p:tavLst>
                                        <p:tav tm="0">
                                          <p:val>
                                            <p:strVal val="1+#ppt_h/2"/>
                                          </p:val>
                                        </p:tav>
                                        <p:tav tm="100000">
                                          <p:val>
                                            <p:strVal val="#ppt_y"/>
                                          </p:val>
                                        </p:tav>
                                      </p:tavLst>
                                    </p:anim>
                                  </p:childTnLst>
                                </p:cTn>
                              </p:par>
                              <p:par>
                                <p:cTn id="18" presetID="14" presetClass="entr" presetSubtype="1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400000">
            <a:off x="4743315" y="-1220620"/>
            <a:ext cx="4236220" cy="7875640"/>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972089" y="3466531"/>
            <a:ext cx="3704528" cy="3391469"/>
          </a:xfrm>
          <a:prstGeom prst="rect">
            <a:avLst/>
          </a:prstGeom>
        </p:spPr>
      </p:pic>
      <p:pic>
        <p:nvPicPr>
          <p:cNvPr id="25" name="图片 2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0" y="3756408"/>
            <a:ext cx="3793314" cy="3101592"/>
          </a:xfrm>
          <a:prstGeom prst="rect">
            <a:avLst/>
          </a:prstGeom>
        </p:spPr>
      </p:pic>
      <p:pic>
        <p:nvPicPr>
          <p:cNvPr id="26" name="图片 25"/>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142041" y="1"/>
            <a:ext cx="5096177" cy="4854160"/>
          </a:xfrm>
          <a:prstGeom prst="rect">
            <a:avLst/>
          </a:prstGeom>
        </p:spPr>
      </p:pic>
      <p:sp>
        <p:nvSpPr>
          <p:cNvPr id="27" name="文本框 26"/>
          <p:cNvSpPr txBox="1"/>
          <p:nvPr/>
        </p:nvSpPr>
        <p:spPr>
          <a:xfrm>
            <a:off x="3527004" y="2362891"/>
            <a:ext cx="629542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sng" strike="noStrike" kern="1200" cap="none" spc="0" normalizeH="0" baseline="0" noProof="0" dirty="0" smtClean="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TỔNG</a:t>
            </a:r>
            <a:r>
              <a:rPr kumimoji="0" lang="en-US" altLang="zh-CN" sz="8000" b="1" i="0" u="sng" strike="noStrike" kern="1200" cap="none" spc="0" normalizeH="0" noProof="0" dirty="0" smtClean="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KẾT</a:t>
            </a:r>
            <a:endParaRPr kumimoji="0" lang="zh-CN" altLang="en-US" sz="8000" b="1" i="0" u="sng"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文本框 27"/>
          <p:cNvSpPr txBox="1"/>
          <p:nvPr/>
        </p:nvSpPr>
        <p:spPr>
          <a:xfrm>
            <a:off x="6399224" y="982174"/>
            <a:ext cx="1420473"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FF0000"/>
                </a:solidFill>
                <a:effectLst/>
                <a:uLnTx/>
                <a:uFillTx/>
                <a:latin typeface="幼圆" panose="02010509060101010101" pitchFamily="49" charset="-122"/>
                <a:ea typeface="幼圆" panose="02010509060101010101" pitchFamily="49" charset="-122"/>
                <a:cs typeface="+mn-cs"/>
              </a:rPr>
              <a:t>III</a:t>
            </a:r>
            <a:endParaRPr kumimoji="0" lang="zh-CN" altLang="en-US" sz="5400" b="1" i="0" u="none" strike="noStrike" kern="1200" cap="none" spc="0" normalizeH="0" baseline="0" noProof="0" dirty="0">
              <a:ln>
                <a:noFill/>
              </a:ln>
              <a:solidFill>
                <a:srgbClr val="FF0000"/>
              </a:solidFill>
              <a:effectLst/>
              <a:uLnTx/>
              <a:uFillTx/>
              <a:latin typeface="幼圆" panose="02010509060101010101" pitchFamily="49" charset="-122"/>
              <a:ea typeface="幼圆" panose="02010509060101010101" pitchFamily="49" charset="-122"/>
              <a:cs typeface="+mn-cs"/>
            </a:endParaRPr>
          </a:p>
        </p:txBody>
      </p:sp>
      <p:pic>
        <p:nvPicPr>
          <p:cNvPr id="29" name="图片 2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596557" y="0"/>
            <a:ext cx="2455592" cy="2022691"/>
          </a:xfrm>
          <a:prstGeom prst="rect">
            <a:avLst/>
          </a:prstGeom>
        </p:spPr>
      </p:pic>
    </p:spTree>
    <p:extLst>
      <p:ext uri="{BB962C8B-B14F-4D97-AF65-F5344CB8AC3E}">
        <p14:creationId xmlns:p14="http://schemas.microsoft.com/office/powerpoint/2010/main" xmlns="" val="2784382427"/>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900" decel="100000" fill="hold"/>
                                        <p:tgtEl>
                                          <p:spTgt spid="2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16" presetClass="entr" presetSubtype="21"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56" presetClass="entr" presetSubtype="0" fill="hold" grpId="0" nodeType="clickEffect">
                                  <p:stCondLst>
                                    <p:cond delay="0"/>
                                  </p:stCondLst>
                                  <p:iterate type="lt">
                                    <p:tmPct val="10000"/>
                                  </p:iterate>
                                  <p:childTnLst>
                                    <p:set>
                                      <p:cBhvr>
                                        <p:cTn id="38" dur="1" fill="hold">
                                          <p:stCondLst>
                                            <p:cond delay="0"/>
                                          </p:stCondLst>
                                        </p:cTn>
                                        <p:tgtEl>
                                          <p:spTgt spid="27"/>
                                        </p:tgtEl>
                                        <p:attrNameLst>
                                          <p:attrName>style.visibility</p:attrName>
                                        </p:attrNameLst>
                                      </p:cBhvr>
                                      <p:to>
                                        <p:strVal val="visible"/>
                                      </p:to>
                                    </p:set>
                                    <p:anim by="(-#ppt_w*2)" calcmode="lin" valueType="num">
                                      <p:cBhvr rctx="PPT">
                                        <p:cTn id="39" dur="500" autoRev="1" fill="hold">
                                          <p:stCondLst>
                                            <p:cond delay="0"/>
                                          </p:stCondLst>
                                        </p:cTn>
                                        <p:tgtEl>
                                          <p:spTgt spid="27"/>
                                        </p:tgtEl>
                                        <p:attrNameLst>
                                          <p:attrName>ppt_w</p:attrName>
                                        </p:attrNameLst>
                                      </p:cBhvr>
                                    </p:anim>
                                    <p:anim by="(#ppt_w*0.50)" calcmode="lin" valueType="num">
                                      <p:cBhvr>
                                        <p:cTn id="40" dur="500" decel="50000" autoRev="1" fill="hold">
                                          <p:stCondLst>
                                            <p:cond delay="0"/>
                                          </p:stCondLst>
                                        </p:cTn>
                                        <p:tgtEl>
                                          <p:spTgt spid="27"/>
                                        </p:tgtEl>
                                        <p:attrNameLst>
                                          <p:attrName>ppt_x</p:attrName>
                                        </p:attrNameLst>
                                      </p:cBhvr>
                                    </p:anim>
                                    <p:anim from="(-#ppt_h/2)" to="(#ppt_y)" calcmode="lin" valueType="num">
                                      <p:cBhvr>
                                        <p:cTn id="41" dur="1000" fill="hold">
                                          <p:stCondLst>
                                            <p:cond delay="0"/>
                                          </p:stCondLst>
                                        </p:cTn>
                                        <p:tgtEl>
                                          <p:spTgt spid="27"/>
                                        </p:tgtEl>
                                        <p:attrNameLst>
                                          <p:attrName>ppt_y</p:attrName>
                                        </p:attrNameLst>
                                      </p:cBhvr>
                                    </p:anim>
                                    <p:animRot by="21600000">
                                      <p:cBhvr>
                                        <p:cTn id="42" dur="1000" fill="hold">
                                          <p:stCondLst>
                                            <p:cond delay="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229557" y="4557932"/>
            <a:ext cx="2300068" cy="2300068"/>
          </a:xfrm>
          <a:prstGeom prst="rect">
            <a:avLst/>
          </a:prstGeom>
        </p:spPr>
      </p:pic>
      <p:sp>
        <p:nvSpPr>
          <p:cNvPr id="7" name="íṩ1ïḓê">
            <a:extLst>
              <a:ext uri="{FF2B5EF4-FFF2-40B4-BE49-F238E27FC236}">
                <a16:creationId xmlns:a16="http://schemas.microsoft.com/office/drawing/2014/main" xmlns="" id="{5C05D56A-1B16-D9A9-696A-3970046ADC77}"/>
              </a:ext>
            </a:extLst>
          </p:cNvPr>
          <p:cNvSpPr/>
          <p:nvPr/>
        </p:nvSpPr>
        <p:spPr>
          <a:xfrm>
            <a:off x="7295792" y="2308809"/>
            <a:ext cx="2072481" cy="492756"/>
          </a:xfrm>
          <a:prstGeom prst="roundRect">
            <a:avLst>
              <a:gd name="adj" fmla="val 50000"/>
            </a:avLst>
          </a:prstGeom>
          <a:solidFill>
            <a:srgbClr val="FFFFFF"/>
          </a:solidFill>
          <a:ln w="3175" cap="flat" cmpd="sng" algn="ctr">
            <a:solidFill>
              <a:srgbClr val="FFFFFF">
                <a:lumMod val="50000"/>
              </a:srgbClr>
            </a:solidFill>
            <a:prstDash val="solid"/>
            <a:miter lim="800000"/>
          </a:ln>
          <a:effectLst/>
        </p:spPr>
        <p:txBody>
          <a:bodyPr wrap="square" lIns="91440" tIns="45720" rIns="91440" bIns="45720" anchor="ct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 </a:t>
            </a:r>
            <a:endParaRPr kumimoji="0"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8" name="ïşļîďe">
            <a:extLst>
              <a:ext uri="{FF2B5EF4-FFF2-40B4-BE49-F238E27FC236}">
                <a16:creationId xmlns:a16="http://schemas.microsoft.com/office/drawing/2014/main" xmlns="" id="{6006F984-9047-591B-D87C-579019519C2C}"/>
              </a:ext>
            </a:extLst>
          </p:cNvPr>
          <p:cNvSpPr/>
          <p:nvPr/>
        </p:nvSpPr>
        <p:spPr>
          <a:xfrm>
            <a:off x="7057665" y="4255458"/>
            <a:ext cx="2072481" cy="492756"/>
          </a:xfrm>
          <a:prstGeom prst="roundRect">
            <a:avLst>
              <a:gd name="adj" fmla="val 50000"/>
            </a:avLst>
          </a:prstGeom>
          <a:solidFill>
            <a:srgbClr val="FFFFFF"/>
          </a:solidFill>
          <a:ln w="3175" cap="flat" cmpd="sng" algn="ctr">
            <a:solidFill>
              <a:srgbClr val="EA7734"/>
            </a:solidFill>
            <a:prstDash val="solid"/>
            <a:miter lim="800000"/>
          </a:ln>
          <a:effectLst/>
        </p:spPr>
        <p:txBody>
          <a:bodyPr wrap="square" lIns="91440" tIns="45720" rIns="91440" bIns="45720" anchor="ct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 </a:t>
            </a:r>
            <a:endParaRPr kumimoji="0"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9" name="文本框 50">
            <a:extLst>
              <a:ext uri="{FF2B5EF4-FFF2-40B4-BE49-F238E27FC236}">
                <a16:creationId xmlns:a16="http://schemas.microsoft.com/office/drawing/2014/main" xmlns="" id="{1F164EC9-04B8-853C-4154-5D97CCEB7839}"/>
              </a:ext>
            </a:extLst>
          </p:cNvPr>
          <p:cNvSpPr txBox="1"/>
          <p:nvPr/>
        </p:nvSpPr>
        <p:spPr>
          <a:xfrm>
            <a:off x="7576630" y="2152013"/>
            <a:ext cx="1510803" cy="74251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ct val="150000"/>
              </a:lnSpc>
              <a:buClrTx/>
              <a:buFontTx/>
              <a:buNone/>
              <a:defRPr/>
            </a:pPr>
            <a:r>
              <a:rPr lang="en-US" altLang="zh-CN" sz="3200" b="1">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01</a:t>
            </a:r>
            <a:endParaRPr lang="zh-CN" altLang="en-US" sz="3200" b="1"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10" name="文本框 51">
            <a:extLst>
              <a:ext uri="{FF2B5EF4-FFF2-40B4-BE49-F238E27FC236}">
                <a16:creationId xmlns:a16="http://schemas.microsoft.com/office/drawing/2014/main" xmlns="" id="{8D0404EC-9329-381B-5E99-059CC9CE4A46}"/>
              </a:ext>
            </a:extLst>
          </p:cNvPr>
          <p:cNvSpPr txBox="1"/>
          <p:nvPr/>
        </p:nvSpPr>
        <p:spPr>
          <a:xfrm>
            <a:off x="4493172" y="2841416"/>
            <a:ext cx="7585693"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200" b="1" i="1" kern="100" dirty="0">
                <a:solidFill>
                  <a:srgbClr val="7030A0"/>
                </a:solidFill>
                <a:latin typeface="Times New Roman" panose="02020603050405020304" pitchFamily="18" charset="0"/>
                <a:ea typeface="SimSun" panose="02010600030101010101" pitchFamily="2" charset="-122"/>
              </a:rPr>
              <a:t>Theo em, nội dung của văn bản là gì?</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14" name="文本框 52">
            <a:extLst>
              <a:ext uri="{FF2B5EF4-FFF2-40B4-BE49-F238E27FC236}">
                <a16:creationId xmlns:a16="http://schemas.microsoft.com/office/drawing/2014/main" xmlns="" id="{94CAF20C-45FD-98FB-50BA-406CB6316C2A}"/>
              </a:ext>
            </a:extLst>
          </p:cNvPr>
          <p:cNvSpPr txBox="1"/>
          <p:nvPr/>
        </p:nvSpPr>
        <p:spPr>
          <a:xfrm>
            <a:off x="7388891" y="4072108"/>
            <a:ext cx="1510803" cy="74251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ct val="150000"/>
              </a:lnSpc>
              <a:buClrTx/>
              <a:buFontTx/>
              <a:buNone/>
              <a:defRPr/>
            </a:pPr>
            <a:r>
              <a:rPr lang="en-US" altLang="zh-CN" sz="3200" b="1">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02</a:t>
            </a:r>
            <a:endParaRPr lang="zh-CN" altLang="en-US" sz="3200" b="1"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15" name="文本框 53">
            <a:extLst>
              <a:ext uri="{FF2B5EF4-FFF2-40B4-BE49-F238E27FC236}">
                <a16:creationId xmlns:a16="http://schemas.microsoft.com/office/drawing/2014/main" xmlns="" id="{6D94EF38-DF83-85A0-2698-6F6DC55B579C}"/>
              </a:ext>
            </a:extLst>
          </p:cNvPr>
          <p:cNvSpPr txBox="1"/>
          <p:nvPr/>
        </p:nvSpPr>
        <p:spPr>
          <a:xfrm>
            <a:off x="4682359" y="4600501"/>
            <a:ext cx="6230918" cy="229748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3200" b="1" i="1"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Nghệ thuật đặc sắc được thể hiện qua văn bản</a:t>
            </a:r>
            <a:r>
              <a:rPr lang="en-US" sz="3200" b="1" i="1"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a:t>
            </a:r>
            <a:endParaRPr lang="en-US" sz="3200" b="1" dirty="0">
              <a:solidFill>
                <a:srgbClr val="7030A0"/>
              </a:solidFill>
              <a:latin typeface=".VnTime"/>
              <a:ea typeface="Times New Roman" panose="02020603050405020304" pitchFamily="18" charset="0"/>
              <a:cs typeface="Times New Roman" panose="02020603050405020304" pitchFamily="18" charset="0"/>
            </a:endParaRPr>
          </a:p>
          <a:p>
            <a:pPr algn="ctr" defTabSz="457200">
              <a:lnSpc>
                <a:spcPct val="150000"/>
              </a:lnSpc>
              <a:buClrTx/>
              <a:buFontTx/>
              <a:buNone/>
              <a:defRPr/>
            </a:pPr>
            <a:endParaRPr lang="zh-CN" altLang="en-US" sz="3200" b="1" dirty="0">
              <a:solidFill>
                <a:srgbClr val="7030A0"/>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16" name="Freeform 81">
            <a:extLst>
              <a:ext uri="{FF2B5EF4-FFF2-40B4-BE49-F238E27FC236}">
                <a16:creationId xmlns:a16="http://schemas.microsoft.com/office/drawing/2014/main" xmlns="" id="{0CFD9809-72C5-0B50-109E-8AB1C98380C1}"/>
              </a:ext>
            </a:extLst>
          </p:cNvPr>
          <p:cNvSpPr>
            <a:spLocks noEditPoints="1"/>
          </p:cNvSpPr>
          <p:nvPr/>
        </p:nvSpPr>
        <p:spPr bwMode="auto">
          <a:xfrm>
            <a:off x="8093906" y="1713331"/>
            <a:ext cx="476250"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rgbClr val="FFFFFF"/>
            </a:solidFill>
            <a:round/>
          </a:ln>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sp>
        <p:nvSpPr>
          <p:cNvPr id="17" name="Freeform 81">
            <a:extLst>
              <a:ext uri="{FF2B5EF4-FFF2-40B4-BE49-F238E27FC236}">
                <a16:creationId xmlns:a16="http://schemas.microsoft.com/office/drawing/2014/main" xmlns="" id="{39CA020D-F996-6BB6-4E9F-B42792BC1635}"/>
              </a:ext>
            </a:extLst>
          </p:cNvPr>
          <p:cNvSpPr>
            <a:spLocks noEditPoints="1"/>
          </p:cNvSpPr>
          <p:nvPr/>
        </p:nvSpPr>
        <p:spPr bwMode="auto">
          <a:xfrm>
            <a:off x="7906167" y="3666617"/>
            <a:ext cx="476250"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rgbClr val="FFFFFF"/>
            </a:solidFill>
            <a:round/>
          </a:ln>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pic>
        <p:nvPicPr>
          <p:cNvPr id="18" name="图片 1" descr="26637be511cb1a31f16797f916c7a215">
            <a:extLst>
              <a:ext uri="{FF2B5EF4-FFF2-40B4-BE49-F238E27FC236}">
                <a16:creationId xmlns:a16="http://schemas.microsoft.com/office/drawing/2014/main" xmlns="" id="{B04E9FEB-D28B-EE03-8BC5-E9DF0C1878A9}"/>
              </a:ext>
            </a:extLst>
          </p:cNvPr>
          <p:cNvPicPr>
            <a:picLocks noChangeAspect="1"/>
          </p:cNvPicPr>
          <p:nvPr/>
        </p:nvPicPr>
        <p:blipFill>
          <a:blip r:embed="rId7"/>
          <a:stretch>
            <a:fillRect/>
          </a:stretch>
        </p:blipFill>
        <p:spPr>
          <a:xfrm>
            <a:off x="624204" y="1922977"/>
            <a:ext cx="4252595" cy="4252595"/>
          </a:xfrm>
          <a:prstGeom prst="rect">
            <a:avLst/>
          </a:prstGeom>
        </p:spPr>
      </p:pic>
    </p:spTree>
    <p:custDataLst>
      <p:tags r:id="rId1"/>
    </p:custDataLst>
    <p:extLst>
      <p:ext uri="{BB962C8B-B14F-4D97-AF65-F5344CB8AC3E}">
        <p14:creationId xmlns:p14="http://schemas.microsoft.com/office/powerpoint/2010/main" xmlns="" val="281587638"/>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13"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plus(in)">
                                      <p:cBhvr>
                                        <p:cTn id="15" dur="2000"/>
                                        <p:tgtEl>
                                          <p:spTgt spid="18"/>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4" grpId="0"/>
      <p:bldP spid="15" grpId="0"/>
      <p:bldP spid="16" grpId="0"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2597811" y="672177"/>
            <a:ext cx="11329159" cy="675839"/>
            <a:chOff x="-2733979" y="705597"/>
            <a:chExt cx="11329159"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2733979" y="705597"/>
              <a:ext cx="11329159"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spAutoFit/>
            </a:bodyPr>
            <a:lstStyle/>
            <a:p>
              <a:pPr algn="ctr"/>
              <a:r>
                <a:rPr lang="en-US" altLang="zh-CN" sz="32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1. </a:t>
              </a:r>
              <a:r>
                <a:rPr lang="en-US" altLang="zh-CN" sz="3200" b="1"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Nội</a:t>
              </a:r>
              <a:r>
                <a:rPr lang="en-US" altLang="zh-CN" sz="32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dung</a:t>
              </a:r>
              <a:endParaRPr lang="zh-CN" altLang="en-US" sz="32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sp>
        <p:nvSpPr>
          <p:cNvPr id="5" name="椭圆 3">
            <a:extLst>
              <a:ext uri="{FF2B5EF4-FFF2-40B4-BE49-F238E27FC236}">
                <a16:creationId xmlns:a16="http://schemas.microsoft.com/office/drawing/2014/main" xmlns="" id="{81DDD0BB-3AB4-9249-C11D-9D89F8864F84}"/>
              </a:ext>
            </a:extLst>
          </p:cNvPr>
          <p:cNvSpPr/>
          <p:nvPr/>
        </p:nvSpPr>
        <p:spPr>
          <a:xfrm>
            <a:off x="3619500" y="1633220"/>
            <a:ext cx="4395470" cy="4395470"/>
          </a:xfrm>
          <a:prstGeom prst="ellipse">
            <a:avLst/>
          </a:prstGeom>
          <a:noFill/>
          <a:ln w="31750"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6" name="图片 2" descr="46442ac69ea677f54d2e9339c5d383d3">
            <a:extLst>
              <a:ext uri="{FF2B5EF4-FFF2-40B4-BE49-F238E27FC236}">
                <a16:creationId xmlns:a16="http://schemas.microsoft.com/office/drawing/2014/main" xmlns="" id="{0DC9B037-3977-E87E-98CF-53B9E368C6F8}"/>
              </a:ext>
            </a:extLst>
          </p:cNvPr>
          <p:cNvPicPr>
            <a:picLocks noChangeAspect="1"/>
          </p:cNvPicPr>
          <p:nvPr/>
        </p:nvPicPr>
        <p:blipFill>
          <a:blip r:embed="rId6"/>
          <a:stretch>
            <a:fillRect/>
          </a:stretch>
        </p:blipFill>
        <p:spPr>
          <a:xfrm>
            <a:off x="8014970" y="1442586"/>
            <a:ext cx="3896517" cy="5035550"/>
          </a:xfrm>
          <a:prstGeom prst="rect">
            <a:avLst/>
          </a:prstGeom>
        </p:spPr>
      </p:pic>
      <p:sp>
        <p:nvSpPr>
          <p:cNvPr id="7" name="椭圆 4">
            <a:extLst>
              <a:ext uri="{FF2B5EF4-FFF2-40B4-BE49-F238E27FC236}">
                <a16:creationId xmlns:a16="http://schemas.microsoft.com/office/drawing/2014/main" xmlns="" id="{21ECD589-DCC5-F3E9-7BC2-714A2F6D8210}"/>
              </a:ext>
            </a:extLst>
          </p:cNvPr>
          <p:cNvSpPr/>
          <p:nvPr/>
        </p:nvSpPr>
        <p:spPr>
          <a:xfrm>
            <a:off x="1620551" y="2549162"/>
            <a:ext cx="2160790" cy="214272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9" name="TextBox 8">
            <a:extLst>
              <a:ext uri="{FF2B5EF4-FFF2-40B4-BE49-F238E27FC236}">
                <a16:creationId xmlns:a16="http://schemas.microsoft.com/office/drawing/2014/main" xmlns="" id="{3140238F-9CDD-10A5-FC15-1D79DE16BE30}"/>
              </a:ext>
            </a:extLst>
          </p:cNvPr>
          <p:cNvSpPr txBox="1"/>
          <p:nvPr/>
        </p:nvSpPr>
        <p:spPr>
          <a:xfrm>
            <a:off x="3898264" y="2542768"/>
            <a:ext cx="4116706" cy="3108543"/>
          </a:xfrm>
          <a:prstGeom prst="rect">
            <a:avLst/>
          </a:prstGeom>
          <a:noFill/>
        </p:spPr>
        <p:txBody>
          <a:bodyPr wrap="square">
            <a:spAutoFit/>
          </a:bodyPr>
          <a:lstStyle/>
          <a:p>
            <a:pPr algn="ctr"/>
            <a:r>
              <a:rPr lang="en-US" sz="2800" b="1" dirty="0" err="1">
                <a:effectLst/>
                <a:latin typeface="Times New Roman" panose="02020603050405020304" pitchFamily="18" charset="0"/>
                <a:ea typeface="Times New Roman" panose="02020603050405020304" pitchFamily="18" charset="0"/>
              </a:rPr>
              <a:t>Nhấn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mạnh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khẳng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định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tầng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nghĩa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tiếp</a:t>
            </a:r>
            <a:r>
              <a:rPr lang="en-US" sz="2800" b="1"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miêu</a:t>
            </a:r>
            <a:r>
              <a:rPr lang="en-US" sz="2800" dirty="0">
                <a:effectLst/>
                <a:latin typeface="Times New Roman" panose="02020603050405020304" pitchFamily="18" charset="0"/>
                <a:ea typeface="Times New Roman" panose="02020603050405020304" pitchFamily="18" charset="0"/>
              </a:rPr>
              <a:t> tả </a:t>
            </a:r>
            <a:r>
              <a:rPr lang="en-US" sz="2800" dirty="0" err="1">
                <a:effectLst/>
                <a:latin typeface="Times New Roman" panose="02020603050405020304" pitchFamily="18" charset="0"/>
                <a:ea typeface="Times New Roman" panose="02020603050405020304" pitchFamily="18" charset="0"/>
              </a:rPr>
              <a:t>ve</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đẹp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sen</a:t>
            </a:r>
            <a:r>
              <a:rPr lang="en-US" sz="2800"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tầng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nghĩa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biểu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tượng</a:t>
            </a:r>
            <a:r>
              <a:rPr lang="en-US" sz="2800" b="1"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cách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cao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vững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phẩm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a:t>
            </a:r>
            <a:r>
              <a:rPr lang="en-US" sz="2800" dirty="0">
                <a:effectLst/>
                <a:latin typeface="Times New Roman" panose="02020603050405020304" pitchFamily="18" charset="0"/>
                <a:ea typeface="Times New Roman" panose="02020603050405020304" pitchFamily="18" charset="0"/>
              </a:rPr>
              <a: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của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hình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ảnh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hoa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sen</a:t>
            </a:r>
            <a:r>
              <a:rPr lang="en-US" sz="2800" b="1" dirty="0">
                <a:effectLst/>
                <a:latin typeface="Times New Roman" panose="02020603050405020304" pitchFamily="18" charset="0"/>
                <a:ea typeface="Times New Roman" panose="02020603050405020304" pitchFamily="18" charset="0"/>
              </a:rPr>
              <a:t> </a:t>
            </a:r>
            <a:endParaRPr lang="en-US" sz="4800" b="1" dirty="0"/>
          </a:p>
        </p:txBody>
      </p:sp>
      <p:pic>
        <p:nvPicPr>
          <p:cNvPr id="10" name="图片 1" descr="395a1cb33a233df7db466afcc1fba008">
            <a:extLst>
              <a:ext uri="{FF2B5EF4-FFF2-40B4-BE49-F238E27FC236}">
                <a16:creationId xmlns:a16="http://schemas.microsoft.com/office/drawing/2014/main" xmlns="" id="{F1F82446-0176-2344-2098-A7B9A15ECB88}"/>
              </a:ext>
            </a:extLst>
          </p:cNvPr>
          <p:cNvPicPr>
            <a:picLocks noChangeAspect="1"/>
          </p:cNvPicPr>
          <p:nvPr/>
        </p:nvPicPr>
        <p:blipFill>
          <a:blip r:embed="rId7"/>
          <a:srcRect/>
          <a:stretch>
            <a:fillRect/>
          </a:stretch>
        </p:blipFill>
        <p:spPr>
          <a:xfrm>
            <a:off x="1624849" y="2331964"/>
            <a:ext cx="1994651" cy="2359921"/>
          </a:xfrm>
          <a:prstGeom prst="rect">
            <a:avLst/>
          </a:prstGeom>
        </p:spPr>
      </p:pic>
    </p:spTree>
    <p:custDataLst>
      <p:tags r:id="rId1"/>
    </p:custDataLst>
    <p:extLst>
      <p:ext uri="{BB962C8B-B14F-4D97-AF65-F5344CB8AC3E}">
        <p14:creationId xmlns:p14="http://schemas.microsoft.com/office/powerpoint/2010/main" xmlns="" val="265345796"/>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3"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par>
                                <p:cTn id="18" presetID="3"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par>
                                <p:cTn id="24" presetID="47"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2597811" y="672177"/>
            <a:ext cx="11329159" cy="675839"/>
            <a:chOff x="-2733979" y="705597"/>
            <a:chExt cx="11329159"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2733979" y="705597"/>
              <a:ext cx="11329159"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spAutoFit/>
            </a:bodyPr>
            <a:lstStyle/>
            <a:p>
              <a:pPr algn="ctr"/>
              <a:r>
                <a:rPr lang="en-US" altLang="zh-CN" sz="32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2. </a:t>
              </a:r>
              <a:r>
                <a:rPr lang="en-US" altLang="zh-CN" sz="3200" b="1"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Nghệ</a:t>
              </a:r>
              <a:r>
                <a:rPr lang="en-US" altLang="zh-CN" sz="32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thuật</a:t>
              </a:r>
              <a:endParaRPr lang="zh-CN" altLang="en-US" sz="32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grpSp>
        <p:nvGrpSpPr>
          <p:cNvPr id="5" name="组合 11">
            <a:extLst>
              <a:ext uri="{FF2B5EF4-FFF2-40B4-BE49-F238E27FC236}">
                <a16:creationId xmlns:a16="http://schemas.microsoft.com/office/drawing/2014/main" xmlns="" id="{E264FE07-E56B-C6C4-C4E2-91FE28BFF7A5}"/>
              </a:ext>
            </a:extLst>
          </p:cNvPr>
          <p:cNvGrpSpPr/>
          <p:nvPr/>
        </p:nvGrpSpPr>
        <p:grpSpPr>
          <a:xfrm>
            <a:off x="200660" y="1840230"/>
            <a:ext cx="5704840" cy="3898265"/>
            <a:chOff x="-877" y="2916"/>
            <a:chExt cx="8984" cy="6139"/>
          </a:xfrm>
        </p:grpSpPr>
        <p:sp>
          <p:nvSpPr>
            <p:cNvPr id="7" name="矩形 2">
              <a:extLst>
                <a:ext uri="{FF2B5EF4-FFF2-40B4-BE49-F238E27FC236}">
                  <a16:creationId xmlns:a16="http://schemas.microsoft.com/office/drawing/2014/main" xmlns="" id="{CCE36C64-8EF7-09DB-028E-2174872CEAB5}"/>
                </a:ext>
              </a:extLst>
            </p:cNvPr>
            <p:cNvSpPr/>
            <p:nvPr/>
          </p:nvSpPr>
          <p:spPr>
            <a:xfrm>
              <a:off x="1665" y="2916"/>
              <a:ext cx="5590" cy="6139"/>
            </a:xfrm>
            <a:prstGeom prst="rect">
              <a:avLst/>
            </a:prstGeom>
            <a:noFill/>
            <a:ln w="25400">
              <a:solidFill>
                <a:srgbClr val="01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 descr="758PICI58PICjWI686YfW6V9h_PIC2018">
              <a:extLst>
                <a:ext uri="{FF2B5EF4-FFF2-40B4-BE49-F238E27FC236}">
                  <a16:creationId xmlns:a16="http://schemas.microsoft.com/office/drawing/2014/main" xmlns="" id="{74C7AC02-7BB5-3AAF-F261-61BF5FCC202D}"/>
                </a:ext>
              </a:extLst>
            </p:cNvPr>
            <p:cNvPicPr>
              <a:picLocks noChangeAspect="1"/>
            </p:cNvPicPr>
            <p:nvPr/>
          </p:nvPicPr>
          <p:blipFill>
            <a:blip r:embed="rId6" cstate="print"/>
            <a:stretch>
              <a:fillRect/>
            </a:stretch>
          </p:blipFill>
          <p:spPr>
            <a:xfrm>
              <a:off x="-877" y="3516"/>
              <a:ext cx="2887" cy="4940"/>
            </a:xfrm>
            <a:prstGeom prst="rect">
              <a:avLst/>
            </a:prstGeom>
          </p:spPr>
        </p:pic>
        <p:sp>
          <p:nvSpPr>
            <p:cNvPr id="9" name="矩形 3">
              <a:extLst>
                <a:ext uri="{FF2B5EF4-FFF2-40B4-BE49-F238E27FC236}">
                  <a16:creationId xmlns:a16="http://schemas.microsoft.com/office/drawing/2014/main" xmlns="" id="{CDBAE7E3-2DE7-AE2F-2330-5CEA5BCC2313}"/>
                </a:ext>
              </a:extLst>
            </p:cNvPr>
            <p:cNvSpPr/>
            <p:nvPr/>
          </p:nvSpPr>
          <p:spPr>
            <a:xfrm>
              <a:off x="7276" y="4049"/>
              <a:ext cx="831" cy="3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22">
              <a:extLst>
                <a:ext uri="{FF2B5EF4-FFF2-40B4-BE49-F238E27FC236}">
                  <a16:creationId xmlns:a16="http://schemas.microsoft.com/office/drawing/2014/main" xmlns="" id="{FEF32884-B1F1-205A-6966-AC3794D9BC8A}"/>
                </a:ext>
              </a:extLst>
            </p:cNvPr>
            <p:cNvSpPr txBox="1"/>
            <p:nvPr/>
          </p:nvSpPr>
          <p:spPr>
            <a:xfrm>
              <a:off x="7276" y="5573"/>
              <a:ext cx="797" cy="1231"/>
            </a:xfrm>
            <a:prstGeom prst="rect">
              <a:avLst/>
            </a:prstGeom>
            <a:noFill/>
          </p:spPr>
          <p:txBody>
            <a:bodyPr vert="horz" wrap="square" rtlCol="0">
              <a:spAutoFit/>
            </a:bodyPr>
            <a:lstStyle/>
            <a:p>
              <a:pPr lvl="0" algn="l">
                <a:lnSpc>
                  <a:spcPct val="80000"/>
                </a:lnSpc>
                <a:buClrTx/>
                <a:buSzTx/>
                <a:buFontTx/>
              </a:pPr>
              <a:r>
                <a:rPr lang="en-US" altLang="zh-CN" sz="2800" dirty="0">
                  <a:solidFill>
                    <a:srgbClr val="46756B"/>
                  </a:solidFill>
                  <a:latin typeface="字魂56号-洪亮毛笔隶书简体" panose="00000500000000000000" charset="-122"/>
                  <a:ea typeface="字魂56号-洪亮毛笔隶书简体" panose="00000500000000000000" charset="-122"/>
                  <a:sym typeface="+mn-ea"/>
                </a:rPr>
                <a:t>0</a:t>
              </a:r>
            </a:p>
            <a:p>
              <a:pPr lvl="0" algn="l">
                <a:lnSpc>
                  <a:spcPct val="80000"/>
                </a:lnSpc>
                <a:buClrTx/>
                <a:buSzTx/>
                <a:buFontTx/>
              </a:pPr>
              <a:r>
                <a:rPr lang="en-US" altLang="zh-CN" sz="2800" dirty="0">
                  <a:solidFill>
                    <a:srgbClr val="46756B"/>
                  </a:solidFill>
                  <a:latin typeface="字魂56号-洪亮毛笔隶书简体" panose="00000500000000000000" charset="-122"/>
                  <a:ea typeface="字魂56号-洪亮毛笔隶书简体" panose="00000500000000000000" charset="-122"/>
                  <a:sym typeface="+mn-ea"/>
                </a:rPr>
                <a:t>1</a:t>
              </a:r>
              <a:endParaRPr lang="zh-CN" altLang="en-US" sz="2800" dirty="0">
                <a:solidFill>
                  <a:srgbClr val="46756B"/>
                </a:solidFill>
                <a:latin typeface="字魂56号-洪亮毛笔隶书简体" panose="00000500000000000000" charset="-122"/>
                <a:ea typeface="字魂56号-洪亮毛笔隶书简体" panose="00000500000000000000" charset="-122"/>
                <a:sym typeface="+mn-ea"/>
              </a:endParaRPr>
            </a:p>
          </p:txBody>
        </p:sp>
      </p:grpSp>
      <p:grpSp>
        <p:nvGrpSpPr>
          <p:cNvPr id="15" name="组合 26">
            <a:extLst>
              <a:ext uri="{FF2B5EF4-FFF2-40B4-BE49-F238E27FC236}">
                <a16:creationId xmlns:a16="http://schemas.microsoft.com/office/drawing/2014/main" xmlns="" id="{1656685F-25A8-E25F-798A-E78C6B4D82C3}"/>
              </a:ext>
            </a:extLst>
          </p:cNvPr>
          <p:cNvGrpSpPr/>
          <p:nvPr/>
        </p:nvGrpSpPr>
        <p:grpSpPr>
          <a:xfrm flipH="1">
            <a:off x="5423535" y="1911350"/>
            <a:ext cx="6977380" cy="3898265"/>
            <a:chOff x="-1286" y="3010"/>
            <a:chExt cx="10988" cy="6139"/>
          </a:xfrm>
        </p:grpSpPr>
        <p:sp>
          <p:nvSpPr>
            <p:cNvPr id="17" name="矩形 28">
              <a:extLst>
                <a:ext uri="{FF2B5EF4-FFF2-40B4-BE49-F238E27FC236}">
                  <a16:creationId xmlns:a16="http://schemas.microsoft.com/office/drawing/2014/main" xmlns="" id="{2AE86012-AD05-43CF-E13A-805C35A2890C}"/>
                </a:ext>
              </a:extLst>
            </p:cNvPr>
            <p:cNvSpPr/>
            <p:nvPr/>
          </p:nvSpPr>
          <p:spPr>
            <a:xfrm>
              <a:off x="1658" y="3010"/>
              <a:ext cx="6010" cy="6139"/>
            </a:xfrm>
            <a:prstGeom prst="rect">
              <a:avLst/>
            </a:prstGeom>
            <a:noFill/>
            <a:ln w="25400">
              <a:solidFill>
                <a:srgbClr val="01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29" descr="758PICI58PICjWI686YfW6V9h_PIC2018">
              <a:extLst>
                <a:ext uri="{FF2B5EF4-FFF2-40B4-BE49-F238E27FC236}">
                  <a16:creationId xmlns:a16="http://schemas.microsoft.com/office/drawing/2014/main" xmlns="" id="{B6F25938-8FE0-6CE5-0D90-F5A81461E7E0}"/>
                </a:ext>
              </a:extLst>
            </p:cNvPr>
            <p:cNvPicPr>
              <a:picLocks noChangeAspect="1"/>
            </p:cNvPicPr>
            <p:nvPr/>
          </p:nvPicPr>
          <p:blipFill>
            <a:blip r:embed="rId7" cstate="print"/>
            <a:stretch>
              <a:fillRect/>
            </a:stretch>
          </p:blipFill>
          <p:spPr>
            <a:xfrm>
              <a:off x="-1286" y="3516"/>
              <a:ext cx="4940" cy="4940"/>
            </a:xfrm>
            <a:prstGeom prst="rect">
              <a:avLst/>
            </a:prstGeom>
          </p:spPr>
        </p:pic>
        <p:sp>
          <p:nvSpPr>
            <p:cNvPr id="19" name="矩形 31">
              <a:extLst>
                <a:ext uri="{FF2B5EF4-FFF2-40B4-BE49-F238E27FC236}">
                  <a16:creationId xmlns:a16="http://schemas.microsoft.com/office/drawing/2014/main" xmlns="" id="{6DC440F7-6A4B-F773-8CD7-914442DA3570}"/>
                </a:ext>
              </a:extLst>
            </p:cNvPr>
            <p:cNvSpPr/>
            <p:nvPr/>
          </p:nvSpPr>
          <p:spPr>
            <a:xfrm>
              <a:off x="7276" y="4049"/>
              <a:ext cx="831" cy="3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32">
              <a:extLst>
                <a:ext uri="{FF2B5EF4-FFF2-40B4-BE49-F238E27FC236}">
                  <a16:creationId xmlns:a16="http://schemas.microsoft.com/office/drawing/2014/main" xmlns="" id="{B150268F-940C-55A2-C64A-267295625AF4}"/>
                </a:ext>
              </a:extLst>
            </p:cNvPr>
            <p:cNvSpPr txBox="1"/>
            <p:nvPr/>
          </p:nvSpPr>
          <p:spPr>
            <a:xfrm>
              <a:off x="7276" y="5573"/>
              <a:ext cx="797" cy="1231"/>
            </a:xfrm>
            <a:prstGeom prst="rect">
              <a:avLst/>
            </a:prstGeom>
            <a:noFill/>
          </p:spPr>
          <p:txBody>
            <a:bodyPr vert="horz" wrap="square" rtlCol="0">
              <a:spAutoFit/>
            </a:bodyPr>
            <a:lstStyle/>
            <a:p>
              <a:pPr lvl="0" algn="l">
                <a:lnSpc>
                  <a:spcPct val="80000"/>
                </a:lnSpc>
                <a:buClrTx/>
                <a:buSzTx/>
                <a:buFontTx/>
              </a:pPr>
              <a:r>
                <a:rPr lang="en-US" altLang="zh-CN" sz="2800">
                  <a:solidFill>
                    <a:srgbClr val="46756B"/>
                  </a:solidFill>
                  <a:latin typeface="字魂56号-洪亮毛笔隶书简体" panose="00000500000000000000" charset="-122"/>
                  <a:ea typeface="字魂56号-洪亮毛笔隶书简体" panose="00000500000000000000" charset="-122"/>
                  <a:sym typeface="+mn-ea"/>
                </a:rPr>
                <a:t>0</a:t>
              </a:r>
            </a:p>
            <a:p>
              <a:pPr lvl="0" algn="l">
                <a:lnSpc>
                  <a:spcPct val="80000"/>
                </a:lnSpc>
                <a:buClrTx/>
                <a:buSzTx/>
                <a:buFontTx/>
              </a:pPr>
              <a:r>
                <a:rPr lang="en-US" altLang="zh-CN" sz="2800">
                  <a:solidFill>
                    <a:srgbClr val="46756B"/>
                  </a:solidFill>
                  <a:latin typeface="字魂56号-洪亮毛笔隶书简体" panose="00000500000000000000" charset="-122"/>
                  <a:ea typeface="字魂56号-洪亮毛笔隶书简体" panose="00000500000000000000" charset="-122"/>
                  <a:sym typeface="+mn-ea"/>
                </a:rPr>
                <a:t>2</a:t>
              </a:r>
              <a:endParaRPr lang="zh-CN" altLang="en-US" sz="2800" dirty="0">
                <a:solidFill>
                  <a:srgbClr val="46756B"/>
                </a:solidFill>
                <a:latin typeface="字魂56号-洪亮毛笔隶书简体" panose="00000500000000000000" charset="-122"/>
                <a:ea typeface="字魂56号-洪亮毛笔隶书简体" panose="00000500000000000000" charset="-122"/>
                <a:sym typeface="+mn-ea"/>
              </a:endParaRPr>
            </a:p>
          </p:txBody>
        </p:sp>
        <p:sp>
          <p:nvSpPr>
            <p:cNvPr id="21" name="Freeform 573">
              <a:extLst>
                <a:ext uri="{FF2B5EF4-FFF2-40B4-BE49-F238E27FC236}">
                  <a16:creationId xmlns:a16="http://schemas.microsoft.com/office/drawing/2014/main" xmlns="" id="{510FEC08-EEAE-24DD-02D1-DF6406C249CA}"/>
                </a:ext>
              </a:extLst>
            </p:cNvPr>
            <p:cNvSpPr/>
            <p:nvPr/>
          </p:nvSpPr>
          <p:spPr bwMode="auto">
            <a:xfrm rot="1980000">
              <a:off x="7266" y="4560"/>
              <a:ext cx="817" cy="584"/>
            </a:xfrm>
            <a:custGeom>
              <a:avLst/>
              <a:gdLst>
                <a:gd name="T0" fmla="*/ 74 w 99"/>
                <a:gd name="T1" fmla="*/ 68 h 68"/>
                <a:gd name="T2" fmla="*/ 89 w 99"/>
                <a:gd name="T3" fmla="*/ 57 h 68"/>
                <a:gd name="T4" fmla="*/ 97 w 99"/>
                <a:gd name="T5" fmla="*/ 31 h 68"/>
                <a:gd name="T6" fmla="*/ 78 w 99"/>
                <a:gd name="T7" fmla="*/ 6 h 68"/>
                <a:gd name="T8" fmla="*/ 63 w 99"/>
                <a:gd name="T9" fmla="*/ 1 h 68"/>
                <a:gd name="T10" fmla="*/ 43 w 99"/>
                <a:gd name="T11" fmla="*/ 4 h 68"/>
                <a:gd name="T12" fmla="*/ 34 w 99"/>
                <a:gd name="T13" fmla="*/ 10 h 68"/>
                <a:gd name="T14" fmla="*/ 26 w 99"/>
                <a:gd name="T15" fmla="*/ 16 h 68"/>
                <a:gd name="T16" fmla="*/ 14 w 99"/>
                <a:gd name="T17" fmla="*/ 17 h 68"/>
                <a:gd name="T18" fmla="*/ 9 w 99"/>
                <a:gd name="T19" fmla="*/ 11 h 68"/>
                <a:gd name="T20" fmla="*/ 12 w 99"/>
                <a:gd name="T21" fmla="*/ 4 h 68"/>
                <a:gd name="T22" fmla="*/ 3 w 99"/>
                <a:gd name="T23" fmla="*/ 9 h 68"/>
                <a:gd name="T24" fmla="*/ 0 w 99"/>
                <a:gd name="T25" fmla="*/ 16 h 68"/>
                <a:gd name="T26" fmla="*/ 5 w 99"/>
                <a:gd name="T27" fmla="*/ 23 h 68"/>
                <a:gd name="T28" fmla="*/ 19 w 99"/>
                <a:gd name="T29" fmla="*/ 25 h 68"/>
                <a:gd name="T30" fmla="*/ 30 w 99"/>
                <a:gd name="T31" fmla="*/ 18 h 68"/>
                <a:gd name="T32" fmla="*/ 30 w 99"/>
                <a:gd name="T33" fmla="*/ 31 h 68"/>
                <a:gd name="T34" fmla="*/ 39 w 99"/>
                <a:gd name="T35" fmla="*/ 43 h 68"/>
                <a:gd name="T36" fmla="*/ 54 w 99"/>
                <a:gd name="T37" fmla="*/ 46 h 68"/>
                <a:gd name="T38" fmla="*/ 66 w 99"/>
                <a:gd name="T39" fmla="*/ 40 h 68"/>
                <a:gd name="T40" fmla="*/ 71 w 99"/>
                <a:gd name="T41" fmla="*/ 29 h 68"/>
                <a:gd name="T42" fmla="*/ 65 w 99"/>
                <a:gd name="T43" fmla="*/ 20 h 68"/>
                <a:gd name="T44" fmla="*/ 59 w 99"/>
                <a:gd name="T45" fmla="*/ 18 h 68"/>
                <a:gd name="T46" fmla="*/ 51 w 99"/>
                <a:gd name="T47" fmla="*/ 22 h 68"/>
                <a:gd name="T48" fmla="*/ 51 w 99"/>
                <a:gd name="T49" fmla="*/ 30 h 68"/>
                <a:gd name="T50" fmla="*/ 53 w 99"/>
                <a:gd name="T51" fmla="*/ 32 h 68"/>
                <a:gd name="T52" fmla="*/ 55 w 99"/>
                <a:gd name="T53" fmla="*/ 30 h 68"/>
                <a:gd name="T54" fmla="*/ 59 w 99"/>
                <a:gd name="T55" fmla="*/ 27 h 68"/>
                <a:gd name="T56" fmla="*/ 63 w 99"/>
                <a:gd name="T57" fmla="*/ 28 h 68"/>
                <a:gd name="T58" fmla="*/ 66 w 99"/>
                <a:gd name="T59" fmla="*/ 33 h 68"/>
                <a:gd name="T60" fmla="*/ 63 w 99"/>
                <a:gd name="T61" fmla="*/ 38 h 68"/>
                <a:gd name="T62" fmla="*/ 54 w 99"/>
                <a:gd name="T63" fmla="*/ 44 h 68"/>
                <a:gd name="T64" fmla="*/ 41 w 99"/>
                <a:gd name="T65" fmla="*/ 41 h 68"/>
                <a:gd name="T66" fmla="*/ 31 w 99"/>
                <a:gd name="T67" fmla="*/ 28 h 68"/>
                <a:gd name="T68" fmla="*/ 36 w 99"/>
                <a:gd name="T69" fmla="*/ 13 h 68"/>
                <a:gd name="T70" fmla="*/ 58 w 99"/>
                <a:gd name="T71" fmla="*/ 3 h 68"/>
                <a:gd name="T72" fmla="*/ 77 w 99"/>
                <a:gd name="T73" fmla="*/ 8 h 68"/>
                <a:gd name="T74" fmla="*/ 93 w 99"/>
                <a:gd name="T75" fmla="*/ 34 h 68"/>
                <a:gd name="T76" fmla="*/ 84 w 99"/>
                <a:gd name="T77" fmla="*/ 54 h 68"/>
                <a:gd name="T78" fmla="*/ 65 w 99"/>
                <a:gd name="T79"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9" h="68">
                  <a:moveTo>
                    <a:pt x="74" y="68"/>
                  </a:moveTo>
                  <a:cubicBezTo>
                    <a:pt x="80" y="65"/>
                    <a:pt x="84" y="61"/>
                    <a:pt x="89" y="57"/>
                  </a:cubicBezTo>
                  <a:cubicBezTo>
                    <a:pt x="96" y="49"/>
                    <a:pt x="99" y="40"/>
                    <a:pt x="97" y="31"/>
                  </a:cubicBezTo>
                  <a:cubicBezTo>
                    <a:pt x="95" y="22"/>
                    <a:pt x="89" y="13"/>
                    <a:pt x="78" y="6"/>
                  </a:cubicBezTo>
                  <a:cubicBezTo>
                    <a:pt x="74" y="3"/>
                    <a:pt x="68" y="1"/>
                    <a:pt x="63" y="1"/>
                  </a:cubicBezTo>
                  <a:cubicBezTo>
                    <a:pt x="56" y="0"/>
                    <a:pt x="49" y="1"/>
                    <a:pt x="43" y="4"/>
                  </a:cubicBezTo>
                  <a:cubicBezTo>
                    <a:pt x="40" y="5"/>
                    <a:pt x="38" y="7"/>
                    <a:pt x="34" y="10"/>
                  </a:cubicBezTo>
                  <a:cubicBezTo>
                    <a:pt x="31" y="13"/>
                    <a:pt x="28" y="15"/>
                    <a:pt x="26" y="16"/>
                  </a:cubicBezTo>
                  <a:cubicBezTo>
                    <a:pt x="21" y="19"/>
                    <a:pt x="17" y="19"/>
                    <a:pt x="14" y="17"/>
                  </a:cubicBezTo>
                  <a:cubicBezTo>
                    <a:pt x="11" y="15"/>
                    <a:pt x="10" y="13"/>
                    <a:pt x="9" y="11"/>
                  </a:cubicBezTo>
                  <a:cubicBezTo>
                    <a:pt x="9" y="10"/>
                    <a:pt x="10" y="7"/>
                    <a:pt x="12" y="4"/>
                  </a:cubicBezTo>
                  <a:cubicBezTo>
                    <a:pt x="8" y="5"/>
                    <a:pt x="6" y="6"/>
                    <a:pt x="3" y="9"/>
                  </a:cubicBezTo>
                  <a:cubicBezTo>
                    <a:pt x="1" y="11"/>
                    <a:pt x="0" y="13"/>
                    <a:pt x="0" y="16"/>
                  </a:cubicBezTo>
                  <a:cubicBezTo>
                    <a:pt x="1" y="19"/>
                    <a:pt x="2" y="21"/>
                    <a:pt x="5" y="23"/>
                  </a:cubicBezTo>
                  <a:cubicBezTo>
                    <a:pt x="9" y="25"/>
                    <a:pt x="13" y="26"/>
                    <a:pt x="19" y="25"/>
                  </a:cubicBezTo>
                  <a:cubicBezTo>
                    <a:pt x="24" y="23"/>
                    <a:pt x="28" y="21"/>
                    <a:pt x="30" y="18"/>
                  </a:cubicBezTo>
                  <a:cubicBezTo>
                    <a:pt x="29" y="23"/>
                    <a:pt x="29" y="27"/>
                    <a:pt x="30" y="31"/>
                  </a:cubicBezTo>
                  <a:cubicBezTo>
                    <a:pt x="31" y="36"/>
                    <a:pt x="34" y="40"/>
                    <a:pt x="39" y="43"/>
                  </a:cubicBezTo>
                  <a:cubicBezTo>
                    <a:pt x="43" y="46"/>
                    <a:pt x="48" y="47"/>
                    <a:pt x="54" y="46"/>
                  </a:cubicBezTo>
                  <a:cubicBezTo>
                    <a:pt x="59" y="45"/>
                    <a:pt x="63" y="43"/>
                    <a:pt x="66" y="40"/>
                  </a:cubicBezTo>
                  <a:cubicBezTo>
                    <a:pt x="69" y="37"/>
                    <a:pt x="71" y="33"/>
                    <a:pt x="71" y="29"/>
                  </a:cubicBezTo>
                  <a:cubicBezTo>
                    <a:pt x="71" y="26"/>
                    <a:pt x="69" y="23"/>
                    <a:pt x="65" y="20"/>
                  </a:cubicBezTo>
                  <a:cubicBezTo>
                    <a:pt x="63" y="19"/>
                    <a:pt x="61" y="18"/>
                    <a:pt x="59" y="18"/>
                  </a:cubicBezTo>
                  <a:cubicBezTo>
                    <a:pt x="56" y="18"/>
                    <a:pt x="53" y="19"/>
                    <a:pt x="51" y="22"/>
                  </a:cubicBezTo>
                  <a:cubicBezTo>
                    <a:pt x="49" y="24"/>
                    <a:pt x="49" y="27"/>
                    <a:pt x="51" y="30"/>
                  </a:cubicBezTo>
                  <a:cubicBezTo>
                    <a:pt x="52" y="30"/>
                    <a:pt x="52" y="31"/>
                    <a:pt x="53" y="32"/>
                  </a:cubicBezTo>
                  <a:cubicBezTo>
                    <a:pt x="54" y="31"/>
                    <a:pt x="54" y="31"/>
                    <a:pt x="55" y="30"/>
                  </a:cubicBezTo>
                  <a:cubicBezTo>
                    <a:pt x="56" y="28"/>
                    <a:pt x="58" y="27"/>
                    <a:pt x="59" y="27"/>
                  </a:cubicBezTo>
                  <a:cubicBezTo>
                    <a:pt x="61" y="27"/>
                    <a:pt x="62" y="28"/>
                    <a:pt x="63" y="28"/>
                  </a:cubicBezTo>
                  <a:cubicBezTo>
                    <a:pt x="65" y="29"/>
                    <a:pt x="66" y="31"/>
                    <a:pt x="66" y="33"/>
                  </a:cubicBezTo>
                  <a:cubicBezTo>
                    <a:pt x="66" y="35"/>
                    <a:pt x="65" y="37"/>
                    <a:pt x="63" y="38"/>
                  </a:cubicBezTo>
                  <a:cubicBezTo>
                    <a:pt x="61" y="42"/>
                    <a:pt x="57" y="43"/>
                    <a:pt x="54" y="44"/>
                  </a:cubicBezTo>
                  <a:cubicBezTo>
                    <a:pt x="49" y="45"/>
                    <a:pt x="45" y="44"/>
                    <a:pt x="41" y="41"/>
                  </a:cubicBezTo>
                  <a:cubicBezTo>
                    <a:pt x="35" y="38"/>
                    <a:pt x="32" y="33"/>
                    <a:pt x="31" y="28"/>
                  </a:cubicBezTo>
                  <a:cubicBezTo>
                    <a:pt x="30" y="22"/>
                    <a:pt x="32" y="17"/>
                    <a:pt x="36" y="13"/>
                  </a:cubicBezTo>
                  <a:cubicBezTo>
                    <a:pt x="42" y="7"/>
                    <a:pt x="49" y="4"/>
                    <a:pt x="58" y="3"/>
                  </a:cubicBezTo>
                  <a:cubicBezTo>
                    <a:pt x="65" y="3"/>
                    <a:pt x="72" y="5"/>
                    <a:pt x="77" y="8"/>
                  </a:cubicBezTo>
                  <a:cubicBezTo>
                    <a:pt x="88" y="16"/>
                    <a:pt x="94" y="24"/>
                    <a:pt x="93" y="34"/>
                  </a:cubicBezTo>
                  <a:cubicBezTo>
                    <a:pt x="93" y="41"/>
                    <a:pt x="90" y="48"/>
                    <a:pt x="84" y="54"/>
                  </a:cubicBezTo>
                  <a:cubicBezTo>
                    <a:pt x="79" y="60"/>
                    <a:pt x="72" y="64"/>
                    <a:pt x="65" y="67"/>
                  </a:cubicBezTo>
                </a:path>
              </a:pathLst>
            </a:custGeom>
            <a:solidFill>
              <a:srgbClr val="46756B"/>
            </a:solidFill>
            <a:ln>
              <a:solidFill>
                <a:srgbClr val="46756B"/>
              </a:solidFill>
              <a:miter lim="800000"/>
            </a:ln>
          </p:spPr>
          <p:txBody>
            <a:bodyPr vert="horz" wrap="square" lIns="91440" tIns="45720" rIns="91440" bIns="45720" numCol="1" anchor="t" anchorCtr="0" compatLnSpc="1"/>
            <a:lstStyle/>
            <a:p>
              <a:endParaRPr lang="zh-CN" altLang="en-US"/>
            </a:p>
          </p:txBody>
        </p:sp>
        <p:sp>
          <p:nvSpPr>
            <p:cNvPr id="22" name="Freeform 573">
              <a:extLst>
                <a:ext uri="{FF2B5EF4-FFF2-40B4-BE49-F238E27FC236}">
                  <a16:creationId xmlns:a16="http://schemas.microsoft.com/office/drawing/2014/main" xmlns="" id="{BA21E918-7560-EB6A-776D-6D68872D5E56}"/>
                </a:ext>
              </a:extLst>
            </p:cNvPr>
            <p:cNvSpPr/>
            <p:nvPr/>
          </p:nvSpPr>
          <p:spPr bwMode="auto">
            <a:xfrm rot="1980000">
              <a:off x="8885" y="4511"/>
              <a:ext cx="817" cy="584"/>
            </a:xfrm>
            <a:custGeom>
              <a:avLst/>
              <a:gdLst>
                <a:gd name="T0" fmla="*/ 74 w 99"/>
                <a:gd name="T1" fmla="*/ 68 h 68"/>
                <a:gd name="T2" fmla="*/ 89 w 99"/>
                <a:gd name="T3" fmla="*/ 57 h 68"/>
                <a:gd name="T4" fmla="*/ 97 w 99"/>
                <a:gd name="T5" fmla="*/ 31 h 68"/>
                <a:gd name="T6" fmla="*/ 78 w 99"/>
                <a:gd name="T7" fmla="*/ 6 h 68"/>
                <a:gd name="T8" fmla="*/ 63 w 99"/>
                <a:gd name="T9" fmla="*/ 1 h 68"/>
                <a:gd name="T10" fmla="*/ 43 w 99"/>
                <a:gd name="T11" fmla="*/ 4 h 68"/>
                <a:gd name="T12" fmla="*/ 34 w 99"/>
                <a:gd name="T13" fmla="*/ 10 h 68"/>
                <a:gd name="T14" fmla="*/ 26 w 99"/>
                <a:gd name="T15" fmla="*/ 16 h 68"/>
                <a:gd name="T16" fmla="*/ 14 w 99"/>
                <a:gd name="T17" fmla="*/ 17 h 68"/>
                <a:gd name="T18" fmla="*/ 9 w 99"/>
                <a:gd name="T19" fmla="*/ 11 h 68"/>
                <a:gd name="T20" fmla="*/ 12 w 99"/>
                <a:gd name="T21" fmla="*/ 4 h 68"/>
                <a:gd name="T22" fmla="*/ 3 w 99"/>
                <a:gd name="T23" fmla="*/ 9 h 68"/>
                <a:gd name="T24" fmla="*/ 0 w 99"/>
                <a:gd name="T25" fmla="*/ 16 h 68"/>
                <a:gd name="T26" fmla="*/ 5 w 99"/>
                <a:gd name="T27" fmla="*/ 23 h 68"/>
                <a:gd name="T28" fmla="*/ 19 w 99"/>
                <a:gd name="T29" fmla="*/ 25 h 68"/>
                <a:gd name="T30" fmla="*/ 30 w 99"/>
                <a:gd name="T31" fmla="*/ 18 h 68"/>
                <a:gd name="T32" fmla="*/ 30 w 99"/>
                <a:gd name="T33" fmla="*/ 31 h 68"/>
                <a:gd name="T34" fmla="*/ 39 w 99"/>
                <a:gd name="T35" fmla="*/ 43 h 68"/>
                <a:gd name="T36" fmla="*/ 54 w 99"/>
                <a:gd name="T37" fmla="*/ 46 h 68"/>
                <a:gd name="T38" fmla="*/ 66 w 99"/>
                <a:gd name="T39" fmla="*/ 40 h 68"/>
                <a:gd name="T40" fmla="*/ 71 w 99"/>
                <a:gd name="T41" fmla="*/ 29 h 68"/>
                <a:gd name="T42" fmla="*/ 65 w 99"/>
                <a:gd name="T43" fmla="*/ 20 h 68"/>
                <a:gd name="T44" fmla="*/ 59 w 99"/>
                <a:gd name="T45" fmla="*/ 18 h 68"/>
                <a:gd name="T46" fmla="*/ 51 w 99"/>
                <a:gd name="T47" fmla="*/ 22 h 68"/>
                <a:gd name="T48" fmla="*/ 51 w 99"/>
                <a:gd name="T49" fmla="*/ 30 h 68"/>
                <a:gd name="T50" fmla="*/ 53 w 99"/>
                <a:gd name="T51" fmla="*/ 32 h 68"/>
                <a:gd name="T52" fmla="*/ 55 w 99"/>
                <a:gd name="T53" fmla="*/ 30 h 68"/>
                <a:gd name="T54" fmla="*/ 59 w 99"/>
                <a:gd name="T55" fmla="*/ 27 h 68"/>
                <a:gd name="T56" fmla="*/ 63 w 99"/>
                <a:gd name="T57" fmla="*/ 28 h 68"/>
                <a:gd name="T58" fmla="*/ 66 w 99"/>
                <a:gd name="T59" fmla="*/ 33 h 68"/>
                <a:gd name="T60" fmla="*/ 63 w 99"/>
                <a:gd name="T61" fmla="*/ 38 h 68"/>
                <a:gd name="T62" fmla="*/ 54 w 99"/>
                <a:gd name="T63" fmla="*/ 44 h 68"/>
                <a:gd name="T64" fmla="*/ 41 w 99"/>
                <a:gd name="T65" fmla="*/ 41 h 68"/>
                <a:gd name="T66" fmla="*/ 31 w 99"/>
                <a:gd name="T67" fmla="*/ 28 h 68"/>
                <a:gd name="T68" fmla="*/ 36 w 99"/>
                <a:gd name="T69" fmla="*/ 13 h 68"/>
                <a:gd name="T70" fmla="*/ 58 w 99"/>
                <a:gd name="T71" fmla="*/ 3 h 68"/>
                <a:gd name="T72" fmla="*/ 77 w 99"/>
                <a:gd name="T73" fmla="*/ 8 h 68"/>
                <a:gd name="T74" fmla="*/ 93 w 99"/>
                <a:gd name="T75" fmla="*/ 34 h 68"/>
                <a:gd name="T76" fmla="*/ 84 w 99"/>
                <a:gd name="T77" fmla="*/ 54 h 68"/>
                <a:gd name="T78" fmla="*/ 65 w 99"/>
                <a:gd name="T79"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9" h="68">
                  <a:moveTo>
                    <a:pt x="74" y="68"/>
                  </a:moveTo>
                  <a:cubicBezTo>
                    <a:pt x="80" y="65"/>
                    <a:pt x="84" y="61"/>
                    <a:pt x="89" y="57"/>
                  </a:cubicBezTo>
                  <a:cubicBezTo>
                    <a:pt x="96" y="49"/>
                    <a:pt x="99" y="40"/>
                    <a:pt x="97" y="31"/>
                  </a:cubicBezTo>
                  <a:cubicBezTo>
                    <a:pt x="95" y="22"/>
                    <a:pt x="89" y="13"/>
                    <a:pt x="78" y="6"/>
                  </a:cubicBezTo>
                  <a:cubicBezTo>
                    <a:pt x="74" y="3"/>
                    <a:pt x="68" y="1"/>
                    <a:pt x="63" y="1"/>
                  </a:cubicBezTo>
                  <a:cubicBezTo>
                    <a:pt x="56" y="0"/>
                    <a:pt x="49" y="1"/>
                    <a:pt x="43" y="4"/>
                  </a:cubicBezTo>
                  <a:cubicBezTo>
                    <a:pt x="40" y="5"/>
                    <a:pt x="38" y="7"/>
                    <a:pt x="34" y="10"/>
                  </a:cubicBezTo>
                  <a:cubicBezTo>
                    <a:pt x="31" y="13"/>
                    <a:pt x="28" y="15"/>
                    <a:pt x="26" y="16"/>
                  </a:cubicBezTo>
                  <a:cubicBezTo>
                    <a:pt x="21" y="19"/>
                    <a:pt x="17" y="19"/>
                    <a:pt x="14" y="17"/>
                  </a:cubicBezTo>
                  <a:cubicBezTo>
                    <a:pt x="11" y="15"/>
                    <a:pt x="10" y="13"/>
                    <a:pt x="9" y="11"/>
                  </a:cubicBezTo>
                  <a:cubicBezTo>
                    <a:pt x="9" y="10"/>
                    <a:pt x="10" y="7"/>
                    <a:pt x="12" y="4"/>
                  </a:cubicBezTo>
                  <a:cubicBezTo>
                    <a:pt x="8" y="5"/>
                    <a:pt x="6" y="6"/>
                    <a:pt x="3" y="9"/>
                  </a:cubicBezTo>
                  <a:cubicBezTo>
                    <a:pt x="1" y="11"/>
                    <a:pt x="0" y="13"/>
                    <a:pt x="0" y="16"/>
                  </a:cubicBezTo>
                  <a:cubicBezTo>
                    <a:pt x="1" y="19"/>
                    <a:pt x="2" y="21"/>
                    <a:pt x="5" y="23"/>
                  </a:cubicBezTo>
                  <a:cubicBezTo>
                    <a:pt x="9" y="25"/>
                    <a:pt x="13" y="26"/>
                    <a:pt x="19" y="25"/>
                  </a:cubicBezTo>
                  <a:cubicBezTo>
                    <a:pt x="24" y="23"/>
                    <a:pt x="28" y="21"/>
                    <a:pt x="30" y="18"/>
                  </a:cubicBezTo>
                  <a:cubicBezTo>
                    <a:pt x="29" y="23"/>
                    <a:pt x="29" y="27"/>
                    <a:pt x="30" y="31"/>
                  </a:cubicBezTo>
                  <a:cubicBezTo>
                    <a:pt x="31" y="36"/>
                    <a:pt x="34" y="40"/>
                    <a:pt x="39" y="43"/>
                  </a:cubicBezTo>
                  <a:cubicBezTo>
                    <a:pt x="43" y="46"/>
                    <a:pt x="48" y="47"/>
                    <a:pt x="54" y="46"/>
                  </a:cubicBezTo>
                  <a:cubicBezTo>
                    <a:pt x="59" y="45"/>
                    <a:pt x="63" y="43"/>
                    <a:pt x="66" y="40"/>
                  </a:cubicBezTo>
                  <a:cubicBezTo>
                    <a:pt x="69" y="37"/>
                    <a:pt x="71" y="33"/>
                    <a:pt x="71" y="29"/>
                  </a:cubicBezTo>
                  <a:cubicBezTo>
                    <a:pt x="71" y="26"/>
                    <a:pt x="69" y="23"/>
                    <a:pt x="65" y="20"/>
                  </a:cubicBezTo>
                  <a:cubicBezTo>
                    <a:pt x="63" y="19"/>
                    <a:pt x="61" y="18"/>
                    <a:pt x="59" y="18"/>
                  </a:cubicBezTo>
                  <a:cubicBezTo>
                    <a:pt x="56" y="18"/>
                    <a:pt x="53" y="19"/>
                    <a:pt x="51" y="22"/>
                  </a:cubicBezTo>
                  <a:cubicBezTo>
                    <a:pt x="49" y="24"/>
                    <a:pt x="49" y="27"/>
                    <a:pt x="51" y="30"/>
                  </a:cubicBezTo>
                  <a:cubicBezTo>
                    <a:pt x="52" y="30"/>
                    <a:pt x="52" y="31"/>
                    <a:pt x="53" y="32"/>
                  </a:cubicBezTo>
                  <a:cubicBezTo>
                    <a:pt x="54" y="31"/>
                    <a:pt x="54" y="31"/>
                    <a:pt x="55" y="30"/>
                  </a:cubicBezTo>
                  <a:cubicBezTo>
                    <a:pt x="56" y="28"/>
                    <a:pt x="58" y="27"/>
                    <a:pt x="59" y="27"/>
                  </a:cubicBezTo>
                  <a:cubicBezTo>
                    <a:pt x="61" y="27"/>
                    <a:pt x="62" y="28"/>
                    <a:pt x="63" y="28"/>
                  </a:cubicBezTo>
                  <a:cubicBezTo>
                    <a:pt x="65" y="29"/>
                    <a:pt x="66" y="31"/>
                    <a:pt x="66" y="33"/>
                  </a:cubicBezTo>
                  <a:cubicBezTo>
                    <a:pt x="66" y="35"/>
                    <a:pt x="65" y="37"/>
                    <a:pt x="63" y="38"/>
                  </a:cubicBezTo>
                  <a:cubicBezTo>
                    <a:pt x="61" y="42"/>
                    <a:pt x="57" y="43"/>
                    <a:pt x="54" y="44"/>
                  </a:cubicBezTo>
                  <a:cubicBezTo>
                    <a:pt x="49" y="45"/>
                    <a:pt x="45" y="44"/>
                    <a:pt x="41" y="41"/>
                  </a:cubicBezTo>
                  <a:cubicBezTo>
                    <a:pt x="35" y="38"/>
                    <a:pt x="32" y="33"/>
                    <a:pt x="31" y="28"/>
                  </a:cubicBezTo>
                  <a:cubicBezTo>
                    <a:pt x="30" y="22"/>
                    <a:pt x="32" y="17"/>
                    <a:pt x="36" y="13"/>
                  </a:cubicBezTo>
                  <a:cubicBezTo>
                    <a:pt x="42" y="7"/>
                    <a:pt x="49" y="4"/>
                    <a:pt x="58" y="3"/>
                  </a:cubicBezTo>
                  <a:cubicBezTo>
                    <a:pt x="65" y="3"/>
                    <a:pt x="72" y="5"/>
                    <a:pt x="77" y="8"/>
                  </a:cubicBezTo>
                  <a:cubicBezTo>
                    <a:pt x="88" y="16"/>
                    <a:pt x="94" y="24"/>
                    <a:pt x="93" y="34"/>
                  </a:cubicBezTo>
                  <a:cubicBezTo>
                    <a:pt x="93" y="41"/>
                    <a:pt x="90" y="48"/>
                    <a:pt x="84" y="54"/>
                  </a:cubicBezTo>
                  <a:cubicBezTo>
                    <a:pt x="79" y="60"/>
                    <a:pt x="72" y="64"/>
                    <a:pt x="65" y="67"/>
                  </a:cubicBezTo>
                </a:path>
              </a:pathLst>
            </a:custGeom>
            <a:solidFill>
              <a:srgbClr val="46756B"/>
            </a:solidFill>
            <a:ln>
              <a:solidFill>
                <a:srgbClr val="46756B"/>
              </a:solidFill>
              <a:miter lim="800000"/>
            </a:ln>
          </p:spPr>
          <p:txBody>
            <a:bodyPr vert="horz" wrap="square" lIns="91440" tIns="45720" rIns="91440" bIns="45720" numCol="1" anchor="t" anchorCtr="0" compatLnSpc="1"/>
            <a:lstStyle/>
            <a:p>
              <a:endParaRPr lang="zh-CN" altLang="en-US"/>
            </a:p>
          </p:txBody>
        </p:sp>
      </p:grpSp>
      <p:sp>
        <p:nvSpPr>
          <p:cNvPr id="24" name="TextBox 23">
            <a:extLst>
              <a:ext uri="{FF2B5EF4-FFF2-40B4-BE49-F238E27FC236}">
                <a16:creationId xmlns:a16="http://schemas.microsoft.com/office/drawing/2014/main" xmlns="" id="{0C17C281-12D5-61DD-D86D-669550FE2A75}"/>
              </a:ext>
            </a:extLst>
          </p:cNvPr>
          <p:cNvSpPr txBox="1"/>
          <p:nvPr/>
        </p:nvSpPr>
        <p:spPr>
          <a:xfrm>
            <a:off x="1876098" y="1911350"/>
            <a:ext cx="3317012" cy="2308324"/>
          </a:xfrm>
          <a:prstGeom prst="rect">
            <a:avLst/>
          </a:prstGeom>
          <a:noFill/>
        </p:spPr>
        <p:txBody>
          <a:bodyPr wrap="square">
            <a:spAutoFit/>
          </a:bodyPr>
          <a:lstStyle/>
          <a:p>
            <a:pPr algn="just">
              <a:lnSpc>
                <a:spcPct val="150000"/>
              </a:lnSpc>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en-US" sz="32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chẽ</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bén</a:t>
            </a:r>
            <a:r>
              <a:rPr lang="en-US" sz="3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VnTime"/>
              <a:ea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C382103E-749A-285B-D3AF-93EB23978274}"/>
              </a:ext>
            </a:extLst>
          </p:cNvPr>
          <p:cNvSpPr txBox="1"/>
          <p:nvPr/>
        </p:nvSpPr>
        <p:spPr>
          <a:xfrm>
            <a:off x="6946838" y="2054917"/>
            <a:ext cx="3584528" cy="3046988"/>
          </a:xfrm>
          <a:prstGeom prst="rect">
            <a:avLst/>
          </a:prstGeom>
          <a:noFill/>
        </p:spPr>
        <p:txBody>
          <a:bodyPr wrap="square">
            <a:spAutoFit/>
          </a:bodyPr>
          <a:lstStyle/>
          <a:p>
            <a:pPr algn="just">
              <a:lnSpc>
                <a:spcPct val="150000"/>
              </a:lnSpc>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khoa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lí</a:t>
            </a:r>
            <a:endParaRPr lang="en-US" sz="3200" b="1" dirty="0">
              <a:effectLst/>
              <a:latin typeface=".VnTime"/>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xmlns="" val="3306408022"/>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17"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6F76EF9F-0F49-A238-8F4D-DE57D32E90B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sp>
        <p:nvSpPr>
          <p:cNvPr id="7" name="矩形 9">
            <a:extLst>
              <a:ext uri="{FF2B5EF4-FFF2-40B4-BE49-F238E27FC236}">
                <a16:creationId xmlns:a16="http://schemas.microsoft.com/office/drawing/2014/main" xmlns="" id="{4C08A02C-DDF6-1A33-ECED-416B689E605E}"/>
              </a:ext>
            </a:extLst>
          </p:cNvPr>
          <p:cNvSpPr/>
          <p:nvPr/>
        </p:nvSpPr>
        <p:spPr>
          <a:xfrm>
            <a:off x="1605363" y="629940"/>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sp>
        <p:nvSpPr>
          <p:cNvPr id="3" name="十字形 2">
            <a:extLst>
              <a:ext uri="{FF2B5EF4-FFF2-40B4-BE49-F238E27FC236}">
                <a16:creationId xmlns:a16="http://schemas.microsoft.com/office/drawing/2014/main" xmlns="" id="{B2151529-57A7-6AD1-D8FD-F80AEF4B9BB7}"/>
              </a:ext>
            </a:extLst>
          </p:cNvPr>
          <p:cNvSpPr/>
          <p:nvPr/>
        </p:nvSpPr>
        <p:spPr>
          <a:xfrm>
            <a:off x="3413760" y="2263140"/>
            <a:ext cx="7429500" cy="3223895"/>
          </a:xfrm>
          <a:prstGeom prst="plus">
            <a:avLst>
              <a:gd name="adj" fmla="val 10458"/>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图片 1" descr="9e928e9463261dc21e418f8ed04a8251">
            <a:extLst>
              <a:ext uri="{FF2B5EF4-FFF2-40B4-BE49-F238E27FC236}">
                <a16:creationId xmlns:a16="http://schemas.microsoft.com/office/drawing/2014/main" xmlns="" id="{CF170774-DF91-58F4-1B90-D16DFEFA0C3F}"/>
              </a:ext>
            </a:extLst>
          </p:cNvPr>
          <p:cNvPicPr>
            <a:picLocks noChangeAspect="1"/>
          </p:cNvPicPr>
          <p:nvPr/>
        </p:nvPicPr>
        <p:blipFill>
          <a:blip r:embed="rId4"/>
          <a:stretch>
            <a:fillRect/>
          </a:stretch>
        </p:blipFill>
        <p:spPr>
          <a:xfrm>
            <a:off x="839470" y="1676400"/>
            <a:ext cx="3930015" cy="3930015"/>
          </a:xfrm>
          <a:prstGeom prst="rect">
            <a:avLst/>
          </a:prstGeom>
        </p:spPr>
      </p:pic>
      <p:sp>
        <p:nvSpPr>
          <p:cNvPr id="8" name="矩形 3">
            <a:extLst>
              <a:ext uri="{FF2B5EF4-FFF2-40B4-BE49-F238E27FC236}">
                <a16:creationId xmlns:a16="http://schemas.microsoft.com/office/drawing/2014/main" xmlns="" id="{85BE3C0E-3730-7F27-6D67-ED5CD81EDE90}"/>
              </a:ext>
            </a:extLst>
          </p:cNvPr>
          <p:cNvSpPr/>
          <p:nvPr/>
        </p:nvSpPr>
        <p:spPr>
          <a:xfrm>
            <a:off x="10520680" y="2893695"/>
            <a:ext cx="132080" cy="1758315"/>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xmlns="" id="{9EB8AD5A-C1C2-A990-11A1-C103552E8BED}"/>
              </a:ext>
            </a:extLst>
          </p:cNvPr>
          <p:cNvSpPr txBox="1"/>
          <p:nvPr/>
        </p:nvSpPr>
        <p:spPr>
          <a:xfrm>
            <a:off x="3925614" y="2477108"/>
            <a:ext cx="6842234" cy="1754326"/>
          </a:xfrm>
          <a:prstGeom prst="rect">
            <a:avLst/>
          </a:prstGeom>
          <a:noFill/>
        </p:spPr>
        <p:txBody>
          <a:bodyPr wrap="square">
            <a:spAutoFit/>
          </a:bodyPr>
          <a:lstStyle/>
          <a:p>
            <a:pPr algn="ctr">
              <a:lnSpc>
                <a:spcPct val="150000"/>
              </a:lnSpc>
            </a:pPr>
            <a:r>
              <a:rPr lang="en-US" sz="3600" b="1" i="1" dirty="0" err="1" smtClean="0">
                <a:solidFill>
                  <a:srgbClr val="7030A0"/>
                </a:solidFill>
                <a:effectLst/>
                <a:latin typeface="Times New Roman" pitchFamily="18" charset="0"/>
                <a:ea typeface="Times New Roman" pitchFamily="18" charset="0"/>
                <a:cs typeface="Times New Roman" pitchFamily="18" charset="0"/>
              </a:rPr>
              <a:t>Tháp</a:t>
            </a:r>
            <a:r>
              <a:rPr lang="en-US" sz="3600" b="1" i="1" dirty="0" smtClean="0">
                <a:solidFill>
                  <a:srgbClr val="7030A0"/>
                </a:solidFill>
                <a:effectLst/>
                <a:latin typeface="Times New Roman" pitchFamily="18" charset="0"/>
                <a:ea typeface="Times New Roman" pitchFamily="18" charset="0"/>
                <a:cs typeface="Times New Roman" pitchFamily="18" charset="0"/>
              </a:rPr>
              <a:t> </a:t>
            </a:r>
            <a:r>
              <a:rPr lang="en-US" sz="3600" b="1" i="1" dirty="0" err="1" smtClean="0">
                <a:solidFill>
                  <a:srgbClr val="7030A0"/>
                </a:solidFill>
                <a:effectLst/>
                <a:latin typeface="Times New Roman" pitchFamily="18" charset="0"/>
                <a:ea typeface="Times New Roman" pitchFamily="18" charset="0"/>
                <a:cs typeface="Times New Roman" pitchFamily="18" charset="0"/>
              </a:rPr>
              <a:t>mười</a:t>
            </a:r>
            <a:r>
              <a:rPr lang="en-US" sz="3600" b="1" i="1" dirty="0" smtClean="0">
                <a:solidFill>
                  <a:srgbClr val="7030A0"/>
                </a:solidFill>
                <a:effectLst/>
                <a:latin typeface="Times New Roman" pitchFamily="18" charset="0"/>
                <a:ea typeface="Times New Roman" pitchFamily="18" charset="0"/>
                <a:cs typeface="Times New Roman" pitchFamily="18" charset="0"/>
              </a:rPr>
              <a:t> </a:t>
            </a:r>
            <a:r>
              <a:rPr lang="en-US" sz="3600" b="1" i="1" dirty="0" err="1" smtClean="0">
                <a:solidFill>
                  <a:srgbClr val="7030A0"/>
                </a:solidFill>
                <a:effectLst/>
                <a:latin typeface="Times New Roman" pitchFamily="18" charset="0"/>
                <a:ea typeface="Times New Roman" pitchFamily="18" charset="0"/>
                <a:cs typeface="Times New Roman" pitchFamily="18" charset="0"/>
              </a:rPr>
              <a:t>đẹp</a:t>
            </a:r>
            <a:r>
              <a:rPr lang="en-US" sz="3600" b="1" i="1" dirty="0" smtClean="0">
                <a:solidFill>
                  <a:srgbClr val="7030A0"/>
                </a:solidFill>
                <a:effectLst/>
                <a:latin typeface="Times New Roman" pitchFamily="18" charset="0"/>
                <a:ea typeface="Times New Roman" pitchFamily="18" charset="0"/>
                <a:cs typeface="Times New Roman" pitchFamily="18" charset="0"/>
              </a:rPr>
              <a:t> </a:t>
            </a:r>
            <a:r>
              <a:rPr lang="en-US" sz="3600" b="1" i="1" dirty="0" err="1" smtClean="0">
                <a:solidFill>
                  <a:srgbClr val="7030A0"/>
                </a:solidFill>
                <a:effectLst/>
                <a:latin typeface="Times New Roman" pitchFamily="18" charset="0"/>
                <a:ea typeface="Times New Roman" pitchFamily="18" charset="0"/>
                <a:cs typeface="Times New Roman" pitchFamily="18" charset="0"/>
              </a:rPr>
              <a:t>nhất</a:t>
            </a:r>
            <a:r>
              <a:rPr lang="en-US" sz="3600" b="1" i="1" dirty="0" smtClean="0">
                <a:solidFill>
                  <a:srgbClr val="7030A0"/>
                </a:solidFill>
                <a:effectLst/>
                <a:latin typeface="Times New Roman" pitchFamily="18" charset="0"/>
                <a:ea typeface="Times New Roman" pitchFamily="18" charset="0"/>
                <a:cs typeface="Times New Roman" pitchFamily="18" charset="0"/>
              </a:rPr>
              <a:t> </a:t>
            </a:r>
            <a:r>
              <a:rPr lang="en-US" sz="3600" b="1" i="1" dirty="0" err="1" smtClean="0">
                <a:solidFill>
                  <a:srgbClr val="7030A0"/>
                </a:solidFill>
                <a:effectLst/>
                <a:latin typeface="Times New Roman" pitchFamily="18" charset="0"/>
                <a:ea typeface="Times New Roman" pitchFamily="18" charset="0"/>
                <a:cs typeface="Times New Roman" pitchFamily="18" charset="0"/>
              </a:rPr>
              <a:t>hoa</a:t>
            </a:r>
            <a:r>
              <a:rPr lang="en-US" sz="3600" b="1" i="1" dirty="0" smtClean="0">
                <a:solidFill>
                  <a:srgbClr val="7030A0"/>
                </a:solidFill>
                <a:effectLst/>
                <a:latin typeface="Times New Roman" pitchFamily="18" charset="0"/>
                <a:ea typeface="Times New Roman" pitchFamily="18" charset="0"/>
                <a:cs typeface="Times New Roman" pitchFamily="18" charset="0"/>
              </a:rPr>
              <a:t> </a:t>
            </a:r>
            <a:r>
              <a:rPr lang="en-US" sz="3600" b="1" i="1" dirty="0" err="1" smtClean="0">
                <a:solidFill>
                  <a:srgbClr val="7030A0"/>
                </a:solidFill>
                <a:effectLst/>
                <a:latin typeface="Times New Roman" pitchFamily="18" charset="0"/>
                <a:ea typeface="Times New Roman" pitchFamily="18" charset="0"/>
                <a:cs typeface="Times New Roman" pitchFamily="18" charset="0"/>
              </a:rPr>
              <a:t>sen</a:t>
            </a:r>
            <a:endParaRPr lang="en-US" sz="3600" b="1" i="1" dirty="0" smtClean="0">
              <a:solidFill>
                <a:srgbClr val="7030A0"/>
              </a:solidFill>
              <a:effectLst/>
              <a:latin typeface="Times New Roman" pitchFamily="18" charset="0"/>
              <a:ea typeface="Times New Roman" pitchFamily="18" charset="0"/>
              <a:cs typeface="Times New Roman" pitchFamily="18" charset="0"/>
            </a:endParaRPr>
          </a:p>
          <a:p>
            <a:pPr algn="ctr">
              <a:lnSpc>
                <a:spcPct val="150000"/>
              </a:lnSpc>
            </a:pPr>
            <a:r>
              <a:rPr lang="en-US" sz="3600" b="1" i="1" dirty="0" err="1" smtClean="0">
                <a:solidFill>
                  <a:srgbClr val="7030A0"/>
                </a:solidFill>
                <a:latin typeface="Times New Roman" pitchFamily="18" charset="0"/>
                <a:ea typeface="Times New Roman" pitchFamily="18" charset="0"/>
                <a:cs typeface="Times New Roman" pitchFamily="18" charset="0"/>
              </a:rPr>
              <a:t>Việt</a:t>
            </a:r>
            <a:r>
              <a:rPr lang="en-US" sz="3600" b="1" i="1" dirty="0" smtClean="0">
                <a:solidFill>
                  <a:srgbClr val="7030A0"/>
                </a:solidFill>
                <a:latin typeface="Times New Roman" pitchFamily="18" charset="0"/>
                <a:ea typeface="Times New Roman" pitchFamily="18" charset="0"/>
                <a:cs typeface="Times New Roman" pitchFamily="18" charset="0"/>
              </a:rPr>
              <a:t> Nam </a:t>
            </a:r>
            <a:r>
              <a:rPr lang="en-US" sz="3600" b="1" i="1" dirty="0" err="1" smtClean="0">
                <a:solidFill>
                  <a:srgbClr val="7030A0"/>
                </a:solidFill>
                <a:latin typeface="Times New Roman" pitchFamily="18" charset="0"/>
                <a:ea typeface="Times New Roman" pitchFamily="18" charset="0"/>
                <a:cs typeface="Times New Roman" pitchFamily="18" charset="0"/>
              </a:rPr>
              <a:t>đẹp</a:t>
            </a:r>
            <a:r>
              <a:rPr lang="en-US" sz="3600" b="1" i="1" dirty="0" smtClean="0">
                <a:solidFill>
                  <a:srgbClr val="7030A0"/>
                </a:solidFill>
                <a:latin typeface="Times New Roman" pitchFamily="18" charset="0"/>
                <a:ea typeface="Times New Roman" pitchFamily="18" charset="0"/>
                <a:cs typeface="Times New Roman" pitchFamily="18" charset="0"/>
              </a:rPr>
              <a:t> </a:t>
            </a:r>
            <a:r>
              <a:rPr lang="en-US" sz="3600" b="1" i="1" dirty="0" err="1" smtClean="0">
                <a:solidFill>
                  <a:srgbClr val="7030A0"/>
                </a:solidFill>
                <a:latin typeface="Times New Roman" pitchFamily="18" charset="0"/>
                <a:ea typeface="Times New Roman" pitchFamily="18" charset="0"/>
                <a:cs typeface="Times New Roman" pitchFamily="18" charset="0"/>
              </a:rPr>
              <a:t>nhất</a:t>
            </a:r>
            <a:r>
              <a:rPr lang="en-US" sz="3600" b="1" i="1" dirty="0" smtClean="0">
                <a:solidFill>
                  <a:srgbClr val="7030A0"/>
                </a:solidFill>
                <a:latin typeface="Times New Roman" pitchFamily="18" charset="0"/>
                <a:ea typeface="Times New Roman" pitchFamily="18" charset="0"/>
                <a:cs typeface="Times New Roman" pitchFamily="18" charset="0"/>
              </a:rPr>
              <a:t> </a:t>
            </a:r>
            <a:r>
              <a:rPr lang="en-US" sz="3600" b="1" i="1" dirty="0" err="1" smtClean="0">
                <a:solidFill>
                  <a:srgbClr val="7030A0"/>
                </a:solidFill>
                <a:latin typeface="Times New Roman" pitchFamily="18" charset="0"/>
                <a:ea typeface="Times New Roman" pitchFamily="18" charset="0"/>
                <a:cs typeface="Times New Roman" pitchFamily="18" charset="0"/>
              </a:rPr>
              <a:t>có</a:t>
            </a:r>
            <a:r>
              <a:rPr lang="en-US" sz="3600" b="1" i="1" dirty="0" smtClean="0">
                <a:solidFill>
                  <a:srgbClr val="7030A0"/>
                </a:solidFill>
                <a:latin typeface="Times New Roman" pitchFamily="18" charset="0"/>
                <a:ea typeface="Times New Roman" pitchFamily="18" charset="0"/>
                <a:cs typeface="Times New Roman" pitchFamily="18" charset="0"/>
              </a:rPr>
              <a:t> </a:t>
            </a:r>
            <a:r>
              <a:rPr lang="en-US" sz="3600" b="1" i="1" dirty="0" err="1" smtClean="0">
                <a:solidFill>
                  <a:srgbClr val="7030A0"/>
                </a:solidFill>
                <a:latin typeface="Times New Roman" pitchFamily="18" charset="0"/>
                <a:ea typeface="Times New Roman" pitchFamily="18" charset="0"/>
                <a:cs typeface="Times New Roman" pitchFamily="18" charset="0"/>
              </a:rPr>
              <a:t>tên</a:t>
            </a:r>
            <a:r>
              <a:rPr lang="en-US" sz="3600" b="1" i="1" dirty="0" smtClean="0">
                <a:solidFill>
                  <a:srgbClr val="7030A0"/>
                </a:solidFill>
                <a:latin typeface="Times New Roman" pitchFamily="18" charset="0"/>
                <a:ea typeface="Times New Roman" pitchFamily="18" charset="0"/>
                <a:cs typeface="Times New Roman" pitchFamily="18" charset="0"/>
              </a:rPr>
              <a:t> </a:t>
            </a:r>
            <a:r>
              <a:rPr lang="en-US" sz="3600" b="1" i="1" dirty="0" err="1" smtClean="0">
                <a:solidFill>
                  <a:srgbClr val="7030A0"/>
                </a:solidFill>
                <a:latin typeface="Times New Roman" pitchFamily="18" charset="0"/>
                <a:ea typeface="Times New Roman" pitchFamily="18" charset="0"/>
                <a:cs typeface="Times New Roman" pitchFamily="18" charset="0"/>
              </a:rPr>
              <a:t>Bác</a:t>
            </a:r>
            <a:r>
              <a:rPr lang="en-US" sz="3600" b="1" i="1" dirty="0" smtClean="0">
                <a:solidFill>
                  <a:srgbClr val="7030A0"/>
                </a:solidFill>
                <a:latin typeface="Times New Roman" pitchFamily="18" charset="0"/>
                <a:ea typeface="Times New Roman" pitchFamily="18" charset="0"/>
                <a:cs typeface="Times New Roman" pitchFamily="18" charset="0"/>
              </a:rPr>
              <a:t> </a:t>
            </a:r>
            <a:r>
              <a:rPr lang="en-US" sz="3600" b="1" i="1" dirty="0" err="1" smtClean="0">
                <a:solidFill>
                  <a:srgbClr val="7030A0"/>
                </a:solidFill>
                <a:latin typeface="Times New Roman" pitchFamily="18" charset="0"/>
                <a:ea typeface="Times New Roman" pitchFamily="18" charset="0"/>
                <a:cs typeface="Times New Roman" pitchFamily="18" charset="0"/>
              </a:rPr>
              <a:t>Hồ</a:t>
            </a:r>
            <a:r>
              <a:rPr lang="en-US" sz="3600" b="1" i="1" dirty="0" smtClean="0">
                <a:solidFill>
                  <a:srgbClr val="7030A0"/>
                </a:solidFill>
                <a:latin typeface="Times New Roman" pitchFamily="18" charset="0"/>
                <a:ea typeface="Times New Roman" pitchFamily="18" charset="0"/>
                <a:cs typeface="Times New Roman" pitchFamily="18" charset="0"/>
              </a:rPr>
              <a:t>.</a:t>
            </a:r>
            <a:endParaRPr lang="en-US" sz="3600" b="1" i="1" dirty="0">
              <a:solidFill>
                <a:srgbClr val="7030A0"/>
              </a:solidFill>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xmlns="" val="24590107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400000">
            <a:off x="4322618" y="-1964799"/>
            <a:ext cx="4222253" cy="9808979"/>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543416" y="3057099"/>
            <a:ext cx="4648584" cy="380090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015792" y="422329"/>
            <a:ext cx="2160416" cy="1378424"/>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8320" y="4358408"/>
            <a:ext cx="2455592" cy="2022691"/>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0610193" y="-1"/>
            <a:ext cx="1673341" cy="5967353"/>
          </a:xfrm>
          <a:prstGeom prst="rect">
            <a:avLst/>
          </a:prstGeom>
        </p:spPr>
      </p:pic>
      <p:pic>
        <p:nvPicPr>
          <p:cNvPr id="4" name="图片 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 y="-118626"/>
            <a:ext cx="1813035" cy="3102301"/>
          </a:xfrm>
          <a:prstGeom prst="rect">
            <a:avLst/>
          </a:prstGeom>
        </p:spPr>
      </p:pic>
      <p:sp>
        <p:nvSpPr>
          <p:cNvPr id="10" name="文本框 9"/>
          <p:cNvSpPr txBox="1"/>
          <p:nvPr/>
        </p:nvSpPr>
        <p:spPr>
          <a:xfrm>
            <a:off x="1813034" y="2078543"/>
            <a:ext cx="915976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noProof="0" dirty="0" smtClean="0">
                <a:ln>
                  <a:noFill/>
                </a:ln>
                <a:solidFill>
                  <a:srgbClr val="FF0000"/>
                </a:solidFill>
                <a:effectLst/>
                <a:uLnTx/>
                <a:uFillTx/>
                <a:latin typeface="Times New Roman" panose="02020603050405020304" pitchFamily="18" charset="0"/>
                <a:ea typeface="幼圆" panose="02010509060101010101" pitchFamily="49" charset="-122"/>
                <a:cs typeface="Times New Roman" panose="02020603050405020304" pitchFamily="18" charset="0"/>
              </a:rPr>
              <a:t>IV. LUYỆN TẬP</a:t>
            </a:r>
            <a:endParaRPr kumimoji="0" lang="zh-CN" alt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xmlns="" val="36819613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0-#ppt_w/2"/>
                                          </p:val>
                                        </p:tav>
                                        <p:tav tm="100000">
                                          <p:val>
                                            <p:strVal val="#ppt_x"/>
                                          </p:val>
                                        </p:tav>
                                      </p:tavLst>
                                    </p:anim>
                                    <p:anim calcmode="lin" valueType="num">
                                      <p:cBhvr additive="base">
                                        <p:cTn id="18" dur="1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3000"/>
                            </p:stCondLst>
                            <p:childTnLst>
                              <p:par>
                                <p:cTn id="27" presetID="16" presetClass="entr" presetSubtype="21"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6" presetClass="entr" presetSubtype="0" fill="hold" grpId="0" nodeType="clickEffect">
                                  <p:stCondLst>
                                    <p:cond delay="0"/>
                                  </p:stCondLst>
                                  <p:iterate type="lt">
                                    <p:tmPct val="10000"/>
                                  </p:iterate>
                                  <p:childTnLst>
                                    <p:set>
                                      <p:cBhvr>
                                        <p:cTn id="33" dur="1" fill="hold">
                                          <p:stCondLst>
                                            <p:cond delay="0"/>
                                          </p:stCondLst>
                                        </p:cTn>
                                        <p:tgtEl>
                                          <p:spTgt spid="10"/>
                                        </p:tgtEl>
                                        <p:attrNameLst>
                                          <p:attrName>style.visibility</p:attrName>
                                        </p:attrNameLst>
                                      </p:cBhvr>
                                      <p:to>
                                        <p:strVal val="visible"/>
                                      </p:to>
                                    </p:set>
                                    <p:anim by="(-#ppt_w*2)" calcmode="lin" valueType="num">
                                      <p:cBhvr rctx="PPT">
                                        <p:cTn id="34" dur="500" autoRev="1" fill="hold">
                                          <p:stCondLst>
                                            <p:cond delay="0"/>
                                          </p:stCondLst>
                                        </p:cTn>
                                        <p:tgtEl>
                                          <p:spTgt spid="10"/>
                                        </p:tgtEl>
                                        <p:attrNameLst>
                                          <p:attrName>ppt_w</p:attrName>
                                        </p:attrNameLst>
                                      </p:cBhvr>
                                    </p:anim>
                                    <p:anim by="(#ppt_w*0.50)" calcmode="lin" valueType="num">
                                      <p:cBhvr>
                                        <p:cTn id="35" dur="500" decel="50000" autoRev="1" fill="hold">
                                          <p:stCondLst>
                                            <p:cond delay="0"/>
                                          </p:stCondLst>
                                        </p:cTn>
                                        <p:tgtEl>
                                          <p:spTgt spid="10"/>
                                        </p:tgtEl>
                                        <p:attrNameLst>
                                          <p:attrName>ppt_x</p:attrName>
                                        </p:attrNameLst>
                                      </p:cBhvr>
                                    </p:anim>
                                    <p:anim from="(-#ppt_h/2)" to="(#ppt_y)" calcmode="lin" valueType="num">
                                      <p:cBhvr>
                                        <p:cTn id="36" dur="1000" fill="hold">
                                          <p:stCondLst>
                                            <p:cond delay="0"/>
                                          </p:stCondLst>
                                        </p:cTn>
                                        <p:tgtEl>
                                          <p:spTgt spid="10"/>
                                        </p:tgtEl>
                                        <p:attrNameLst>
                                          <p:attrName>ppt_y</p:attrName>
                                        </p:attrNameLst>
                                      </p:cBhvr>
                                    </p:anim>
                                    <p:animRot by="21600000">
                                      <p:cBhvr>
                                        <p:cTn id="37"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pic>
        <p:nvPicPr>
          <p:cNvPr id="5" name="图片 1" descr="a0401db7896822967a0fe3af2a2025a9">
            <a:extLst>
              <a:ext uri="{FF2B5EF4-FFF2-40B4-BE49-F238E27FC236}">
                <a16:creationId xmlns:a16="http://schemas.microsoft.com/office/drawing/2014/main" xmlns="" id="{FCFE8D04-864E-38B7-C7D9-0961C0A7D5B7}"/>
              </a:ext>
            </a:extLst>
          </p:cNvPr>
          <p:cNvPicPr>
            <a:picLocks noChangeAspect="1"/>
          </p:cNvPicPr>
          <p:nvPr/>
        </p:nvPicPr>
        <p:blipFill>
          <a:blip r:embed="rId4"/>
          <a:stretch>
            <a:fillRect/>
          </a:stretch>
        </p:blipFill>
        <p:spPr>
          <a:xfrm>
            <a:off x="0" y="0"/>
            <a:ext cx="12192000" cy="6858000"/>
          </a:xfrm>
          <a:prstGeom prst="rect">
            <a:avLst/>
          </a:prstGeom>
        </p:spPr>
      </p:pic>
      <p:pic>
        <p:nvPicPr>
          <p:cNvPr id="16" name="Picture 2">
            <a:extLst>
              <a:ext uri="{FF2B5EF4-FFF2-40B4-BE49-F238E27FC236}">
                <a16:creationId xmlns:a16="http://schemas.microsoft.com/office/drawing/2014/main" xmlns="" id="{56533F0D-1008-3180-EBA6-20F4EB7DE942}"/>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p:blipFill>
        <p:spPr bwMode="auto">
          <a:xfrm rot="265930">
            <a:off x="3538665" y="-1194672"/>
            <a:ext cx="6129453" cy="6129453"/>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p:blipFill>
        <p:spPr bwMode="auto">
          <a:xfrm rot="2002333">
            <a:off x="1116884" y="272568"/>
            <a:ext cx="1521793" cy="1521793"/>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p:blipFill>
        <p:spPr bwMode="auto">
          <a:xfrm rot="20993505">
            <a:off x="8833065" y="585735"/>
            <a:ext cx="1573071" cy="157307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p:blipFill>
        <p:spPr bwMode="auto">
          <a:xfrm rot="322962">
            <a:off x="478292" y="1911129"/>
            <a:ext cx="1372287" cy="1372287"/>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4"/>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p:blipFill>
        <p:spPr bwMode="auto">
          <a:xfrm rot="568011" flipH="1">
            <a:off x="10393637" y="672769"/>
            <a:ext cx="1150022" cy="11526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703874" y="3959292"/>
            <a:ext cx="50292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FFC000"/>
                </a:solidFill>
                <a:effectLst/>
                <a:uLnTx/>
                <a:uFillTx/>
                <a:latin typeface="Calibri"/>
                <a:ea typeface="+mn-ea"/>
                <a:cs typeface="Arial" panose="020B0604020202020204" pitchFamily="34" charset="0"/>
              </a:rPr>
              <a:t>Hoa sen</a:t>
            </a:r>
            <a:r>
              <a:rPr kumimoji="0" lang="en-US" sz="8000" b="1" i="0" u="none" strike="noStrike" kern="1200" cap="none" spc="0" normalizeH="0" noProof="0">
                <a:ln>
                  <a:noFill/>
                </a:ln>
                <a:solidFill>
                  <a:srgbClr val="FFC000"/>
                </a:solidFill>
                <a:effectLst/>
                <a:uLnTx/>
                <a:uFillTx/>
                <a:latin typeface="Calibri"/>
                <a:ea typeface="+mn-ea"/>
                <a:cs typeface="Arial" panose="020B0604020202020204" pitchFamily="34" charset="0"/>
              </a:rPr>
              <a:t> tặng bạn</a:t>
            </a:r>
            <a:endParaRPr kumimoji="0" lang="en-US" sz="8000" b="1" i="0" u="none" strike="noStrike" kern="1200" cap="none" spc="0" normalizeH="0" baseline="0" noProof="0" dirty="0">
              <a:ln>
                <a:noFill/>
              </a:ln>
              <a:solidFill>
                <a:srgbClr val="FFC000"/>
              </a:solidFill>
              <a:effectLst/>
              <a:uLnTx/>
              <a:uFillTx/>
              <a:latin typeface="Calibri"/>
              <a:ea typeface="+mn-ea"/>
              <a:cs typeface="Arial" panose="020B0604020202020204" pitchFamily="34" charset="0"/>
            </a:endParaRPr>
          </a:p>
        </p:txBody>
      </p:sp>
      <p:sp>
        <p:nvSpPr>
          <p:cNvPr id="3" name="Pentagon 2">
            <a:hlinkClick r:id="rId10" action="ppaction://hlinksldjump"/>
          </p:cNvPr>
          <p:cNvSpPr/>
          <p:nvPr/>
        </p:nvSpPr>
        <p:spPr>
          <a:xfrm>
            <a:off x="9313985" y="5999979"/>
            <a:ext cx="1654662" cy="609600"/>
          </a:xfrm>
          <a:prstGeom prst="homePlate">
            <a:avLst>
              <a:gd name="adj" fmla="val 85077"/>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Calibri"/>
                <a:ea typeface="+mn-ea"/>
                <a:cs typeface="+mn-cs"/>
              </a:rPr>
              <a:t>Chơi</a:t>
            </a:r>
            <a:endParaRPr kumimoji="0" lang="en-US" sz="36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4" name="Nhac thien nhien.mp3">
            <a:hlinkClick r:id="" action="ppaction://media"/>
          </p:cNvPr>
          <p:cNvPicPr>
            <a:picLocks noChangeAspect="1"/>
          </p:cNvPicPr>
          <p:nvPr>
            <a:videoFile r:link="rId1"/>
            <p:extLst>
              <p:ext uri="{DAA4B4D4-6D71-4841-9C94-3DE7FCFB9230}">
                <p14:media xmlns:p14="http://schemas.microsoft.com/office/powerpoint/2010/main" xmlns="" r:embed="rId11"/>
              </p:ext>
            </p:extLst>
          </p:nvPr>
        </p:nvPicPr>
        <p:blipFill>
          <a:blip r:embed="rId12" cstate="print"/>
          <a:stretch>
            <a:fillRect/>
          </a:stretch>
        </p:blipFill>
        <p:spPr>
          <a:xfrm>
            <a:off x="12496800" y="6096000"/>
            <a:ext cx="609600" cy="609600"/>
          </a:xfrm>
          <a:prstGeom prst="rect">
            <a:avLst/>
          </a:prstGeom>
        </p:spPr>
      </p:pic>
      <p:pic>
        <p:nvPicPr>
          <p:cNvPr id="11" name="Picture 4">
            <a:extLst>
              <a:ext uri="{FF2B5EF4-FFF2-40B4-BE49-F238E27FC236}">
                <a16:creationId xmlns:a16="http://schemas.microsoft.com/office/drawing/2014/main" xmlns="" id="{98A2DAAD-EC5F-4302-A5FE-BA58B3AC21CC}"/>
              </a:ext>
            </a:extLst>
          </p:cNvPr>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p:blipFill>
        <p:spPr bwMode="auto">
          <a:xfrm rot="20993505">
            <a:off x="8614784" y="2591581"/>
            <a:ext cx="1364445" cy="1367504"/>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3">
            <a:extLst>
              <a:ext uri="{FF2B5EF4-FFF2-40B4-BE49-F238E27FC236}">
                <a16:creationId xmlns:a16="http://schemas.microsoft.com/office/drawing/2014/main" xmlns="" id="{8DB4E715-17B1-4D68-B98B-E31BF22437E6}"/>
              </a:ext>
            </a:extLst>
          </p:cNvPr>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p:blipFill>
        <p:spPr bwMode="auto">
          <a:xfrm rot="20966185">
            <a:off x="2156074" y="4889112"/>
            <a:ext cx="1551387" cy="1551387"/>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4">
            <a:extLst>
              <a:ext uri="{FF2B5EF4-FFF2-40B4-BE49-F238E27FC236}">
                <a16:creationId xmlns:a16="http://schemas.microsoft.com/office/drawing/2014/main" xmlns="" id="{5B104887-4734-440B-AF82-3E4179967350}"/>
              </a:ext>
            </a:extLst>
          </p:cNvPr>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p:blipFill>
        <p:spPr bwMode="auto">
          <a:xfrm rot="20993505">
            <a:off x="10137784" y="3954516"/>
            <a:ext cx="1629144" cy="1629144"/>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4">
            <a:extLst>
              <a:ext uri="{FF2B5EF4-FFF2-40B4-BE49-F238E27FC236}">
                <a16:creationId xmlns:a16="http://schemas.microsoft.com/office/drawing/2014/main" xmlns="" id="{240607B9-43BC-4CB9-9A34-2CC2A3931D38}"/>
              </a:ext>
            </a:extLst>
          </p:cNvPr>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p:blipFill>
        <p:spPr bwMode="auto">
          <a:xfrm rot="568011" flipH="1">
            <a:off x="2714882" y="2348212"/>
            <a:ext cx="1414415" cy="141441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a:extLst>
              <a:ext uri="{FF2B5EF4-FFF2-40B4-BE49-F238E27FC236}">
                <a16:creationId xmlns:a16="http://schemas.microsoft.com/office/drawing/2014/main" xmlns="" id="{7DACE9FE-FDD6-06A8-72E8-8132BC3AE86F}"/>
              </a:ext>
            </a:extLst>
          </p:cNvPr>
          <p:cNvPicPr>
            <a:picLocks noChangeAspect="1" noChangeArrowheads="1"/>
          </p:cNvPicPr>
          <p:nvPr/>
        </p:nvPicPr>
        <p:blipFill>
          <a:blip r:embed="rId17">
            <a:extLst>
              <a:ext uri="{28A0092B-C50C-407E-A947-70E740481C1C}">
                <a14:useLocalDpi xmlns:a14="http://schemas.microsoft.com/office/drawing/2010/main" xmlns="" val="0"/>
              </a:ext>
            </a:extLst>
          </a:blip>
          <a:srcRect/>
          <a:stretch/>
        </p:blipFill>
        <p:spPr bwMode="auto">
          <a:xfrm rot="265930">
            <a:off x="3571435" y="-499359"/>
            <a:ext cx="4516990" cy="413864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图片 28">
            <a:extLst>
              <a:ext uri="{FF2B5EF4-FFF2-40B4-BE49-F238E27FC236}">
                <a16:creationId xmlns:a16="http://schemas.microsoft.com/office/drawing/2014/main" xmlns="" id="{711998DE-9EFA-6F44-6D38-A1CB00667F97}"/>
              </a:ext>
            </a:extLst>
          </p:cNvPr>
          <p:cNvPicPr>
            <a:picLocks noChangeAspect="1"/>
          </p:cNvPicPr>
          <p:nvPr/>
        </p:nvPicPr>
        <p:blipFill>
          <a:blip r:embed="rId18">
            <a:extLst>
              <a:ext uri="{28A0092B-C50C-407E-A947-70E740481C1C}">
                <a14:useLocalDpi xmlns:a14="http://schemas.microsoft.com/office/drawing/2010/main" xmlns="" val="0"/>
              </a:ext>
            </a:extLst>
          </a:blip>
          <a:stretch>
            <a:fillRect/>
          </a:stretch>
        </p:blipFill>
        <p:spPr>
          <a:xfrm>
            <a:off x="4309008" y="2023772"/>
            <a:ext cx="2455592" cy="2022691"/>
          </a:xfrm>
          <a:prstGeom prst="rect">
            <a:avLst/>
          </a:prstGeom>
        </p:spPr>
      </p:pic>
      <p:pic>
        <p:nvPicPr>
          <p:cNvPr id="9" name="图片 28">
            <a:extLst>
              <a:ext uri="{FF2B5EF4-FFF2-40B4-BE49-F238E27FC236}">
                <a16:creationId xmlns:a16="http://schemas.microsoft.com/office/drawing/2014/main" xmlns="" id="{BBFCF395-FBEF-948D-0792-EB860B18A70F}"/>
              </a:ext>
            </a:extLst>
          </p:cNvPr>
          <p:cNvPicPr>
            <a:picLocks noChangeAspect="1"/>
          </p:cNvPicPr>
          <p:nvPr/>
        </p:nvPicPr>
        <p:blipFill>
          <a:blip r:embed="rId18">
            <a:extLst>
              <a:ext uri="{28A0092B-C50C-407E-A947-70E740481C1C}">
                <a14:useLocalDpi xmlns:a14="http://schemas.microsoft.com/office/drawing/2010/main" xmlns="" val="0"/>
              </a:ext>
            </a:extLst>
          </a:blip>
          <a:stretch>
            <a:fillRect/>
          </a:stretch>
        </p:blipFill>
        <p:spPr>
          <a:xfrm>
            <a:off x="6471695" y="1322064"/>
            <a:ext cx="2455592" cy="2022691"/>
          </a:xfrm>
          <a:prstGeom prst="rect">
            <a:avLst/>
          </a:prstGeom>
        </p:spPr>
      </p:pic>
      <p:pic>
        <p:nvPicPr>
          <p:cNvPr id="10" name="图片 1">
            <a:extLst>
              <a:ext uri="{FF2B5EF4-FFF2-40B4-BE49-F238E27FC236}">
                <a16:creationId xmlns:a16="http://schemas.microsoft.com/office/drawing/2014/main" xmlns="" id="{EC15725E-32B6-5EB7-3C59-593FEAEEF6BA}"/>
              </a:ext>
            </a:extLst>
          </p:cNvPr>
          <p:cNvPicPr>
            <a:picLocks noChangeAspect="1"/>
          </p:cNvPicPr>
          <p:nvPr/>
        </p:nvPicPr>
        <p:blipFill rotWithShape="1">
          <a:blip r:embed="rId19" cstate="print">
            <a:extLst>
              <a:ext uri="{BEBA8EAE-BF5A-486C-A8C5-ECC9F3942E4B}">
                <a14:imgProps xmlns:a14="http://schemas.microsoft.com/office/drawing/2010/main" xmlns="">
                  <a14:imgLayer r:embed="rId20">
                    <a14:imgEffect>
                      <a14:saturation sat="200000"/>
                    </a14:imgEffect>
                  </a14:imgLayer>
                </a14:imgProps>
              </a:ext>
              <a:ext uri="{28A0092B-C50C-407E-A947-70E740481C1C}">
                <a14:useLocalDpi xmlns:a14="http://schemas.microsoft.com/office/drawing/2010/main" xmlns="" val="0"/>
              </a:ext>
            </a:extLst>
          </a:blip>
          <a:srcRect b="25333"/>
          <a:stretch/>
        </p:blipFill>
        <p:spPr>
          <a:xfrm>
            <a:off x="5379105" y="1163846"/>
            <a:ext cx="1418724" cy="1412419"/>
          </a:xfrm>
          <a:prstGeom prst="rect">
            <a:avLst/>
          </a:prstGeom>
        </p:spPr>
      </p:pic>
      <p:pic>
        <p:nvPicPr>
          <p:cNvPr id="15" name="图片 23">
            <a:extLst>
              <a:ext uri="{FF2B5EF4-FFF2-40B4-BE49-F238E27FC236}">
                <a16:creationId xmlns:a16="http://schemas.microsoft.com/office/drawing/2014/main" xmlns="" id="{1B5026B9-B32A-1911-F967-E97441A701B7}"/>
              </a:ext>
            </a:extLst>
          </p:cNvPr>
          <p:cNvPicPr>
            <a:picLocks noChangeAspect="1"/>
          </p:cNvPicPr>
          <p:nvPr/>
        </p:nvPicPr>
        <p:blipFill>
          <a:blip r:embed="rId21" cstate="print">
            <a:extLst>
              <a:ext uri="{28A0092B-C50C-407E-A947-70E740481C1C}">
                <a14:useLocalDpi xmlns:a14="http://schemas.microsoft.com/office/drawing/2010/main" xmlns="" val="0"/>
              </a:ext>
            </a:extLst>
          </a:blip>
          <a:stretch>
            <a:fillRect/>
          </a:stretch>
        </p:blipFill>
        <p:spPr>
          <a:xfrm>
            <a:off x="5687536" y="206072"/>
            <a:ext cx="2668295" cy="2442805"/>
          </a:xfrm>
          <a:prstGeom prst="rect">
            <a:avLst/>
          </a:prstGeom>
        </p:spPr>
      </p:pic>
    </p:spTree>
    <p:extLst>
      <p:ext uri="{BB962C8B-B14F-4D97-AF65-F5344CB8AC3E}">
        <p14:creationId xmlns:p14="http://schemas.microsoft.com/office/powerpoint/2010/main" xmlns="" val="154145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
                                        </p:tgtEl>
                                        <p:attrNameLst>
                                          <p:attrName>style.visibility</p:attrName>
                                        </p:attrNameLst>
                                      </p:cBhvr>
                                      <p:to>
                                        <p:strVal val="visible"/>
                                      </p:to>
                                    </p:set>
                                    <p:set>
                                      <p:cBhvr>
                                        <p:cTn id="9" dur="455" fill="hold">
                                          <p:stCondLst>
                                            <p:cond delay="0"/>
                                          </p:stCondLst>
                                        </p:cTn>
                                        <p:tgtEl>
                                          <p:spTgt spid="2"/>
                                        </p:tgtEl>
                                        <p:attrNameLst>
                                          <p:attrName>style.rotation</p:attrName>
                                        </p:attrNameLst>
                                      </p:cBhvr>
                                      <p:to>
                                        <p:strVal val="-45.0"/>
                                      </p:to>
                                    </p:set>
                                    <p:anim calcmode="lin" valueType="num">
                                      <p:cBhvr>
                                        <p:cTn id="10"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1"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2"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3"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par>
                                <p:cTn id="14" presetID="46" presetClass="path" presetSubtype="0" repeatCount="indefinite" accel="50000" decel="50000" fill="hold" nodeType="withEffect">
                                  <p:stCondLst>
                                    <p:cond delay="0"/>
                                  </p:stCondLst>
                                  <p:childTnLst>
                                    <p:animMotion origin="layout" path="M -2.29167E-6 0 C -0.00039 -0.01481 0.0069 -0.02801 0.01667 -0.02894 C 0.02604 -0.02986 0.0349 -0.01991 0.03542 -0.00532 C 0.03633 0.0081 0.02982 0.02083 0.02123 0.02153 C 0.01315 0.02245 0.0056 0.01389 0.00482 0.00139 C 0.0043 -0.00995 0.00938 -0.02083 0.01706 -0.02176 C 0.02383 -0.02245 0.03021 -0.01551 0.03073 -0.00486 C 0.03112 0.00463 0.02709 0.01366 0.02084 0.01412 C 0.01524 0.01481 0.0099 0.00949 0.00951 0.00093 C 0.00925 -0.00671 0.01237 -0.01412 0.01732 -0.01458 C 0.02149 -0.01481 0.02565 -0.01111 0.02604 -0.0044 C 0.02643 0.00116 0.02409 0.00648 0.02045 0.00694 C 0.01771 0.00741 0.01459 0.00509 0.01446 0.00046 C 0.0142 -0.00301 0.01524 -0.00694 0.01758 -0.00741 C 0.01927 -0.00741 0.02097 -0.00648 0.02136 -0.00417 C 0.02149 -0.00255 0.02123 -0.00093 0.02031 -0.00023 C 0.01979 0 0.0194 0 0.01914 -0.00023 " pathEditMode="relative" rAng="0" ptsTypes="AAAAAAAAAAAAAAAAA">
                                      <p:cBhvr>
                                        <p:cTn id="15" dur="5000" fill="hold"/>
                                        <p:tgtEl>
                                          <p:spTgt spid="1028"/>
                                        </p:tgtEl>
                                        <p:attrNameLst>
                                          <p:attrName>ppt_x</p:attrName>
                                          <p:attrName>ppt_y</p:attrName>
                                        </p:attrNameLst>
                                      </p:cBhvr>
                                      <p:rCtr x="1758" y="-394"/>
                                    </p:animMotion>
                                  </p:childTnLst>
                                </p:cTn>
                              </p:par>
                              <p:par>
                                <p:cTn id="16" presetID="55" presetClass="path" presetSubtype="0" repeatCount="indefinite" accel="50000" decel="50000" fill="hold" nodeType="withEffect">
                                  <p:stCondLst>
                                    <p:cond delay="0"/>
                                  </p:stCondLst>
                                  <p:childTnLst>
                                    <p:animMotion origin="layout" path="M 0.01445 -4.44444E-6 C 0.0151 -0.02175 0.00872 -0.04074 0.00039 -0.04213 C -0.00782 -0.04351 -0.01524 -0.02916 -0.01576 -0.00787 C -0.01628 0.01181 -0.01133 0.02987 -0.00365 0.03125 C 0.00325 0.03241 0.00989 0.02014 0.01028 0.00186 C 0.0108 -0.01481 0.00638 -0.03032 3.54167E-6 -0.03148 C -0.00586 -0.03263 -0.01146 -0.02245 -0.01185 -0.00717 C -0.01211 0.00649 -0.00873 0.01991 -0.00326 0.02037 C 0.00143 0.02153 0.00586 0.01366 0.00625 0.00116 C 0.00664 -0.00995 0.00403 -0.0206 -0.00013 -0.02129 C -0.00378 -0.02175 -0.00769 -0.0162 -0.00782 -0.00648 C -0.00795 0.00162 -0.00625 0.0095 -0.00313 0.01019 C -0.00052 0.01065 0.00208 0.00718 0.00208 0.00047 C 0.00247 -0.00463 0.00143 -0.01018 -0.00052 -0.01088 C -0.00196 -0.01088 -0.00352 -0.00949 -0.00378 -0.00601 C -0.00378 -0.0037 -0.00365 -0.00138 -0.00274 -0.00046 C -0.00248 -4.44444E-6 -0.00222 -4.44444E-6 -0.00196 -0.00046 " pathEditMode="relative" rAng="0" ptsTypes="AAAAAAAAAAAAAAAAA">
                                      <p:cBhvr>
                                        <p:cTn id="17" dur="5000" fill="hold"/>
                                        <p:tgtEl>
                                          <p:spTgt spid="1027"/>
                                        </p:tgtEl>
                                        <p:attrNameLst>
                                          <p:attrName>ppt_x</p:attrName>
                                          <p:attrName>ppt_y</p:attrName>
                                        </p:attrNameLst>
                                      </p:cBhvr>
                                      <p:rCtr x="-1523" y="-556"/>
                                    </p:animMotion>
                                  </p:childTnLst>
                                </p:cTn>
                              </p:par>
                              <p:par>
                                <p:cTn id="18" presetID="55" presetClass="path" presetSubtype="0" repeatCount="indefinite" accel="50000" decel="50000" fill="hold" nodeType="withEffect">
                                  <p:stCondLst>
                                    <p:cond delay="0"/>
                                  </p:stCondLst>
                                  <p:childTnLst>
                                    <p:animMotion origin="layout" path="M 0.01446 -3.7037E-6 C 0.01511 -0.02176 0.00873 -0.04074 0.00039 -0.04213 C -0.00781 -0.04351 -0.01523 -0.02916 -0.01575 -0.00787 C -0.01627 0.01181 -0.01133 0.02986 -0.00364 0.03125 C 0.00326 0.03241 0.0099 0.02014 0.01029 0.00186 C 0.01081 -0.01481 0.00638 -0.03032 -2.70833E-6 -0.03148 C -0.00586 -0.03264 -0.01146 -0.02245 -0.01185 -0.00717 C -0.01211 0.00649 -0.00872 0.01991 -0.00325 0.02037 C 0.00144 0.02153 0.00586 0.01366 0.00625 0.00116 C 0.00664 -0.00995 0.00404 -0.0206 -0.00013 -0.02129 C -0.00377 -0.02176 -0.00768 -0.0162 -0.00781 -0.00648 C -0.00794 0.00162 -0.00625 0.00949 -0.00312 0.01019 C -0.00052 0.01065 0.00209 0.00718 0.00209 0.00047 C 0.00248 -0.00463 0.00144 -0.01018 -0.00052 -0.01088 C -0.00195 -0.01088 -0.00351 -0.00949 -0.00377 -0.00601 C -0.00377 -0.0037 -0.00364 -0.00139 -0.00273 -0.00046 C -0.00247 -3.7037E-6 -0.00221 -3.7037E-6 -0.00195 -0.00046 " pathEditMode="relative" rAng="0" ptsTypes="AAAAAAAAAAAAAAAAA">
                                      <p:cBhvr>
                                        <p:cTn id="19" dur="5000" fill="hold"/>
                                        <p:tgtEl>
                                          <p:spTgt spid="8"/>
                                        </p:tgtEl>
                                        <p:attrNameLst>
                                          <p:attrName>ppt_x</p:attrName>
                                          <p:attrName>ppt_y</p:attrName>
                                        </p:attrNameLst>
                                      </p:cBhvr>
                                      <p:rCtr x="-1523" y="-556"/>
                                    </p:animMotion>
                                  </p:childTnLst>
                                </p:cTn>
                              </p:par>
                              <p:par>
                                <p:cTn id="20" presetID="46" presetClass="path" presetSubtype="0" repeatCount="indefinite" accel="50000" decel="50000" fill="hold" nodeType="withEffect">
                                  <p:stCondLst>
                                    <p:cond delay="0"/>
                                  </p:stCondLst>
                                  <p:childTnLst>
                                    <p:animMotion origin="layout" path="M 6.25E-7 4.07407E-6 C -0.00039 -0.01482 0.0069 -0.02801 0.01667 -0.02894 C 0.02604 -0.02987 0.0349 -0.01991 0.03542 -0.00533 C 0.03633 0.0081 0.02982 0.02083 0.02122 0.02152 C 0.01315 0.02245 0.0056 0.01388 0.00482 0.00138 C 0.0043 -0.00996 0.00937 -0.02084 0.01706 -0.02176 C 0.02383 -0.02246 0.03021 -0.01551 0.03073 -0.00487 C 0.03112 0.00463 0.02708 0.01365 0.02083 0.01412 C 0.01523 0.01481 0.0099 0.00949 0.0095 0.00092 C 0.00924 -0.00672 0.01237 -0.01412 0.01732 -0.01459 C 0.02148 -0.01482 0.02565 -0.01112 0.02604 -0.0044 C 0.02643 0.00115 0.02409 0.00648 0.02044 0.00694 C 0.01771 0.0074 0.01458 0.00509 0.01445 0.00046 C 0.01419 -0.00301 0.01523 -0.00695 0.01758 -0.00741 C 0.01927 -0.00741 0.02096 -0.00649 0.02135 -0.00417 C 0.02148 -0.00255 0.02122 -0.00093 0.02031 -0.00024 C 0.01979 4.07407E-6 0.0194 4.07407E-6 0.01914 -0.00024 " pathEditMode="relative" rAng="0" ptsTypes="AAAAAAAAAAAAAAAAA">
                                      <p:cBhvr>
                                        <p:cTn id="21" dur="5000" fill="hold"/>
                                        <p:tgtEl>
                                          <p:spTgt spid="20"/>
                                        </p:tgtEl>
                                        <p:attrNameLst>
                                          <p:attrName>ppt_x</p:attrName>
                                          <p:attrName>ppt_y</p:attrName>
                                        </p:attrNameLst>
                                      </p:cBhvr>
                                      <p:rCtr x="1758" y="-394"/>
                                    </p:animMotion>
                                  </p:childTnLst>
                                </p:cTn>
                              </p:par>
                              <p:par>
                                <p:cTn id="22" presetID="46" presetClass="path" presetSubtype="0" repeatCount="indefinite" accel="50000" decel="50000" fill="hold" nodeType="withEffect">
                                  <p:stCondLst>
                                    <p:cond delay="0"/>
                                  </p:stCondLst>
                                  <p:childTnLst>
                                    <p:animMotion origin="layout" path="M 1.11022E-16 3.7037E-6 C -0.00039 -0.01482 0.0069 -0.02801 0.01667 -0.02894 C 0.02604 -0.02986 0.0349 -0.01991 0.03542 -0.00533 C 0.03633 0.0081 0.02982 0.02083 0.02122 0.02152 C 0.01315 0.02245 0.0056 0.01389 0.00482 0.00139 C 0.0043 -0.00996 0.00938 -0.02084 0.01706 -0.02176 C 0.02383 -0.02246 0.03021 -0.01551 0.03073 -0.00486 C 0.03112 0.00463 0.02708 0.01365 0.02083 0.01412 C 0.01523 0.01481 0.0099 0.00949 0.00951 0.00092 C 0.00924 -0.00672 0.01237 -0.01412 0.01732 -0.01459 C 0.02148 -0.01482 0.02565 -0.01111 0.02604 -0.0044 C 0.02643 0.00115 0.02409 0.00648 0.02044 0.00694 C 0.01771 0.0074 0.01458 0.00509 0.01445 0.00046 C 0.01419 -0.00301 0.01523 -0.00695 0.01758 -0.00741 C 0.01927 -0.00741 0.02096 -0.00649 0.02135 -0.00417 C 0.02148 -0.00255 0.02122 -0.00093 0.02031 -0.00024 C 0.01979 3.7037E-6 0.0194 3.7037E-6 0.01914 -0.00024 " pathEditMode="relative" rAng="0" ptsTypes="AAAAAAAAAAAAAAAAA">
                                      <p:cBhvr>
                                        <p:cTn id="23" dur="5000" fill="hold"/>
                                        <p:tgtEl>
                                          <p:spTgt spid="11"/>
                                        </p:tgtEl>
                                        <p:attrNameLst>
                                          <p:attrName>ppt_x</p:attrName>
                                          <p:attrName>ppt_y</p:attrName>
                                        </p:attrNameLst>
                                      </p:cBhvr>
                                      <p:rCtr x="1758" y="-394"/>
                                    </p:animMotion>
                                  </p:childTnLst>
                                </p:cTn>
                              </p:par>
                              <p:par>
                                <p:cTn id="24" presetID="55" presetClass="path" presetSubtype="0" repeatCount="indefinite" accel="50000" decel="50000" fill="hold" nodeType="withEffect">
                                  <p:stCondLst>
                                    <p:cond delay="0"/>
                                  </p:stCondLst>
                                  <p:childTnLst>
                                    <p:animMotion origin="layout" path="M 0.01446 4.07407E-6 C 0.01511 -0.02176 0.00873 -0.04074 0.0004 -0.04213 C -0.00781 -0.04352 -0.01523 -0.02917 -0.01575 -0.00787 C -0.01627 0.0118 -0.01132 0.02986 -0.00364 0.03125 C 0.00326 0.0324 0.0099 0.02013 0.01029 0.00185 C 0.01081 -0.01482 0.00638 -0.03033 -4.58333E-6 -0.03149 C -0.00585 -0.03264 -0.01145 -0.02246 -0.01184 -0.00718 C -0.0121 0.00648 -0.00872 0.0199 -0.00325 0.02037 C 0.00144 0.02152 0.00586 0.01365 0.00625 0.00115 C 0.00665 -0.00996 0.00404 -0.02061 -0.00013 -0.0213 C -0.00377 -0.02176 -0.00768 -0.01621 -0.00781 -0.00649 C -0.00794 0.00162 -0.00625 0.00949 -0.00312 0.01018 C -0.00052 0.01064 0.00209 0.00717 0.00209 0.00046 C 0.00248 -0.00463 0.00144 -0.01019 -0.00052 -0.01088 C -0.00195 -0.01088 -0.00351 -0.00949 -0.00377 -0.00602 C -0.00377 -0.00371 -0.00364 -0.00139 -0.00273 -0.00047 C -0.00247 4.07407E-6 -0.00221 4.07407E-6 -0.00195 -0.00047 " pathEditMode="relative" rAng="0" ptsTypes="AAAAAAAAAAAAAAAAA">
                                      <p:cBhvr>
                                        <p:cTn id="25" dur="5000" fill="hold"/>
                                        <p:tgtEl>
                                          <p:spTgt spid="12"/>
                                        </p:tgtEl>
                                        <p:attrNameLst>
                                          <p:attrName>ppt_x</p:attrName>
                                          <p:attrName>ppt_y</p:attrName>
                                        </p:attrNameLst>
                                      </p:cBhvr>
                                      <p:rCtr x="-1523" y="-556"/>
                                    </p:animMotion>
                                  </p:childTnLst>
                                </p:cTn>
                              </p:par>
                              <p:par>
                                <p:cTn id="26" presetID="46" presetClass="path" presetSubtype="0" repeatCount="indefinite" accel="50000" decel="50000" fill="hold" nodeType="withEffect">
                                  <p:stCondLst>
                                    <p:cond delay="0"/>
                                  </p:stCondLst>
                                  <p:childTnLst>
                                    <p:animMotion origin="layout" path="M 2.70833E-6 -3.7037E-7 C -0.00039 -0.01481 0.0069 -0.02801 0.01666 -0.02893 C 0.02604 -0.02986 0.03489 -0.01991 0.03541 -0.00532 C 0.03633 0.0081 0.02982 0.02083 0.02122 0.02153 C 0.01315 0.02245 0.0056 0.01389 0.00482 0.00139 C 0.00429 -0.00995 0.00937 -0.02083 0.01705 -0.02176 C 0.02383 -0.02245 0.03021 -0.01551 0.03073 -0.00486 C 0.03112 0.00463 0.02708 0.01366 0.02083 0.01412 C 0.01523 0.01482 0.00989 0.00949 0.0095 0.00093 C 0.00924 -0.00671 0.01237 -0.01412 0.01732 -0.01458 C 0.02148 -0.01481 0.02565 -0.01111 0.02604 -0.0044 C 0.02643 0.00116 0.02409 0.00648 0.02044 0.00694 C 0.01771 0.00741 0.01458 0.00509 0.01445 0.00046 C 0.01419 -0.00301 0.01523 -0.00694 0.01758 -0.00741 C 0.01927 -0.00741 0.02096 -0.00648 0.02135 -0.00417 C 0.02148 -0.00255 0.02122 -0.00093 0.02031 -0.00023 C 0.01979 -3.7037E-7 0.0194 -3.7037E-7 0.01914 -0.00023 " pathEditMode="relative" rAng="0" ptsTypes="AAAAAAAAAAAAAAAAA">
                                      <p:cBhvr>
                                        <p:cTn id="27" dur="5000" fill="hold"/>
                                        <p:tgtEl>
                                          <p:spTgt spid="13"/>
                                        </p:tgtEl>
                                        <p:attrNameLst>
                                          <p:attrName>ppt_x</p:attrName>
                                          <p:attrName>ppt_y</p:attrName>
                                        </p:attrNameLst>
                                      </p:cBhvr>
                                      <p:rCtr x="1758" y="-394"/>
                                    </p:animMotion>
                                  </p:childTnLst>
                                </p:cTn>
                              </p:par>
                              <p:par>
                                <p:cTn id="28" presetID="46" presetClass="path" presetSubtype="0" repeatCount="indefinite" accel="50000" decel="50000" fill="hold" nodeType="withEffect">
                                  <p:stCondLst>
                                    <p:cond delay="0"/>
                                  </p:stCondLst>
                                  <p:childTnLst>
                                    <p:animMotion origin="layout" path="M 1.04167E-6 -3.7037E-7 C -0.00039 -0.01481 0.0069 -0.02801 0.01667 -0.02893 C 0.02604 -0.02986 0.03489 -0.01991 0.03542 -0.00532 C 0.03633 0.0081 0.02982 0.02083 0.02122 0.02153 C 0.01315 0.02245 0.0056 0.01389 0.00482 0.00139 C 0.0043 -0.00995 0.00937 -0.02083 0.01706 -0.02176 C 0.02383 -0.02245 0.03021 -0.01551 0.03073 -0.00486 C 0.03112 0.00463 0.02708 0.01366 0.02083 0.01412 C 0.01523 0.01482 0.00989 0.00949 0.0095 0.00093 C 0.00924 -0.00671 0.01237 -0.01412 0.01732 -0.01458 C 0.02148 -0.01481 0.02565 -0.01111 0.02604 -0.0044 C 0.02643 0.00116 0.02409 0.00648 0.02044 0.00694 C 0.01771 0.00741 0.01458 0.00509 0.01445 0.00046 C 0.01419 -0.00301 0.01523 -0.00694 0.01758 -0.00741 C 0.01927 -0.00741 0.02096 -0.00648 0.02135 -0.00417 C 0.02148 -0.00255 0.02122 -0.00093 0.02031 -0.00023 C 0.01979 -3.7037E-7 0.0194 -3.7037E-7 0.01914 -0.00023 " pathEditMode="relative" rAng="0" ptsTypes="AAAAAAAAAAAAAAAAA">
                                      <p:cBhvr>
                                        <p:cTn id="29" dur="5000" fill="hold"/>
                                        <p:tgtEl>
                                          <p:spTgt spid="14"/>
                                        </p:tgtEl>
                                        <p:attrNameLst>
                                          <p:attrName>ppt_x</p:attrName>
                                          <p:attrName>ppt_y</p:attrName>
                                        </p:attrNameLst>
                                      </p:cBhvr>
                                      <p:rCtr x="1758" y="-394"/>
                                    </p:animMotion>
                                  </p:childTnLst>
                                </p:cTn>
                              </p:par>
                            </p:childTnLst>
                          </p:cTn>
                        </p:par>
                        <p:par>
                          <p:cTn id="30" fill="hold">
                            <p:stCondLst>
                              <p:cond delay="7000"/>
                            </p:stCondLst>
                            <p:childTnLst>
                              <p:par>
                                <p:cTn id="31" presetID="1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par>
                          <p:cTn id="34" fill="hold">
                            <p:stCondLst>
                              <p:cond delay="7500"/>
                            </p:stCondLst>
                            <p:childTnLst>
                              <p:par>
                                <p:cTn id="35" presetID="1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5">
                <p:cTn id="38" repeatCount="indefinite" fill="hold" display="0">
                  <p:stCondLst>
                    <p:cond delay="indefinite"/>
                  </p:stCondLst>
                  <p:endCondLst>
                    <p:cond evt="onStopAudio" delay="0">
                      <p:tgtEl>
                        <p:sldTgt/>
                      </p:tgtEl>
                    </p:cond>
                  </p:endCondLst>
                </p:cTn>
                <p:tgtEl>
                  <p:spTgt spid="4"/>
                </p:tgtEl>
              </p:cMediaNode>
            </p:video>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3" name="图片 1" descr="a0401db7896822967a0fe3af2a2025a9">
            <a:extLst>
              <a:ext uri="{FF2B5EF4-FFF2-40B4-BE49-F238E27FC236}">
                <a16:creationId xmlns:a16="http://schemas.microsoft.com/office/drawing/2014/main" xmlns="" id="{F17C039B-BCA9-6A9A-8730-F98BCB00DFDD}"/>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6" descr="e5eb8cb6f400fb57aa0b1047a6135c03">
            <a:extLst>
              <a:ext uri="{FF2B5EF4-FFF2-40B4-BE49-F238E27FC236}">
                <a16:creationId xmlns:a16="http://schemas.microsoft.com/office/drawing/2014/main" xmlns="" id="{5222759A-EC8E-79FE-D790-2B556A6D7DF3}"/>
              </a:ext>
            </a:extLst>
          </p:cNvPr>
          <p:cNvPicPr>
            <a:picLocks noChangeAspect="1"/>
          </p:cNvPicPr>
          <p:nvPr/>
        </p:nvPicPr>
        <p:blipFill>
          <a:blip r:embed="rId4"/>
          <a:srcRect/>
          <a:stretch>
            <a:fillRect/>
          </a:stretch>
        </p:blipFill>
        <p:spPr>
          <a:xfrm flipH="1">
            <a:off x="6049288" y="1443224"/>
            <a:ext cx="6160135" cy="6343650"/>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p:blipFill>
        <p:spPr bwMode="auto">
          <a:xfrm rot="265930">
            <a:off x="3253010" y="-678155"/>
            <a:ext cx="5334000" cy="5334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p:blipFill>
        <p:spPr bwMode="auto">
          <a:xfrm>
            <a:off x="1704194" y="359367"/>
            <a:ext cx="1283752" cy="128375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p:blipFill>
        <p:spPr bwMode="auto">
          <a:xfrm rot="20993505">
            <a:off x="7999248" y="887027"/>
            <a:ext cx="1695217" cy="169521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p:blipFill>
        <p:spPr bwMode="auto">
          <a:xfrm rot="700929">
            <a:off x="8773359" y="2761750"/>
            <a:ext cx="1448788" cy="145203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p:blipFill>
        <p:spPr bwMode="auto">
          <a:xfrm rot="322962">
            <a:off x="3023306" y="565168"/>
            <a:ext cx="1665643" cy="1526126"/>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p:blipFill>
        <p:spPr bwMode="auto">
          <a:xfrm rot="200085" flipH="1">
            <a:off x="1156587" y="2128919"/>
            <a:ext cx="1353024" cy="1353024"/>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3"/>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p:blipFill>
        <p:spPr bwMode="auto">
          <a:xfrm rot="19919096">
            <a:off x="4809127" y="4544655"/>
            <a:ext cx="1338753" cy="1338753"/>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4"/>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p:blipFill>
        <p:spPr bwMode="auto">
          <a:xfrm rot="21069467" flipH="1">
            <a:off x="1268355" y="4114027"/>
            <a:ext cx="1591641" cy="159164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4"/>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p:blipFill>
        <p:spPr bwMode="auto">
          <a:xfrm rot="700929">
            <a:off x="7222007" y="3874286"/>
            <a:ext cx="1659558" cy="1659558"/>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3"/>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p:blipFill>
        <p:spPr bwMode="auto">
          <a:xfrm rot="383288" flipH="1">
            <a:off x="8925286" y="4899303"/>
            <a:ext cx="1563184" cy="1563184"/>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3"/>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p:blipFill>
        <p:spPr bwMode="auto">
          <a:xfrm rot="19919096">
            <a:off x="2652476" y="4918950"/>
            <a:ext cx="1677423" cy="153692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peech Bubble: Rectangle with Corners Rounded 1">
            <a:hlinkClick r:id="rId16" action="ppaction://hlinksldjump"/>
            <a:extLst>
              <a:ext uri="{FF2B5EF4-FFF2-40B4-BE49-F238E27FC236}">
                <a16:creationId xmlns:a16="http://schemas.microsoft.com/office/drawing/2014/main" xmlns="" id="{70C5A7E9-A3D4-475F-B8FA-69CF9DF50AFA}"/>
              </a:ext>
            </a:extLst>
          </p:cNvPr>
          <p:cNvSpPr/>
          <p:nvPr/>
        </p:nvSpPr>
        <p:spPr>
          <a:xfrm>
            <a:off x="1042522" y="182568"/>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1</a:t>
            </a:r>
          </a:p>
        </p:txBody>
      </p:sp>
      <p:sp>
        <p:nvSpPr>
          <p:cNvPr id="22" name="Speech Bubble: Rectangle with Corners Rounded 21">
            <a:hlinkClick r:id="rId17" action="ppaction://hlinksldjump"/>
            <a:extLst>
              <a:ext uri="{FF2B5EF4-FFF2-40B4-BE49-F238E27FC236}">
                <a16:creationId xmlns:a16="http://schemas.microsoft.com/office/drawing/2014/main" xmlns="" id="{AEB1942D-2469-47BF-8615-A7230412EC23}"/>
              </a:ext>
            </a:extLst>
          </p:cNvPr>
          <p:cNvSpPr/>
          <p:nvPr/>
        </p:nvSpPr>
        <p:spPr>
          <a:xfrm>
            <a:off x="554434" y="2166055"/>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2</a:t>
            </a:r>
          </a:p>
        </p:txBody>
      </p:sp>
      <p:sp>
        <p:nvSpPr>
          <p:cNvPr id="23" name="Speech Bubble: Rectangle with Corners Rounded 22">
            <a:hlinkClick r:id="rId18" action="ppaction://hlinksldjump"/>
            <a:extLst>
              <a:ext uri="{FF2B5EF4-FFF2-40B4-BE49-F238E27FC236}">
                <a16:creationId xmlns:a16="http://schemas.microsoft.com/office/drawing/2014/main" xmlns="" id="{E85F722D-42DA-4F22-A663-1704B5956D34}"/>
              </a:ext>
            </a:extLst>
          </p:cNvPr>
          <p:cNvSpPr/>
          <p:nvPr/>
        </p:nvSpPr>
        <p:spPr>
          <a:xfrm>
            <a:off x="3054883" y="235979"/>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a:t>
            </a:r>
          </a:p>
        </p:txBody>
      </p:sp>
      <p:sp>
        <p:nvSpPr>
          <p:cNvPr id="24" name="Speech Bubble: Rectangle with Corners Rounded 23">
            <a:hlinkClick r:id="rId19" action="ppaction://hlinksldjump"/>
            <a:extLst>
              <a:ext uri="{FF2B5EF4-FFF2-40B4-BE49-F238E27FC236}">
                <a16:creationId xmlns:a16="http://schemas.microsoft.com/office/drawing/2014/main" xmlns="" id="{CC781AEC-0CE5-4477-BC6E-C87BACCE45EC}"/>
              </a:ext>
            </a:extLst>
          </p:cNvPr>
          <p:cNvSpPr/>
          <p:nvPr/>
        </p:nvSpPr>
        <p:spPr>
          <a:xfrm>
            <a:off x="2720744" y="3891445"/>
            <a:ext cx="719931" cy="43556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4</a:t>
            </a:r>
          </a:p>
        </p:txBody>
      </p:sp>
      <p:sp>
        <p:nvSpPr>
          <p:cNvPr id="25" name="Speech Bubble: Rectangle with Corners Rounded 24">
            <a:hlinkClick r:id="rId20" action="ppaction://hlinksldjump"/>
            <a:extLst>
              <a:ext uri="{FF2B5EF4-FFF2-40B4-BE49-F238E27FC236}">
                <a16:creationId xmlns:a16="http://schemas.microsoft.com/office/drawing/2014/main" xmlns="" id="{EE367C36-9662-4581-924F-BD8351E83591}"/>
              </a:ext>
            </a:extLst>
          </p:cNvPr>
          <p:cNvSpPr/>
          <p:nvPr/>
        </p:nvSpPr>
        <p:spPr>
          <a:xfrm>
            <a:off x="2164623" y="6114527"/>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5</a:t>
            </a:r>
          </a:p>
        </p:txBody>
      </p:sp>
      <p:sp>
        <p:nvSpPr>
          <p:cNvPr id="26" name="Speech Bubble: Rectangle with Corners Rounded 25">
            <a:hlinkClick r:id="rId21" action="ppaction://hlinksldjump"/>
            <a:extLst>
              <a:ext uri="{FF2B5EF4-FFF2-40B4-BE49-F238E27FC236}">
                <a16:creationId xmlns:a16="http://schemas.microsoft.com/office/drawing/2014/main" xmlns="" id="{FA8CAA92-4B2E-4B49-B7DD-5733CA3D9ED0}"/>
              </a:ext>
            </a:extLst>
          </p:cNvPr>
          <p:cNvSpPr/>
          <p:nvPr/>
        </p:nvSpPr>
        <p:spPr>
          <a:xfrm>
            <a:off x="6573623" y="4200569"/>
            <a:ext cx="719931" cy="43556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6</a:t>
            </a:r>
          </a:p>
        </p:txBody>
      </p:sp>
      <p:sp>
        <p:nvSpPr>
          <p:cNvPr id="27" name="Speech Bubble: Rectangle with Corners Rounded 26">
            <a:hlinkClick r:id="rId22" action="ppaction://hlinksldjump"/>
            <a:extLst>
              <a:ext uri="{FF2B5EF4-FFF2-40B4-BE49-F238E27FC236}">
                <a16:creationId xmlns:a16="http://schemas.microsoft.com/office/drawing/2014/main" xmlns="" id="{C4C1F410-DC9C-416C-A231-702BFC69F324}"/>
              </a:ext>
            </a:extLst>
          </p:cNvPr>
          <p:cNvSpPr/>
          <p:nvPr/>
        </p:nvSpPr>
        <p:spPr>
          <a:xfrm>
            <a:off x="9505732" y="1206924"/>
            <a:ext cx="719931" cy="435561"/>
          </a:xfrm>
          <a:prstGeom prst="wedgeRoundRectCallout">
            <a:avLst>
              <a:gd name="adj1" fmla="val -86236"/>
              <a:gd name="adj2" fmla="val 4635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7</a:t>
            </a:r>
          </a:p>
        </p:txBody>
      </p:sp>
      <p:sp>
        <p:nvSpPr>
          <p:cNvPr id="28" name="Speech Bubble: Rectangle with Corners Rounded 27">
            <a:hlinkClick r:id="rId23" action="ppaction://hlinksldjump"/>
            <a:extLst>
              <a:ext uri="{FF2B5EF4-FFF2-40B4-BE49-F238E27FC236}">
                <a16:creationId xmlns:a16="http://schemas.microsoft.com/office/drawing/2014/main" xmlns="" id="{D4C1DFD4-5E1D-4801-8DB5-6929FDF43F37}"/>
              </a:ext>
            </a:extLst>
          </p:cNvPr>
          <p:cNvSpPr/>
          <p:nvPr/>
        </p:nvSpPr>
        <p:spPr>
          <a:xfrm>
            <a:off x="9976031" y="2993439"/>
            <a:ext cx="719931" cy="435561"/>
          </a:xfrm>
          <a:prstGeom prst="wedgeRoundRectCallout">
            <a:avLst>
              <a:gd name="adj1" fmla="val -86236"/>
              <a:gd name="adj2" fmla="val 4635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9</a:t>
            </a:r>
          </a:p>
        </p:txBody>
      </p:sp>
      <p:sp>
        <p:nvSpPr>
          <p:cNvPr id="29" name="Speech Bubble: Rectangle with Corners Rounded 28">
            <a:hlinkClick r:id="rId24" action="ppaction://hlinksldjump"/>
            <a:extLst>
              <a:ext uri="{FF2B5EF4-FFF2-40B4-BE49-F238E27FC236}">
                <a16:creationId xmlns:a16="http://schemas.microsoft.com/office/drawing/2014/main" xmlns="" id="{B297C359-7955-495B-8FD7-C9D938529277}"/>
              </a:ext>
            </a:extLst>
          </p:cNvPr>
          <p:cNvSpPr/>
          <p:nvPr/>
        </p:nvSpPr>
        <p:spPr>
          <a:xfrm>
            <a:off x="10545932" y="5397563"/>
            <a:ext cx="719931" cy="435561"/>
          </a:xfrm>
          <a:prstGeom prst="wedgeRoundRectCallout">
            <a:avLst>
              <a:gd name="adj1" fmla="val -86236"/>
              <a:gd name="adj2" fmla="val 4635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10</a:t>
            </a:r>
          </a:p>
        </p:txBody>
      </p:sp>
      <p:sp>
        <p:nvSpPr>
          <p:cNvPr id="30" name="Speech Bubble: Rectangle with Corners Rounded 29">
            <a:hlinkClick r:id="rId25" action="ppaction://hlinksldjump"/>
            <a:extLst>
              <a:ext uri="{FF2B5EF4-FFF2-40B4-BE49-F238E27FC236}">
                <a16:creationId xmlns:a16="http://schemas.microsoft.com/office/drawing/2014/main" xmlns="" id="{D57823D0-9DEB-446C-898F-530313280B8F}"/>
              </a:ext>
            </a:extLst>
          </p:cNvPr>
          <p:cNvSpPr/>
          <p:nvPr/>
        </p:nvSpPr>
        <p:spPr>
          <a:xfrm>
            <a:off x="5874486" y="5880056"/>
            <a:ext cx="719931" cy="435561"/>
          </a:xfrm>
          <a:prstGeom prst="wedgeRoundRectCallout">
            <a:avLst>
              <a:gd name="adj1" fmla="val -66696"/>
              <a:gd name="adj2" fmla="val -860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8</a:t>
            </a:r>
          </a:p>
        </p:txBody>
      </p:sp>
      <p:pic>
        <p:nvPicPr>
          <p:cNvPr id="5" name="图片 23">
            <a:extLst>
              <a:ext uri="{FF2B5EF4-FFF2-40B4-BE49-F238E27FC236}">
                <a16:creationId xmlns:a16="http://schemas.microsoft.com/office/drawing/2014/main" xmlns="" id="{4E7FB0D5-A703-C389-D5AF-E8E665514658}"/>
              </a:ext>
            </a:extLst>
          </p:cNvPr>
          <p:cNvPicPr>
            <a:picLocks noChangeAspect="1"/>
          </p:cNvPicPr>
          <p:nvPr/>
        </p:nvPicPr>
        <p:blipFill>
          <a:blip r:embed="rId26" cstate="print">
            <a:extLst>
              <a:ext uri="{28A0092B-C50C-407E-A947-70E740481C1C}">
                <a14:useLocalDpi xmlns:a14="http://schemas.microsoft.com/office/drawing/2010/main" xmlns="" val="0"/>
              </a:ext>
            </a:extLst>
          </a:blip>
          <a:stretch>
            <a:fillRect/>
          </a:stretch>
        </p:blipFill>
        <p:spPr>
          <a:xfrm>
            <a:off x="4839052" y="377541"/>
            <a:ext cx="2668295" cy="2442805"/>
          </a:xfrm>
          <a:prstGeom prst="rect">
            <a:avLst/>
          </a:prstGeom>
        </p:spPr>
      </p:pic>
      <p:pic>
        <p:nvPicPr>
          <p:cNvPr id="6" name="图片 28">
            <a:extLst>
              <a:ext uri="{FF2B5EF4-FFF2-40B4-BE49-F238E27FC236}">
                <a16:creationId xmlns:a16="http://schemas.microsoft.com/office/drawing/2014/main" xmlns="" id="{1A6677F5-536A-6AD3-49BA-A46DD6196A23}"/>
              </a:ext>
            </a:extLst>
          </p:cNvPr>
          <p:cNvPicPr>
            <a:picLocks noChangeAspect="1"/>
          </p:cNvPicPr>
          <p:nvPr/>
        </p:nvPicPr>
        <p:blipFill>
          <a:blip r:embed="rId27">
            <a:extLst>
              <a:ext uri="{28A0092B-C50C-407E-A947-70E740481C1C}">
                <a14:useLocalDpi xmlns:a14="http://schemas.microsoft.com/office/drawing/2010/main" xmlns="" val="0"/>
              </a:ext>
            </a:extLst>
          </a:blip>
          <a:stretch>
            <a:fillRect/>
          </a:stretch>
        </p:blipFill>
        <p:spPr>
          <a:xfrm>
            <a:off x="3640408" y="1837499"/>
            <a:ext cx="2455592" cy="2022691"/>
          </a:xfrm>
          <a:prstGeom prst="rect">
            <a:avLst/>
          </a:prstGeom>
        </p:spPr>
      </p:pic>
      <p:pic>
        <p:nvPicPr>
          <p:cNvPr id="9" name="图片 28">
            <a:extLst>
              <a:ext uri="{FF2B5EF4-FFF2-40B4-BE49-F238E27FC236}">
                <a16:creationId xmlns:a16="http://schemas.microsoft.com/office/drawing/2014/main" xmlns="" id="{669201CA-4BC5-7225-F478-68ED7E9355D9}"/>
              </a:ext>
            </a:extLst>
          </p:cNvPr>
          <p:cNvPicPr>
            <a:picLocks noChangeAspect="1"/>
          </p:cNvPicPr>
          <p:nvPr/>
        </p:nvPicPr>
        <p:blipFill>
          <a:blip r:embed="rId27">
            <a:extLst>
              <a:ext uri="{28A0092B-C50C-407E-A947-70E740481C1C}">
                <a14:useLocalDpi xmlns:a14="http://schemas.microsoft.com/office/drawing/2010/main" xmlns="" val="0"/>
              </a:ext>
            </a:extLst>
          </a:blip>
          <a:stretch>
            <a:fillRect/>
          </a:stretch>
        </p:blipFill>
        <p:spPr>
          <a:xfrm>
            <a:off x="5803095" y="1135791"/>
            <a:ext cx="2455592" cy="2022691"/>
          </a:xfrm>
          <a:prstGeom prst="rect">
            <a:avLst/>
          </a:prstGeom>
        </p:spPr>
      </p:pic>
      <p:pic>
        <p:nvPicPr>
          <p:cNvPr id="10" name="图片 1">
            <a:extLst>
              <a:ext uri="{FF2B5EF4-FFF2-40B4-BE49-F238E27FC236}">
                <a16:creationId xmlns:a16="http://schemas.microsoft.com/office/drawing/2014/main" xmlns="" id="{310C8EB4-3669-2531-6139-87286A3D55F8}"/>
              </a:ext>
            </a:extLst>
          </p:cNvPr>
          <p:cNvPicPr>
            <a:picLocks noChangeAspect="1"/>
          </p:cNvPicPr>
          <p:nvPr/>
        </p:nvPicPr>
        <p:blipFill rotWithShape="1">
          <a:blip r:embed="rId28" cstate="print">
            <a:extLst>
              <a:ext uri="{BEBA8EAE-BF5A-486C-A8C5-ECC9F3942E4B}">
                <a14:imgProps xmlns:a14="http://schemas.microsoft.com/office/drawing/2010/main" xmlns="">
                  <a14:imgLayer r:embed="rId29">
                    <a14:imgEffect>
                      <a14:saturation sat="200000"/>
                    </a14:imgEffect>
                  </a14:imgLayer>
                </a14:imgProps>
              </a:ext>
              <a:ext uri="{28A0092B-C50C-407E-A947-70E740481C1C}">
                <a14:useLocalDpi xmlns:a14="http://schemas.microsoft.com/office/drawing/2010/main" xmlns="" val="0"/>
              </a:ext>
            </a:extLst>
          </a:blip>
          <a:srcRect b="25333"/>
          <a:stretch/>
        </p:blipFill>
        <p:spPr>
          <a:xfrm>
            <a:off x="4710505" y="977573"/>
            <a:ext cx="1418724" cy="1412419"/>
          </a:xfrm>
          <a:prstGeom prst="rect">
            <a:avLst/>
          </a:prstGeom>
        </p:spPr>
      </p:pic>
      <p:sp>
        <p:nvSpPr>
          <p:cNvPr id="14" name="Rectangle: Rounded Corners 13">
            <a:hlinkClick r:id="rId30" action="ppaction://hlinksldjump"/>
            <a:extLst>
              <a:ext uri="{FF2B5EF4-FFF2-40B4-BE49-F238E27FC236}">
                <a16:creationId xmlns:a16="http://schemas.microsoft.com/office/drawing/2014/main" xmlns="" id="{022AF20E-AB14-D45C-5555-07E2C1DE4DD6}"/>
              </a:ext>
            </a:extLst>
          </p:cNvPr>
          <p:cNvSpPr/>
          <p:nvPr/>
        </p:nvSpPr>
        <p:spPr>
          <a:xfrm>
            <a:off x="9983782" y="103977"/>
            <a:ext cx="2044096" cy="567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Vận dụng</a:t>
            </a:r>
          </a:p>
        </p:txBody>
      </p:sp>
    </p:spTree>
    <p:extLst>
      <p:ext uri="{BB962C8B-B14F-4D97-AF65-F5344CB8AC3E}">
        <p14:creationId xmlns:p14="http://schemas.microsoft.com/office/powerpoint/2010/main" xmlns="" val="1207190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1.04167E-6 7.40741E-7 C -0.00039 -0.01482 0.0069 -0.02801 0.01667 -0.02894 C 0.02604 -0.02986 0.0349 -0.01991 0.03542 -0.00532 C 0.03633 0.0081 0.02982 0.02083 0.02123 0.02153 C 0.01315 0.02245 0.0056 0.01389 0.00482 0.00139 C 0.0043 -0.00995 0.00938 -0.02083 0.01706 -0.02176 C 0.02383 -0.02245 0.03021 -0.01551 0.03073 -0.00486 C 0.03112 0.00463 0.02708 0.01366 0.02083 0.01412 C 0.01524 0.01481 0.0099 0.00949 0.00951 0.00093 C 0.00925 -0.00671 0.01237 -0.01412 0.01732 -0.01458 C 0.02149 -0.01482 0.02565 -0.01111 0.02604 -0.0044 C 0.02643 0.00116 0.02409 0.00648 0.02044 0.00694 C 0.01771 0.00741 0.01458 0.00509 0.01445 0.00046 C 0.01419 -0.00301 0.01524 -0.00695 0.01758 -0.00741 C 0.01927 -0.00741 0.02096 -0.00648 0.02136 -0.00417 C 0.02149 -0.00255 0.02123 -0.00093 0.02031 -0.00023 C 0.01979 7.40741E-7 0.0194 7.40741E-7 0.01914 -0.00023 " pathEditMode="relative" rAng="0" ptsTypes="AAAAAAAAAAAAAAAAA">
                                      <p:cBhvr>
                                        <p:cTn id="6" dur="5000" fill="hold"/>
                                        <p:tgtEl>
                                          <p:spTgt spid="1028"/>
                                        </p:tgtEl>
                                        <p:attrNameLst>
                                          <p:attrName>ppt_x</p:attrName>
                                          <p:attrName>ppt_y</p:attrName>
                                        </p:attrNameLst>
                                      </p:cBhvr>
                                      <p:rCtr x="1758" y="-394"/>
                                    </p:animMotion>
                                  </p:childTnLst>
                                </p:cTn>
                              </p:par>
                              <p:par>
                                <p:cTn id="7" presetID="55" presetClass="path" presetSubtype="0" repeatCount="indefinite" accel="50000" decel="50000" fill="hold" nodeType="withEffect">
                                  <p:stCondLst>
                                    <p:cond delay="0"/>
                                  </p:stCondLst>
                                  <p:childTnLst>
                                    <p:animMotion origin="layout" path="M 0.01445 -3.33333E-6 C 0.0151 -0.02176 0.00872 -0.04074 0.00039 -0.04213 C -0.00781 -0.04352 -0.01524 -0.02916 -0.01576 -0.00787 C -0.01628 0.01181 -0.01133 0.02986 -0.00365 0.03125 C 0.00325 0.03241 0.00989 0.02014 0.01028 0.00186 C 0.01081 -0.01481 0.00638 -0.03032 2.08333E-6 -0.03148 C -0.00586 -0.03264 -0.01146 -0.02245 -0.01185 -0.00717 C -0.01211 0.00648 -0.00873 0.01991 -0.00326 0.02037 C 0.00143 0.02153 0.00586 0.01366 0.00625 0.00116 C 0.00664 -0.00995 0.00403 -0.0206 -0.00013 -0.02129 C -0.00378 -0.02176 -0.00768 -0.0162 -0.00781 -0.00648 C -0.00794 0.00162 -0.00625 0.00949 -0.00313 0.01019 C -0.00052 0.01065 0.00208 0.00718 0.00208 0.00047 C 0.00247 -0.00463 0.00143 -0.01018 -0.00052 -0.01088 C -0.00196 -0.01088 -0.00352 -0.00949 -0.00378 -0.00602 C -0.00378 -0.0037 -0.00365 -0.00139 -0.00274 -0.00046 C -0.00248 -3.33333E-6 -0.00222 -3.33333E-6 -0.00196 -0.00046 " pathEditMode="relative" rAng="0" ptsTypes="AAAAAAAAAAAAAAAAA">
                                      <p:cBhvr>
                                        <p:cTn id="8" dur="5000" fill="hold"/>
                                        <p:tgtEl>
                                          <p:spTgt spid="1027"/>
                                        </p:tgtEl>
                                        <p:attrNameLst>
                                          <p:attrName>ppt_x</p:attrName>
                                          <p:attrName>ppt_y</p:attrName>
                                        </p:attrNameLst>
                                      </p:cBhvr>
                                      <p:rCtr x="-1523" y="-556"/>
                                    </p:animMotion>
                                  </p:childTnLst>
                                </p:cTn>
                              </p:par>
                              <p:par>
                                <p:cTn id="9" presetID="46" presetClass="path" presetSubtype="0" repeatCount="indefinite" accel="50000" decel="50000" fill="hold" nodeType="withEffect">
                                  <p:stCondLst>
                                    <p:cond delay="0"/>
                                  </p:stCondLst>
                                  <p:childTnLst>
                                    <p:animMotion origin="layout" path="M 3.54167E-6 -4.81481E-6 C -0.00039 -0.01481 0.0069 -0.028 0.01666 -0.02893 C 0.02604 -0.02986 0.03489 -0.0199 0.03541 -0.00532 C 0.03632 0.00811 0.02981 0.02084 0.02122 0.02153 C 0.01315 0.02246 0.0056 0.01389 0.00481 0.00139 C 0.00429 -0.00995 0.00937 -0.02083 0.01705 -0.02175 C 0.02382 -0.02245 0.0302 -0.0155 0.03073 -0.00486 C 0.03112 0.00463 0.02708 0.01366 0.02083 0.01413 C 0.01523 0.01482 0.00989 0.0095 0.0095 0.00093 C 0.00924 -0.00671 0.01237 -0.01412 0.01731 -0.01458 C 0.02148 -0.01481 0.02565 -0.01111 0.02604 -0.00439 C 0.02643 0.00116 0.02409 0.00649 0.02044 0.00695 C 0.0177 0.00741 0.01458 0.0051 0.01445 0.00047 C 0.01419 -0.003 0.01523 -0.00694 0.01757 -0.0074 C 0.01927 -0.0074 0.02096 -0.00648 0.02135 -0.00416 C 0.02148 -0.00254 0.02122 -0.00092 0.02031 -0.00023 C 0.01979 -4.81481E-6 0.0194 -4.81481E-6 0.01914 -0.00023 " pathEditMode="relative" rAng="0" ptsTypes="AAAAAAAAAAAAAAAAA">
                                      <p:cBhvr>
                                        <p:cTn id="10" dur="5000" fill="hold"/>
                                        <p:tgtEl>
                                          <p:spTgt spid="7"/>
                                        </p:tgtEl>
                                        <p:attrNameLst>
                                          <p:attrName>ppt_x</p:attrName>
                                          <p:attrName>ppt_y</p:attrName>
                                        </p:attrNameLst>
                                      </p:cBhvr>
                                      <p:rCtr x="1758" y="-394"/>
                                    </p:animMotion>
                                  </p:childTnLst>
                                </p:cTn>
                              </p:par>
                              <p:par>
                                <p:cTn id="11" presetID="55" presetClass="path" presetSubtype="0" repeatCount="indefinite" accel="50000" decel="50000" fill="hold" nodeType="withEffect">
                                  <p:stCondLst>
                                    <p:cond delay="0"/>
                                  </p:stCondLst>
                                  <p:childTnLst>
                                    <p:animMotion origin="layout" path="M 0.01445 1.48148E-6 C 0.0151 -0.02176 0.00872 -0.04074 0.00039 -0.04213 C -0.00782 -0.04352 -0.01524 -0.02917 -0.01576 -0.00787 C -0.01628 0.0118 -0.01133 0.02986 -0.00365 0.03125 C 0.00325 0.03241 0.00989 0.02014 0.01028 0.00185 C 0.0108 -0.01482 0.00638 -0.03033 3.95833E-6 -0.03148 C -0.00586 -0.03264 -0.01146 -0.02246 -0.01185 -0.00718 C -0.01211 0.00648 -0.00873 0.01991 -0.00326 0.02037 C 0.00143 0.02153 0.00586 0.01366 0.00625 0.00116 C 0.00664 -0.00996 0.00403 -0.0206 -0.00013 -0.0213 C -0.00378 -0.02176 -0.00769 -0.01621 -0.00782 -0.00648 C -0.00795 0.00162 -0.00625 0.00949 -0.00313 0.01018 C -0.00052 0.01065 0.00208 0.00717 0.00208 0.00046 C 0.00247 -0.00463 0.00143 -0.01019 -0.00052 -0.01088 C -0.00196 -0.01088 -0.00352 -0.00949 -0.00378 -0.00602 C -0.00378 -0.00371 -0.00365 -0.00139 -0.00274 -0.00046 C -0.00248 1.48148E-6 -0.00222 1.48148E-6 -0.00196 -0.00046 " pathEditMode="relative" rAng="0" ptsTypes="AAAAAAAAAAAAAAAAA">
                                      <p:cBhvr>
                                        <p:cTn id="12" dur="5000" fill="hold"/>
                                        <p:tgtEl>
                                          <p:spTgt spid="8"/>
                                        </p:tgtEl>
                                        <p:attrNameLst>
                                          <p:attrName>ppt_x</p:attrName>
                                          <p:attrName>ppt_y</p:attrName>
                                        </p:attrNameLst>
                                      </p:cBhvr>
                                      <p:rCtr x="-1523" y="-556"/>
                                    </p:animMotion>
                                  </p:childTnLst>
                                </p:cTn>
                              </p:par>
                              <p:par>
                                <p:cTn id="13" presetID="46" presetClass="path" presetSubtype="0" repeatCount="indefinite" accel="50000" decel="50000" fill="hold" nodeType="withEffect">
                                  <p:stCondLst>
                                    <p:cond delay="0"/>
                                  </p:stCondLst>
                                  <p:childTnLst>
                                    <p:animMotion origin="layout" path="M -6.25E-7 2.22222E-6 C -0.00039 -0.01482 0.0069 -0.02801 0.01667 -0.02894 C 0.02604 -0.02986 0.0349 -0.01991 0.03542 -0.00533 C 0.03633 0.0081 0.02982 0.02083 0.02122 0.02153 C 0.01315 0.02245 0.0056 0.01389 0.00482 0.00139 C 0.0043 -0.00996 0.00938 -0.02084 0.01706 -0.02176 C 0.02383 -0.02246 0.03021 -0.01551 0.03073 -0.00486 C 0.03112 0.00463 0.02708 0.01366 0.02083 0.01412 C 0.01524 0.01481 0.0099 0.00949 0.00951 0.00092 C 0.00925 -0.00672 0.01237 -0.01412 0.01732 -0.01459 C 0.02149 -0.01482 0.02565 -0.01111 0.02604 -0.0044 C 0.02643 0.00116 0.02409 0.00648 0.02044 0.00694 C 0.01771 0.00741 0.01458 0.00509 0.01445 0.00046 C 0.01419 -0.00301 0.01524 -0.00695 0.01758 -0.00741 C 0.01927 -0.00741 0.02096 -0.00648 0.02135 -0.00417 C 0.02149 -0.00255 0.02122 -0.00093 0.02031 -0.00023 C 0.01979 2.22222E-6 0.0194 2.22222E-6 0.01914 -0.00023 " pathEditMode="relative" rAng="0" ptsTypes="AAAAAAAAAAAAAAAAA">
                                      <p:cBhvr>
                                        <p:cTn id="14" dur="5000" fill="hold"/>
                                        <p:tgtEl>
                                          <p:spTgt spid="11"/>
                                        </p:tgtEl>
                                        <p:attrNameLst>
                                          <p:attrName>ppt_x</p:attrName>
                                          <p:attrName>ppt_y</p:attrName>
                                        </p:attrNameLst>
                                      </p:cBhvr>
                                      <p:rCtr x="1758" y="-394"/>
                                    </p:animMotion>
                                  </p:childTnLst>
                                </p:cTn>
                              </p:par>
                              <p:par>
                                <p:cTn id="15" presetID="55" presetClass="path" presetSubtype="0" repeatCount="indefinite" accel="50000" decel="50000" fill="hold" nodeType="withEffect">
                                  <p:stCondLst>
                                    <p:cond delay="0"/>
                                  </p:stCondLst>
                                  <p:childTnLst>
                                    <p:animMotion origin="layout" path="M 0.01445 4.81481E-6 C 0.0151 -0.02176 0.00872 -0.04075 0.00039 -0.04213 C -0.00781 -0.04352 -0.01524 -0.02917 -0.01576 -0.00788 C -0.01628 0.0118 -0.01133 0.02986 -0.00365 0.03125 C 0.00325 0.0324 0.00989 0.02013 0.01029 0.00185 C 0.01081 -0.01482 0.00638 -0.03033 1.04167E-6 -0.03149 C -0.00586 -0.03264 -0.01146 -0.02246 -0.01185 -0.00718 C -0.01211 0.00648 -0.00872 0.0199 -0.00326 0.02037 C 0.00143 0.02152 0.00586 0.01365 0.00625 0.00115 C 0.00664 -0.00996 0.00404 -0.02061 -0.00013 -0.0213 C -0.00378 -0.02176 -0.00768 -0.01621 -0.00781 -0.00649 C -0.00794 0.00162 -0.00625 0.00949 -0.00313 0.01018 C -0.00052 0.01064 0.00208 0.00717 0.00208 0.00046 C 0.00247 -0.00463 0.00143 -0.01019 -0.00052 -0.01088 C -0.00195 -0.01088 -0.00352 -0.0095 -0.00378 -0.00602 C -0.00378 -0.00371 -0.00365 -0.00139 -0.00274 -0.00047 C -0.00247 4.81481E-6 -0.00221 4.81481E-6 -0.00195 -0.00047 " pathEditMode="relative" rAng="0" ptsTypes="AAAAAAAAAAAAAAAAA">
                                      <p:cBhvr>
                                        <p:cTn id="16" dur="5000" fill="hold"/>
                                        <p:tgtEl>
                                          <p:spTgt spid="12"/>
                                        </p:tgtEl>
                                        <p:attrNameLst>
                                          <p:attrName>ppt_x</p:attrName>
                                          <p:attrName>ppt_y</p:attrName>
                                        </p:attrNameLst>
                                      </p:cBhvr>
                                      <p:rCtr x="-1523" y="-556"/>
                                    </p:animMotion>
                                  </p:childTnLst>
                                </p:cTn>
                              </p:par>
                              <p:par>
                                <p:cTn id="17" presetID="46" presetClass="path" presetSubtype="0" repeatCount="indefinite" accel="50000" decel="50000" fill="hold" nodeType="withEffect">
                                  <p:stCondLst>
                                    <p:cond delay="0"/>
                                  </p:stCondLst>
                                  <p:childTnLst>
                                    <p:animMotion origin="layout" path="M -8.33333E-7 -2.22222E-6 C -0.00039 -0.01481 0.0069 -0.02801 0.01667 -0.02893 C 0.02604 -0.02986 0.0349 -0.01991 0.03542 -0.00532 C 0.03633 0.0081 0.02982 0.02084 0.02122 0.02153 C 0.01315 0.02246 0.0056 0.01389 0.00482 0.00139 C 0.0043 -0.00995 0.00938 -0.02083 0.01706 -0.02176 C 0.02383 -0.02245 0.03021 -0.01551 0.03073 -0.00486 C 0.03112 0.00463 0.02708 0.01366 0.02083 0.01412 C 0.01524 0.01482 0.0099 0.00949 0.00951 0.00093 C 0.00925 -0.00671 0.01237 -0.01412 0.01732 -0.01458 C 0.02149 -0.01481 0.02565 -0.01111 0.02604 -0.0044 C 0.02643 0.00116 0.02409 0.00648 0.02044 0.00695 C 0.01771 0.00741 0.01458 0.00509 0.01445 0.00047 C 0.01419 -0.00301 0.01524 -0.00694 0.01758 -0.00741 C 0.01927 -0.00741 0.02096 -0.00648 0.02136 -0.00416 C 0.02149 -0.00254 0.02122 -0.00092 0.02031 -0.00023 C 0.01979 -2.22222E-6 0.0194 -2.22222E-6 0.01914 -0.00023 " pathEditMode="relative" rAng="0" ptsTypes="AAAAAAAAAAAAAAAAA">
                                      <p:cBhvr>
                                        <p:cTn id="18" dur="5000" fill="hold"/>
                                        <p:tgtEl>
                                          <p:spTgt spid="13"/>
                                        </p:tgtEl>
                                        <p:attrNameLst>
                                          <p:attrName>ppt_x</p:attrName>
                                          <p:attrName>ppt_y</p:attrName>
                                        </p:attrNameLst>
                                      </p:cBhvr>
                                      <p:rCtr x="1758" y="-394"/>
                                    </p:animMotion>
                                  </p:childTnLst>
                                </p:cTn>
                              </p:par>
                              <p:par>
                                <p:cTn id="19" presetID="46" presetClass="path" presetSubtype="0" repeatCount="indefinite" accel="50000" decel="50000" fill="hold" nodeType="withEffect">
                                  <p:stCondLst>
                                    <p:cond delay="0"/>
                                  </p:stCondLst>
                                  <p:childTnLst>
                                    <p:animMotion origin="layout" path="M 3.33333E-6 3.7037E-7 C -0.00039 -0.01482 0.0069 -0.02801 0.01666 -0.02894 C 0.02604 -0.02986 0.03489 -0.01991 0.03541 -0.00532 C 0.03632 0.0081 0.02981 0.02083 0.02122 0.02153 C 0.01315 0.02245 0.0056 0.01389 0.00481 0.00139 C 0.00429 -0.00995 0.00937 -0.02083 0.01705 -0.02176 C 0.02382 -0.02245 0.03021 -0.01551 0.03073 -0.00486 C 0.03112 0.00463 0.02708 0.01366 0.02083 0.01412 C 0.01523 0.01481 0.00989 0.00949 0.0095 0.00093 C 0.00924 -0.00671 0.01237 -0.01412 0.01731 -0.01458 C 0.02148 -0.01482 0.02565 -0.01111 0.02604 -0.0044 C 0.02643 0.00116 0.02409 0.00648 0.02044 0.00694 C 0.01771 0.00741 0.01458 0.00509 0.01445 0.00046 C 0.01419 -0.00301 0.01523 -0.00694 0.01757 -0.00741 C 0.01927 -0.00741 0.02096 -0.00648 0.02135 -0.00417 C 0.02148 -0.00255 0.02122 -0.00093 0.02031 -0.00023 C 0.01979 3.7037E-7 0.0194 3.7037E-7 0.01914 -0.00023 " pathEditMode="relative" rAng="0" ptsTypes="AAAAAAAAAAAAAAAAA">
                                      <p:cBhvr>
                                        <p:cTn id="20" dur="5000" fill="hold"/>
                                        <p:tgtEl>
                                          <p:spTgt spid="15"/>
                                        </p:tgtEl>
                                        <p:attrNameLst>
                                          <p:attrName>ppt_x</p:attrName>
                                          <p:attrName>ppt_y</p:attrName>
                                        </p:attrNameLst>
                                      </p:cBhvr>
                                      <p:rCtr x="1758" y="-394"/>
                                    </p:animMotion>
                                  </p:childTnLst>
                                </p:cTn>
                              </p:par>
                              <p:par>
                                <p:cTn id="21" presetID="55" presetClass="path" presetSubtype="0" repeatCount="indefinite" accel="50000" decel="50000" fill="hold" nodeType="withEffect">
                                  <p:stCondLst>
                                    <p:cond delay="0"/>
                                  </p:stCondLst>
                                  <p:childTnLst>
                                    <p:animMotion origin="layout" path="M 0.01446 -7.40741E-7 C 0.01511 -0.02176 0.00873 -0.04074 0.00039 -0.04213 C -0.00781 -0.04352 -0.01523 -0.02917 -0.01575 -0.00787 C -0.01627 0.01181 -0.01132 0.02986 -0.00364 0.03125 C 0.00326 0.03241 0.0099 0.02014 0.01029 0.00185 C 0.01081 -0.01481 0.00638 -0.03032 -3.75E-6 -0.03148 C -0.00586 -0.03264 -0.01145 -0.02245 -0.01185 -0.00718 C -0.01211 0.00648 -0.00872 0.01991 -0.00325 0.02037 C 0.00144 0.02153 0.00586 0.01366 0.00625 0.00116 C 0.00664 -0.00995 0.00404 -0.0206 -0.00013 -0.0213 C -0.00377 -0.02176 -0.00768 -0.0162 -0.00781 -0.00648 C -0.00794 0.00162 -0.00625 0.00949 -0.00312 0.01019 C -0.00052 0.01065 0.00209 0.00718 0.00209 0.00046 C 0.00248 -0.00463 0.00144 -0.01018 -0.00052 -0.01088 C -0.00195 -0.01088 -0.00351 -0.00949 -0.00377 -0.00602 C -0.00377 -0.0037 -0.00364 -0.00139 -0.00273 -0.00046 C -0.00247 -7.40741E-7 -0.00221 -7.40741E-7 -0.00195 -0.00046 " pathEditMode="relative" rAng="0" ptsTypes="AAAAAAAAAAAAAAAAA">
                                      <p:cBhvr>
                                        <p:cTn id="22" dur="5000" fill="hold"/>
                                        <p:tgtEl>
                                          <p:spTgt spid="16"/>
                                        </p:tgtEl>
                                        <p:attrNameLst>
                                          <p:attrName>ppt_x</p:attrName>
                                          <p:attrName>ppt_y</p:attrName>
                                        </p:attrNameLst>
                                      </p:cBhvr>
                                      <p:rCtr x="-1523" y="-556"/>
                                    </p:animMotion>
                                  </p:childTnLst>
                                </p:cTn>
                              </p:par>
                              <p:par>
                                <p:cTn id="23" presetID="55" presetClass="path" presetSubtype="0" repeatCount="indefinite" accel="50000" decel="50000" fill="hold" nodeType="withEffect">
                                  <p:stCondLst>
                                    <p:cond delay="0"/>
                                  </p:stCondLst>
                                  <p:childTnLst>
                                    <p:animMotion origin="layout" path="M 0.01445 1.85185E-6 C 0.0151 -0.02176 0.00872 -0.04074 0.00039 -0.04213 C -0.00781 -0.04352 -0.01524 -0.02917 -0.01576 -0.00787 C -0.01628 0.0118 -0.01133 0.02986 -0.00365 0.03125 C 0.00325 0.03241 0.00989 0.02014 0.01028 0.00185 C 0.01081 -0.01482 0.00638 -0.03033 1.875E-6 -0.03148 C -0.00586 -0.03264 -0.01146 -0.02246 -0.01185 -0.00718 C -0.01211 0.00648 -0.00873 0.01991 -0.00326 0.02037 C 0.00143 0.02153 0.00586 0.01366 0.00625 0.00116 C 0.00664 -0.00996 0.00403 -0.0206 -0.00013 -0.0213 C -0.00378 -0.02176 -0.00768 -0.01621 -0.00781 -0.00648 C -0.00794 0.00162 -0.00625 0.00949 -0.00313 0.01018 C -0.00052 0.01065 0.00208 0.00717 0.00208 0.00046 C 0.00247 -0.00463 0.00143 -0.01019 -0.00052 -0.01088 C -0.00195 -0.01088 -0.00352 -0.00949 -0.00378 -0.00602 C -0.00378 -0.00371 -0.00365 -0.00139 -0.00274 -0.00046 C -0.00248 1.85185E-6 -0.00222 1.85185E-6 -0.00195 -0.00046 " pathEditMode="relative" rAng="0" ptsTypes="AAAAAAAAAAAAAAAAA">
                                      <p:cBhvr>
                                        <p:cTn id="24" dur="5000" fill="hold"/>
                                        <p:tgtEl>
                                          <p:spTgt spid="18"/>
                                        </p:tgtEl>
                                        <p:attrNameLst>
                                          <p:attrName>ppt_x</p:attrName>
                                          <p:attrName>ppt_y</p:attrName>
                                        </p:attrNameLst>
                                      </p:cBhvr>
                                      <p:rCtr x="-1523" y="-556"/>
                                    </p:animMotion>
                                  </p:childTnLst>
                                </p:cTn>
                              </p:par>
                            </p:childTnLst>
                          </p:cTn>
                        </p:par>
                        <p:par>
                          <p:cTn id="25" fill="hold">
                            <p:stCondLst>
                              <p:cond delay="5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5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28"/>
                    </p:tgtEl>
                  </p:cond>
                </p:stCondLst>
                <p:endSync evt="end" delay="0">
                  <p:rtn val="all"/>
                </p:endSync>
                <p:childTnLst>
                  <p:par>
                    <p:cTn id="34" fill="hold">
                      <p:stCondLst>
                        <p:cond delay="indefinite"/>
                      </p:stCondLst>
                      <p:childTnLst>
                        <p:par>
                          <p:cTn id="35" fill="hold">
                            <p:stCondLst>
                              <p:cond delay="0"/>
                            </p:stCondLst>
                            <p:childTnLst>
                              <p:par>
                                <p:cTn id="36" presetID="35" presetClass="path" presetSubtype="0" accel="50000" decel="50000" fill="hold" nodeType="clickEffect">
                                  <p:stCondLst>
                                    <p:cond delay="0"/>
                                  </p:stCondLst>
                                  <p:childTnLst>
                                    <p:animMotion origin="layout" path="M 0.01914 -0.00023 L -0.34687 0.27523 " pathEditMode="relative" rAng="0" ptsTypes="AA">
                                      <p:cBhvr>
                                        <p:cTn id="37" dur="1000" fill="hold"/>
                                        <p:tgtEl>
                                          <p:spTgt spid="1028"/>
                                        </p:tgtEl>
                                        <p:attrNameLst>
                                          <p:attrName>ppt_x</p:attrName>
                                          <p:attrName>ppt_y</p:attrName>
                                        </p:attrNameLst>
                                      </p:cBhvr>
                                      <p:rCtr x="-18307" y="13773"/>
                                    </p:animMotion>
                                  </p:childTnLst>
                                </p:cTn>
                              </p:par>
                              <p:par>
                                <p:cTn id="38" presetID="1" presetClass="exit" presetSubtype="0" fill="hold" nodeType="withEffect">
                                  <p:stCondLst>
                                    <p:cond delay="800"/>
                                  </p:stCondLst>
                                  <p:childTnLst>
                                    <p:set>
                                      <p:cBhvr>
                                        <p:cTn id="39" dur="1" fill="hold">
                                          <p:stCondLst>
                                            <p:cond delay="0"/>
                                          </p:stCondLst>
                                        </p:cTn>
                                        <p:tgtEl>
                                          <p:spTgt spid="1028"/>
                                        </p:tgtEl>
                                        <p:attrNameLst>
                                          <p:attrName>style.visibility</p:attrName>
                                        </p:attrNameLst>
                                      </p:cBhvr>
                                      <p:to>
                                        <p:strVal val="hidden"/>
                                      </p:to>
                                    </p:set>
                                  </p:childTnLst>
                                </p:cTn>
                              </p:par>
                              <p:par>
                                <p:cTn id="40" presetID="1" presetClass="exit" presetSubtype="0" fill="hold" grpId="0" nodeType="withEffect">
                                  <p:stCondLst>
                                    <p:cond delay="800"/>
                                  </p:stCondLst>
                                  <p:childTnLst>
                                    <p:set>
                                      <p:cBhvr>
                                        <p:cTn id="4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42" restart="whenNotActive" fill="hold" evtFilter="cancelBubble" nodeType="interactiveSeq">
                <p:stCondLst>
                  <p:cond evt="onClick" delay="0">
                    <p:tgtEl>
                      <p:spTgt spid="1027"/>
                    </p:tgtEl>
                  </p:cond>
                </p:stCondLst>
                <p:endSync evt="end" delay="0">
                  <p:rtn val="all"/>
                </p:endSync>
                <p:childTnLst>
                  <p:par>
                    <p:cTn id="43" fill="hold">
                      <p:stCondLst>
                        <p:cond delay="indefinite"/>
                      </p:stCondLst>
                      <p:childTnLst>
                        <p:par>
                          <p:cTn id="44" fill="hold">
                            <p:stCondLst>
                              <p:cond delay="0"/>
                            </p:stCondLst>
                            <p:childTnLst>
                              <p:par>
                                <p:cTn id="45" presetID="63" presetClass="path" presetSubtype="0" accel="50000" decel="50000" fill="hold" nodeType="clickEffect">
                                  <p:stCondLst>
                                    <p:cond delay="0"/>
                                  </p:stCondLst>
                                  <p:childTnLst>
                                    <p:animMotion origin="layout" path="M -0.00196 -0.00046 L 0.35312 0.27917 " pathEditMode="relative" rAng="0" ptsTypes="AA">
                                      <p:cBhvr>
                                        <p:cTn id="46" dur="1000" fill="hold"/>
                                        <p:tgtEl>
                                          <p:spTgt spid="1027"/>
                                        </p:tgtEl>
                                        <p:attrNameLst>
                                          <p:attrName>ppt_x</p:attrName>
                                          <p:attrName>ppt_y</p:attrName>
                                        </p:attrNameLst>
                                      </p:cBhvr>
                                      <p:rCtr x="17747" y="13981"/>
                                    </p:animMotion>
                                  </p:childTnLst>
                                </p:cTn>
                              </p:par>
                              <p:par>
                                <p:cTn id="47" presetID="1" presetClass="exit" presetSubtype="0" fill="hold" nodeType="withEffect">
                                  <p:stCondLst>
                                    <p:cond delay="800"/>
                                  </p:stCondLst>
                                  <p:childTnLst>
                                    <p:set>
                                      <p:cBhvr>
                                        <p:cTn id="48" dur="1" fill="hold">
                                          <p:stCondLst>
                                            <p:cond delay="0"/>
                                          </p:stCondLst>
                                        </p:cTn>
                                        <p:tgtEl>
                                          <p:spTgt spid="1027"/>
                                        </p:tgtEl>
                                        <p:attrNameLst>
                                          <p:attrName>style.visibility</p:attrName>
                                        </p:attrNameLst>
                                      </p:cBhvr>
                                      <p:to>
                                        <p:strVal val="hidden"/>
                                      </p:to>
                                    </p:set>
                                  </p:childTnLst>
                                </p:cTn>
                              </p:par>
                              <p:par>
                                <p:cTn id="49" presetID="1" presetClass="exit" presetSubtype="0" fill="hold" grpId="0" nodeType="withEffect">
                                  <p:stCondLst>
                                    <p:cond delay="800"/>
                                  </p:stCondLst>
                                  <p:childTnLst>
                                    <p:set>
                                      <p:cBhvr>
                                        <p:cTn id="50"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indefinite"/>
                      </p:stCondLst>
                      <p:childTnLst>
                        <p:par>
                          <p:cTn id="53" fill="hold">
                            <p:stCondLst>
                              <p:cond delay="0"/>
                            </p:stCondLst>
                            <p:childTnLst>
                              <p:par>
                                <p:cTn id="54" presetID="35" presetClass="path" presetSubtype="0" accel="50000" decel="50000" fill="hold" nodeType="clickEffect">
                                  <p:stCondLst>
                                    <p:cond delay="0"/>
                                  </p:stCondLst>
                                  <p:childTnLst>
                                    <p:animMotion origin="layout" path="M 3.54167E-6 -4.81481E-6 L -0.47917 -0.15925 " pathEditMode="relative" rAng="0" ptsTypes="AA">
                                      <p:cBhvr>
                                        <p:cTn id="55" dur="1000" fill="hold"/>
                                        <p:tgtEl>
                                          <p:spTgt spid="7"/>
                                        </p:tgtEl>
                                        <p:attrNameLst>
                                          <p:attrName>ppt_x</p:attrName>
                                          <p:attrName>ppt_y</p:attrName>
                                        </p:attrNameLst>
                                      </p:cBhvr>
                                      <p:rCtr x="-23958" y="-7963"/>
                                    </p:animMotion>
                                  </p:childTnLst>
                                </p:cTn>
                              </p:par>
                              <p:par>
                                <p:cTn id="56" presetID="1" presetClass="exit" presetSubtype="0" fill="hold" nodeType="withEffect">
                                  <p:stCondLst>
                                    <p:cond delay="800"/>
                                  </p:stCondLst>
                                  <p:childTnLst>
                                    <p:set>
                                      <p:cBhvr>
                                        <p:cTn id="57" dur="1" fill="hold">
                                          <p:stCondLst>
                                            <p:cond delay="0"/>
                                          </p:stCondLst>
                                        </p:cTn>
                                        <p:tgtEl>
                                          <p:spTgt spid="7"/>
                                        </p:tgtEl>
                                        <p:attrNameLst>
                                          <p:attrName>style.visibility</p:attrName>
                                        </p:attrNameLst>
                                      </p:cBhvr>
                                      <p:to>
                                        <p:strVal val="hidden"/>
                                      </p:to>
                                    </p:set>
                                  </p:childTnLst>
                                </p:cTn>
                              </p:par>
                              <p:par>
                                <p:cTn id="58" presetID="1" presetClass="exit" presetSubtype="0" fill="hold" grpId="0" nodeType="withEffect">
                                  <p:stCondLst>
                                    <p:cond delay="800"/>
                                  </p:stCondLst>
                                  <p:childTnLst>
                                    <p:set>
                                      <p:cBhvr>
                                        <p:cTn id="59"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3.95833E-6 1.48148E-6 L 0.08138 0.22315 " pathEditMode="relative" rAng="0" ptsTypes="AA">
                                      <p:cBhvr>
                                        <p:cTn id="64" dur="1000" fill="hold"/>
                                        <p:tgtEl>
                                          <p:spTgt spid="8"/>
                                        </p:tgtEl>
                                        <p:attrNameLst>
                                          <p:attrName>ppt_x</p:attrName>
                                          <p:attrName>ppt_y</p:attrName>
                                        </p:attrNameLst>
                                      </p:cBhvr>
                                      <p:rCtr x="4062" y="11157"/>
                                    </p:animMotion>
                                  </p:childTnLst>
                                </p:cTn>
                              </p:par>
                              <p:par>
                                <p:cTn id="65" presetID="1" presetClass="exit" presetSubtype="0" fill="hold" nodeType="withEffect">
                                  <p:stCondLst>
                                    <p:cond delay="60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grpId="0" nodeType="withEffect">
                                  <p:stCondLst>
                                    <p:cond delay="600"/>
                                  </p:stCondLst>
                                  <p:childTnLst>
                                    <p:set>
                                      <p:cBhvr>
                                        <p:cTn id="68"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indefinite"/>
                      </p:stCondLst>
                      <p:childTnLst>
                        <p:par>
                          <p:cTn id="71" fill="hold">
                            <p:stCondLst>
                              <p:cond delay="0"/>
                            </p:stCondLst>
                            <p:childTnLst>
                              <p:par>
                                <p:cTn id="72" presetID="35" presetClass="path" presetSubtype="0" accel="50000" decel="50000" fill="hold" nodeType="clickEffect">
                                  <p:stCondLst>
                                    <p:cond delay="0"/>
                                  </p:stCondLst>
                                  <p:childTnLst>
                                    <p:animMotion origin="layout" path="M 0.01914 -0.00023 L 0.4181 -0.02662 " pathEditMode="relative" rAng="0" ptsTypes="AA">
                                      <p:cBhvr>
                                        <p:cTn id="73" dur="1000" fill="hold"/>
                                        <p:tgtEl>
                                          <p:spTgt spid="11"/>
                                        </p:tgtEl>
                                        <p:attrNameLst>
                                          <p:attrName>ppt_x</p:attrName>
                                          <p:attrName>ppt_y</p:attrName>
                                        </p:attrNameLst>
                                      </p:cBhvr>
                                      <p:rCtr x="19948" y="-1319"/>
                                    </p:animMotion>
                                  </p:childTnLst>
                                </p:cTn>
                              </p:par>
                              <p:par>
                                <p:cTn id="74" presetID="1" presetClass="exit" presetSubtype="0" fill="hold" nodeType="withEffect">
                                  <p:stCondLst>
                                    <p:cond delay="800"/>
                                  </p:stCondLst>
                                  <p:childTnLst>
                                    <p:set>
                                      <p:cBhvr>
                                        <p:cTn id="75" dur="1" fill="hold">
                                          <p:stCondLst>
                                            <p:cond delay="0"/>
                                          </p:stCondLst>
                                        </p:cTn>
                                        <p:tgtEl>
                                          <p:spTgt spid="11"/>
                                        </p:tgtEl>
                                        <p:attrNameLst>
                                          <p:attrName>style.visibility</p:attrName>
                                        </p:attrNameLst>
                                      </p:cBhvr>
                                      <p:to>
                                        <p:strVal val="hidden"/>
                                      </p:to>
                                    </p:set>
                                  </p:childTnLst>
                                </p:cTn>
                              </p:par>
                              <p:par>
                                <p:cTn id="76" presetID="1" presetClass="exit" presetSubtype="0" fill="hold" grpId="0" nodeType="withEffect">
                                  <p:stCondLst>
                                    <p:cond delay="800"/>
                                  </p:stCondLst>
                                  <p:childTnLst>
                                    <p:set>
                                      <p:cBhvr>
                                        <p:cTn id="7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8" restart="whenNotActive" fill="hold" evtFilter="cancelBubble" nodeType="interactiveSeq">
                <p:stCondLst>
                  <p:cond evt="onClick" delay="0">
                    <p:tgtEl>
                      <p:spTgt spid="12"/>
                    </p:tgtEl>
                  </p:cond>
                </p:stCondLst>
                <p:endSync evt="end" delay="0">
                  <p:rtn val="all"/>
                </p:endSync>
                <p:childTnLst>
                  <p:par>
                    <p:cTn id="79" fill="hold">
                      <p:stCondLst>
                        <p:cond delay="indefinite"/>
                      </p:stCondLst>
                      <p:childTnLst>
                        <p:par>
                          <p:cTn id="80" fill="hold">
                            <p:stCondLst>
                              <p:cond delay="0"/>
                            </p:stCondLst>
                            <p:childTnLst>
                              <p:par>
                                <p:cTn id="81" presetID="63" presetClass="path" presetSubtype="0" accel="50000" decel="50000" fill="hold" nodeType="clickEffect">
                                  <p:stCondLst>
                                    <p:cond delay="0"/>
                                  </p:stCondLst>
                                  <p:childTnLst>
                                    <p:animMotion origin="layout" path="M -0.00195 -0.00047 L 0.17135 -0.23913 " pathEditMode="relative" rAng="0" ptsTypes="AA">
                                      <p:cBhvr>
                                        <p:cTn id="82" dur="1000" fill="hold"/>
                                        <p:tgtEl>
                                          <p:spTgt spid="12"/>
                                        </p:tgtEl>
                                        <p:attrNameLst>
                                          <p:attrName>ppt_x</p:attrName>
                                          <p:attrName>ppt_y</p:attrName>
                                        </p:attrNameLst>
                                      </p:cBhvr>
                                      <p:rCtr x="8659" y="-11944"/>
                                    </p:animMotion>
                                  </p:childTnLst>
                                </p:cTn>
                              </p:par>
                              <p:par>
                                <p:cTn id="83" presetID="1" presetClass="exit" presetSubtype="0" fill="hold" nodeType="withEffect">
                                  <p:stCondLst>
                                    <p:cond delay="800"/>
                                  </p:stCondLst>
                                  <p:childTnLst>
                                    <p:set>
                                      <p:cBhvr>
                                        <p:cTn id="84" dur="1" fill="hold">
                                          <p:stCondLst>
                                            <p:cond delay="0"/>
                                          </p:stCondLst>
                                        </p:cTn>
                                        <p:tgtEl>
                                          <p:spTgt spid="12"/>
                                        </p:tgtEl>
                                        <p:attrNameLst>
                                          <p:attrName>style.visibility</p:attrName>
                                        </p:attrNameLst>
                                      </p:cBhvr>
                                      <p:to>
                                        <p:strVal val="hidden"/>
                                      </p:to>
                                    </p:set>
                                  </p:childTnLst>
                                </p:cTn>
                              </p:par>
                              <p:par>
                                <p:cTn id="85" presetID="1" presetClass="exit" presetSubtype="0" fill="hold" grpId="0" nodeType="withEffect">
                                  <p:stCondLst>
                                    <p:cond delay="800"/>
                                  </p:stCondLst>
                                  <p:childTnLst>
                                    <p:set>
                                      <p:cBhvr>
                                        <p:cTn id="8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3"/>
                    </p:tgtEl>
                  </p:cond>
                </p:stCondLst>
                <p:endSync evt="end" delay="0">
                  <p:rtn val="all"/>
                </p:endSync>
                <p:childTnLst>
                  <p:par>
                    <p:cTn id="88" fill="hold">
                      <p:stCondLst>
                        <p:cond delay="indefinite"/>
                      </p:stCondLst>
                      <p:childTnLst>
                        <p:par>
                          <p:cTn id="89" fill="hold">
                            <p:stCondLst>
                              <p:cond delay="0"/>
                            </p:stCondLst>
                            <p:childTnLst>
                              <p:par>
                                <p:cTn id="90" presetID="35" presetClass="path" presetSubtype="0" accel="50000" decel="50000" fill="hold" nodeType="clickEffect">
                                  <p:stCondLst>
                                    <p:cond delay="0"/>
                                  </p:stCondLst>
                                  <p:childTnLst>
                                    <p:animMotion origin="layout" path="M 0.01914 -0.00023 L 0.38021 -0.28009 " pathEditMode="relative" rAng="0" ptsTypes="AA">
                                      <p:cBhvr>
                                        <p:cTn id="91" dur="1000" fill="hold"/>
                                        <p:tgtEl>
                                          <p:spTgt spid="13"/>
                                        </p:tgtEl>
                                        <p:attrNameLst>
                                          <p:attrName>ppt_x</p:attrName>
                                          <p:attrName>ppt_y</p:attrName>
                                        </p:attrNameLst>
                                      </p:cBhvr>
                                      <p:rCtr x="18047" y="-14005"/>
                                    </p:animMotion>
                                  </p:childTnLst>
                                </p:cTn>
                              </p:par>
                              <p:par>
                                <p:cTn id="92" presetID="1" presetClass="exit" presetSubtype="0" fill="hold" nodeType="withEffect">
                                  <p:stCondLst>
                                    <p:cond delay="800"/>
                                  </p:stCondLst>
                                  <p:childTnLst>
                                    <p:set>
                                      <p:cBhvr>
                                        <p:cTn id="93" dur="1" fill="hold">
                                          <p:stCondLst>
                                            <p:cond delay="0"/>
                                          </p:stCondLst>
                                        </p:cTn>
                                        <p:tgtEl>
                                          <p:spTgt spid="13"/>
                                        </p:tgtEl>
                                        <p:attrNameLst>
                                          <p:attrName>style.visibility</p:attrName>
                                        </p:attrNameLst>
                                      </p:cBhvr>
                                      <p:to>
                                        <p:strVal val="hidden"/>
                                      </p:to>
                                    </p:set>
                                  </p:childTnLst>
                                </p:cTn>
                              </p:par>
                              <p:par>
                                <p:cTn id="94" presetID="1" presetClass="exit" presetSubtype="0" fill="hold" grpId="0" nodeType="withEffect">
                                  <p:stCondLst>
                                    <p:cond delay="800"/>
                                  </p:stCondLst>
                                  <p:childTnLst>
                                    <p:set>
                                      <p:cBhvr>
                                        <p:cTn id="9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6" restart="whenNotActive" fill="hold" evtFilter="cancelBubble" nodeType="interactiveSeq">
                <p:stCondLst>
                  <p:cond evt="onClick" delay="0">
                    <p:tgtEl>
                      <p:spTgt spid="15"/>
                    </p:tgtEl>
                  </p:cond>
                </p:stCondLst>
                <p:endSync evt="end" delay="0">
                  <p:rtn val="all"/>
                </p:endSync>
                <p:childTnLst>
                  <p:par>
                    <p:cTn id="97" fill="hold">
                      <p:stCondLst>
                        <p:cond delay="indefinite"/>
                      </p:stCondLst>
                      <p:childTnLst>
                        <p:par>
                          <p:cTn id="98" fill="hold">
                            <p:stCondLst>
                              <p:cond delay="0"/>
                            </p:stCondLst>
                            <p:childTnLst>
                              <p:par>
                                <p:cTn id="99" presetID="35" presetClass="path" presetSubtype="0" accel="50000" decel="50000" fill="hold" nodeType="clickEffect">
                                  <p:stCondLst>
                                    <p:cond delay="0"/>
                                  </p:stCondLst>
                                  <p:childTnLst>
                                    <p:animMotion origin="layout" path="M 3.33333E-6 -0.00023 L -0.11836 -0.34259 " pathEditMode="relative" rAng="0" ptsTypes="AA">
                                      <p:cBhvr>
                                        <p:cTn id="100" dur="1000" fill="hold"/>
                                        <p:tgtEl>
                                          <p:spTgt spid="15"/>
                                        </p:tgtEl>
                                        <p:attrNameLst>
                                          <p:attrName>ppt_x</p:attrName>
                                          <p:attrName>ppt_y</p:attrName>
                                        </p:attrNameLst>
                                      </p:cBhvr>
                                      <p:rCtr x="-5924" y="-17130"/>
                                    </p:animMotion>
                                  </p:childTnLst>
                                </p:cTn>
                              </p:par>
                              <p:par>
                                <p:cTn id="101" presetID="1" presetClass="exit" presetSubtype="0" fill="hold" nodeType="withEffect">
                                  <p:stCondLst>
                                    <p:cond delay="800"/>
                                  </p:stCondLst>
                                  <p:childTnLst>
                                    <p:set>
                                      <p:cBhvr>
                                        <p:cTn id="102" dur="1" fill="hold">
                                          <p:stCondLst>
                                            <p:cond delay="0"/>
                                          </p:stCondLst>
                                        </p:cTn>
                                        <p:tgtEl>
                                          <p:spTgt spid="15"/>
                                        </p:tgtEl>
                                        <p:attrNameLst>
                                          <p:attrName>style.visibility</p:attrName>
                                        </p:attrNameLst>
                                      </p:cBhvr>
                                      <p:to>
                                        <p:strVal val="hidden"/>
                                      </p:to>
                                    </p:set>
                                  </p:childTnLst>
                                </p:cTn>
                              </p:par>
                              <p:par>
                                <p:cTn id="103" presetID="1" presetClass="exit" presetSubtype="0" fill="hold" grpId="0" nodeType="withEffect">
                                  <p:stCondLst>
                                    <p:cond delay="800"/>
                                  </p:stCondLst>
                                  <p:childTnLst>
                                    <p:set>
                                      <p:cBhvr>
                                        <p:cTn id="104"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05" restart="whenNotActive" fill="hold" evtFilter="cancelBubble" nodeType="interactiveSeq">
                <p:stCondLst>
                  <p:cond evt="onClick" delay="0">
                    <p:tgtEl>
                      <p:spTgt spid="16"/>
                    </p:tgtEl>
                  </p:cond>
                </p:stCondLst>
                <p:endSync evt="end" delay="0">
                  <p:rtn val="all"/>
                </p:endSync>
                <p:childTnLst>
                  <p:par>
                    <p:cTn id="106" fill="hold">
                      <p:stCondLst>
                        <p:cond delay="indefinite"/>
                      </p:stCondLst>
                      <p:childTnLst>
                        <p:par>
                          <p:cTn id="107" fill="hold">
                            <p:stCondLst>
                              <p:cond delay="0"/>
                            </p:stCondLst>
                            <p:childTnLst>
                              <p:par>
                                <p:cTn id="108" presetID="63" presetClass="path" presetSubtype="0" accel="50000" decel="50000" fill="hold" nodeType="clickEffect">
                                  <p:stCondLst>
                                    <p:cond delay="0"/>
                                  </p:stCondLst>
                                  <p:childTnLst>
                                    <p:animMotion origin="layout" path="M -3.75E-6 -7.40741E-7 L -0.43997 -0.47917 " pathEditMode="relative" rAng="0" ptsTypes="AA">
                                      <p:cBhvr>
                                        <p:cTn id="109" dur="1000" fill="hold"/>
                                        <p:tgtEl>
                                          <p:spTgt spid="16"/>
                                        </p:tgtEl>
                                        <p:attrNameLst>
                                          <p:attrName>ppt_x</p:attrName>
                                          <p:attrName>ppt_y</p:attrName>
                                        </p:attrNameLst>
                                      </p:cBhvr>
                                      <p:rCtr x="-22005" y="-23958"/>
                                    </p:animMotion>
                                  </p:childTnLst>
                                </p:cTn>
                              </p:par>
                              <p:par>
                                <p:cTn id="110" presetID="1" presetClass="exit" presetSubtype="0" fill="hold" nodeType="withEffect">
                                  <p:stCondLst>
                                    <p:cond delay="800"/>
                                  </p:stCondLst>
                                  <p:childTnLst>
                                    <p:set>
                                      <p:cBhvr>
                                        <p:cTn id="111" dur="1" fill="hold">
                                          <p:stCondLst>
                                            <p:cond delay="0"/>
                                          </p:stCondLst>
                                        </p:cTn>
                                        <p:tgtEl>
                                          <p:spTgt spid="16"/>
                                        </p:tgtEl>
                                        <p:attrNameLst>
                                          <p:attrName>style.visibility</p:attrName>
                                        </p:attrNameLst>
                                      </p:cBhvr>
                                      <p:to>
                                        <p:strVal val="hidden"/>
                                      </p:to>
                                    </p:set>
                                  </p:childTnLst>
                                </p:cTn>
                              </p:par>
                              <p:par>
                                <p:cTn id="112" presetID="1" presetClass="exit" presetSubtype="0" fill="hold" grpId="0" nodeType="withEffect">
                                  <p:stCondLst>
                                    <p:cond delay="800"/>
                                  </p:stCondLst>
                                  <p:childTnLst>
                                    <p:set>
                                      <p:cBhvr>
                                        <p:cTn id="11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4" restart="whenNotActive" fill="hold" evtFilter="cancelBubble" nodeType="interactiveSeq">
                <p:stCondLst>
                  <p:cond evt="onClick" delay="0">
                    <p:tgtEl>
                      <p:spTgt spid="18"/>
                    </p:tgtEl>
                  </p:cond>
                </p:stCondLst>
                <p:endSync evt="end" delay="0">
                  <p:rtn val="all"/>
                </p:endSync>
                <p:childTnLst>
                  <p:par>
                    <p:cTn id="115" fill="hold">
                      <p:stCondLst>
                        <p:cond delay="0"/>
                      </p:stCondLst>
                      <p:childTnLst>
                        <p:par>
                          <p:cTn id="116" fill="hold">
                            <p:stCondLst>
                              <p:cond delay="0"/>
                            </p:stCondLst>
                            <p:childTnLst>
                              <p:par>
                                <p:cTn id="117" presetID="63" presetClass="path" presetSubtype="0" accel="50000" decel="50000" fill="hold" nodeType="clickEffect">
                                  <p:stCondLst>
                                    <p:cond delay="0"/>
                                  </p:stCondLst>
                                  <p:childTnLst>
                                    <p:animMotion origin="layout" path="M -0.00195 -0.00046 L 0.26002 -0.48519 " pathEditMode="relative" rAng="0" ptsTypes="AA">
                                      <p:cBhvr>
                                        <p:cTn id="118" dur="1000" fill="hold"/>
                                        <p:tgtEl>
                                          <p:spTgt spid="18"/>
                                        </p:tgtEl>
                                        <p:attrNameLst>
                                          <p:attrName>ppt_x</p:attrName>
                                          <p:attrName>ppt_y</p:attrName>
                                        </p:attrNameLst>
                                      </p:cBhvr>
                                      <p:rCtr x="13099" y="-24236"/>
                                    </p:animMotion>
                                  </p:childTnLst>
                                </p:cTn>
                              </p:par>
                              <p:par>
                                <p:cTn id="119" presetID="1" presetClass="exit" presetSubtype="0" fill="hold" nodeType="withEffect">
                                  <p:stCondLst>
                                    <p:cond delay="800"/>
                                  </p:stCondLst>
                                  <p:childTnLst>
                                    <p:set>
                                      <p:cBhvr>
                                        <p:cTn id="120" dur="1" fill="hold">
                                          <p:stCondLst>
                                            <p:cond delay="0"/>
                                          </p:stCondLst>
                                        </p:cTn>
                                        <p:tgtEl>
                                          <p:spTgt spid="18"/>
                                        </p:tgtEl>
                                        <p:attrNameLst>
                                          <p:attrName>style.visibility</p:attrName>
                                        </p:attrNameLst>
                                      </p:cBhvr>
                                      <p:to>
                                        <p:strVal val="hidden"/>
                                      </p:to>
                                    </p:set>
                                  </p:childTnLst>
                                </p:cTn>
                              </p:par>
                              <p:par>
                                <p:cTn id="121" presetID="1" presetClass="exit" presetSubtype="0" fill="hold" grpId="0" nodeType="withEffect">
                                  <p:stCondLst>
                                    <p:cond delay="800"/>
                                  </p:stCondLst>
                                  <p:childTnLst>
                                    <p:set>
                                      <p:cBhvr>
                                        <p:cTn id="122"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descr="a0401db7896822967a0fe3af2a2025a9">
            <a:extLst>
              <a:ext uri="{FF2B5EF4-FFF2-40B4-BE49-F238E27FC236}">
                <a16:creationId xmlns:a16="http://schemas.microsoft.com/office/drawing/2014/main" xmlns="" id="{52708326-4893-4E49-22AB-1B030AC8AA93}"/>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025023" y="279468"/>
            <a:ext cx="9983992"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i="1" dirty="0">
                <a:solidFill>
                  <a:srgbClr val="7030A0"/>
                </a:solidFill>
              </a:rPr>
              <a:t>1. Văn bản Hình ảnh hoa sen trong bài ca dao “Trong đầm gì đẹp bằng sen” của tác giả </a:t>
            </a:r>
            <a:endParaRPr lang="en-US" sz="2800" dirty="0">
              <a:solidFill>
                <a:srgbClr val="7030A0"/>
              </a:solidFil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itchFamily="18" charset="0"/>
                <a:sym typeface="Arial"/>
              </a:rPr>
              <a:t>A. </a:t>
            </a:r>
            <a:r>
              <a:rPr lang="vi-VN" sz="2800" i="1" dirty="0">
                <a:solidFill>
                  <a:srgbClr val="7030A0"/>
                </a:solidFill>
              </a:rPr>
              <a:t>Theo Hoàng Tiến Tựu. </a:t>
            </a:r>
            <a:endPar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B. </a:t>
            </a:r>
            <a:r>
              <a:rPr lang="vi-VN" sz="2800" i="1" dirty="0">
                <a:solidFill>
                  <a:srgbClr val="7030A0"/>
                </a:solidFill>
              </a:rPr>
              <a:t>Theo Đinh Gia Khánh</a:t>
            </a:r>
            <a:r>
              <a:rPr lang="vi-VN" sz="2000" i="1" dirty="0">
                <a:solidFill>
                  <a:schemeClr val="tx1"/>
                </a:solidFill>
              </a:rPr>
              <a:t>.</a:t>
            </a:r>
            <a:r>
              <a:rPr lang="en-US" sz="2000" i="1" dirty="0">
                <a:solidFill>
                  <a:schemeClr val="tx1"/>
                </a:solidFill>
              </a:rPr>
              <a:t> 	</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itchFamily="18" charset="0"/>
                <a:sym typeface="Arial"/>
              </a:rPr>
              <a:t>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 </a:t>
            </a:r>
            <a:r>
              <a:rPr lang="vi-VN" sz="2800" i="1" dirty="0">
                <a:solidFill>
                  <a:srgbClr val="7030A0"/>
                </a:solidFill>
              </a:rPr>
              <a:t>Tác giả dân gian</a:t>
            </a:r>
            <a:r>
              <a:rPr lang="vi-VN" sz="2800" i="1" dirty="0">
                <a:solidFill>
                  <a:schemeClr val="tx1"/>
                </a:solidFill>
              </a:rPr>
              <a:t>.	</a:t>
            </a: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itchFamily="18" charset="0"/>
                <a:sym typeface="Arial"/>
              </a:rPr>
              <a:t>D</a:t>
            </a: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itchFamily="18" charset="0"/>
                <a:sym typeface="Arial"/>
              </a:rPr>
              <a:t>. </a:t>
            </a:r>
            <a:r>
              <a:rPr lang="vi-VN" sz="2800" i="1" dirty="0">
                <a:solidFill>
                  <a:srgbClr val="7030A0"/>
                </a:solidFill>
              </a:rPr>
              <a:t>Theo Ninh Viết Giao</a:t>
            </a:r>
            <a:endPar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xmlns="" val="0"/>
              </a:ext>
            </a:extLst>
          </a:blip>
          <a:srcRect r="-5485"/>
          <a:stretch/>
        </p:blipFill>
        <p:spPr>
          <a:xfrm>
            <a:off x="5131882" y="1974821"/>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232671" y="1994792"/>
            <a:ext cx="804743" cy="707197"/>
          </a:xfrm>
          <a:prstGeom prst="rect">
            <a:avLst/>
          </a:prstGeom>
        </p:spPr>
      </p:pic>
      <p:sp>
        <p:nvSpPr>
          <p:cNvPr id="2" name="Thought Bubble: Cloud 1">
            <a:hlinkClick r:id="rId9" action="ppaction://hlinksldjump"/>
            <a:extLst>
              <a:ext uri="{FF2B5EF4-FFF2-40B4-BE49-F238E27FC236}">
                <a16:creationId xmlns:a16="http://schemas.microsoft.com/office/drawing/2014/main" xmlns="" id="{9C29CD25-51F8-4449-A20E-19FF4AD15E0A}"/>
              </a:ext>
            </a:extLst>
          </p:cNvPr>
          <p:cNvSpPr/>
          <p:nvPr/>
        </p:nvSpPr>
        <p:spPr>
          <a:xfrm>
            <a:off x="6629400" y="4114800"/>
            <a:ext cx="1828800" cy="14815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spTree>
    <p:extLst>
      <p:ext uri="{BB962C8B-B14F-4D97-AF65-F5344CB8AC3E}">
        <p14:creationId xmlns:p14="http://schemas.microsoft.com/office/powerpoint/2010/main" xmlns="" val="14446292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0401db7896822967a0fe3af2a2025a9">
            <a:extLst>
              <a:ext uri="{FF2B5EF4-FFF2-40B4-BE49-F238E27FC236}">
                <a16:creationId xmlns:a16="http://schemas.microsoft.com/office/drawing/2014/main" xmlns="" id="{0A4981F0-B106-0AAE-0052-0251D117A47F}"/>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8201" y="373548"/>
            <a:ext cx="10199214" cy="118292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i="1" dirty="0">
                <a:solidFill>
                  <a:srgbClr val="7030A0"/>
                </a:solidFill>
              </a:rPr>
              <a:t>2. Văn bản Hình ảnh hoa sen trong bài ca dao “Trong đầm gì đẹp bằng sen” thuộc thể loại văn học nào? </a:t>
            </a:r>
            <a:endParaRPr lang="en-US" sz="2400" dirty="0">
              <a:solidFill>
                <a:srgbClr val="7030A0"/>
              </a:solidFil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Arial"/>
              </a:rPr>
              <a:t>A. </a:t>
            </a:r>
            <a:r>
              <a:rPr kumimoji="0" lang="en-US" sz="2800" b="0"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Biểu</a:t>
            </a:r>
            <a:r>
              <a:rPr kumimoji="0" lang="en-US" sz="2800" b="0" i="0" u="none" strike="noStrike" kern="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cảm</a:t>
            </a:r>
            <a:r>
              <a:rPr kumimoji="0" lang="en-US" sz="2800" b="0" i="0" u="none" strike="noStrike" kern="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800" b="0" i="0" u="none" strike="noStrike" kern="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0" i="0" u="none" strike="noStrike" kern="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0" i="0" u="none" strike="noStrike" kern="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thơ</a:t>
            </a:r>
            <a:endPar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130615" y="1949347"/>
            <a:ext cx="4906799"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Nghị</a:t>
            </a:r>
            <a:r>
              <a:rPr kumimoji="0" lang="en-US" sz="2800" b="0"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luận</a:t>
            </a:r>
            <a:r>
              <a:rPr kumimoji="0" lang="en-US" sz="2800" b="0"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học</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0" y="2911392"/>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Arial"/>
              </a:rPr>
              <a:t>. </a:t>
            </a:r>
            <a:r>
              <a:rPr kumimoji="0" lang="en-US" sz="2800" b="0"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2800" b="0" i="0" u="none" strike="noStrike" kern="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bản</a:t>
            </a:r>
            <a:r>
              <a:rPr kumimoji="0" lang="en-US" sz="2800" b="0" i="0" u="none" strike="noStrike" kern="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thuật</a:t>
            </a:r>
            <a:r>
              <a:rPr kumimoji="0" lang="en-US" sz="2800" b="0" i="0" u="none" strike="noStrike" kern="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800" b="0" i="0" u="none" strike="noStrike" kern="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0" i="0" u="none" strike="noStrike" kern="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800" b="0" i="0" u="none" strike="noStrike" kern="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kiện</a:t>
            </a:r>
            <a:endPar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en-US" sz="2800" b="0"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Nghị</a:t>
            </a:r>
            <a:r>
              <a:rPr kumimoji="0" lang="en-US" sz="2800" b="0" i="0" u="none" strike="noStrike" kern="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luận</a:t>
            </a:r>
            <a:r>
              <a:rPr kumimoji="0" lang="en-US" sz="2800" b="0" i="0" u="none" strike="noStrike" kern="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xã</a:t>
            </a:r>
            <a:r>
              <a:rPr kumimoji="0" lang="en-US" sz="2800" b="0" i="0" u="none" strike="noStrike" kern="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hội</a:t>
            </a:r>
            <a:endParaRPr kumimoji="0" lang="en-US" sz="2800" b="0"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5372791" y="2886589"/>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246118"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313354" y="2026494"/>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xmlns="" id="{35FFB46E-2738-441B-A79C-FE444EDB4E98}"/>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spTree>
    <p:extLst>
      <p:ext uri="{BB962C8B-B14F-4D97-AF65-F5344CB8AC3E}">
        <p14:creationId xmlns:p14="http://schemas.microsoft.com/office/powerpoint/2010/main" xmlns="" val="3061381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0401db7896822967a0fe3af2a2025a9">
            <a:extLst>
              <a:ext uri="{FF2B5EF4-FFF2-40B4-BE49-F238E27FC236}">
                <a16:creationId xmlns:a16="http://schemas.microsoft.com/office/drawing/2014/main" xmlns="" id="{6666360B-86FB-1A0C-95F3-3E53246C6248}"/>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69"/>
            <a:ext cx="10526728" cy="14534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r>
              <a:rPr lang="vi-VN" sz="2400" b="1" i="1">
                <a:solidFill>
                  <a:schemeClr val="tx1"/>
                </a:solidFill>
              </a:rPr>
              <a:t>3. Vấn đề được bàn luận trong văn bản Hình ảnh hoa sen trong bài ca dao “Trong đầm gì đẹp bằng sen” là vấn đề gì?</a:t>
            </a:r>
            <a:endParaRPr lang="en-US" sz="2400">
              <a:solidFill>
                <a:schemeClr val="tx1"/>
              </a:solidFill>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60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r>
            <a:br>
              <a:rPr kumimoji="0" lang="vi-VN" sz="60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br>
            <a:endParaRPr kumimoji="0" lang="vi-VN" sz="16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itchFamily="18" charset="0"/>
              <a:sym typeface="Aria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lang="vi-VN" i="1">
                <a:solidFill>
                  <a:schemeClr val="tx1"/>
                </a:solidFill>
              </a:rPr>
              <a:t>Hình ảnh hoa sen trong bài ca dao Trong đầm gì đẹp bằng sen</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B. </a:t>
            </a:r>
            <a:r>
              <a:rPr lang="vi-VN" i="1">
                <a:solidFill>
                  <a:schemeClr val="tx1"/>
                </a:solidFill>
              </a:rPr>
              <a:t>Hình ảnh hoa sen trong cảm nhận của tác giả dân gian. </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0" y="296467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lang="vi-VN" i="1">
                <a:solidFill>
                  <a:schemeClr val="tx1"/>
                </a:solidFill>
              </a:rPr>
              <a:t>Hình ảnh hoa sen trong đầm sen. </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r>
            <a:br>
              <a:rPr kumimoji="0" lang="vi-VN" sz="2800" b="0"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br>
            <a:endParaRPr kumimoji="0" lang="vi-VN" sz="4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 </a:t>
            </a:r>
            <a:r>
              <a:rPr lang="vi-VN" i="1">
                <a:solidFill>
                  <a:schemeClr val="tx1"/>
                </a:solidFill>
              </a:rPr>
              <a:t>Hình ảnh hoa sen trong tâm trí người dân Việt Nam</a:t>
            </a:r>
            <a:r>
              <a:rPr lang="en-US" i="1">
                <a:solidFill>
                  <a:schemeClr val="tx1"/>
                </a:solidFill>
              </a:rPr>
              <a:t>.</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xmlns="" val="0"/>
              </a:ext>
            </a:extLst>
          </a:blip>
          <a:srcRect r="-5485"/>
          <a:stretch/>
        </p:blipFill>
        <p:spPr>
          <a:xfrm>
            <a:off x="5590382" y="2012104"/>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974352" y="2842707"/>
            <a:ext cx="623047"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232671" y="1994792"/>
            <a:ext cx="804743" cy="707197"/>
          </a:xfrm>
          <a:prstGeom prst="rect">
            <a:avLst/>
          </a:prstGeom>
        </p:spPr>
      </p:pic>
      <p:sp>
        <p:nvSpPr>
          <p:cNvPr id="20" name="Thought Bubble: Cloud 19">
            <a:hlinkClick r:id="rId9" action="ppaction://hlinksldjump"/>
            <a:extLst>
              <a:ext uri="{FF2B5EF4-FFF2-40B4-BE49-F238E27FC236}">
                <a16:creationId xmlns:a16="http://schemas.microsoft.com/office/drawing/2014/main" xmlns="" id="{59A5C48A-5E6F-4EA8-846C-6B2C741A5FE1}"/>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spTree>
    <p:extLst>
      <p:ext uri="{BB962C8B-B14F-4D97-AF65-F5344CB8AC3E}">
        <p14:creationId xmlns:p14="http://schemas.microsoft.com/office/powerpoint/2010/main" xmlns="" val="34087817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0401db7896822967a0fe3af2a2025a9">
            <a:extLst>
              <a:ext uri="{FF2B5EF4-FFF2-40B4-BE49-F238E27FC236}">
                <a16:creationId xmlns:a16="http://schemas.microsoft.com/office/drawing/2014/main" xmlns="" id="{B357A402-F924-CA0B-C248-E1BE04810952}"/>
              </a:ext>
            </a:extLst>
          </p:cNvPr>
          <p:cNvPicPr>
            <a:picLocks noChangeAspect="1"/>
          </p:cNvPicPr>
          <p:nvPr/>
        </p:nvPicPr>
        <p:blipFill>
          <a:blip r:embed="rId5"/>
          <a:stretch>
            <a:fillRect/>
          </a:stretch>
        </p:blipFill>
        <p:spPr>
          <a:xfrm>
            <a:off x="34615" y="0"/>
            <a:ext cx="12192000" cy="6858000"/>
          </a:xfrm>
          <a:prstGeom prst="rect">
            <a:avLst/>
          </a:prstGeom>
        </p:spPr>
      </p:pic>
      <p:sp>
        <p:nvSpPr>
          <p:cNvPr id="4" name="Snip Diagonal Corner Rectangle 3"/>
          <p:cNvSpPr/>
          <p:nvPr/>
        </p:nvSpPr>
        <p:spPr>
          <a:xfrm>
            <a:off x="832636" y="199868"/>
            <a:ext cx="10526728"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r>
              <a:rPr lang="vi-VN" sz="2400" b="1" i="1">
                <a:solidFill>
                  <a:schemeClr val="tx1"/>
                </a:solidFill>
              </a:rPr>
              <a:t>4. Ý kiến lớn thứ nhất trong văn bản Hình ảnh hoa sen trong bài ca dao “Trong đầm gì đẹp bằng sen” là ý kiến nào?</a:t>
            </a:r>
            <a:endParaRPr lang="en-US" sz="2400">
              <a:solidFill>
                <a:schemeClr val="tx1"/>
              </a:solidFil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4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defTabSz="914377">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A. </a:t>
            </a:r>
            <a:r>
              <a:rPr lang="vi-VN" i="1">
                <a:solidFill>
                  <a:schemeClr val="tx1"/>
                </a:solidFill>
              </a:rPr>
              <a:t>Qua bài ca dao, tác giả thể hiện triết lý sống sâu sắc.</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 </a:t>
            </a:r>
            <a:r>
              <a:rPr lang="en-US" sz="2000" i="1">
                <a:solidFill>
                  <a:schemeClr val="tx1"/>
                </a:solidFill>
              </a:rPr>
              <a:t>Vẻ đẹp hoa sen được miêu tả một cách khéo léo, tài tình.</a:t>
            </a:r>
            <a:endParaRPr lang="en-US" sz="2000">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1" y="2949977"/>
            <a:ext cx="4906799" cy="8827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lang="en-US" i="1" dirty="0" err="1">
                <a:solidFill>
                  <a:schemeClr val="tx1"/>
                </a:solidFill>
                <a:latin typeface="Arial" panose="020B0604020202020204" pitchFamily="34" charset="0"/>
                <a:cs typeface="Arial" panose="020B0604020202020204" pitchFamily="34" charset="0"/>
              </a:rPr>
              <a:t>Tác</a:t>
            </a:r>
            <a:r>
              <a:rPr lang="en-US" i="1" dirty="0">
                <a:solidFill>
                  <a:schemeClr val="tx1"/>
                </a:solidFill>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giả</a:t>
            </a:r>
            <a:r>
              <a:rPr lang="vi-VN" i="1" dirty="0">
                <a:solidFill>
                  <a:schemeClr val="tx1"/>
                </a:solidFill>
                <a:latin typeface="Arial" panose="020B0604020202020204" pitchFamily="34" charset="0"/>
                <a:cs typeface="Arial" panose="020B0604020202020204" pitchFamily="34" charset="0"/>
              </a:rPr>
              <a:t> đã miêu tả vẻ đẹp của từng bộ phận cụ thể của hoa sen.</a:t>
            </a:r>
            <a:endParaRPr kumimoji="0" lang="vi-VN" sz="36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44" name="Rectangle 43"/>
          <p:cNvSpPr/>
          <p:nvPr/>
        </p:nvSpPr>
        <p:spPr>
          <a:xfrm>
            <a:off x="6198426" y="2987601"/>
            <a:ext cx="4906799" cy="8827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 </a:t>
            </a:r>
            <a:r>
              <a:rPr lang="en-US" i="1">
                <a:solidFill>
                  <a:schemeClr val="tx1"/>
                </a:solidFill>
                <a:latin typeface="Arial" panose="020B0604020202020204" pitchFamily="34" charset="0"/>
                <a:cs typeface="Arial" panose="020B0604020202020204" pitchFamily="34" charset="0"/>
              </a:rPr>
              <a:t>Bài</a:t>
            </a:r>
            <a:r>
              <a:rPr lang="vi-VN" i="1">
                <a:solidFill>
                  <a:schemeClr val="tx1"/>
                </a:solidFill>
                <a:latin typeface="Arial" panose="020B0604020202020204" pitchFamily="34" charset="0"/>
                <a:cs typeface="Arial" panose="020B0604020202020204" pitchFamily="34" charset="0"/>
              </a:rPr>
              <a:t> ca dao có sự thay đổi vận và trật tự linh hoạt. </a:t>
            </a:r>
            <a:endParaRPr lang="en-US">
              <a:solidFill>
                <a:schemeClr val="tx1"/>
              </a:solidFill>
              <a:latin typeface="Arial" panose="020B060402020202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326079" y="3107186"/>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304821" y="2026494"/>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xmlns="" id="{697D8B7A-C9CE-47C8-BB6A-DC5F9C7C226E}"/>
              </a:ext>
            </a:extLst>
          </p:cNvPr>
          <p:cNvSpPr/>
          <p:nvPr/>
        </p:nvSpPr>
        <p:spPr>
          <a:xfrm>
            <a:off x="6198426" y="4572000"/>
            <a:ext cx="1802574" cy="118456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spTree>
    <p:extLst>
      <p:ext uri="{BB962C8B-B14F-4D97-AF65-F5344CB8AC3E}">
        <p14:creationId xmlns:p14="http://schemas.microsoft.com/office/powerpoint/2010/main" xmlns="" val="3205864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0401db7896822967a0fe3af2a2025a9">
            <a:extLst>
              <a:ext uri="{FF2B5EF4-FFF2-40B4-BE49-F238E27FC236}">
                <a16:creationId xmlns:a16="http://schemas.microsoft.com/office/drawing/2014/main" xmlns="" id="{C11999A8-09EB-80F4-283F-DEDC1B7FDA24}"/>
              </a:ext>
            </a:extLst>
          </p:cNvPr>
          <p:cNvPicPr>
            <a:picLocks noChangeAspect="1"/>
          </p:cNvPicPr>
          <p:nvPr/>
        </p:nvPicPr>
        <p:blipFill>
          <a:blip r:embed="rId5"/>
          <a:stretch>
            <a:fillRect/>
          </a:stretch>
        </p:blipFill>
        <p:spPr>
          <a:xfrm>
            <a:off x="0" y="0"/>
            <a:ext cx="12192000" cy="6858000"/>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xmlns="">
                  <a14:imgLayer r:embed="rId7">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xmlns="">
                  <a14:imgLayer r:embed="rId11">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a:solidFill>
                  <a:schemeClr val="tx1"/>
                </a:solidFill>
              </a:rPr>
              <a:t>5. Ý kiến lớn thứ hai trong văn bản Hình ảnh hoa sen trong bài ca dao “Trong đầm gì đẹp bằng sen” là ý kiến nào?</a:t>
            </a:r>
            <a:endParaRPr lang="en-US" sz="2800">
              <a:solidFill>
                <a:schemeClr val="tx1"/>
              </a:solidFill>
            </a:endParaRPr>
          </a:p>
        </p:txBody>
      </p:sp>
      <p:sp>
        <p:nvSpPr>
          <p:cNvPr id="26" name="Rectangle 25"/>
          <p:cNvSpPr/>
          <p:nvPr/>
        </p:nvSpPr>
        <p:spPr>
          <a:xfrm>
            <a:off x="1110221" y="1949346"/>
            <a:ext cx="4906799" cy="1058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A. </a:t>
            </a:r>
            <a:r>
              <a:rPr lang="en-US" i="1">
                <a:solidFill>
                  <a:schemeClr val="tx1"/>
                </a:solidFill>
              </a:rPr>
              <a:t>Nhân dân lao động, đặc biệt là những người nông dân đã xem sen là người bạn gắn bó với cuộc đời của họ.</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5" y="1953534"/>
            <a:ext cx="4906799" cy="1058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 </a:t>
            </a:r>
            <a:r>
              <a:rPr lang="en-US" i="1">
                <a:solidFill>
                  <a:schemeClr val="tx1"/>
                </a:solidFill>
              </a:rPr>
              <a:t>Nhân dân lao động, đặc biệt là những người nông dân là người gần sen, hiểu sen, yêu sen và giống sen nhiều nhất.</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54589" y="3213705"/>
            <a:ext cx="4906799" cy="11188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a:t>
            </a:r>
            <a:r>
              <a:rPr kumimoji="0" lang="en-US" sz="373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vi-VN" sz="373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lang="en-US" i="1">
                <a:solidFill>
                  <a:schemeClr val="tx1"/>
                </a:solidFill>
              </a:rPr>
              <a:t>Nhân dân lao động, đặc biệt là những người nông dân họ rất yêu quý sen vì sen là một loài hoa cao quý.</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74983" y="3186195"/>
            <a:ext cx="4951165" cy="11829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D</a:t>
            </a:r>
            <a:r>
              <a:rPr kumimoji="0" lang="en-US" sz="373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lang="en-US" i="1">
                <a:solidFill>
                  <a:schemeClr val="tx1"/>
                </a:solidFill>
              </a:rPr>
              <a:t>Vẻ đẹp hoa sen được miêu tả một cách khéo léo, tài tình.</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133"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5370447" y="3308130"/>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10321405" y="3378766"/>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10494163" y="2517178"/>
            <a:ext cx="543251" cy="490685"/>
          </a:xfrm>
          <a:prstGeom prst="rect">
            <a:avLst/>
          </a:prstGeom>
        </p:spPr>
      </p:pic>
      <p:sp>
        <p:nvSpPr>
          <p:cNvPr id="20" name="Thought Bubble: Cloud 19">
            <a:hlinkClick r:id="rId15" action="ppaction://hlinksldjump"/>
            <a:extLst>
              <a:ext uri="{FF2B5EF4-FFF2-40B4-BE49-F238E27FC236}">
                <a16:creationId xmlns:a16="http://schemas.microsoft.com/office/drawing/2014/main" xmlns="" id="{253192BA-372B-4383-94DD-9327CCDAE34B}"/>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spTree>
    <p:extLst>
      <p:ext uri="{BB962C8B-B14F-4D97-AF65-F5344CB8AC3E}">
        <p14:creationId xmlns:p14="http://schemas.microsoft.com/office/powerpoint/2010/main" xmlns="" val="29199736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6"/>
                                        </p:tgtEl>
                                        <p:attrNameLst>
                                          <p:attrName>fillcolor</p:attrName>
                                        </p:attrNameLst>
                                      </p:cBhvr>
                                      <p:to>
                                        <a:srgbClr val="FFF2CC"/>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47"/>
                                        </p:tgtEl>
                                        <p:attrNameLst>
                                          <p:attrName>style.visibility</p:attrName>
                                        </p:attrNameLst>
                                      </p:cBhvr>
                                      <p:to>
                                        <p:strVal val="visible"/>
                                      </p:to>
                                    </p:set>
                                    <p:anim calcmode="lin" valueType="num">
                                      <p:cBhvr>
                                        <p:cTn id="49" dur="250" fill="hold"/>
                                        <p:tgtEl>
                                          <p:spTgt spid="47"/>
                                        </p:tgtEl>
                                        <p:attrNameLst>
                                          <p:attrName>ppt_w</p:attrName>
                                        </p:attrNameLst>
                                      </p:cBhvr>
                                      <p:tavLst>
                                        <p:tav tm="0">
                                          <p:val>
                                            <p:strVal val="4*#ppt_w"/>
                                          </p:val>
                                        </p:tav>
                                        <p:tav tm="100000">
                                          <p:val>
                                            <p:strVal val="#ppt_w"/>
                                          </p:val>
                                        </p:tav>
                                      </p:tavLst>
                                    </p:anim>
                                    <p:anim calcmode="lin" valueType="num">
                                      <p:cBhvr>
                                        <p:cTn id="5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26"/>
                                        </p:tgtEl>
                                        <p:attrNameLst>
                                          <p:attrName>fillcolor</p:attrName>
                                        </p:attrNameLst>
                                      </p:cBhvr>
                                      <p:to>
                                        <a:srgbClr val="FFFF00"/>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42"/>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2"/>
                                        </p:tgtEl>
                                        <p:attrNameLst>
                                          <p:attrName>fillcolor</p:attrName>
                                        </p:attrNameLst>
                                      </p:cBhvr>
                                      <p:to>
                                        <a:srgbClr val="FFF2CC"/>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53"/>
                                        </p:tgtEl>
                                        <p:attrNameLst>
                                          <p:attrName>style.visibility</p:attrName>
                                        </p:attrNameLst>
                                      </p:cBhvr>
                                      <p:to>
                                        <p:strVal val="visible"/>
                                      </p:to>
                                    </p:set>
                                    <p:anim calcmode="lin" valueType="num">
                                      <p:cBhvr>
                                        <p:cTn id="64" dur="250" fill="hold"/>
                                        <p:tgtEl>
                                          <p:spTgt spid="53"/>
                                        </p:tgtEl>
                                        <p:attrNameLst>
                                          <p:attrName>ppt_w</p:attrName>
                                        </p:attrNameLst>
                                      </p:cBhvr>
                                      <p:tavLst>
                                        <p:tav tm="0">
                                          <p:val>
                                            <p:strVal val="4*#ppt_w"/>
                                          </p:val>
                                        </p:tav>
                                        <p:tav tm="100000">
                                          <p:val>
                                            <p:strVal val="#ppt_w"/>
                                          </p:val>
                                        </p:tav>
                                      </p:tavLst>
                                    </p:anim>
                                    <p:anim calcmode="lin" valueType="num">
                                      <p:cBhvr>
                                        <p:cTn id="6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42"/>
                                        </p:tgtEl>
                                        <p:attrNameLst>
                                          <p:attrName>fillcolor</p:attrName>
                                        </p:attrNameLst>
                                      </p:cBhvr>
                                      <p:to>
                                        <a:srgbClr val="00B050"/>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0" restart="whenNotActive" fill="hold" evtFilter="cancelBubble" nodeType="interactiveSeq">
                <p:stCondLst>
                  <p:cond evt="onClick" delay="0">
                    <p:tgtEl>
                      <p:spTgt spid="43"/>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43"/>
                                        </p:tgtEl>
                                        <p:attrNameLst>
                                          <p:attrName>fillcolor</p:attrName>
                                        </p:attrNameLst>
                                      </p:cBhvr>
                                      <p:to>
                                        <a:srgbClr val="FFF2CC"/>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51"/>
                                        </p:tgtEl>
                                        <p:attrNameLst>
                                          <p:attrName>style.visibility</p:attrName>
                                        </p:attrNameLst>
                                      </p:cBhvr>
                                      <p:to>
                                        <p:strVal val="visible"/>
                                      </p:to>
                                    </p:set>
                                    <p:anim calcmode="lin" valueType="num">
                                      <p:cBhvr>
                                        <p:cTn id="79" dur="250" fill="hold"/>
                                        <p:tgtEl>
                                          <p:spTgt spid="51"/>
                                        </p:tgtEl>
                                        <p:attrNameLst>
                                          <p:attrName>ppt_w</p:attrName>
                                        </p:attrNameLst>
                                      </p:cBhvr>
                                      <p:tavLst>
                                        <p:tav tm="0">
                                          <p:val>
                                            <p:strVal val="4*#ppt_w"/>
                                          </p:val>
                                        </p:tav>
                                        <p:tav tm="100000">
                                          <p:val>
                                            <p:strVal val="#ppt_w"/>
                                          </p:val>
                                        </p:tav>
                                      </p:tavLst>
                                    </p:anim>
                                    <p:anim calcmode="lin" valueType="num">
                                      <p:cBhvr>
                                        <p:cTn id="8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43"/>
                                        </p:tgtEl>
                                        <p:attrNameLst>
                                          <p:attrName>fillcolor</p:attrName>
                                        </p:attrNameLst>
                                      </p:cBhvr>
                                      <p:to>
                                        <a:srgbClr val="FFFF00"/>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5" restart="whenNotActive" fill="hold" evtFilter="cancelBubble" nodeType="interactiveSeq">
                <p:stCondLst>
                  <p:cond evt="onClick" delay="0">
                    <p:tgtEl>
                      <p:spTgt spid="44"/>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44"/>
                                        </p:tgtEl>
                                        <p:attrNameLst>
                                          <p:attrName>fillcolor</p:attrName>
                                        </p:attrNameLst>
                                      </p:cBhvr>
                                      <p:to>
                                        <a:srgbClr val="FFF2CC"/>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49"/>
                                        </p:tgtEl>
                                        <p:attrNameLst>
                                          <p:attrName>style.visibility</p:attrName>
                                        </p:attrNameLst>
                                      </p:cBhvr>
                                      <p:to>
                                        <p:strVal val="visible"/>
                                      </p:to>
                                    </p:set>
                                    <p:anim calcmode="lin" valueType="num">
                                      <p:cBhvr>
                                        <p:cTn id="94" dur="250" fill="hold"/>
                                        <p:tgtEl>
                                          <p:spTgt spid="49"/>
                                        </p:tgtEl>
                                        <p:attrNameLst>
                                          <p:attrName>ppt_w</p:attrName>
                                        </p:attrNameLst>
                                      </p:cBhvr>
                                      <p:tavLst>
                                        <p:tav tm="0">
                                          <p:val>
                                            <p:strVal val="4*#ppt_w"/>
                                          </p:val>
                                        </p:tav>
                                        <p:tav tm="100000">
                                          <p:val>
                                            <p:strVal val="#ppt_w"/>
                                          </p:val>
                                        </p:tav>
                                      </p:tavLst>
                                    </p:anim>
                                    <p:anim calcmode="lin" valueType="num">
                                      <p:cBhvr>
                                        <p:cTn id="9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3" name="Wrong Buzzer.wav"/>
                                        </p:tgtEl>
                                      </p:cMediaNode>
                                    </p:audio>
                                  </p:subTnLst>
                                </p:cTn>
                              </p:par>
                              <p:par>
                                <p:cTn id="96" presetID="1" presetClass="emph" presetSubtype="2" fill="hold" nodeType="withEffect">
                                  <p:stCondLst>
                                    <p:cond delay="1000"/>
                                  </p:stCondLst>
                                  <p:childTnLst>
                                    <p:animClr clrSpc="rgb" dir="cw">
                                      <p:cBhvr>
                                        <p:cTn id="97" dur="250" fill="hold"/>
                                        <p:tgtEl>
                                          <p:spTgt spid="44"/>
                                        </p:tgtEl>
                                        <p:attrNameLst>
                                          <p:attrName>fillcolor</p:attrName>
                                        </p:attrNameLst>
                                      </p:cBhvr>
                                      <p:to>
                                        <a:srgbClr val="FFFF00"/>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0401db7896822967a0fe3af2a2025a9">
            <a:extLst>
              <a:ext uri="{FF2B5EF4-FFF2-40B4-BE49-F238E27FC236}">
                <a16:creationId xmlns:a16="http://schemas.microsoft.com/office/drawing/2014/main" xmlns="" id="{A7AB603D-FCF9-F797-CA7D-F125C0F433F0}"/>
              </a:ext>
            </a:extLst>
          </p:cNvPr>
          <p:cNvPicPr>
            <a:picLocks noChangeAspect="1"/>
          </p:cNvPicPr>
          <p:nvPr/>
        </p:nvPicPr>
        <p:blipFill>
          <a:blip r:embed="rId5"/>
          <a:stretch>
            <a:fillRect/>
          </a:stretch>
        </p:blipFill>
        <p:spPr>
          <a:xfrm>
            <a:off x="0" y="0"/>
            <a:ext cx="12192000" cy="6858000"/>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xmlns="">
                  <a14:imgLayer r:embed="rId7">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361979" y="5130390"/>
            <a:ext cx="520391" cy="566575"/>
          </a:xfrm>
          <a:prstGeom prst="rect">
            <a:avLst/>
          </a:prstGeom>
        </p:spPr>
      </p:pic>
      <p:sp>
        <p:nvSpPr>
          <p:cNvPr id="4" name="Snip Diagonal Corner Rectangle 3"/>
          <p:cNvSpPr/>
          <p:nvPr/>
        </p:nvSpPr>
        <p:spPr>
          <a:xfrm>
            <a:off x="1110221" y="231749"/>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a:solidFill>
                  <a:schemeClr val="tx1"/>
                </a:solidFill>
              </a:rPr>
              <a:t>6. Tác giả đã đánh giá như thế nào về bài ca dao Trong đầm gì đẹp bằng sen?</a:t>
            </a:r>
            <a:endParaRPr lang="en-US" sz="2800">
              <a:solidFill>
                <a:schemeClr val="tx1"/>
              </a:solidFil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lvl="0" defTabSz="914377">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A. </a:t>
            </a:r>
            <a:r>
              <a:rPr lang="en-US" i="1">
                <a:solidFill>
                  <a:schemeClr val="tx1"/>
                </a:solidFill>
              </a:rPr>
              <a:t>Đến đạt đỉnh cao văn học trong loại ca dao vịnh tả cảnh vật</a:t>
            </a:r>
            <a:endParaRPr kumimoji="0" lang="en-US" sz="1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130616" y="1953535"/>
            <a:ext cx="49874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a:t>
            </a:r>
            <a:r>
              <a:rPr kumimoji="0" lang="en-US" sz="373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lang="en-US" i="1">
                <a:solidFill>
                  <a:schemeClr val="tx1"/>
                </a:solidFill>
              </a:rPr>
              <a:t>Đạt đến độ hoàn mĩ về nghệ thuật trong thể thơ lục bát.</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54586" y="2868309"/>
            <a:ext cx="4906799" cy="8825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lang="en-US" i="1">
                <a:solidFill>
                  <a:schemeClr val="tx1"/>
                </a:solidFill>
              </a:rPr>
              <a:t>Đạt đến độ tuyệt tác trong loại ca dao vịnh tả cảnh vật.</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133" b="0"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30616" y="2842707"/>
            <a:ext cx="4987480" cy="8783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lang="en-US" i="1">
                <a:solidFill>
                  <a:schemeClr val="tx1"/>
                </a:solidFill>
              </a:rPr>
              <a:t>Đạt đến độ hoàn mĩ hiếm có trong loại ca dao vịnh tả cảnh vật</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284615" y="2902113"/>
            <a:ext cx="732404"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0460574" y="2965542"/>
            <a:ext cx="804743" cy="64379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385503" y="2026494"/>
            <a:ext cx="732592" cy="643793"/>
          </a:xfrm>
          <a:prstGeom prst="rect">
            <a:avLst/>
          </a:prstGeom>
        </p:spPr>
      </p:pic>
      <p:sp>
        <p:nvSpPr>
          <p:cNvPr id="20" name="Thought Bubble: Cloud 19">
            <a:hlinkClick r:id="rId10" action="ppaction://hlinksldjump"/>
            <a:extLst>
              <a:ext uri="{FF2B5EF4-FFF2-40B4-BE49-F238E27FC236}">
                <a16:creationId xmlns:a16="http://schemas.microsoft.com/office/drawing/2014/main" xmlns="" id="{6920A84C-6241-4CF8-8ED8-A4A8E1685502}"/>
              </a:ext>
            </a:extLst>
          </p:cNvPr>
          <p:cNvSpPr/>
          <p:nvPr/>
        </p:nvSpPr>
        <p:spPr>
          <a:xfrm>
            <a:off x="6338455" y="4571999"/>
            <a:ext cx="1662545" cy="1124965"/>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spTree>
    <p:extLst>
      <p:ext uri="{BB962C8B-B14F-4D97-AF65-F5344CB8AC3E}">
        <p14:creationId xmlns:p14="http://schemas.microsoft.com/office/powerpoint/2010/main" xmlns="" val="12676467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26"/>
                                        </p:tgtEl>
                                        <p:attrNameLst>
                                          <p:attrName>fillcolor</p:attrName>
                                        </p:attrNameLst>
                                      </p:cBhvr>
                                      <p:to>
                                        <a:srgbClr val="FFF2CC"/>
                                      </p:to>
                                    </p:animClr>
                                    <p:set>
                                      <p:cBhvr>
                                        <p:cTn id="37" dur="250" fill="hold"/>
                                        <p:tgtEl>
                                          <p:spTgt spid="26"/>
                                        </p:tgtEl>
                                        <p:attrNameLst>
                                          <p:attrName>fill.type</p:attrName>
                                        </p:attrNameLst>
                                      </p:cBhvr>
                                      <p:to>
                                        <p:strVal val="solid"/>
                                      </p:to>
                                    </p:set>
                                    <p:set>
                                      <p:cBhvr>
                                        <p:cTn id="38" dur="250" fill="hold"/>
                                        <p:tgtEl>
                                          <p:spTgt spid="2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47"/>
                                        </p:tgtEl>
                                        <p:attrNameLst>
                                          <p:attrName>style.visibility</p:attrName>
                                        </p:attrNameLst>
                                      </p:cBhvr>
                                      <p:to>
                                        <p:strVal val="visible"/>
                                      </p:to>
                                    </p:set>
                                    <p:anim calcmode="lin" valueType="num">
                                      <p:cBhvr>
                                        <p:cTn id="41" dur="250" fill="hold"/>
                                        <p:tgtEl>
                                          <p:spTgt spid="47"/>
                                        </p:tgtEl>
                                        <p:attrNameLst>
                                          <p:attrName>ppt_w</p:attrName>
                                        </p:attrNameLst>
                                      </p:cBhvr>
                                      <p:tavLst>
                                        <p:tav tm="0">
                                          <p:val>
                                            <p:strVal val="4*#ppt_w"/>
                                          </p:val>
                                        </p:tav>
                                        <p:tav tm="100000">
                                          <p:val>
                                            <p:strVal val="#ppt_w"/>
                                          </p:val>
                                        </p:tav>
                                      </p:tavLst>
                                    </p:anim>
                                    <p:anim calcmode="lin" valueType="num">
                                      <p:cBhvr>
                                        <p:cTn id="4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par>
                                <p:cTn id="43" presetID="1" presetClass="emph" presetSubtype="2" fill="hold" nodeType="withEffect">
                                  <p:stCondLst>
                                    <p:cond delay="1000"/>
                                  </p:stCondLst>
                                  <p:childTnLst>
                                    <p:animClr clrSpc="rgb" dir="cw">
                                      <p:cBhvr>
                                        <p:cTn id="44" dur="250" fill="hold"/>
                                        <p:tgtEl>
                                          <p:spTgt spid="26"/>
                                        </p:tgtEl>
                                        <p:attrNameLst>
                                          <p:attrName>fillcolor</p:attrName>
                                        </p:attrNameLst>
                                      </p:cBhvr>
                                      <p:to>
                                        <a:srgbClr val="FFFF00"/>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42"/>
                                        </p:tgtEl>
                                        <p:attrNameLst>
                                          <p:attrName>fillcolor</p:attrName>
                                        </p:attrNameLst>
                                      </p:cBhvr>
                                      <p:to>
                                        <a:srgbClr val="FFF2CC"/>
                                      </p:to>
                                    </p:animClr>
                                    <p:set>
                                      <p:cBhvr>
                                        <p:cTn id="52" dur="250" fill="hold"/>
                                        <p:tgtEl>
                                          <p:spTgt spid="42"/>
                                        </p:tgtEl>
                                        <p:attrNameLst>
                                          <p:attrName>fill.type</p:attrName>
                                        </p:attrNameLst>
                                      </p:cBhvr>
                                      <p:to>
                                        <p:strVal val="solid"/>
                                      </p:to>
                                    </p:set>
                                    <p:set>
                                      <p:cBhvr>
                                        <p:cTn id="53" dur="250" fill="hold"/>
                                        <p:tgtEl>
                                          <p:spTgt spid="4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53"/>
                                        </p:tgtEl>
                                        <p:attrNameLst>
                                          <p:attrName>style.visibility</p:attrName>
                                        </p:attrNameLst>
                                      </p:cBhvr>
                                      <p:to>
                                        <p:strVal val="visible"/>
                                      </p:to>
                                    </p:set>
                                    <p:anim calcmode="lin" valueType="num">
                                      <p:cBhvr>
                                        <p:cTn id="56" dur="250" fill="hold"/>
                                        <p:tgtEl>
                                          <p:spTgt spid="53"/>
                                        </p:tgtEl>
                                        <p:attrNameLst>
                                          <p:attrName>ppt_w</p:attrName>
                                        </p:attrNameLst>
                                      </p:cBhvr>
                                      <p:tavLst>
                                        <p:tav tm="0">
                                          <p:val>
                                            <p:strVal val="4*#ppt_w"/>
                                          </p:val>
                                        </p:tav>
                                        <p:tav tm="100000">
                                          <p:val>
                                            <p:strVal val="#ppt_w"/>
                                          </p:val>
                                        </p:tav>
                                      </p:tavLst>
                                    </p:anim>
                                    <p:anim calcmode="lin" valueType="num">
                                      <p:cBhvr>
                                        <p:cTn id="5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par>
                                <p:cTn id="58" presetID="1" presetClass="emph" presetSubtype="2" fill="hold" nodeType="withEffect">
                                  <p:stCondLst>
                                    <p:cond delay="1000"/>
                                  </p:stCondLst>
                                  <p:childTnLst>
                                    <p:animClr clrSpc="rgb" dir="cw">
                                      <p:cBhvr>
                                        <p:cTn id="59" dur="250" fill="hold"/>
                                        <p:tgtEl>
                                          <p:spTgt spid="42"/>
                                        </p:tgtEl>
                                        <p:attrNameLst>
                                          <p:attrName>fillcolor</p:attrName>
                                        </p:attrNameLst>
                                      </p:cBhvr>
                                      <p:to>
                                        <a:srgbClr val="FFFF00"/>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43"/>
                                        </p:tgtEl>
                                        <p:attrNameLst>
                                          <p:attrName>fillcolor</p:attrName>
                                        </p:attrNameLst>
                                      </p:cBhvr>
                                      <p:to>
                                        <a:srgbClr val="FFF2CC"/>
                                      </p:to>
                                    </p:animClr>
                                    <p:set>
                                      <p:cBhvr>
                                        <p:cTn id="67" dur="250" fill="hold"/>
                                        <p:tgtEl>
                                          <p:spTgt spid="43"/>
                                        </p:tgtEl>
                                        <p:attrNameLst>
                                          <p:attrName>fill.type</p:attrName>
                                        </p:attrNameLst>
                                      </p:cBhvr>
                                      <p:to>
                                        <p:strVal val="solid"/>
                                      </p:to>
                                    </p:set>
                                    <p:set>
                                      <p:cBhvr>
                                        <p:cTn id="68" dur="250" fill="hold"/>
                                        <p:tgtEl>
                                          <p:spTgt spid="4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51"/>
                                        </p:tgtEl>
                                        <p:attrNameLst>
                                          <p:attrName>style.visibility</p:attrName>
                                        </p:attrNameLst>
                                      </p:cBhvr>
                                      <p:to>
                                        <p:strVal val="visible"/>
                                      </p:to>
                                    </p:set>
                                    <p:anim calcmode="lin" valueType="num">
                                      <p:cBhvr>
                                        <p:cTn id="71" dur="250" fill="hold"/>
                                        <p:tgtEl>
                                          <p:spTgt spid="51"/>
                                        </p:tgtEl>
                                        <p:attrNameLst>
                                          <p:attrName>ppt_w</p:attrName>
                                        </p:attrNameLst>
                                      </p:cBhvr>
                                      <p:tavLst>
                                        <p:tav tm="0">
                                          <p:val>
                                            <p:strVal val="4*#ppt_w"/>
                                          </p:val>
                                        </p:tav>
                                        <p:tav tm="100000">
                                          <p:val>
                                            <p:strVal val="#ppt_w"/>
                                          </p:val>
                                        </p:tav>
                                      </p:tavLst>
                                    </p:anim>
                                    <p:anim calcmode="lin" valueType="num">
                                      <p:cBhvr>
                                        <p:cTn id="7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3" name="Wrong Buzzer.wav"/>
                                        </p:tgtEl>
                                      </p:cMediaNode>
                                    </p:audio>
                                  </p:subTnLst>
                                </p:cTn>
                              </p:par>
                              <p:par>
                                <p:cTn id="73" presetID="1" presetClass="emph" presetSubtype="2" fill="hold" nodeType="withEffect">
                                  <p:stCondLst>
                                    <p:cond delay="1000"/>
                                  </p:stCondLst>
                                  <p:childTnLst>
                                    <p:animClr clrSpc="rgb" dir="cw">
                                      <p:cBhvr>
                                        <p:cTn id="74" dur="250" fill="hold"/>
                                        <p:tgtEl>
                                          <p:spTgt spid="43"/>
                                        </p:tgtEl>
                                        <p:attrNameLst>
                                          <p:attrName>fillcolor</p:attrName>
                                        </p:attrNameLst>
                                      </p:cBhvr>
                                      <p:to>
                                        <a:srgbClr val="FFFF00"/>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4"/>
                                        </p:tgtEl>
                                        <p:attrNameLst>
                                          <p:attrName>fillcolor</p:attrName>
                                        </p:attrNameLst>
                                      </p:cBhvr>
                                      <p:to>
                                        <a:srgbClr val="FFF2CC"/>
                                      </p:to>
                                    </p:animClr>
                                    <p:set>
                                      <p:cBhvr>
                                        <p:cTn id="82" dur="250" fill="hold"/>
                                        <p:tgtEl>
                                          <p:spTgt spid="44"/>
                                        </p:tgtEl>
                                        <p:attrNameLst>
                                          <p:attrName>fill.type</p:attrName>
                                        </p:attrNameLst>
                                      </p:cBhvr>
                                      <p:to>
                                        <p:strVal val="solid"/>
                                      </p:to>
                                    </p:set>
                                    <p:set>
                                      <p:cBhvr>
                                        <p:cTn id="83" dur="250" fill="hold"/>
                                        <p:tgtEl>
                                          <p:spTgt spid="4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49"/>
                                        </p:tgtEl>
                                        <p:attrNameLst>
                                          <p:attrName>style.visibility</p:attrName>
                                        </p:attrNameLst>
                                      </p:cBhvr>
                                      <p:to>
                                        <p:strVal val="visible"/>
                                      </p:to>
                                    </p:set>
                                    <p:anim calcmode="lin" valueType="num">
                                      <p:cBhvr>
                                        <p:cTn id="86" dur="250" fill="hold"/>
                                        <p:tgtEl>
                                          <p:spTgt spid="49"/>
                                        </p:tgtEl>
                                        <p:attrNameLst>
                                          <p:attrName>ppt_w</p:attrName>
                                        </p:attrNameLst>
                                      </p:cBhvr>
                                      <p:tavLst>
                                        <p:tav tm="0">
                                          <p:val>
                                            <p:strVal val="4*#ppt_w"/>
                                          </p:val>
                                        </p:tav>
                                        <p:tav tm="100000">
                                          <p:val>
                                            <p:strVal val="#ppt_w"/>
                                          </p:val>
                                        </p:tav>
                                      </p:tavLst>
                                    </p:anim>
                                    <p:anim calcmode="lin" valueType="num">
                                      <p:cBhvr>
                                        <p:cTn id="8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Check mark.wav"/>
                                        </p:tgtEl>
                                      </p:cMediaNode>
                                    </p:audio>
                                  </p:subTnLst>
                                </p:cTn>
                              </p:par>
                              <p:par>
                                <p:cTn id="88" presetID="1" presetClass="emph" presetSubtype="2" fill="hold" nodeType="withEffect">
                                  <p:stCondLst>
                                    <p:cond delay="1000"/>
                                  </p:stCondLst>
                                  <p:childTnLst>
                                    <p:animClr clrSpc="rgb" dir="cw">
                                      <p:cBhvr>
                                        <p:cTn id="89" dur="250" fill="hold"/>
                                        <p:tgtEl>
                                          <p:spTgt spid="44"/>
                                        </p:tgtEl>
                                        <p:attrNameLst>
                                          <p:attrName>fillcolor</p:attrName>
                                        </p:attrNameLst>
                                      </p:cBhvr>
                                      <p:to>
                                        <a:srgbClr val="00B050"/>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0401db7896822967a0fe3af2a2025a9">
            <a:extLst>
              <a:ext uri="{FF2B5EF4-FFF2-40B4-BE49-F238E27FC236}">
                <a16:creationId xmlns:a16="http://schemas.microsoft.com/office/drawing/2014/main" xmlns="" id="{586C861E-DA8A-B500-4A2B-6370E715C976}"/>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110221" y="231749"/>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r>
              <a:rPr lang="en-US" sz="2400" b="1" i="1">
                <a:solidFill>
                  <a:schemeClr val="tx1"/>
                </a:solidFill>
              </a:rPr>
              <a:t>7. Theo tác giả thì câu thơ nào trong bài ca trong bài ca dao Trong đầm gì đẹp bằng sen là câu có vị trí đặc biệt?</a:t>
            </a:r>
            <a:endParaRPr lang="en-US" sz="2400">
              <a:solidFill>
                <a:schemeClr val="tx1"/>
              </a:solidFil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80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A. </a:t>
            </a:r>
            <a:r>
              <a:rPr lang="en-US" sz="2000" i="1">
                <a:solidFill>
                  <a:schemeClr val="tx1"/>
                </a:solidFill>
              </a:rPr>
              <a:t>Câu thơ thứ nhất. 	</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6" y="1953535"/>
            <a:ext cx="49874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a:t>
            </a:r>
            <a:r>
              <a:rPr kumimoji="0" lang="en-US" sz="373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lang="en-US" sz="2000" i="1">
                <a:solidFill>
                  <a:schemeClr val="tx1"/>
                </a:solidFill>
              </a:rPr>
              <a:t>Câu thơ thứ tư</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073904" y="2902113"/>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lang="en-US" sz="2000" i="1">
                <a:solidFill>
                  <a:schemeClr val="tx1"/>
                </a:solidFill>
              </a:rPr>
              <a:t>Câu thơ thứ hai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30616" y="2842707"/>
            <a:ext cx="49874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lang="en-US" sz="2000" i="1">
                <a:solidFill>
                  <a:schemeClr val="tx1"/>
                </a:solidFill>
              </a:rPr>
              <a:t>Câu thơ thứ ba. 		</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284615" y="2902113"/>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0460574" y="2965542"/>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385503" y="2026494"/>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xmlns="" id="{44739E9D-BCD1-49B0-BE95-9978AD6E5626}"/>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spTree>
    <p:extLst>
      <p:ext uri="{BB962C8B-B14F-4D97-AF65-F5344CB8AC3E}">
        <p14:creationId xmlns:p14="http://schemas.microsoft.com/office/powerpoint/2010/main" xmlns="" val="40939366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4">
            <a:extLst>
              <a:ext uri="{FF2B5EF4-FFF2-40B4-BE49-F238E27FC236}">
                <a16:creationId xmlns:a16="http://schemas.microsoft.com/office/drawing/2014/main" xmlns="" id="{A1641193-4ACC-2591-7B1D-2D7398016C4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400000">
            <a:off x="5610838" y="1417793"/>
            <a:ext cx="1527289" cy="7445617"/>
          </a:xfrm>
          <a:prstGeom prst="rect">
            <a:avLst/>
          </a:prstGeom>
        </p:spPr>
      </p:pic>
      <p:pic>
        <p:nvPicPr>
          <p:cNvPr id="11" name="图片 4">
            <a:extLst>
              <a:ext uri="{FF2B5EF4-FFF2-40B4-BE49-F238E27FC236}">
                <a16:creationId xmlns:a16="http://schemas.microsoft.com/office/drawing/2014/main" xmlns="" id="{CDBB664A-A13D-8378-D099-F1943DAFFC6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400000">
            <a:off x="5053966" y="-978483"/>
            <a:ext cx="1527289" cy="7445617"/>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730836" y="2935260"/>
            <a:ext cx="3321521" cy="3321521"/>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251778" y="1138462"/>
            <a:ext cx="3047561" cy="3047561"/>
          </a:xfrm>
          <a:prstGeom prst="rect">
            <a:avLst/>
          </a:prstGeom>
        </p:spPr>
      </p:pic>
      <p:pic>
        <p:nvPicPr>
          <p:cNvPr id="2" name="图片 12">
            <a:extLst>
              <a:ext uri="{FF2B5EF4-FFF2-40B4-BE49-F238E27FC236}">
                <a16:creationId xmlns:a16="http://schemas.microsoft.com/office/drawing/2014/main" xmlns="" id="{6F76EF9F-0F49-A238-8F4D-DE57D32E90BC}"/>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sp>
        <p:nvSpPr>
          <p:cNvPr id="7" name="矩形 9">
            <a:extLst>
              <a:ext uri="{FF2B5EF4-FFF2-40B4-BE49-F238E27FC236}">
                <a16:creationId xmlns:a16="http://schemas.microsoft.com/office/drawing/2014/main" xmlns="" id="{4C08A02C-DDF6-1A33-ECED-416B689E605E}"/>
              </a:ext>
            </a:extLst>
          </p:cNvPr>
          <p:cNvSpPr/>
          <p:nvPr/>
        </p:nvSpPr>
        <p:spPr>
          <a:xfrm>
            <a:off x="1605363" y="629940"/>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sp>
        <p:nvSpPr>
          <p:cNvPr id="15" name="TextBox 14">
            <a:extLst>
              <a:ext uri="{FF2B5EF4-FFF2-40B4-BE49-F238E27FC236}">
                <a16:creationId xmlns:a16="http://schemas.microsoft.com/office/drawing/2014/main" xmlns="" id="{ABC1FDDD-6923-6972-E9AF-8B7396A47682}"/>
              </a:ext>
            </a:extLst>
          </p:cNvPr>
          <p:cNvSpPr txBox="1"/>
          <p:nvPr/>
        </p:nvSpPr>
        <p:spPr>
          <a:xfrm>
            <a:off x="3420879" y="2282083"/>
            <a:ext cx="6676411" cy="954107"/>
          </a:xfrm>
          <a:prstGeom prst="rect">
            <a:avLst/>
          </a:prstGeom>
          <a:noFill/>
        </p:spPr>
        <p:txBody>
          <a:bodyPr wrap="square">
            <a:spAutoFit/>
          </a:bodyPr>
          <a:lstStyle/>
          <a:p>
            <a:pPr algn="ct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Ai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Đốc</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Vang</a:t>
            </a:r>
            <a:endParaRPr lang="en-US" sz="2800" b="1" i="1" dirty="0">
              <a:solidFill>
                <a:srgbClr val="7030A0"/>
              </a:solidFill>
              <a:effectLst/>
              <a:latin typeface=".VnTime"/>
              <a:ea typeface="Times New Roman" panose="02020603050405020304" pitchFamily="18" charset="0"/>
              <a:cs typeface="Times New Roman" panose="02020603050405020304" pitchFamily="18" charset="0"/>
            </a:endParaRPr>
          </a:p>
          <a:p>
            <a:pPr algn="ct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Tháp</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bạt</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ngàn</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bông</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sen.</a:t>
            </a:r>
            <a:endParaRPr lang="en-US" sz="2800" b="1" i="1" dirty="0">
              <a:solidFill>
                <a:srgbClr val="7030A0"/>
              </a:solidFill>
              <a:effectLst/>
              <a:latin typeface=".VnTime"/>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ACE3BF48-5E55-5DB1-B05B-6367155AF8B0}"/>
              </a:ext>
            </a:extLst>
          </p:cNvPr>
          <p:cNvSpPr txBox="1"/>
          <p:nvPr/>
        </p:nvSpPr>
        <p:spPr>
          <a:xfrm>
            <a:off x="3142490" y="4740556"/>
            <a:ext cx="6119446" cy="954107"/>
          </a:xfrm>
          <a:prstGeom prst="rect">
            <a:avLst/>
          </a:prstGeom>
          <a:noFill/>
        </p:spPr>
        <p:txBody>
          <a:bodyPr wrap="square">
            <a:spAutoFit/>
          </a:bodyPr>
          <a:lstStyle/>
          <a:p>
            <a:pPr algn="ct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Đầm</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sen</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bãi</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sậy</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tràm</a:t>
            </a:r>
            <a:endParaRPr lang="en-US" sz="2800" b="1" i="1" dirty="0">
              <a:solidFill>
                <a:srgbClr val="7030A0"/>
              </a:solidFill>
              <a:effectLst/>
              <a:latin typeface=".VnTime"/>
              <a:ea typeface="Times New Roman" panose="02020603050405020304" pitchFamily="18" charset="0"/>
              <a:cs typeface="Times New Roman" panose="02020603050405020304" pitchFamily="18" charset="0"/>
            </a:endParaRPr>
          </a:p>
          <a:p>
            <a:pPr algn="ct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khắp</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lúa</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rợp</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i="1" dirty="0">
              <a:solidFill>
                <a:srgbClr val="7030A0"/>
              </a:solidFill>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996906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0401db7896822967a0fe3af2a2025a9">
            <a:extLst>
              <a:ext uri="{FF2B5EF4-FFF2-40B4-BE49-F238E27FC236}">
                <a16:creationId xmlns:a16="http://schemas.microsoft.com/office/drawing/2014/main" xmlns="" id="{671E419D-51C6-686A-DF11-7F80C765C08F}"/>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68"/>
            <a:ext cx="10526728"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a:solidFill>
                  <a:schemeClr val="tx1"/>
                </a:solidFill>
              </a:rPr>
              <a:t>8. Theo tác giả, trong bài ca dao Trong đầm gì đẹp bằng sen, triết lý sống sâu của tác giả dân gian đã được gửi gắm ở câu thơ nào?</a:t>
            </a:r>
            <a:endParaRPr lang="en-US" sz="2400">
              <a:solidFill>
                <a:schemeClr val="tx1"/>
              </a:solidFil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thứ nhất</a:t>
            </a: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thứ hai</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1" y="2949977"/>
            <a:ext cx="4906799" cy="8827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thứ tư</a:t>
            </a: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98426" y="2987601"/>
            <a:ext cx="4906799" cy="8827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thứ ba</a:t>
            </a:r>
            <a:endParaRPr kumimoji="0" lang="en-US" sz="1867"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326079" y="3107186"/>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304821" y="2026494"/>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xmlns="" id="{6F7AE73B-9909-48CE-8BBA-E8D4BAFA7D10}"/>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spTree>
    <p:extLst>
      <p:ext uri="{BB962C8B-B14F-4D97-AF65-F5344CB8AC3E}">
        <p14:creationId xmlns:p14="http://schemas.microsoft.com/office/powerpoint/2010/main" xmlns="" val="36550270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00B05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0401db7896822967a0fe3af2a2025a9">
            <a:extLst>
              <a:ext uri="{FF2B5EF4-FFF2-40B4-BE49-F238E27FC236}">
                <a16:creationId xmlns:a16="http://schemas.microsoft.com/office/drawing/2014/main" xmlns="" id="{A794B15B-5037-4F17-D732-DD558F0ACAD6}"/>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071133" y="156813"/>
            <a:ext cx="10049734" cy="14534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a:solidFill>
                  <a:schemeClr val="tx1"/>
                </a:solidFill>
              </a:rPr>
              <a:t>9. Văn bản Hình ảnh hoa sen trong bài ca dao “Trong đầm gì đẹp bằng sen” viết nhằm mục đích gì?</a:t>
            </a:r>
            <a:endParaRPr lang="en-US" sz="2800">
              <a:solidFill>
                <a:schemeClr val="tx1"/>
              </a:solidFill>
            </a:endParaRPr>
          </a:p>
        </p:txBody>
      </p:sp>
      <p:sp>
        <p:nvSpPr>
          <p:cNvPr id="26" name="Rectangle 25"/>
          <p:cNvSpPr/>
          <p:nvPr/>
        </p:nvSpPr>
        <p:spPr>
          <a:xfrm>
            <a:off x="1071940" y="1974864"/>
            <a:ext cx="4906799" cy="10819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defTabSz="914377">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A. </a:t>
            </a:r>
            <a:r>
              <a:rPr lang="en-US" i="1">
                <a:solidFill>
                  <a:schemeClr val="tx1"/>
                </a:solidFill>
              </a:rPr>
              <a:t>Ca ngợi vẻ đẹp của hoa sen, đồng thời nhằm phản ánh trung thực lẽ sống cao đẹp của nhân dân ta ngàn đời nay.</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5" y="1953534"/>
            <a:ext cx="4906799" cy="10819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B. </a:t>
            </a:r>
            <a:r>
              <a:rPr lang="en-US" i="1">
                <a:solidFill>
                  <a:schemeClr val="tx1"/>
                </a:solidFill>
              </a:rPr>
              <a:t>Ca ngợi vẻ đẹp của con người Việt Nam có phẩm chất giống như hoa sen.</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097797" y="3362834"/>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lang="en-US" i="1" dirty="0" err="1">
                <a:solidFill>
                  <a:schemeClr val="tx1"/>
                </a:solidFill>
              </a:rPr>
              <a:t>Ca</a:t>
            </a:r>
            <a:r>
              <a:rPr lang="en-US" i="1" dirty="0">
                <a:solidFill>
                  <a:schemeClr val="tx1"/>
                </a:solidFill>
              </a:rPr>
              <a:t> </a:t>
            </a:r>
            <a:r>
              <a:rPr lang="en-US" i="1" dirty="0" err="1">
                <a:solidFill>
                  <a:schemeClr val="tx1"/>
                </a:solidFill>
              </a:rPr>
              <a:t>ngợi</a:t>
            </a:r>
            <a:r>
              <a:rPr lang="en-US" i="1" dirty="0">
                <a:solidFill>
                  <a:schemeClr val="tx1"/>
                </a:solidFill>
              </a:rPr>
              <a:t> </a:t>
            </a:r>
            <a:r>
              <a:rPr lang="en-US" i="1" dirty="0" err="1">
                <a:solidFill>
                  <a:schemeClr val="tx1"/>
                </a:solidFill>
              </a:rPr>
              <a:t>vẻ</a:t>
            </a:r>
            <a:r>
              <a:rPr lang="en-US" i="1" dirty="0">
                <a:solidFill>
                  <a:schemeClr val="tx1"/>
                </a:solidFill>
              </a:rPr>
              <a:t> </a:t>
            </a:r>
            <a:r>
              <a:rPr lang="en-US" i="1" dirty="0" err="1">
                <a:solidFill>
                  <a:schemeClr val="tx1"/>
                </a:solidFill>
              </a:rPr>
              <a:t>đẹp</a:t>
            </a:r>
            <a:r>
              <a:rPr lang="en-US" i="1" dirty="0">
                <a:solidFill>
                  <a:schemeClr val="tx1"/>
                </a:solidFill>
              </a:rPr>
              <a:t> </a:t>
            </a:r>
            <a:r>
              <a:rPr lang="en-US" i="1" dirty="0" err="1">
                <a:solidFill>
                  <a:schemeClr val="tx1"/>
                </a:solidFill>
              </a:rPr>
              <a:t>của</a:t>
            </a:r>
            <a:r>
              <a:rPr lang="en-US" i="1" dirty="0">
                <a:solidFill>
                  <a:schemeClr val="tx1"/>
                </a:solidFill>
              </a:rPr>
              <a:t> </a:t>
            </a:r>
            <a:r>
              <a:rPr lang="en-US" i="1" dirty="0" err="1">
                <a:solidFill>
                  <a:schemeClr val="tx1"/>
                </a:solidFill>
              </a:rPr>
              <a:t>hoa</a:t>
            </a:r>
            <a:r>
              <a:rPr lang="en-US" i="1" dirty="0">
                <a:solidFill>
                  <a:schemeClr val="tx1"/>
                </a:solidFill>
              </a:rPr>
              <a:t> </a:t>
            </a:r>
            <a:r>
              <a:rPr lang="en-US" i="1" dirty="0" err="1">
                <a:solidFill>
                  <a:schemeClr val="tx1"/>
                </a:solidFill>
              </a:rPr>
              <a:t>sen</a:t>
            </a:r>
            <a:r>
              <a:rPr lang="en-US" i="1" dirty="0">
                <a:solidFill>
                  <a:schemeClr val="tx1"/>
                </a:solidFill>
              </a:rPr>
              <a:t> </a:t>
            </a:r>
            <a:r>
              <a:rPr lang="en-US" i="1" dirty="0" err="1">
                <a:solidFill>
                  <a:schemeClr val="tx1"/>
                </a:solidFill>
              </a:rPr>
              <a:t>Gần</a:t>
            </a:r>
            <a:r>
              <a:rPr lang="en-US" i="1" dirty="0">
                <a:solidFill>
                  <a:schemeClr val="tx1"/>
                </a:solidFill>
              </a:rPr>
              <a:t> </a:t>
            </a:r>
            <a:r>
              <a:rPr lang="en-US" i="1" dirty="0" err="1">
                <a:solidFill>
                  <a:schemeClr val="tx1"/>
                </a:solidFill>
              </a:rPr>
              <a:t>bùn</a:t>
            </a:r>
            <a:r>
              <a:rPr lang="en-US" i="1" dirty="0">
                <a:solidFill>
                  <a:schemeClr val="tx1"/>
                </a:solidFill>
              </a:rPr>
              <a:t> </a:t>
            </a:r>
            <a:r>
              <a:rPr lang="en-US" i="1" dirty="0" err="1">
                <a:solidFill>
                  <a:schemeClr val="tx1"/>
                </a:solidFill>
              </a:rPr>
              <a:t>mà</a:t>
            </a:r>
            <a:r>
              <a:rPr lang="en-US" i="1" dirty="0">
                <a:solidFill>
                  <a:schemeClr val="tx1"/>
                </a:solidFill>
              </a:rPr>
              <a:t> </a:t>
            </a:r>
            <a:r>
              <a:rPr lang="en-US" i="1" dirty="0" err="1">
                <a:solidFill>
                  <a:schemeClr val="tx1"/>
                </a:solidFill>
              </a:rPr>
              <a:t>chẳng</a:t>
            </a:r>
            <a:r>
              <a:rPr lang="en-US" i="1" dirty="0">
                <a:solidFill>
                  <a:schemeClr val="tx1"/>
                </a:solidFill>
              </a:rPr>
              <a:t> </a:t>
            </a:r>
            <a:r>
              <a:rPr lang="en-US" i="1" dirty="0" err="1">
                <a:solidFill>
                  <a:schemeClr val="tx1"/>
                </a:solidFill>
              </a:rPr>
              <a:t>hôi</a:t>
            </a:r>
            <a:r>
              <a:rPr lang="en-US" i="1" dirty="0">
                <a:solidFill>
                  <a:schemeClr val="tx1"/>
                </a:solidFill>
              </a:rPr>
              <a:t> </a:t>
            </a:r>
            <a:r>
              <a:rPr lang="en-US" i="1" dirty="0" err="1">
                <a:solidFill>
                  <a:schemeClr val="tx1"/>
                </a:solidFill>
              </a:rPr>
              <a:t>tanh</a:t>
            </a:r>
            <a:r>
              <a:rPr lang="en-US" i="1" dirty="0">
                <a:solidFill>
                  <a:schemeClr val="tx1"/>
                </a:solidFill>
              </a:rPr>
              <a:t> </a:t>
            </a:r>
            <a:r>
              <a:rPr lang="en-US" i="1" dirty="0" err="1">
                <a:solidFill>
                  <a:schemeClr val="tx1"/>
                </a:solidFill>
              </a:rPr>
              <a:t>mùi</a:t>
            </a:r>
            <a:r>
              <a:rPr lang="en-US" i="1" dirty="0">
                <a:solidFill>
                  <a:schemeClr val="tx1"/>
                </a:solidFill>
              </a:rPr>
              <a:t> </a:t>
            </a:r>
            <a:r>
              <a:rPr lang="en-US" i="1" dirty="0" err="1">
                <a:solidFill>
                  <a:schemeClr val="tx1"/>
                </a:solidFill>
              </a:rPr>
              <a:t>bùn</a:t>
            </a:r>
            <a:r>
              <a:rPr lang="en-US" i="1" dirty="0">
                <a:solidFill>
                  <a:schemeClr val="tx1"/>
                </a:solidFill>
              </a:rPr>
              <a:t>. </a:t>
            </a:r>
            <a:endParaRPr lang="en-US" dirty="0">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r>
            <a:br>
              <a:rPr kumimoji="0" lang="vi-VN" sz="28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br>
            <a:endParaRPr kumimoji="0" lang="vi-VN" sz="4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74980" y="3362834"/>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 </a:t>
            </a:r>
            <a:r>
              <a:rPr lang="en-US" i="1">
                <a:solidFill>
                  <a:schemeClr val="tx1"/>
                </a:solidFill>
              </a:rPr>
              <a:t>Thể hiện cảm xúc của tác giả trước một loài hoa đẹp. </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xmlns="" val="0"/>
              </a:ext>
            </a:extLst>
          </a:blip>
          <a:srcRect r="-5485"/>
          <a:stretch/>
        </p:blipFill>
        <p:spPr>
          <a:xfrm>
            <a:off x="5401349" y="2494509"/>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5291464" y="3354311"/>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289460" y="3303308"/>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232671" y="1994792"/>
            <a:ext cx="804743" cy="707197"/>
          </a:xfrm>
          <a:prstGeom prst="rect">
            <a:avLst/>
          </a:prstGeom>
        </p:spPr>
      </p:pic>
      <p:sp>
        <p:nvSpPr>
          <p:cNvPr id="15" name="Thought Bubble: Cloud 14">
            <a:hlinkClick r:id="rId9" action="ppaction://hlinksldjump"/>
            <a:extLst>
              <a:ext uri="{FF2B5EF4-FFF2-40B4-BE49-F238E27FC236}">
                <a16:creationId xmlns:a16="http://schemas.microsoft.com/office/drawing/2014/main" xmlns="" id="{03977132-4A6B-41B4-BC84-2616D8298350}"/>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spTree>
    <p:extLst>
      <p:ext uri="{BB962C8B-B14F-4D97-AF65-F5344CB8AC3E}">
        <p14:creationId xmlns:p14="http://schemas.microsoft.com/office/powerpoint/2010/main" xmlns="" val="28906863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0401db7896822967a0fe3af2a2025a9">
            <a:extLst>
              <a:ext uri="{FF2B5EF4-FFF2-40B4-BE49-F238E27FC236}">
                <a16:creationId xmlns:a16="http://schemas.microsoft.com/office/drawing/2014/main" xmlns="" id="{CE72D61A-6B1D-3F23-342B-16BEAE344C0A}"/>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071133" y="173719"/>
            <a:ext cx="10049734" cy="14534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a:solidFill>
                  <a:schemeClr val="tx1"/>
                </a:solidFill>
              </a:rPr>
              <a:t>10. Nội dung chính của văn bản Hình ảnh hoa sen trong bài ca dao “Trong đầm gì đẹp bằng sen” là gì?</a:t>
            </a:r>
            <a:endParaRPr lang="en-US" sz="2400">
              <a:solidFill>
                <a:schemeClr val="tx1"/>
              </a:solidFill>
            </a:endParaRPr>
          </a:p>
        </p:txBody>
      </p:sp>
      <p:sp>
        <p:nvSpPr>
          <p:cNvPr id="26" name="Rectangle 25"/>
          <p:cNvSpPr/>
          <p:nvPr/>
        </p:nvSpPr>
        <p:spPr>
          <a:xfrm>
            <a:off x="654716" y="2093210"/>
            <a:ext cx="5483620" cy="8851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a:t>
            </a:r>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itchFamily="18" charset="0"/>
                <a:sym typeface="Arial"/>
              </a:rPr>
              <a:t>. </a:t>
            </a:r>
            <a:r>
              <a:rPr lang="en-US" i="1">
                <a:solidFill>
                  <a:schemeClr val="tx1"/>
                </a:solidFill>
              </a:rPr>
              <a:t>Hình ảnh hoa sen trong bài ca dao Trong đầm gì đẹp bằng sen</a:t>
            </a: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249368" y="2066151"/>
            <a:ext cx="4906799" cy="8851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defTabSz="914377">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defTabSz="914377">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B. </a:t>
            </a:r>
            <a:r>
              <a:rPr lang="en-US" i="1">
                <a:solidFill>
                  <a:schemeClr val="tx1"/>
                </a:solidFill>
              </a:rPr>
              <a:t>Hình ảnh nhân dân Việt Nam trong bài cao dao Trong đầm gì đẹp bằng sen.</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611908" y="3428074"/>
            <a:ext cx="540511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lang="en-US" i="1">
                <a:solidFill>
                  <a:schemeClr val="tx1"/>
                </a:solidFill>
              </a:rPr>
              <a:t>Triết lý sống sâu sắc trong bài ca dao Trong đầm gì đẹp bằng sen.</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r>
            <a:b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b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285710" y="3428101"/>
            <a:ext cx="4906799" cy="8136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 </a:t>
            </a:r>
            <a:r>
              <a:rPr lang="en-US" i="1">
                <a:solidFill>
                  <a:schemeClr val="tx1"/>
                </a:solidFill>
              </a:rPr>
              <a:t>Hình ảnh người nông dân lao động trong bài ca dao Trong đầm gì đẹp bằng sen.</a:t>
            </a:r>
            <a:endParaRPr lang="en-US">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xmlns="" val="0"/>
              </a:ext>
            </a:extLst>
          </a:blip>
          <a:srcRect r="-5485"/>
          <a:stretch/>
        </p:blipFill>
        <p:spPr>
          <a:xfrm>
            <a:off x="5320141" y="1627119"/>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5444832" y="3565065"/>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656457" y="3507194"/>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462456" y="2121217"/>
            <a:ext cx="804743" cy="707197"/>
          </a:xfrm>
          <a:prstGeom prst="rect">
            <a:avLst/>
          </a:prstGeom>
        </p:spPr>
      </p:pic>
      <p:sp>
        <p:nvSpPr>
          <p:cNvPr id="15" name="Thought Bubble: Cloud 14">
            <a:hlinkClick r:id="rId9" action="ppaction://hlinksldjump"/>
            <a:extLst>
              <a:ext uri="{FF2B5EF4-FFF2-40B4-BE49-F238E27FC236}">
                <a16:creationId xmlns:a16="http://schemas.microsoft.com/office/drawing/2014/main" xmlns="" id="{9C56886B-8DD8-496B-8E98-670D31268ED6}"/>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spTree>
    <p:extLst>
      <p:ext uri="{BB962C8B-B14F-4D97-AF65-F5344CB8AC3E}">
        <p14:creationId xmlns:p14="http://schemas.microsoft.com/office/powerpoint/2010/main" xmlns="" val="2176750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400000">
            <a:off x="4307431" y="-287251"/>
            <a:ext cx="3583069" cy="7445617"/>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543416" y="3057099"/>
            <a:ext cx="4648584" cy="380090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015792" y="422329"/>
            <a:ext cx="2160416" cy="1378424"/>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8320" y="4358408"/>
            <a:ext cx="2455592" cy="2022691"/>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018663" y="-1"/>
            <a:ext cx="6264871" cy="5967353"/>
          </a:xfrm>
          <a:prstGeom prst="rect">
            <a:avLst/>
          </a:prstGeom>
        </p:spPr>
      </p:pic>
      <p:pic>
        <p:nvPicPr>
          <p:cNvPr id="4" name="图片 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55237" y="-2290"/>
            <a:ext cx="2800803" cy="3977139"/>
          </a:xfrm>
          <a:prstGeom prst="rect">
            <a:avLst/>
          </a:prstGeom>
        </p:spPr>
      </p:pic>
      <p:sp>
        <p:nvSpPr>
          <p:cNvPr id="10" name="文本框 9"/>
          <p:cNvSpPr txBox="1"/>
          <p:nvPr/>
        </p:nvSpPr>
        <p:spPr>
          <a:xfrm>
            <a:off x="2839558" y="2078543"/>
            <a:ext cx="651288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noProof="0" dirty="0" smtClean="0">
                <a:ln>
                  <a:noFill/>
                </a:ln>
                <a:solidFill>
                  <a:srgbClr val="377636"/>
                </a:solidFill>
                <a:effectLst/>
                <a:uLnTx/>
                <a:uFillTx/>
                <a:latin typeface="Times New Roman" panose="02020603050405020304" pitchFamily="18" charset="0"/>
                <a:ea typeface="幼圆" panose="02010509060101010101" pitchFamily="49" charset="-122"/>
                <a:cs typeface="Times New Roman" panose="02020603050405020304" pitchFamily="18" charset="0"/>
              </a:rPr>
              <a:t> </a:t>
            </a:r>
            <a:r>
              <a:rPr kumimoji="0" lang="en-US" altLang="zh-CN" sz="8800" b="1" i="0" u="none" strike="noStrike" kern="1200" cap="none" spc="0" normalizeH="0" noProof="0" dirty="0" smtClean="0">
                <a:ln>
                  <a:noFill/>
                </a:ln>
                <a:solidFill>
                  <a:srgbClr val="FF0000"/>
                </a:solidFill>
                <a:effectLst/>
                <a:uLnTx/>
                <a:uFillTx/>
                <a:latin typeface="Times New Roman" panose="02020603050405020304" pitchFamily="18" charset="0"/>
                <a:ea typeface="幼圆" panose="02010509060101010101" pitchFamily="49" charset="-122"/>
                <a:cs typeface="Times New Roman" panose="02020603050405020304" pitchFamily="18" charset="0"/>
              </a:rPr>
              <a:t>VẬN DỤNG</a:t>
            </a:r>
            <a:endParaRPr kumimoji="0" lang="zh-CN" alt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xmlns="" val="465261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0-#ppt_w/2"/>
                                          </p:val>
                                        </p:tav>
                                        <p:tav tm="100000">
                                          <p:val>
                                            <p:strVal val="#ppt_x"/>
                                          </p:val>
                                        </p:tav>
                                      </p:tavLst>
                                    </p:anim>
                                    <p:anim calcmode="lin" valueType="num">
                                      <p:cBhvr additive="base">
                                        <p:cTn id="18" dur="1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3000"/>
                            </p:stCondLst>
                            <p:childTnLst>
                              <p:par>
                                <p:cTn id="27" presetID="16" presetClass="entr" presetSubtype="21"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6" presetClass="entr" presetSubtype="0" fill="hold" grpId="0" nodeType="clickEffect">
                                  <p:stCondLst>
                                    <p:cond delay="0"/>
                                  </p:stCondLst>
                                  <p:iterate type="lt">
                                    <p:tmPct val="10000"/>
                                  </p:iterate>
                                  <p:childTnLst>
                                    <p:set>
                                      <p:cBhvr>
                                        <p:cTn id="33" dur="1" fill="hold">
                                          <p:stCondLst>
                                            <p:cond delay="0"/>
                                          </p:stCondLst>
                                        </p:cTn>
                                        <p:tgtEl>
                                          <p:spTgt spid="10"/>
                                        </p:tgtEl>
                                        <p:attrNameLst>
                                          <p:attrName>style.visibility</p:attrName>
                                        </p:attrNameLst>
                                      </p:cBhvr>
                                      <p:to>
                                        <p:strVal val="visible"/>
                                      </p:to>
                                    </p:set>
                                    <p:anim by="(-#ppt_w*2)" calcmode="lin" valueType="num">
                                      <p:cBhvr rctx="PPT">
                                        <p:cTn id="34" dur="500" autoRev="1" fill="hold">
                                          <p:stCondLst>
                                            <p:cond delay="0"/>
                                          </p:stCondLst>
                                        </p:cTn>
                                        <p:tgtEl>
                                          <p:spTgt spid="10"/>
                                        </p:tgtEl>
                                        <p:attrNameLst>
                                          <p:attrName>ppt_w</p:attrName>
                                        </p:attrNameLst>
                                      </p:cBhvr>
                                    </p:anim>
                                    <p:anim by="(#ppt_w*0.50)" calcmode="lin" valueType="num">
                                      <p:cBhvr>
                                        <p:cTn id="35" dur="500" decel="50000" autoRev="1" fill="hold">
                                          <p:stCondLst>
                                            <p:cond delay="0"/>
                                          </p:stCondLst>
                                        </p:cTn>
                                        <p:tgtEl>
                                          <p:spTgt spid="10"/>
                                        </p:tgtEl>
                                        <p:attrNameLst>
                                          <p:attrName>ppt_x</p:attrName>
                                        </p:attrNameLst>
                                      </p:cBhvr>
                                    </p:anim>
                                    <p:anim from="(-#ppt_h/2)" to="(#ppt_y)" calcmode="lin" valueType="num">
                                      <p:cBhvr>
                                        <p:cTn id="36" dur="1000" fill="hold">
                                          <p:stCondLst>
                                            <p:cond delay="0"/>
                                          </p:stCondLst>
                                        </p:cTn>
                                        <p:tgtEl>
                                          <p:spTgt spid="10"/>
                                        </p:tgtEl>
                                        <p:attrNameLst>
                                          <p:attrName>ppt_y</p:attrName>
                                        </p:attrNameLst>
                                      </p:cBhvr>
                                    </p:anim>
                                    <p:animRot by="21600000">
                                      <p:cBhvr>
                                        <p:cTn id="37"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pic>
        <p:nvPicPr>
          <p:cNvPr id="7" name="图片 4">
            <a:extLst>
              <a:ext uri="{FF2B5EF4-FFF2-40B4-BE49-F238E27FC236}">
                <a16:creationId xmlns:a16="http://schemas.microsoft.com/office/drawing/2014/main" xmlns="" id="{DA360D67-636B-D2EC-4EEB-070EA8852861}"/>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rot="5400000">
            <a:off x="3453626" y="-753536"/>
            <a:ext cx="3583069" cy="7445617"/>
          </a:xfrm>
          <a:prstGeom prst="rect">
            <a:avLst/>
          </a:prstGeom>
        </p:spPr>
      </p:pic>
      <p:pic>
        <p:nvPicPr>
          <p:cNvPr id="8" name="图片 7">
            <a:extLst>
              <a:ext uri="{FF2B5EF4-FFF2-40B4-BE49-F238E27FC236}">
                <a16:creationId xmlns:a16="http://schemas.microsoft.com/office/drawing/2014/main" xmlns="" id="{C7825BF1-0834-479E-73BE-CB20B134E993}"/>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88320" y="4358408"/>
            <a:ext cx="2455592" cy="2022691"/>
          </a:xfrm>
          <a:prstGeom prst="rect">
            <a:avLst/>
          </a:prstGeom>
        </p:spPr>
      </p:pic>
      <p:pic>
        <p:nvPicPr>
          <p:cNvPr id="9" name="图片 1">
            <a:extLst>
              <a:ext uri="{FF2B5EF4-FFF2-40B4-BE49-F238E27FC236}">
                <a16:creationId xmlns:a16="http://schemas.microsoft.com/office/drawing/2014/main" xmlns="" id="{6BE9C7ED-52C0-6407-93F6-73471F63FF54}"/>
              </a:ext>
            </a:extLst>
          </p:cNvPr>
          <p:cNvPicPr>
            <a:picLocks noChangeAspect="1"/>
          </p:cNvPicPr>
          <p:nvPr/>
        </p:nvPicPr>
        <p:blipFill rotWithShape="1">
          <a:blip r:embed="rId8">
            <a:extLst>
              <a:ext uri="{BEBA8EAE-BF5A-486C-A8C5-ECC9F3942E4B}">
                <a14:imgProps xmlns:a14="http://schemas.microsoft.com/office/drawing/2010/main" xmlns="">
                  <a14:imgLayer r:embed="rId9">
                    <a14:imgEffect>
                      <a14:saturation sat="200000"/>
                    </a14:imgEffect>
                  </a14:imgLayer>
                </a14:imgProps>
              </a:ext>
              <a:ext uri="{28A0092B-C50C-407E-A947-70E740481C1C}">
                <a14:useLocalDpi xmlns:a14="http://schemas.microsoft.com/office/drawing/2010/main" xmlns="" val="0"/>
              </a:ext>
            </a:extLst>
          </a:blip>
          <a:srcRect b="25333"/>
          <a:stretch/>
        </p:blipFill>
        <p:spPr>
          <a:xfrm>
            <a:off x="6481690" y="1065987"/>
            <a:ext cx="5817870" cy="5792013"/>
          </a:xfrm>
          <a:prstGeom prst="rect">
            <a:avLst/>
          </a:prstGeom>
        </p:spPr>
      </p:pic>
      <p:sp>
        <p:nvSpPr>
          <p:cNvPr id="14" name="TextBox 13">
            <a:extLst>
              <a:ext uri="{FF2B5EF4-FFF2-40B4-BE49-F238E27FC236}">
                <a16:creationId xmlns:a16="http://schemas.microsoft.com/office/drawing/2014/main" xmlns="" id="{1C24F1EB-EA8C-5382-7840-47E381D26282}"/>
              </a:ext>
            </a:extLst>
          </p:cNvPr>
          <p:cNvSpPr txBox="1"/>
          <p:nvPr/>
        </p:nvSpPr>
        <p:spPr>
          <a:xfrm>
            <a:off x="1769340" y="1477071"/>
            <a:ext cx="6901694" cy="2308324"/>
          </a:xfrm>
          <a:prstGeom prst="rect">
            <a:avLst/>
          </a:prstGeom>
          <a:noFill/>
        </p:spPr>
        <p:txBody>
          <a:bodyPr wrap="square">
            <a:spAutoFit/>
          </a:bodyPr>
          <a:lstStyle/>
          <a:p>
            <a:pPr algn="just">
              <a:lnSpc>
                <a:spcPct val="150000"/>
              </a:lnSpc>
              <a:tabLst>
                <a:tab pos="90170" algn="l"/>
                <a:tab pos="180340" algn="l"/>
              </a:tabLst>
            </a:pP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nhiều</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cho</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rằng</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nên</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chọn</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hoa</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sen</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làm</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Quốc</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hoa</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nước</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ta.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Em</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đồng</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với</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này</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không</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Vì</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kern="100" dirty="0" err="1">
                <a:effectLst/>
                <a:latin typeface="Times New Roman" panose="02020603050405020304" pitchFamily="18" charset="0"/>
                <a:ea typeface="MS Mincho" panose="02020609040205080304" pitchFamily="49" charset="-128"/>
                <a:cs typeface="Times New Roman" panose="02020603050405020304" pitchFamily="18" charset="0"/>
              </a:rPr>
              <a:t>sao</a:t>
            </a:r>
            <a:r>
              <a:rPr lang="en-US" sz="3200" b="1" i="1" kern="1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b="1" dirty="0">
              <a:effectLst/>
              <a:latin typeface=".VnTime"/>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xmlns="" val="13696896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75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pic>
        <p:nvPicPr>
          <p:cNvPr id="7" name="图片 4">
            <a:extLst>
              <a:ext uri="{FF2B5EF4-FFF2-40B4-BE49-F238E27FC236}">
                <a16:creationId xmlns:a16="http://schemas.microsoft.com/office/drawing/2014/main" xmlns="" id="{DA360D67-636B-D2EC-4EEB-070EA8852861}"/>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rot="5400000">
            <a:off x="3502723" y="-1462645"/>
            <a:ext cx="3583069" cy="7445617"/>
          </a:xfrm>
          <a:prstGeom prst="rect">
            <a:avLst/>
          </a:prstGeom>
        </p:spPr>
      </p:pic>
      <p:pic>
        <p:nvPicPr>
          <p:cNvPr id="8" name="图片 7">
            <a:extLst>
              <a:ext uri="{FF2B5EF4-FFF2-40B4-BE49-F238E27FC236}">
                <a16:creationId xmlns:a16="http://schemas.microsoft.com/office/drawing/2014/main" xmlns="" id="{C7825BF1-0834-479E-73BE-CB20B134E993}"/>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88320" y="4358408"/>
            <a:ext cx="2455592" cy="2022691"/>
          </a:xfrm>
          <a:prstGeom prst="rect">
            <a:avLst/>
          </a:prstGeom>
        </p:spPr>
      </p:pic>
      <p:pic>
        <p:nvPicPr>
          <p:cNvPr id="9" name="图片 1">
            <a:extLst>
              <a:ext uri="{FF2B5EF4-FFF2-40B4-BE49-F238E27FC236}">
                <a16:creationId xmlns:a16="http://schemas.microsoft.com/office/drawing/2014/main" xmlns="" id="{6BE9C7ED-52C0-6407-93F6-73471F63FF54}"/>
              </a:ext>
            </a:extLst>
          </p:cNvPr>
          <p:cNvPicPr>
            <a:picLocks noChangeAspect="1"/>
          </p:cNvPicPr>
          <p:nvPr/>
        </p:nvPicPr>
        <p:blipFill rotWithShape="1">
          <a:blip r:embed="rId8">
            <a:extLst>
              <a:ext uri="{BEBA8EAE-BF5A-486C-A8C5-ECC9F3942E4B}">
                <a14:imgProps xmlns:a14="http://schemas.microsoft.com/office/drawing/2010/main" xmlns="">
                  <a14:imgLayer r:embed="rId9">
                    <a14:imgEffect>
                      <a14:saturation sat="200000"/>
                    </a14:imgEffect>
                  </a14:imgLayer>
                </a14:imgProps>
              </a:ext>
              <a:ext uri="{28A0092B-C50C-407E-A947-70E740481C1C}">
                <a14:useLocalDpi xmlns:a14="http://schemas.microsoft.com/office/drawing/2010/main" xmlns="" val="0"/>
              </a:ext>
            </a:extLst>
          </a:blip>
          <a:srcRect b="25333"/>
          <a:stretch/>
        </p:blipFill>
        <p:spPr>
          <a:xfrm>
            <a:off x="6481690" y="1065987"/>
            <a:ext cx="5817870" cy="5792013"/>
          </a:xfrm>
          <a:prstGeom prst="rect">
            <a:avLst/>
          </a:prstGeom>
        </p:spPr>
      </p:pic>
      <p:sp>
        <p:nvSpPr>
          <p:cNvPr id="14" name="TextBox 13">
            <a:extLst>
              <a:ext uri="{FF2B5EF4-FFF2-40B4-BE49-F238E27FC236}">
                <a16:creationId xmlns:a16="http://schemas.microsoft.com/office/drawing/2014/main" xmlns="" id="{1C24F1EB-EA8C-5382-7840-47E381D26282}"/>
              </a:ext>
            </a:extLst>
          </p:cNvPr>
          <p:cNvSpPr txBox="1"/>
          <p:nvPr/>
        </p:nvSpPr>
        <p:spPr>
          <a:xfrm>
            <a:off x="1571449" y="647177"/>
            <a:ext cx="9858551" cy="4967514"/>
          </a:xfrm>
          <a:prstGeom prst="rect">
            <a:avLst/>
          </a:prstGeom>
          <a:noFill/>
        </p:spPr>
        <p:txBody>
          <a:bodyPr wrap="square">
            <a:spAutoFit/>
          </a:bodyPr>
          <a:lstStyle/>
          <a:p>
            <a:pPr algn="ctr" defTabSz="342866">
              <a:lnSpc>
                <a:spcPct val="120000"/>
              </a:lnSpc>
              <a:defRPr/>
            </a:pPr>
            <a:r>
              <a:rPr lang="en-US" altLang="zh-CN" sz="4000" b="1" u="sng"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Hướng</a:t>
            </a:r>
            <a:r>
              <a:rPr lang="en-US" altLang="zh-CN" sz="4000" b="1" u="sng"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000" b="1" u="sng"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dẫn</a:t>
            </a:r>
            <a:r>
              <a:rPr lang="en-US" altLang="zh-CN" sz="4000" b="1" u="sng"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000" b="1" u="sng"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tự</a:t>
            </a:r>
            <a:r>
              <a:rPr lang="en-US" altLang="zh-CN" sz="4000" b="1" u="sng"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000" b="1" u="sng"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học</a:t>
            </a:r>
            <a:r>
              <a:rPr lang="en-US" altLang="zh-CN" sz="4000" b="1" u="sng"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p>
          <a:p>
            <a:pPr marL="385763" indent="-385763" defTabSz="342866">
              <a:lnSpc>
                <a:spcPct val="120000"/>
              </a:lnSpc>
              <a:buAutoNum type="arabicPeriod"/>
              <a:defRPr/>
            </a:pPr>
            <a:r>
              <a:rPr lang="en-US" altLang="zh-CN" sz="3200" b="1" u="sng"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lang="en-US" altLang="zh-CN" sz="3200" b="1" u="sng"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u="sng"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vừa</a:t>
            </a:r>
            <a:r>
              <a:rPr lang="en-US" altLang="zh-CN" sz="3200" b="1" u="sng"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u="sng"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học</a:t>
            </a:r>
            <a:r>
              <a:rPr lang="en-US" altLang="zh-CN" sz="3200" b="1" u="sng"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p>
          <a:p>
            <a:pPr marL="342900" indent="-342900" defTabSz="342866">
              <a:lnSpc>
                <a:spcPct val="120000"/>
              </a:lnSpc>
              <a:buFontTx/>
              <a:buChar char="-"/>
              <a:defRPr/>
            </a:pP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Hình</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ảnh</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hoa</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sen</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trong</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ca</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dao</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Trong</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đầm</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gì</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đẹp</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bằng</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sen</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(SGK/59-&gt;62)</a:t>
            </a:r>
          </a:p>
          <a:p>
            <a:pPr defTabSz="342866">
              <a:lnSpc>
                <a:spcPct val="120000"/>
              </a:lnSpc>
              <a:defRPr/>
            </a:pP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VnTime" panose="020B7200000000000000" pitchFamily="34" charset="0"/>
              <a:ea typeface="Times New Roman" panose="02020603050405020304" pitchFamily="18" charset="0"/>
              <a:cs typeface="Times New Roman" panose="02020603050405020304" pitchFamily="18" charset="0"/>
            </a:endParaRPr>
          </a:p>
          <a:p>
            <a:pPr defTabSz="342866">
              <a:lnSpc>
                <a:spcPct val="120000"/>
              </a:lnSpc>
              <a:defRPr/>
            </a:pPr>
            <a:r>
              <a:rPr lang="en-US" altLang="zh-CN" sz="3200" b="1" u="sng"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 </a:t>
            </a:r>
            <a:r>
              <a:rPr lang="en-US" altLang="zh-CN" sz="3200" b="1" u="sng"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lang="en-US" altLang="zh-CN" sz="3200" b="1" u="sng"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u="sng"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sắp</a:t>
            </a:r>
            <a:r>
              <a:rPr lang="en-US" altLang="zh-CN" sz="3200" b="1" u="sng"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u="sng"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học</a:t>
            </a:r>
            <a:r>
              <a:rPr lang="en-US" altLang="zh-CN" sz="3200" b="1" u="sng"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(TIẾT 31)</a:t>
            </a:r>
            <a:r>
              <a:rPr lang="en-US" altLang="zh-CN" sz="32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ĐỌC KẾT NỐI CHỦ ĐIỂM</a:t>
            </a:r>
          </a:p>
          <a:p>
            <a:pPr defTabSz="342866">
              <a:lnSpc>
                <a:spcPct val="120000"/>
              </a:lnSpc>
              <a:defRPr/>
            </a:pPr>
            <a:r>
              <a:rPr lang="en-US" altLang="zh-CN" sz="3200" b="1" i="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BỨC THƯ CỦA CHÚ LÍNH CHÌ DŨNG CẢM</a:t>
            </a:r>
            <a:endParaRPr lang="en-US" altLang="zh-CN" sz="3200" b="1" i="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custDataLst>
      <p:tags r:id="rId1"/>
    </p:custDataLst>
    <p:extLst>
      <p:ext uri="{BB962C8B-B14F-4D97-AF65-F5344CB8AC3E}">
        <p14:creationId xmlns:p14="http://schemas.microsoft.com/office/powerpoint/2010/main" xmlns="" val="825348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75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5161" y="1267596"/>
            <a:ext cx="1701677" cy="1701677"/>
          </a:xfrm>
          <a:prstGeom prst="rect">
            <a:avLst/>
          </a:prstGeom>
        </p:spPr>
      </p:pic>
      <p:pic>
        <p:nvPicPr>
          <p:cNvPr id="7" name="图片 4">
            <a:extLst>
              <a:ext uri="{FF2B5EF4-FFF2-40B4-BE49-F238E27FC236}">
                <a16:creationId xmlns:a16="http://schemas.microsoft.com/office/drawing/2014/main" xmlns="" id="{DA360D67-636B-D2EC-4EEB-070EA8852861}"/>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rot="5400000">
            <a:off x="3453626" y="-753536"/>
            <a:ext cx="3583069" cy="7445617"/>
          </a:xfrm>
          <a:prstGeom prst="rect">
            <a:avLst/>
          </a:prstGeom>
        </p:spPr>
      </p:pic>
      <p:pic>
        <p:nvPicPr>
          <p:cNvPr id="8" name="图片 7">
            <a:extLst>
              <a:ext uri="{FF2B5EF4-FFF2-40B4-BE49-F238E27FC236}">
                <a16:creationId xmlns:a16="http://schemas.microsoft.com/office/drawing/2014/main" xmlns="" id="{C7825BF1-0834-479E-73BE-CB20B134E993}"/>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88320" y="4358408"/>
            <a:ext cx="2455592" cy="2022691"/>
          </a:xfrm>
          <a:prstGeom prst="rect">
            <a:avLst/>
          </a:prstGeom>
        </p:spPr>
      </p:pic>
      <p:pic>
        <p:nvPicPr>
          <p:cNvPr id="9" name="图片 1">
            <a:extLst>
              <a:ext uri="{FF2B5EF4-FFF2-40B4-BE49-F238E27FC236}">
                <a16:creationId xmlns:a16="http://schemas.microsoft.com/office/drawing/2014/main" xmlns="" id="{6BE9C7ED-52C0-6407-93F6-73471F63FF54}"/>
              </a:ext>
            </a:extLst>
          </p:cNvPr>
          <p:cNvPicPr>
            <a:picLocks noChangeAspect="1"/>
          </p:cNvPicPr>
          <p:nvPr/>
        </p:nvPicPr>
        <p:blipFill rotWithShape="1">
          <a:blip r:embed="rId8">
            <a:extLst>
              <a:ext uri="{BEBA8EAE-BF5A-486C-A8C5-ECC9F3942E4B}">
                <a14:imgProps xmlns:a14="http://schemas.microsoft.com/office/drawing/2010/main" xmlns="">
                  <a14:imgLayer r:embed="rId9">
                    <a14:imgEffect>
                      <a14:saturation sat="200000"/>
                    </a14:imgEffect>
                  </a14:imgLayer>
                </a14:imgProps>
              </a:ext>
              <a:ext uri="{28A0092B-C50C-407E-A947-70E740481C1C}">
                <a14:useLocalDpi xmlns:a14="http://schemas.microsoft.com/office/drawing/2010/main" xmlns="" val="0"/>
              </a:ext>
            </a:extLst>
          </a:blip>
          <a:srcRect b="25333"/>
          <a:stretch/>
        </p:blipFill>
        <p:spPr>
          <a:xfrm>
            <a:off x="6593940" y="1177738"/>
            <a:ext cx="5705620" cy="5680262"/>
          </a:xfrm>
          <a:prstGeom prst="rect">
            <a:avLst/>
          </a:prstGeom>
        </p:spPr>
      </p:pic>
      <p:sp>
        <p:nvSpPr>
          <p:cNvPr id="14" name="TextBox 13">
            <a:extLst>
              <a:ext uri="{FF2B5EF4-FFF2-40B4-BE49-F238E27FC236}">
                <a16:creationId xmlns:a16="http://schemas.microsoft.com/office/drawing/2014/main" xmlns="" id="{1C24F1EB-EA8C-5382-7840-47E381D26282}"/>
              </a:ext>
            </a:extLst>
          </p:cNvPr>
          <p:cNvSpPr txBox="1"/>
          <p:nvPr/>
        </p:nvSpPr>
        <p:spPr>
          <a:xfrm>
            <a:off x="1769339" y="1477071"/>
            <a:ext cx="8998509" cy="3217227"/>
          </a:xfrm>
          <a:prstGeom prst="rect">
            <a:avLst/>
          </a:prstGeom>
          <a:noFill/>
        </p:spPr>
        <p:txBody>
          <a:bodyPr wrap="square">
            <a:spAutoFit/>
          </a:bodyPr>
          <a:lstStyle/>
          <a:p>
            <a:pPr algn="ctr">
              <a:lnSpc>
                <a:spcPct val="150000"/>
              </a:lnSpc>
              <a:tabLst>
                <a:tab pos="90170" algn="l"/>
                <a:tab pos="180340" algn="l"/>
              </a:tabLst>
            </a:pPr>
            <a:r>
              <a:rPr lang="en-US" sz="7200" b="1" dirty="0" smtClean="0">
                <a:effectLst/>
                <a:latin typeface="Times New Roman" pitchFamily="18" charset="0"/>
                <a:ea typeface="Times New Roman" pitchFamily="18" charset="0"/>
                <a:cs typeface="Times New Roman" pitchFamily="18" charset="0"/>
              </a:rPr>
              <a:t>CHÚC CÁC EM HỌC    TỐT  !</a:t>
            </a:r>
            <a:endParaRPr lang="en-US" sz="7200" b="1" dirty="0">
              <a:effectLst/>
              <a:latin typeface="Times New Roman" pitchFamily="18" charset="0"/>
              <a:ea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xmlns="" val="25185841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75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6F76EF9F-0F49-A238-8F4D-DE57D32E90B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sp>
        <p:nvSpPr>
          <p:cNvPr id="7" name="矩形 9">
            <a:extLst>
              <a:ext uri="{FF2B5EF4-FFF2-40B4-BE49-F238E27FC236}">
                <a16:creationId xmlns:a16="http://schemas.microsoft.com/office/drawing/2014/main" xmlns="" id="{4C08A02C-DDF6-1A33-ECED-416B689E605E}"/>
              </a:ext>
            </a:extLst>
          </p:cNvPr>
          <p:cNvSpPr/>
          <p:nvPr/>
        </p:nvSpPr>
        <p:spPr>
          <a:xfrm>
            <a:off x="1605363" y="629940"/>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nvGrpSpPr>
          <p:cNvPr id="3" name="组合 6">
            <a:extLst>
              <a:ext uri="{FF2B5EF4-FFF2-40B4-BE49-F238E27FC236}">
                <a16:creationId xmlns:a16="http://schemas.microsoft.com/office/drawing/2014/main" xmlns="" id="{E4CC6541-CFE1-94B5-379A-B77F2D811174}"/>
              </a:ext>
            </a:extLst>
          </p:cNvPr>
          <p:cNvGrpSpPr/>
          <p:nvPr/>
        </p:nvGrpSpPr>
        <p:grpSpPr>
          <a:xfrm>
            <a:off x="862841" y="1078172"/>
            <a:ext cx="10545392" cy="6124755"/>
            <a:chOff x="564872" y="958052"/>
            <a:chExt cx="8474110" cy="6460413"/>
          </a:xfrm>
        </p:grpSpPr>
        <p:sp>
          <p:nvSpPr>
            <p:cNvPr id="6" name="矩形 7">
              <a:extLst>
                <a:ext uri="{FF2B5EF4-FFF2-40B4-BE49-F238E27FC236}">
                  <a16:creationId xmlns:a16="http://schemas.microsoft.com/office/drawing/2014/main" xmlns="" id="{9B8EC60F-A519-BB5F-DEBB-2ADCACA2C0F5}"/>
                </a:ext>
              </a:extLst>
            </p:cNvPr>
            <p:cNvSpPr/>
            <p:nvPr/>
          </p:nvSpPr>
          <p:spPr>
            <a:xfrm>
              <a:off x="3511291" y="958053"/>
              <a:ext cx="5519790" cy="3560607"/>
            </a:xfrm>
            <a:prstGeom prst="rect">
              <a:avLst/>
            </a:prstGeom>
            <a:noFill/>
            <a:ln>
              <a:solidFill>
                <a:srgbClr val="2F5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 name="矩形 8">
              <a:extLst>
                <a:ext uri="{FF2B5EF4-FFF2-40B4-BE49-F238E27FC236}">
                  <a16:creationId xmlns:a16="http://schemas.microsoft.com/office/drawing/2014/main" xmlns="" id="{B165DF88-0D0C-D2EB-F819-A6789484CBA6}"/>
                </a:ext>
              </a:extLst>
            </p:cNvPr>
            <p:cNvSpPr/>
            <p:nvPr/>
          </p:nvSpPr>
          <p:spPr>
            <a:xfrm>
              <a:off x="564872" y="958052"/>
              <a:ext cx="2772187" cy="5225641"/>
            </a:xfrm>
            <a:prstGeom prst="rect">
              <a:avLst/>
            </a:prstGeom>
            <a:blipFill dpi="0" rotWithShape="1">
              <a:blip r:embed="rId4">
                <a:extLst>
                  <a:ext uri="{BEBA8EAE-BF5A-486C-A8C5-ECC9F3942E4B}">
                    <a14:imgProps xmlns:a14="http://schemas.microsoft.com/office/drawing/2010/main" xmlns="">
                      <a14:imgLayer r:embed="rId5">
                        <a14:imgEffect>
                          <a14:brightnessContrast bright="-10000"/>
                        </a14:imgEffect>
                      </a14:imgLayer>
                    </a14:imgProps>
                  </a:ext>
                </a:extLst>
              </a:blip>
              <a:srcRect/>
              <a:tile tx="0" ty="0" sx="45000" sy="4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TextBox 9">
              <a:extLst>
                <a:ext uri="{FF2B5EF4-FFF2-40B4-BE49-F238E27FC236}">
                  <a16:creationId xmlns:a16="http://schemas.microsoft.com/office/drawing/2014/main" xmlns="" id="{2DEC29C0-8072-8660-7763-6EE1ABC47578}"/>
                </a:ext>
              </a:extLst>
            </p:cNvPr>
            <p:cNvSpPr txBox="1"/>
            <p:nvPr/>
          </p:nvSpPr>
          <p:spPr>
            <a:xfrm>
              <a:off x="3511291" y="958053"/>
              <a:ext cx="5527691" cy="6460412"/>
            </a:xfrm>
            <a:prstGeom prst="rect">
              <a:avLst/>
            </a:prstGeom>
            <a:noFill/>
          </p:spPr>
          <p:txBody>
            <a:bodyPr wrap="square" rtlCol="0">
              <a:spAutoFit/>
            </a:bodyPr>
            <a:lstStyle/>
            <a:p>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ức</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ca</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200000"/>
                </a:lnSpc>
              </a:pPr>
              <a:r>
                <a:rPr lang="en-US" sz="2800" b="1" i="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đầm</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sen</a:t>
              </a:r>
              <a:endParaRPr lang="en-US" sz="2800" b="1" i="1" dirty="0">
                <a:solidFill>
                  <a:srgbClr val="7030A0"/>
                </a:solidFill>
                <a:effectLst/>
                <a:latin typeface=".VnTime"/>
                <a:ea typeface="Times New Roman" panose="02020603050405020304" pitchFamily="18" charset="0"/>
                <a:cs typeface="Times New Roman" panose="02020603050405020304" pitchFamily="18" charset="0"/>
              </a:endParaRPr>
            </a:p>
            <a:p>
              <a:pPr algn="ctr">
                <a:lnSpc>
                  <a:spcPct val="200000"/>
                </a:lnSpc>
              </a:pP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bông</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chen</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nhuỵ</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vàng</a:t>
              </a:r>
              <a:endParaRPr lang="en-US" sz="2800" b="1" i="1" dirty="0">
                <a:solidFill>
                  <a:srgbClr val="7030A0"/>
                </a:solidFill>
                <a:effectLst/>
                <a:latin typeface=".VnTime"/>
                <a:ea typeface="Times New Roman" panose="02020603050405020304" pitchFamily="18" charset="0"/>
                <a:cs typeface="Times New Roman" panose="02020603050405020304" pitchFamily="18" charset="0"/>
              </a:endParaRPr>
            </a:p>
            <a:p>
              <a:pPr algn="ctr">
                <a:lnSpc>
                  <a:spcPct val="200000"/>
                </a:lnSpc>
              </a:pP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Nhuỵ</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bông</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xanh</a:t>
              </a:r>
              <a:endParaRPr lang="en-US" sz="2800" b="1" i="1" dirty="0">
                <a:solidFill>
                  <a:srgbClr val="7030A0"/>
                </a:solidFill>
                <a:effectLst/>
                <a:latin typeface=".VnTime"/>
                <a:ea typeface="Times New Roman" panose="02020603050405020304" pitchFamily="18" charset="0"/>
                <a:cs typeface="Times New Roman" panose="02020603050405020304" pitchFamily="18" charset="0"/>
              </a:endParaRPr>
            </a:p>
            <a:p>
              <a:pPr algn="ctr">
                <a:lnSpc>
                  <a:spcPct val="200000"/>
                </a:lnSpc>
              </a:pP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bùn</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hôi</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tanh</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28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bùn</a:t>
              </a:r>
              <a:r>
                <a:rPr lang="en-US" sz="2800" b="1" i="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200000"/>
                </a:lnSpc>
              </a:pPr>
              <a:r>
                <a:rPr lang="en-US" sz="2400" b="1"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zh-CN" b="0" i="0" u="none" strike="noStrike" kern="1200" cap="none" spc="0" normalizeH="0" baseline="0" noProof="0" dirty="0">
                <a:ln>
                  <a:noFill/>
                </a:ln>
                <a:solidFill>
                  <a:srgbClr val="FFFFFF">
                    <a:lumMod val="50000"/>
                  </a:srgbClr>
                </a:solidFill>
                <a:effectLst/>
                <a:uLnTx/>
                <a:uFillTx/>
                <a:latin typeface="微软雅黑" pitchFamily="34" charset="-122"/>
                <a:ea typeface="微软雅黑" pitchFamily="34" charset="-122"/>
                <a:cs typeface="+mn-cs"/>
              </a:endParaRPr>
            </a:p>
            <a:p>
              <a:pPr marL="0" marR="0" lvl="0" indent="0" algn="ctr" defTabSz="914217" rtl="0" eaLnBrk="1" fontAlgn="auto" latinLnBrk="0" hangingPunct="1">
                <a:lnSpc>
                  <a:spcPct val="200000"/>
                </a:lnSpc>
                <a:spcBef>
                  <a:spcPts val="0"/>
                </a:spcBef>
                <a:spcAft>
                  <a:spcPts val="0"/>
                </a:spcAft>
                <a:buClrTx/>
                <a:buSzTx/>
                <a:buFontTx/>
                <a:buNone/>
                <a:tabLst/>
                <a:defRPr/>
              </a:pPr>
              <a:endParaRPr kumimoji="0" lang="en-US" altLang="zh-CN" b="0" i="0" u="none" strike="noStrike" kern="1200" cap="none" spc="0" normalizeH="0" baseline="0" noProof="0" dirty="0">
                <a:ln>
                  <a:noFill/>
                </a:ln>
                <a:solidFill>
                  <a:srgbClr val="FFFFFF">
                    <a:lumMod val="50000"/>
                  </a:srgbClr>
                </a:solidFill>
                <a:effectLst/>
                <a:uLnTx/>
                <a:uFillTx/>
                <a:latin typeface="微软雅黑" pitchFamily="34" charset="-122"/>
                <a:ea typeface="微软雅黑" pitchFamily="34" charset="-122"/>
                <a:cs typeface="+mn-cs"/>
              </a:endParaRPr>
            </a:p>
          </p:txBody>
        </p:sp>
        <p:sp>
          <p:nvSpPr>
            <p:cNvPr id="16" name="TextBox 15">
              <a:extLst>
                <a:ext uri="{FF2B5EF4-FFF2-40B4-BE49-F238E27FC236}">
                  <a16:creationId xmlns:a16="http://schemas.microsoft.com/office/drawing/2014/main" xmlns="" id="{F113DECD-D0C8-2D80-8237-87F55C2A0CF1}"/>
                </a:ext>
              </a:extLst>
            </p:cNvPr>
            <p:cNvSpPr txBox="1"/>
            <p:nvPr/>
          </p:nvSpPr>
          <p:spPr>
            <a:xfrm>
              <a:off x="579570" y="3437212"/>
              <a:ext cx="809898" cy="602337"/>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3999"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rPr>
                <a:t>”</a:t>
              </a:r>
              <a:endParaRPr kumimoji="0" lang="zh-CN" altLang="en-US" sz="3999"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cxnSp>
          <p:nvCxnSpPr>
            <p:cNvPr id="19" name="直接连接符 16">
              <a:extLst>
                <a:ext uri="{FF2B5EF4-FFF2-40B4-BE49-F238E27FC236}">
                  <a16:creationId xmlns:a16="http://schemas.microsoft.com/office/drawing/2014/main" xmlns="" id="{7398DE45-5C76-8013-B0D8-C9038902AC67}"/>
                </a:ext>
              </a:extLst>
            </p:cNvPr>
            <p:cNvCxnSpPr/>
            <p:nvPr/>
          </p:nvCxnSpPr>
          <p:spPr>
            <a:xfrm>
              <a:off x="4943479" y="4076702"/>
              <a:ext cx="3637608" cy="0"/>
            </a:xfrm>
            <a:prstGeom prst="line">
              <a:avLst/>
            </a:prstGeom>
            <a:ln>
              <a:solidFill>
                <a:srgbClr val="2F583C"/>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1829093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6F76EF9F-0F49-A238-8F4D-DE57D32E90B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sp>
        <p:nvSpPr>
          <p:cNvPr id="7" name="矩形 9">
            <a:extLst>
              <a:ext uri="{FF2B5EF4-FFF2-40B4-BE49-F238E27FC236}">
                <a16:creationId xmlns:a16="http://schemas.microsoft.com/office/drawing/2014/main" xmlns="" id="{4C08A02C-DDF6-1A33-ECED-416B689E605E}"/>
              </a:ext>
            </a:extLst>
          </p:cNvPr>
          <p:cNvSpPr/>
          <p:nvPr/>
        </p:nvSpPr>
        <p:spPr>
          <a:xfrm>
            <a:off x="1605363" y="629940"/>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nvGrpSpPr>
          <p:cNvPr id="3" name="组合 6">
            <a:extLst>
              <a:ext uri="{FF2B5EF4-FFF2-40B4-BE49-F238E27FC236}">
                <a16:creationId xmlns:a16="http://schemas.microsoft.com/office/drawing/2014/main" xmlns="" id="{E4CC6541-CFE1-94B5-379A-B77F2D811174}"/>
              </a:ext>
            </a:extLst>
          </p:cNvPr>
          <p:cNvGrpSpPr/>
          <p:nvPr/>
        </p:nvGrpSpPr>
        <p:grpSpPr>
          <a:xfrm>
            <a:off x="862841" y="1078172"/>
            <a:ext cx="10545392" cy="4954137"/>
            <a:chOff x="564872" y="958052"/>
            <a:chExt cx="8474110" cy="5225641"/>
          </a:xfrm>
        </p:grpSpPr>
        <p:sp>
          <p:nvSpPr>
            <p:cNvPr id="6" name="矩形 7">
              <a:extLst>
                <a:ext uri="{FF2B5EF4-FFF2-40B4-BE49-F238E27FC236}">
                  <a16:creationId xmlns:a16="http://schemas.microsoft.com/office/drawing/2014/main" xmlns="" id="{9B8EC60F-A519-BB5F-DEBB-2ADCACA2C0F5}"/>
                </a:ext>
              </a:extLst>
            </p:cNvPr>
            <p:cNvSpPr/>
            <p:nvPr/>
          </p:nvSpPr>
          <p:spPr>
            <a:xfrm>
              <a:off x="3511291" y="958053"/>
              <a:ext cx="5519790" cy="3560607"/>
            </a:xfrm>
            <a:prstGeom prst="rect">
              <a:avLst/>
            </a:prstGeom>
            <a:noFill/>
            <a:ln>
              <a:solidFill>
                <a:srgbClr val="2F5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 name="矩形 8">
              <a:extLst>
                <a:ext uri="{FF2B5EF4-FFF2-40B4-BE49-F238E27FC236}">
                  <a16:creationId xmlns:a16="http://schemas.microsoft.com/office/drawing/2014/main" xmlns="" id="{B165DF88-0D0C-D2EB-F819-A6789484CBA6}"/>
                </a:ext>
              </a:extLst>
            </p:cNvPr>
            <p:cNvSpPr/>
            <p:nvPr/>
          </p:nvSpPr>
          <p:spPr>
            <a:xfrm>
              <a:off x="564872" y="958052"/>
              <a:ext cx="2772187" cy="5225641"/>
            </a:xfrm>
            <a:prstGeom prst="rect">
              <a:avLst/>
            </a:prstGeom>
            <a:blipFill dpi="0" rotWithShape="1">
              <a:blip r:embed="rId4">
                <a:extLst>
                  <a:ext uri="{BEBA8EAE-BF5A-486C-A8C5-ECC9F3942E4B}">
                    <a14:imgProps xmlns:a14="http://schemas.microsoft.com/office/drawing/2010/main" xmlns="">
                      <a14:imgLayer r:embed="rId5">
                        <a14:imgEffect>
                          <a14:brightnessContrast bright="-10000"/>
                        </a14:imgEffect>
                      </a14:imgLayer>
                    </a14:imgProps>
                  </a:ext>
                </a:extLst>
              </a:blip>
              <a:srcRect/>
              <a:tile tx="0" ty="0" sx="45000" sy="4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TextBox 9">
              <a:extLst>
                <a:ext uri="{FF2B5EF4-FFF2-40B4-BE49-F238E27FC236}">
                  <a16:creationId xmlns:a16="http://schemas.microsoft.com/office/drawing/2014/main" xmlns="" id="{2DEC29C0-8072-8660-7763-6EE1ABC47578}"/>
                </a:ext>
              </a:extLst>
            </p:cNvPr>
            <p:cNvSpPr txBox="1"/>
            <p:nvPr/>
          </p:nvSpPr>
          <p:spPr>
            <a:xfrm>
              <a:off x="3511291" y="958053"/>
              <a:ext cx="5527691" cy="1372771"/>
            </a:xfrm>
            <a:prstGeom prst="rect">
              <a:avLst/>
            </a:prstGeom>
            <a:noFill/>
          </p:spPr>
          <p:txBody>
            <a:bodyPr wrap="square" rtlCol="0">
              <a:spAutoFit/>
            </a:bodyPr>
            <a:lstStyle/>
            <a:p>
              <a:pPr algn="ctr">
                <a:lnSpc>
                  <a:spcPct val="200000"/>
                </a:lnSpc>
              </a:pPr>
              <a:r>
                <a:rPr lang="en-US" sz="2400" b="1"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zh-CN" b="0" i="0" u="none" strike="noStrike" kern="1200" cap="none" spc="0" normalizeH="0" baseline="0" noProof="0" dirty="0">
                <a:ln>
                  <a:noFill/>
                </a:ln>
                <a:solidFill>
                  <a:srgbClr val="FFFFFF">
                    <a:lumMod val="50000"/>
                  </a:srgbClr>
                </a:solidFill>
                <a:effectLst/>
                <a:uLnTx/>
                <a:uFillTx/>
                <a:latin typeface="微软雅黑" pitchFamily="34" charset="-122"/>
                <a:ea typeface="微软雅黑" pitchFamily="34" charset="-122"/>
                <a:cs typeface="+mn-cs"/>
              </a:endParaRPr>
            </a:p>
            <a:p>
              <a:pPr marL="0" marR="0" lvl="0" indent="0" algn="ctr" defTabSz="914217" rtl="0" eaLnBrk="1" fontAlgn="auto" latinLnBrk="0" hangingPunct="1">
                <a:lnSpc>
                  <a:spcPct val="200000"/>
                </a:lnSpc>
                <a:spcBef>
                  <a:spcPts val="0"/>
                </a:spcBef>
                <a:spcAft>
                  <a:spcPts val="0"/>
                </a:spcAft>
                <a:buClrTx/>
                <a:buSzTx/>
                <a:buFontTx/>
                <a:buNone/>
                <a:tabLst/>
                <a:defRPr/>
              </a:pPr>
              <a:endParaRPr kumimoji="0" lang="en-US" altLang="zh-CN" b="0" i="0" u="none" strike="noStrike" kern="1200" cap="none" spc="0" normalizeH="0" baseline="0" noProof="0" dirty="0">
                <a:ln>
                  <a:noFill/>
                </a:ln>
                <a:solidFill>
                  <a:srgbClr val="FFFFFF">
                    <a:lumMod val="50000"/>
                  </a:srgbClr>
                </a:solidFill>
                <a:effectLst/>
                <a:uLnTx/>
                <a:uFillTx/>
                <a:latin typeface="微软雅黑" pitchFamily="34" charset="-122"/>
                <a:ea typeface="微软雅黑" pitchFamily="34" charset="-122"/>
                <a:cs typeface="+mn-cs"/>
              </a:endParaRPr>
            </a:p>
          </p:txBody>
        </p:sp>
        <p:sp>
          <p:nvSpPr>
            <p:cNvPr id="16" name="TextBox 15">
              <a:extLst>
                <a:ext uri="{FF2B5EF4-FFF2-40B4-BE49-F238E27FC236}">
                  <a16:creationId xmlns:a16="http://schemas.microsoft.com/office/drawing/2014/main" xmlns="" id="{F113DECD-D0C8-2D80-8237-87F55C2A0CF1}"/>
                </a:ext>
              </a:extLst>
            </p:cNvPr>
            <p:cNvSpPr txBox="1"/>
            <p:nvPr/>
          </p:nvSpPr>
          <p:spPr>
            <a:xfrm>
              <a:off x="579570" y="3437212"/>
              <a:ext cx="809898" cy="602337"/>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3999"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rPr>
                <a:t>”</a:t>
              </a:r>
              <a:endParaRPr kumimoji="0" lang="zh-CN" altLang="en-US" sz="3999"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cxnSp>
          <p:nvCxnSpPr>
            <p:cNvPr id="19" name="直接连接符 16">
              <a:extLst>
                <a:ext uri="{FF2B5EF4-FFF2-40B4-BE49-F238E27FC236}">
                  <a16:creationId xmlns:a16="http://schemas.microsoft.com/office/drawing/2014/main" xmlns="" id="{7398DE45-5C76-8013-B0D8-C9038902AC67}"/>
                </a:ext>
              </a:extLst>
            </p:cNvPr>
            <p:cNvCxnSpPr/>
            <p:nvPr/>
          </p:nvCxnSpPr>
          <p:spPr>
            <a:xfrm>
              <a:off x="4943479" y="4076702"/>
              <a:ext cx="3637608" cy="0"/>
            </a:xfrm>
            <a:prstGeom prst="line">
              <a:avLst/>
            </a:prstGeom>
            <a:ln>
              <a:solidFill>
                <a:srgbClr val="2F583C"/>
              </a:solidFill>
              <a:prstDash val="sysDot"/>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4541790" y="1351337"/>
            <a:ext cx="6868962" cy="3539430"/>
          </a:xfrm>
          <a:prstGeom prst="rect">
            <a:avLst/>
          </a:prstGeom>
        </p:spPr>
        <p:txBody>
          <a:bodyPr wrap="square">
            <a:spAutoFit/>
          </a:bodyPr>
          <a:lstStyle/>
          <a:p>
            <a:pPr algn="just"/>
            <a:r>
              <a:rPr lang="en-US" sz="2800" b="1" dirty="0" smtClean="0">
                <a:solidFill>
                  <a:srgbClr val="7030A0"/>
                </a:solidFill>
                <a:latin typeface="Times New Roman" pitchFamily="18" charset="0"/>
                <a:cs typeface="Times New Roman" pitchFamily="18" charset="0"/>
              </a:rPr>
              <a:t>     </a:t>
            </a:r>
            <a:r>
              <a:rPr lang="vi-VN" sz="2800" b="1" dirty="0" smtClean="0">
                <a:solidFill>
                  <a:srgbClr val="7030A0"/>
                </a:solidFill>
                <a:latin typeface="Times New Roman" pitchFamily="18" charset="0"/>
                <a:cs typeface="Times New Roman" pitchFamily="18" charset="0"/>
              </a:rPr>
              <a:t>Bài </a:t>
            </a:r>
            <a:r>
              <a:rPr lang="vi-VN" sz="2800" b="1" dirty="0">
                <a:solidFill>
                  <a:srgbClr val="7030A0"/>
                </a:solidFill>
                <a:latin typeface="Times New Roman" pitchFamily="18" charset="0"/>
                <a:cs typeface="Times New Roman" pitchFamily="18" charset="0"/>
              </a:rPr>
              <a:t>ca </a:t>
            </a:r>
            <a:r>
              <a:rPr lang="vi-VN" sz="2800" b="1" dirty="0" smtClean="0">
                <a:solidFill>
                  <a:srgbClr val="7030A0"/>
                </a:solidFill>
                <a:latin typeface="Times New Roman" pitchFamily="18" charset="0"/>
                <a:cs typeface="Times New Roman" pitchFamily="18" charset="0"/>
              </a:rPr>
              <a:t>dao</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gợi</a:t>
            </a:r>
            <a:r>
              <a:rPr lang="vi-VN" sz="2800" b="1" dirty="0" smtClean="0">
                <a:solidFill>
                  <a:srgbClr val="7030A0"/>
                </a:solidFill>
                <a:latin typeface="Times New Roman" pitchFamily="18" charset="0"/>
                <a:cs typeface="Times New Roman" pitchFamily="18" charset="0"/>
              </a:rPr>
              <a:t> vẻ </a:t>
            </a:r>
            <a:r>
              <a:rPr lang="vi-VN" sz="2800" b="1" dirty="0">
                <a:solidFill>
                  <a:srgbClr val="7030A0"/>
                </a:solidFill>
                <a:latin typeface="Times New Roman" pitchFamily="18" charset="0"/>
                <a:cs typeface="Times New Roman" pitchFamily="18" charset="0"/>
              </a:rPr>
              <a:t>đẹp thanh khiết của bông </a:t>
            </a:r>
            <a:r>
              <a:rPr lang="vi-VN" sz="2800" b="1" dirty="0" smtClean="0">
                <a:solidFill>
                  <a:srgbClr val="7030A0"/>
                </a:solidFill>
                <a:latin typeface="Times New Roman" pitchFamily="18" charset="0"/>
                <a:cs typeface="Times New Roman" pitchFamily="18" charset="0"/>
              </a:rPr>
              <a:t>sen </a:t>
            </a:r>
            <a:r>
              <a:rPr lang="vi-VN" sz="2800" b="1" dirty="0">
                <a:solidFill>
                  <a:srgbClr val="7030A0"/>
                </a:solidFill>
                <a:latin typeface="Times New Roman" pitchFamily="18" charset="0"/>
                <a:cs typeface="Times New Roman" pitchFamily="18" charset="0"/>
              </a:rPr>
              <a:t>giữa đầm </a:t>
            </a:r>
            <a:r>
              <a:rPr lang="vi-VN" sz="2800" b="1" dirty="0" smtClean="0">
                <a:solidFill>
                  <a:srgbClr val="7030A0"/>
                </a:solidFill>
                <a:latin typeface="Times New Roman" pitchFamily="18" charset="0"/>
                <a:cs typeface="Times New Roman" pitchFamily="18" charset="0"/>
              </a:rPr>
              <a:t>lầy</a:t>
            </a:r>
            <a:r>
              <a:rPr lang="en-US" sz="2800" b="1" dirty="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vẫn</a:t>
            </a:r>
            <a:r>
              <a:rPr lang="vi-VN" sz="2800" b="1" dirty="0" smtClean="0">
                <a:solidFill>
                  <a:srgbClr val="7030A0"/>
                </a:solidFill>
                <a:latin typeface="Times New Roman" pitchFamily="18" charset="0"/>
                <a:cs typeface="Times New Roman" pitchFamily="18" charset="0"/>
              </a:rPr>
              <a:t> </a:t>
            </a:r>
            <a:r>
              <a:rPr lang="vi-VN" sz="2800" b="1" dirty="0">
                <a:solidFill>
                  <a:srgbClr val="7030A0"/>
                </a:solidFill>
                <a:latin typeface="Times New Roman" pitchFamily="18" charset="0"/>
                <a:cs typeface="Times New Roman" pitchFamily="18" charset="0"/>
              </a:rPr>
              <a:t>hương thơm toả </a:t>
            </a:r>
            <a:r>
              <a:rPr lang="vi-VN" sz="2800" b="1" dirty="0" smtClean="0">
                <a:solidFill>
                  <a:srgbClr val="7030A0"/>
                </a:solidFill>
                <a:latin typeface="Times New Roman" pitchFamily="18" charset="0"/>
                <a:cs typeface="Times New Roman" pitchFamily="18" charset="0"/>
              </a:rPr>
              <a:t>ngát</a:t>
            </a:r>
            <a:r>
              <a:rPr lang="en-US" sz="2800" b="1" dirty="0" smtClean="0">
                <a:solidFill>
                  <a:srgbClr val="7030A0"/>
                </a:solidFill>
                <a:latin typeface="Times New Roman" pitchFamily="18" charset="0"/>
                <a:cs typeface="Times New Roman" pitchFamily="18" charset="0"/>
              </a:rPr>
              <a:t>.</a:t>
            </a:r>
            <a:r>
              <a:rPr lang="vi-VN" sz="2800" b="1" dirty="0" smtClean="0">
                <a:solidFill>
                  <a:srgbClr val="7030A0"/>
                </a:solidFill>
                <a:latin typeface="Times New Roman" pitchFamily="18" charset="0"/>
                <a:cs typeface="Times New Roman" pitchFamily="18" charset="0"/>
              </a:rPr>
              <a:t> </a:t>
            </a:r>
            <a:endParaRPr lang="en-US" sz="2800" b="1" dirty="0" smtClean="0">
              <a:solidFill>
                <a:srgbClr val="7030A0"/>
              </a:solidFill>
              <a:latin typeface="Times New Roman" pitchFamily="18" charset="0"/>
              <a:cs typeface="Times New Roman" pitchFamily="18" charset="0"/>
            </a:endParaRPr>
          </a:p>
          <a:p>
            <a:pPr algn="just"/>
            <a:r>
              <a:rPr lang="en-US" sz="2800" b="1" dirty="0">
                <a:solidFill>
                  <a:srgbClr val="7030A0"/>
                </a:solidFill>
                <a:latin typeface="+mj-lt"/>
              </a:rPr>
              <a:t> </a:t>
            </a:r>
            <a:r>
              <a:rPr lang="en-US" sz="2800" b="1" dirty="0" smtClean="0">
                <a:solidFill>
                  <a:srgbClr val="7030A0"/>
                </a:solidFill>
                <a:latin typeface="+mj-lt"/>
              </a:rPr>
              <a:t>     </a:t>
            </a:r>
            <a:r>
              <a:rPr lang="vi-VN" sz="2800" b="1" dirty="0" smtClean="0">
                <a:solidFill>
                  <a:srgbClr val="7030A0"/>
                </a:solidFill>
                <a:latin typeface="+mj-lt"/>
              </a:rPr>
              <a:t>Hoa </a:t>
            </a:r>
            <a:r>
              <a:rPr lang="vi-VN" sz="2800" b="1" dirty="0">
                <a:solidFill>
                  <a:srgbClr val="7030A0"/>
                </a:solidFill>
                <a:latin typeface="+mj-lt"/>
              </a:rPr>
              <a:t>sen </a:t>
            </a:r>
            <a:r>
              <a:rPr lang="vi-VN" sz="2800" b="1" dirty="0" smtClean="0">
                <a:solidFill>
                  <a:srgbClr val="7030A0"/>
                </a:solidFill>
                <a:latin typeface="+mj-lt"/>
              </a:rPr>
              <a:t>mang </a:t>
            </a:r>
            <a:r>
              <a:rPr lang="vi-VN" sz="2800" b="1" dirty="0">
                <a:solidFill>
                  <a:srgbClr val="7030A0"/>
                </a:solidFill>
                <a:latin typeface="+mj-lt"/>
              </a:rPr>
              <a:t>tính biểu </a:t>
            </a:r>
            <a:r>
              <a:rPr lang="vi-VN" sz="2800" b="1" dirty="0" smtClean="0">
                <a:solidFill>
                  <a:srgbClr val="7030A0"/>
                </a:solidFill>
                <a:latin typeface="+mj-lt"/>
              </a:rPr>
              <a:t>tượng </a:t>
            </a:r>
            <a:r>
              <a:rPr lang="vi-VN" sz="2800" b="1" dirty="0">
                <a:solidFill>
                  <a:srgbClr val="7030A0"/>
                </a:solidFill>
                <a:latin typeface="+mj-lt"/>
              </a:rPr>
              <a:t>con người Việt </a:t>
            </a:r>
            <a:r>
              <a:rPr lang="vi-VN" sz="2800" b="1" dirty="0" smtClean="0">
                <a:solidFill>
                  <a:srgbClr val="7030A0"/>
                </a:solidFill>
                <a:latin typeface="+mj-lt"/>
              </a:rPr>
              <a:t>Nam. </a:t>
            </a:r>
            <a:r>
              <a:rPr lang="vi-VN" sz="2800" b="1" dirty="0">
                <a:solidFill>
                  <a:srgbClr val="7030A0"/>
                </a:solidFill>
                <a:latin typeface="+mj-lt"/>
              </a:rPr>
              <a:t>Mỗi người là một bông hoa sen toả ngát hương thơm, dù ở đâu, trong hoàn cảnh nào vẫn </a:t>
            </a:r>
            <a:r>
              <a:rPr lang="vi-VN" sz="2800" b="1" dirty="0" smtClean="0">
                <a:solidFill>
                  <a:srgbClr val="7030A0"/>
                </a:solidFill>
                <a:latin typeface="+mj-lt"/>
              </a:rPr>
              <a:t>luôn </a:t>
            </a:r>
            <a:r>
              <a:rPr lang="vi-VN" sz="2800" b="1" dirty="0">
                <a:solidFill>
                  <a:srgbClr val="7030A0"/>
                </a:solidFill>
                <a:latin typeface="+mj-lt"/>
              </a:rPr>
              <a:t>một tâm hồn thanh cao, </a:t>
            </a:r>
            <a:r>
              <a:rPr lang="en-US" sz="2800" b="1" dirty="0" err="1" smtClean="0">
                <a:solidFill>
                  <a:srgbClr val="7030A0"/>
                </a:solidFill>
                <a:latin typeface="Times New Roman" pitchFamily="18" charset="0"/>
                <a:cs typeface="Times New Roman" pitchFamily="18" charset="0"/>
              </a:rPr>
              <a:t>trong</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sáng</a:t>
            </a:r>
            <a:r>
              <a:rPr lang="en-US" sz="2800" b="1" dirty="0" smtClean="0">
                <a:solidFill>
                  <a:srgbClr val="7030A0"/>
                </a:solidFill>
                <a:latin typeface="Times New Roman" pitchFamily="18" charset="0"/>
                <a:cs typeface="Times New Roman" pitchFamily="18" charset="0"/>
              </a:rPr>
              <a:t>.</a:t>
            </a:r>
            <a:endParaRPr lang="en-US" sz="28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397332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393713" y="4008566"/>
            <a:ext cx="3077308" cy="3077308"/>
          </a:xfrm>
          <a:prstGeom prst="rect">
            <a:avLst/>
          </a:prstGeom>
        </p:spPr>
      </p:pic>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3658" y="-182716"/>
            <a:ext cx="1812998" cy="1659787"/>
          </a:xfrm>
          <a:prstGeom prst="rect">
            <a:avLst/>
          </a:prstGeom>
        </p:spPr>
      </p:pic>
      <p:sp>
        <p:nvSpPr>
          <p:cNvPr id="11" name="矩形 9">
            <a:extLst>
              <a:ext uri="{FF2B5EF4-FFF2-40B4-BE49-F238E27FC236}">
                <a16:creationId xmlns:a16="http://schemas.microsoft.com/office/drawing/2014/main" xmlns="" id="{B9935EF3-4E8C-43CE-EBBC-1A7B26FAD4B5}"/>
              </a:ext>
            </a:extLst>
          </p:cNvPr>
          <p:cNvSpPr/>
          <p:nvPr/>
        </p:nvSpPr>
        <p:spPr>
          <a:xfrm>
            <a:off x="1605363" y="629940"/>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sp>
        <p:nvSpPr>
          <p:cNvPr id="5" name=" 234">
            <a:extLst>
              <a:ext uri="{FF2B5EF4-FFF2-40B4-BE49-F238E27FC236}">
                <a16:creationId xmlns:a16="http://schemas.microsoft.com/office/drawing/2014/main" xmlns="" id="{E300F253-8C29-4A87-AF89-16B0E057A3B2}"/>
              </a:ext>
            </a:extLst>
          </p:cNvPr>
          <p:cNvSpPr/>
          <p:nvPr/>
        </p:nvSpPr>
        <p:spPr>
          <a:xfrm>
            <a:off x="4367285" y="1050388"/>
            <a:ext cx="7028596" cy="2042343"/>
          </a:xfrm>
          <a:custGeom>
            <a:avLst/>
            <a:gdLst>
              <a:gd name="connsiteX0" fmla="*/ 1230 w 7484"/>
              <a:gd name="connsiteY0" fmla="*/ 0 h 2716"/>
              <a:gd name="connsiteX1" fmla="*/ 6254 w 7484"/>
              <a:gd name="connsiteY1" fmla="*/ 0 h 2716"/>
              <a:gd name="connsiteX2" fmla="*/ 7484 w 7484"/>
              <a:gd name="connsiteY2" fmla="*/ 1005 h 2716"/>
              <a:gd name="connsiteX3" fmla="*/ 6254 w 7484"/>
              <a:gd name="connsiteY3" fmla="*/ 2010 h 2716"/>
              <a:gd name="connsiteX4" fmla="*/ 2368 w 7484"/>
              <a:gd name="connsiteY4" fmla="*/ 2010 h 2716"/>
              <a:gd name="connsiteX5" fmla="*/ 1017 w 7484"/>
              <a:gd name="connsiteY5" fmla="*/ 2716 h 2716"/>
              <a:gd name="connsiteX6" fmla="*/ 1678 w 7484"/>
              <a:gd name="connsiteY6" fmla="*/ 2010 h 2716"/>
              <a:gd name="connsiteX7" fmla="*/ 1230 w 7484"/>
              <a:gd name="connsiteY7" fmla="*/ 2010 h 2716"/>
              <a:gd name="connsiteX8" fmla="*/ 0 w 7484"/>
              <a:gd name="connsiteY8" fmla="*/ 1005 h 2716"/>
              <a:gd name="connsiteX9" fmla="*/ 1230 w 7484"/>
              <a:gd name="connsiteY9" fmla="*/ 0 h 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84" h="2716">
                <a:moveTo>
                  <a:pt x="1230" y="0"/>
                </a:moveTo>
                <a:lnTo>
                  <a:pt x="6254" y="0"/>
                </a:lnTo>
                <a:cubicBezTo>
                  <a:pt x="6933" y="0"/>
                  <a:pt x="7484" y="450"/>
                  <a:pt x="7484" y="1005"/>
                </a:cubicBezTo>
                <a:cubicBezTo>
                  <a:pt x="7484" y="1560"/>
                  <a:pt x="6933" y="2010"/>
                  <a:pt x="6254" y="2010"/>
                </a:cubicBezTo>
                <a:lnTo>
                  <a:pt x="2368" y="2010"/>
                </a:lnTo>
                <a:lnTo>
                  <a:pt x="1017" y="2716"/>
                </a:lnTo>
                <a:lnTo>
                  <a:pt x="1678" y="2010"/>
                </a:lnTo>
                <a:lnTo>
                  <a:pt x="1230" y="2010"/>
                </a:lnTo>
                <a:cubicBezTo>
                  <a:pt x="551" y="2010"/>
                  <a:pt x="0" y="1560"/>
                  <a:pt x="0" y="1005"/>
                </a:cubicBezTo>
                <a:cubicBezTo>
                  <a:pt x="0" y="450"/>
                  <a:pt x="551" y="0"/>
                  <a:pt x="1230" y="0"/>
                </a:cubicBezTo>
                <a:close/>
              </a:path>
            </a:pathLst>
          </a:custGeom>
          <a:solidFill>
            <a:srgbClr val="D79741">
              <a:lumMod val="60000"/>
              <a:lumOff val="40000"/>
            </a:srgbClr>
          </a:solidFill>
          <a:ln w="12700" cap="flat" cmpd="sng" algn="ctr">
            <a:noFill/>
            <a:prstDash val="solid"/>
            <a:miter lim="800000"/>
          </a:ln>
          <a:effectLst/>
        </p:spPr>
        <p:txBody>
          <a:bodyPr lIns="180000" tIns="0" rIns="180000"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6" name="Text Box 11">
            <a:extLst>
              <a:ext uri="{FF2B5EF4-FFF2-40B4-BE49-F238E27FC236}">
                <a16:creationId xmlns:a16="http://schemas.microsoft.com/office/drawing/2014/main" xmlns="" id="{0DDEF1B1-B711-4639-8B6D-7C6C8BD74869}"/>
              </a:ext>
            </a:extLst>
          </p:cNvPr>
          <p:cNvSpPr txBox="1">
            <a:spLocks noChangeArrowheads="1"/>
          </p:cNvSpPr>
          <p:nvPr/>
        </p:nvSpPr>
        <p:spPr bwMode="auto">
          <a:xfrm>
            <a:off x="4626591" y="1050388"/>
            <a:ext cx="676929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sz="3200" b="1" i="1" dirty="0" err="1">
                <a:solidFill>
                  <a:srgbClr val="7030A0"/>
                </a:solidFill>
                <a:latin typeface="Times New Roman" panose="02020603050405020304" pitchFamily="18" charset="0"/>
                <a:cs typeface="Times New Roman" panose="02020603050405020304" pitchFamily="18" charset="0"/>
              </a:rPr>
              <a:t>Để</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vượt</a:t>
            </a:r>
            <a:r>
              <a:rPr lang="en-US" sz="3200" b="1" i="1" dirty="0">
                <a:solidFill>
                  <a:srgbClr val="7030A0"/>
                </a:solidFill>
                <a:latin typeface="Times New Roman" panose="02020603050405020304" pitchFamily="18" charset="0"/>
                <a:cs typeface="Times New Roman" panose="02020603050405020304" pitchFamily="18" charset="0"/>
              </a:rPr>
              <a:t> qua </a:t>
            </a:r>
            <a:r>
              <a:rPr lang="en-US" sz="3200" b="1" i="1" dirty="0" err="1">
                <a:solidFill>
                  <a:srgbClr val="7030A0"/>
                </a:solidFill>
                <a:latin typeface="Times New Roman" panose="02020603050405020304" pitchFamily="18" charset="0"/>
                <a:cs typeface="Times New Roman" panose="02020603050405020304" pitchFamily="18" charset="0"/>
              </a:rPr>
              <a:t>chướng</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ngại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vật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smtClean="0">
                <a:solidFill>
                  <a:srgbClr val="7030A0"/>
                </a:solidFill>
                <a:latin typeface="Times New Roman" panose="02020603050405020304" pitchFamily="18" charset="0"/>
                <a:cs typeface="Times New Roman" panose="02020603050405020304" pitchFamily="18" charset="0"/>
              </a:rPr>
              <a:t>các</a:t>
            </a:r>
            <a:r>
              <a:rPr lang="en-US" sz="3200" b="1" i="1" dirty="0" smtClean="0">
                <a:solidFill>
                  <a:srgbClr val="7030A0"/>
                </a:solidFill>
                <a:latin typeface="Times New Roman" panose="02020603050405020304" pitchFamily="18" charset="0"/>
                <a:cs typeface="Times New Roman" panose="02020603050405020304" pitchFamily="18" charset="0"/>
              </a:rPr>
              <a:t> </a:t>
            </a:r>
            <a:r>
              <a:rPr lang="en-US" sz="3200" b="1" i="1" dirty="0" err="1" smtClean="0">
                <a:solidFill>
                  <a:srgbClr val="7030A0"/>
                </a:solidFill>
                <a:latin typeface="Times New Roman" panose="02020603050405020304" pitchFamily="18" charset="0"/>
                <a:cs typeface="Times New Roman" panose="02020603050405020304" pitchFamily="18" charset="0"/>
              </a:rPr>
              <a:t>em</a:t>
            </a:r>
            <a:r>
              <a:rPr lang="en-US" sz="3200" b="1" i="1" dirty="0" smtClean="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phải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tìm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ra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một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ẩn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số</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gồm</a:t>
            </a:r>
            <a:r>
              <a:rPr lang="en-US" sz="3200" b="1" i="1" dirty="0">
                <a:solidFill>
                  <a:srgbClr val="7030A0"/>
                </a:solidFill>
                <a:latin typeface="Times New Roman" panose="02020603050405020304" pitchFamily="18" charset="0"/>
                <a:cs typeface="Times New Roman" panose="02020603050405020304" pitchFamily="18" charset="0"/>
              </a:rPr>
              <a:t> 6 </a:t>
            </a:r>
            <a:r>
              <a:rPr lang="en-US" sz="3200" b="1" i="1" dirty="0" err="1">
                <a:solidFill>
                  <a:srgbClr val="7030A0"/>
                </a:solidFill>
                <a:latin typeface="Times New Roman" panose="02020603050405020304" pitchFamily="18" charset="0"/>
                <a:cs typeface="Times New Roman" panose="02020603050405020304" pitchFamily="18" charset="0"/>
              </a:rPr>
              <a:t>chữ</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cái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Có</a:t>
            </a:r>
            <a:r>
              <a:rPr lang="en-US" sz="3200" b="1" i="1" dirty="0">
                <a:solidFill>
                  <a:srgbClr val="7030A0"/>
                </a:solidFill>
                <a:latin typeface="Times New Roman" panose="02020603050405020304" pitchFamily="18" charset="0"/>
                <a:cs typeface="Times New Roman" panose="02020603050405020304" pitchFamily="18" charset="0"/>
              </a:rPr>
              <a:t> 4 </a:t>
            </a:r>
            <a:r>
              <a:rPr lang="en-US" sz="3200" b="1" i="1" dirty="0" err="1">
                <a:solidFill>
                  <a:srgbClr val="7030A0"/>
                </a:solidFill>
                <a:latin typeface="Times New Roman" panose="02020603050405020304" pitchFamily="18" charset="0"/>
                <a:cs typeface="Times New Roman" panose="02020603050405020304" pitchFamily="18" charset="0"/>
              </a:rPr>
              <a:t>từ</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hàng</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ngang</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gợi</a:t>
            </a:r>
            <a:r>
              <a:rPr lang="en-US" sz="3200" b="1" i="1" dirty="0">
                <a:solidFill>
                  <a:srgbClr val="7030A0"/>
                </a:solidFill>
                <a:latin typeface="Times New Roman" panose="02020603050405020304" pitchFamily="18" charset="0"/>
                <a:cs typeface="Times New Roman" panose="02020603050405020304" pitchFamily="18" charset="0"/>
              </a:rPr>
              <a:t> ý</a:t>
            </a:r>
            <a:endParaRPr lang="en-US" sz="3200" b="1" dirty="0">
              <a:solidFill>
                <a:srgbClr val="7030A0"/>
              </a:solidFill>
              <a:latin typeface="Times New Roman" panose="02020603050405020304" pitchFamily="18" charset="0"/>
              <a:cs typeface="Times New Roman" panose="02020603050405020304" pitchFamily="18" charset="0"/>
            </a:endParaRPr>
          </a:p>
        </p:txBody>
      </p:sp>
      <p:pic>
        <p:nvPicPr>
          <p:cNvPr id="7" name="Picture 2" descr="F:\未标题-1.png">
            <a:extLst>
              <a:ext uri="{FF2B5EF4-FFF2-40B4-BE49-F238E27FC236}">
                <a16:creationId xmlns:a16="http://schemas.microsoft.com/office/drawing/2014/main" xmlns="" id="{F1870EEB-FF9E-9F17-D1FE-8363CFB77BF5}"/>
              </a:ext>
            </a:extLst>
          </p:cNvPr>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3719107" y="3064938"/>
            <a:ext cx="2453862" cy="3097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descr="F:\未标题-1.png">
            <a:extLst>
              <a:ext uri="{FF2B5EF4-FFF2-40B4-BE49-F238E27FC236}">
                <a16:creationId xmlns:a16="http://schemas.microsoft.com/office/drawing/2014/main" xmlns="" id="{38308575-B37F-C429-8707-D93F1F0CE4BF}"/>
              </a:ext>
            </a:extLst>
          </p:cNvPr>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5342974" y="3017354"/>
            <a:ext cx="2328837" cy="3192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3" descr="F:\未标题-1.png">
            <a:extLst>
              <a:ext uri="{FF2B5EF4-FFF2-40B4-BE49-F238E27FC236}">
                <a16:creationId xmlns:a16="http://schemas.microsoft.com/office/drawing/2014/main" xmlns="" id="{AA281063-D43B-A681-4895-4D0A574862BE}"/>
              </a:ext>
            </a:extLst>
          </p:cNvPr>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6917473" y="3372422"/>
            <a:ext cx="2343765" cy="3097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4" descr="F:\未标题-1.png">
            <a:extLst>
              <a:ext uri="{FF2B5EF4-FFF2-40B4-BE49-F238E27FC236}">
                <a16:creationId xmlns:a16="http://schemas.microsoft.com/office/drawing/2014/main" xmlns="" id="{4B74937D-72AE-3297-9D6F-B127D8947419}"/>
              </a:ext>
            </a:extLst>
          </p:cNvPr>
          <p:cNvPicPr>
            <a:picLocks noChangeAspect="1" noChangeArrowheads="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8252508" y="3490358"/>
            <a:ext cx="2300847" cy="3045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 167">
            <a:extLst>
              <a:ext uri="{FF2B5EF4-FFF2-40B4-BE49-F238E27FC236}">
                <a16:creationId xmlns:a16="http://schemas.microsoft.com/office/drawing/2014/main" xmlns="" id="{AE1EDD08-B62B-4CE2-045B-B27146632455}"/>
              </a:ext>
            </a:extLst>
          </p:cNvPr>
          <p:cNvSpPr/>
          <p:nvPr/>
        </p:nvSpPr>
        <p:spPr>
          <a:xfrm>
            <a:off x="489144" y="2620048"/>
            <a:ext cx="3462241" cy="2340207"/>
          </a:xfrm>
          <a:prstGeom prst="roundRect">
            <a:avLst/>
          </a:prstGeom>
          <a:solidFill>
            <a:schemeClr val="accent2">
              <a:alpha val="64000"/>
            </a:schemeClr>
          </a:solidFill>
          <a:ln w="12700" cap="flat" cmpd="sng" algn="ctr">
            <a:noFill/>
            <a:prstDash val="solid"/>
            <a:miter lim="800000"/>
          </a:ln>
          <a:effectLst/>
        </p:spPr>
        <p:txBody>
          <a:bodyPr anchor="ctr">
            <a:scene3d>
              <a:camera prst="orthographicFront"/>
              <a:lightRig rig="threePt" dir="t"/>
            </a:scene3d>
            <a:sp3d>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Trò</a:t>
            </a:r>
            <a:r>
              <a:rPr kumimoji="0" lang="en-US" sz="36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chơi</a:t>
            </a:r>
            <a:endParaRPr kumimoji="0" lang="en-US" sz="36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t>
            </a:r>
            <a:r>
              <a:rPr kumimoji="0" lang="en-US" sz="36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Vượt</a:t>
            </a:r>
            <a:r>
              <a:rPr kumimoji="0" lang="en-US" sz="3600" b="1" i="1"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chướng</a:t>
            </a:r>
            <a:r>
              <a:rPr kumimoji="0" lang="en-US" sz="3600" b="1" i="1"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ngại</a:t>
            </a:r>
            <a:r>
              <a:rPr kumimoji="0" lang="en-US" sz="3600" b="1" i="1"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vật</a:t>
            </a:r>
            <a:r>
              <a:rPr kumimoji="0" lang="en-US" sz="36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xmlns="" val="23836054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iterate type="lt">
                                    <p:tmPct val="100000"/>
                                  </p:iterate>
                                  <p:childTnLst>
                                    <p:set>
                                      <p:cBhvr>
                                        <p:cTn id="52" dur="1" fill="hold">
                                          <p:stCondLst>
                                            <p:cond delay="0"/>
                                          </p:stCondLst>
                                        </p:cTn>
                                        <p:tgtEl>
                                          <p:spTgt spid="6"/>
                                        </p:tgtEl>
                                        <p:attrNameLst>
                                          <p:attrName>style.visibility</p:attrName>
                                        </p:attrNameLst>
                                      </p:cBhvr>
                                      <p:to>
                                        <p:strVal val="visible"/>
                                      </p:to>
                                    </p:set>
                                    <p:anim calcmode="lin" valueType="num">
                                      <p:cBhvr>
                                        <p:cTn id="53" dur="75" fill="hold"/>
                                        <p:tgtEl>
                                          <p:spTgt spid="6"/>
                                        </p:tgtEl>
                                        <p:attrNameLst>
                                          <p:attrName>ppt_x</p:attrName>
                                        </p:attrNameLst>
                                      </p:cBhvr>
                                      <p:tavLst>
                                        <p:tav tm="0">
                                          <p:val>
                                            <p:strVal val="#ppt_x"/>
                                          </p:val>
                                        </p:tav>
                                        <p:tav tm="100000">
                                          <p:val>
                                            <p:strVal val="#ppt_x"/>
                                          </p:val>
                                        </p:tav>
                                      </p:tavLst>
                                    </p:anim>
                                    <p:anim calcmode="lin" valueType="num">
                                      <p:cBhvr>
                                        <p:cTn id="54" dur="75"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14.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16.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17.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18.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19.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20.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21.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22.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24.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26.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28.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30.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31.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958</TotalTime>
  <Words>3412</Words>
  <Application>Microsoft Office PowerPoint</Application>
  <PresentationFormat>Custom</PresentationFormat>
  <Paragraphs>495</Paragraphs>
  <Slides>66</Slides>
  <Notes>47</Notes>
  <HiddenSlides>0</HiddenSlides>
  <MMClips>1</MMClips>
  <ScaleCrop>false</ScaleCrop>
  <HeadingPairs>
    <vt:vector size="6" baseType="variant">
      <vt:variant>
        <vt:lpstr>Fonts Used</vt:lpstr>
      </vt:variant>
      <vt:variant>
        <vt:i4>23</vt:i4>
      </vt:variant>
      <vt:variant>
        <vt:lpstr>Theme</vt:lpstr>
      </vt:variant>
      <vt:variant>
        <vt:i4>6</vt:i4>
      </vt:variant>
      <vt:variant>
        <vt:lpstr>Slide Titles</vt:lpstr>
      </vt:variant>
      <vt:variant>
        <vt:i4>66</vt:i4>
      </vt:variant>
    </vt:vector>
  </HeadingPairs>
  <TitlesOfParts>
    <vt:vector size="95" baseType="lpstr">
      <vt:lpstr>Arial</vt:lpstr>
      <vt:lpstr>Times New Roman</vt:lpstr>
      <vt:lpstr>字魂55号-龙吟手书</vt:lpstr>
      <vt:lpstr>幼圆</vt:lpstr>
      <vt:lpstr>Microsoft YaHei</vt:lpstr>
      <vt:lpstr>等线</vt:lpstr>
      <vt:lpstr>华文新魏</vt:lpstr>
      <vt:lpstr>.VnTime</vt:lpstr>
      <vt:lpstr>Calibri</vt:lpstr>
      <vt:lpstr>SimSun</vt:lpstr>
      <vt:lpstr>等线 Light</vt:lpstr>
      <vt:lpstr>zihun35hao-jindianyahei</vt:lpstr>
      <vt:lpstr>Cambria</vt:lpstr>
      <vt:lpstr>仓耳羽辰体-谷力 W04</vt:lpstr>
      <vt:lpstr>MS Mincho</vt:lpstr>
      <vt:lpstr>字魂27号-布丁体</vt:lpstr>
      <vt:lpstr>Calibri Light</vt:lpstr>
      <vt:lpstr>字魂36号-正文宋楷</vt:lpstr>
      <vt:lpstr>仓耳青禾体-谷力 W05</vt:lpstr>
      <vt:lpstr>字魂58号-创中黑</vt:lpstr>
      <vt:lpstr>字魂56号-洪亮毛笔隶书简体</vt:lpstr>
      <vt:lpstr>inpin heiti</vt:lpstr>
      <vt:lpstr>ITC Avant Garde Std Bk</vt:lpstr>
      <vt:lpstr>Office 主题​​</vt:lpstr>
      <vt:lpstr>1_Office 主题​​</vt:lpstr>
      <vt:lpstr>10_Office Theme</vt:lpstr>
      <vt:lpstr>Office Theme</vt:lpstr>
      <vt:lpstr>1_Office Theme</vt:lpstr>
      <vt:lpstr>4_Office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大侠素材铺</dc:creator>
  <dc:description>大侠素材铺  淘宝店：https://dxpu.taobao.com/</dc:description>
  <cp:lastModifiedBy>admin</cp:lastModifiedBy>
  <cp:revision>132</cp:revision>
  <dcterms:created xsi:type="dcterms:W3CDTF">2017-08-25T06:00:56Z</dcterms:created>
  <dcterms:modified xsi:type="dcterms:W3CDTF">2023-10-16T14:52:36Z</dcterms:modified>
</cp:coreProperties>
</file>