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1" r:id="rId2"/>
    <p:sldMasterId id="2147483697" r:id="rId3"/>
    <p:sldMasterId id="2147483713" r:id="rId4"/>
  </p:sldMasterIdLst>
  <p:notesMasterIdLst>
    <p:notesMasterId r:id="rId31"/>
  </p:notesMasterIdLst>
  <p:sldIdLst>
    <p:sldId id="285" r:id="rId5"/>
    <p:sldId id="680" r:id="rId6"/>
    <p:sldId id="263" r:id="rId7"/>
    <p:sldId id="269" r:id="rId8"/>
    <p:sldId id="670" r:id="rId9"/>
    <p:sldId id="274" r:id="rId10"/>
    <p:sldId id="664" r:id="rId11"/>
    <p:sldId id="671" r:id="rId12"/>
    <p:sldId id="296" r:id="rId13"/>
    <p:sldId id="672" r:id="rId14"/>
    <p:sldId id="673" r:id="rId15"/>
    <p:sldId id="681" r:id="rId16"/>
    <p:sldId id="682" r:id="rId17"/>
    <p:sldId id="685" r:id="rId18"/>
    <p:sldId id="683" r:id="rId19"/>
    <p:sldId id="688" r:id="rId20"/>
    <p:sldId id="687" r:id="rId21"/>
    <p:sldId id="257" r:id="rId22"/>
    <p:sldId id="309" r:id="rId23"/>
    <p:sldId id="663" r:id="rId24"/>
    <p:sldId id="667" r:id="rId25"/>
    <p:sldId id="689" r:id="rId26"/>
    <p:sldId id="669" r:id="rId27"/>
    <p:sldId id="277" r:id="rId28"/>
    <p:sldId id="691" r:id="rId29"/>
    <p:sldId id="690" r:id="rId30"/>
  </p:sldIdLst>
  <p:sldSz cx="12192000" cy="6858000"/>
  <p:notesSz cx="6858000" cy="9144000"/>
  <p:embeddedFontLst>
    <p:embeddedFont>
      <p:font typeface="微软雅黑" pitchFamily="34" charset="-122"/>
      <p:regular r:id="rId32"/>
      <p:bold r:id="rId33"/>
    </p:embeddedFont>
    <p:embeddedFont>
      <p:font typeface="SimSun" pitchFamily="2" charset="-122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字魂27号-布丁体" charset="-122"/>
      <p:regular r:id="rId39"/>
    </p:embeddedFont>
    <p:embeddedFont>
      <p:font typeface="等线" charset="-122"/>
      <p:regular r:id="rId40"/>
      <p:bold r:id="rId41"/>
    </p:embeddedFont>
    <p:embeddedFont>
      <p:font typeface="ＭＳ Ｐゴシック" pitchFamily="34" charset="-128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43">
          <p15:clr>
            <a:srgbClr val="A4A3A4"/>
          </p15:clr>
        </p15:guide>
        <p15:guide id="2" pos="39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8CFF"/>
    <a:srgbClr val="ECEC2B"/>
    <a:srgbClr val="5BAC95"/>
    <a:srgbClr val="3E907C"/>
    <a:srgbClr val="F19115"/>
    <a:srgbClr val="E27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0"/>
  </p:normalViewPr>
  <p:slideViewPr>
    <p:cSldViewPr snapToGrid="0" snapToObjects="1" showGuides="1">
      <p:cViewPr>
        <p:scale>
          <a:sx n="76" d="100"/>
          <a:sy n="76" d="100"/>
        </p:scale>
        <p:origin x="-468" y="18"/>
      </p:cViewPr>
      <p:guideLst>
        <p:guide orient="horz" pos="1243"/>
        <p:guide pos="39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3B8B1-A9DA-416D-B046-98C6F7105C5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4B33C0-DD11-45E6-B280-0B7F14D826FF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ngụ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98134F-FF8F-41BE-A3EE-A558169C83DF}" type="parTrans" cxnId="{CDC62157-1054-4E96-8516-0934235F963B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50E880-FB0B-4273-A877-3D20BEE39D1E}" type="sibTrans" cxnId="{CDC62157-1054-4E96-8516-0934235F963B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EE54F7-26DD-4A44-B867-E098C8805EC0}">
      <dgm:prSet phldrT="[Text]" custT="1"/>
      <dgm:spPr/>
      <dgm:t>
        <a:bodyPr/>
        <a:lstStyle/>
        <a:p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endParaRPr lang="en-US" sz="2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EDDF7E-24DC-4694-A5D0-095C30712839}" type="parTrans" cxnId="{D4A91802-8113-4210-A845-0EE2C6DDDC50}">
      <dgm:prSet custT="1"/>
      <dgm:spPr/>
      <dgm:t>
        <a:bodyPr/>
        <a:lstStyle/>
        <a:p>
          <a:endParaRPr lang="en-US" sz="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CE1B96-2CBF-4EAE-9A4C-68219B17E550}" type="sibTrans" cxnId="{D4A91802-8113-4210-A845-0EE2C6DDDC50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2940C5-2757-462E-A2C6-FC17960BC443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Xác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định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đê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̀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tài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người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mục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đích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̀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thời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3E60AC-71B8-4849-9C3C-B8C388094E70}" type="parTrans" cxnId="{623F7BD5-1CD4-4715-97A8-5EE38158BF94}">
      <dgm:prSet custT="1"/>
      <dgm:spPr/>
      <dgm:t>
        <a:bodyPr/>
        <a:lstStyle/>
        <a:p>
          <a:endParaRPr lang="en-US" sz="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E1206-187A-4E87-A545-5FCF4F8EA9EF}" type="sibTrans" cxnId="{623F7BD5-1CD4-4715-97A8-5EE38158BF94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3E4EB5-0509-43F6-A92F-4A44041B45A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Tìm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ý,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lập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dàn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ý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bài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nói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41ED67-F90A-4C61-82A0-F21C5625BDCA}" type="parTrans" cxnId="{10D7939B-8144-4622-A648-F78FECD19DF4}">
      <dgm:prSet custT="1"/>
      <dgm:spPr/>
      <dgm:t>
        <a:bodyPr/>
        <a:lstStyle/>
        <a:p>
          <a:endParaRPr lang="en-US" sz="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6A7A9-6984-4B1B-9A05-1DA9E0CC072C}" type="sibTrans" cxnId="{10D7939B-8144-4622-A648-F78FECD19DF4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EFE27-5EC6-4787-A925-08108A4AFFD2}">
      <dgm:prSet phldrT="[Text]" custT="1"/>
      <dgm:spPr/>
      <dgm:t>
        <a:bodyPr/>
        <a:lstStyle/>
        <a:p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endParaRPr lang="en-US" sz="2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99B4E-66F9-4F93-8DCC-AB9FEC2DC306}" type="parTrans" cxnId="{5D23BB52-E82C-409C-90EC-A0007C74FE0B}">
      <dgm:prSet custT="1"/>
      <dgm:spPr/>
      <dgm:t>
        <a:bodyPr/>
        <a:lstStyle/>
        <a:p>
          <a:endParaRPr lang="en-US" sz="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11B27A-D53E-4078-ACEA-EA6652C03897}" type="sibTrans" cxnId="{5D23BB52-E82C-409C-90EC-A0007C74FE0B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6E3A53-EDB7-40D2-9BFD-73906C683ED3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Tìm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cách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mơ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̉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đầu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̀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kết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thúc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hấp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dẫn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lại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ảnh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một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bức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một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tục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̃,...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đến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truyện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̣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sắp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̉</a:t>
          </a:r>
        </a:p>
      </dgm:t>
    </dgm:pt>
    <dgm:pt modelId="{05A41F0D-BBC2-471C-B8F3-97AA6062C3DC}" type="parTrans" cxnId="{B6890AA2-1079-4B06-994B-E6CA0D09BF33}">
      <dgm:prSet custT="1"/>
      <dgm:spPr/>
      <dgm:t>
        <a:bodyPr/>
        <a:lstStyle/>
        <a:p>
          <a:endParaRPr lang="en-US" sz="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C9FFBA-7F26-4410-9C72-DEE7CB5F69E1}" type="sibTrans" cxnId="{B6890AA2-1079-4B06-994B-E6CA0D09BF3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3B077-8480-45B3-9765-30077217BD80}">
      <dgm:prSet custT="1"/>
      <dgm:spPr>
        <a:solidFill>
          <a:srgbClr val="92D050"/>
        </a:solidFill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Nói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to,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ro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̃,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hào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hứng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̣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BED7DF-9CF9-4A41-BCF6-C6196323D324}" type="parTrans" cxnId="{90D5F7F6-D8D4-4DAE-BE02-2D2F0FC538D8}">
      <dgm:prSet custT="1"/>
      <dgm:spPr/>
      <dgm:t>
        <a:bodyPr/>
        <a:lstStyle/>
        <a:p>
          <a:endParaRPr lang="en-US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241AC-9910-44A2-86FC-F89911CB25C9}" type="sibTrans" cxnId="{90D5F7F6-D8D4-4DAE-BE02-2D2F0FC538D8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01F749-5DA5-4242-B144-6E8A2A99B8C3}">
      <dgm:prSet custT="1"/>
      <dgm:spPr>
        <a:solidFill>
          <a:srgbClr val="92D050"/>
        </a:solidFill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Lựa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chọn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̀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̃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phu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̀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hợp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với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nói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E67B1E-F059-4CB8-A626-59966B9C8B9B}" type="sibTrans" cxnId="{64F941F5-8814-497D-865F-C70F8F56A4F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73A73-EBA1-47D7-B483-188324B47181}" type="parTrans" cxnId="{64F941F5-8814-497D-865F-C70F8F56A4F5}">
      <dgm:prSet custT="1"/>
      <dgm:spPr/>
      <dgm:t>
        <a:bodyPr/>
        <a:lstStyle/>
        <a:p>
          <a:endParaRPr lang="en-US" sz="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5A4265-B48D-421C-899A-E95460644DF8}">
      <dgm:prSet custT="1"/>
      <dgm:spPr>
        <a:solidFill>
          <a:srgbClr val="92D050"/>
        </a:solidFill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bô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́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thời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nói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hợp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lí</a:t>
          </a:r>
        </a:p>
      </dgm:t>
    </dgm:pt>
    <dgm:pt modelId="{E746458B-B2DC-42F9-8D7A-C7C97E311331}" type="parTrans" cxnId="{7FBFB5F7-8DCF-46E3-A7DF-4B7014E7CC87}">
      <dgm:prSet/>
      <dgm:spPr/>
      <dgm:t>
        <a:bodyPr/>
        <a:lstStyle/>
        <a:p>
          <a:endParaRPr lang="en-US"/>
        </a:p>
      </dgm:t>
    </dgm:pt>
    <dgm:pt modelId="{FD1C518F-155F-4C27-BC61-5A464CD00205}" type="sibTrans" cxnId="{7FBFB5F7-8DCF-46E3-A7DF-4B7014E7CC87}">
      <dgm:prSet/>
      <dgm:spPr/>
      <dgm:t>
        <a:bodyPr/>
        <a:lstStyle/>
        <a:p>
          <a:endParaRPr lang="en-US"/>
        </a:p>
      </dgm:t>
    </dgm:pt>
    <dgm:pt modelId="{9346C027-D043-4AA5-9ABB-5A35E7EA0D33}" type="pres">
      <dgm:prSet presAssocID="{AD53B8B1-A9DA-416D-B046-98C6F7105C5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F2A332-C4BA-4F1C-AC90-75442C9C2449}" type="pres">
      <dgm:prSet presAssocID="{704B33C0-DD11-45E6-B280-0B7F14D826FF}" presName="root1" presStyleCnt="0"/>
      <dgm:spPr/>
    </dgm:pt>
    <dgm:pt modelId="{BE1D8A64-79EB-40A6-B4F9-D597EFF4CD8E}" type="pres">
      <dgm:prSet presAssocID="{704B33C0-DD11-45E6-B280-0B7F14D826FF}" presName="LevelOneTextNode" presStyleLbl="node0" presStyleIdx="0" presStyleCnt="1" custScaleX="68637" custScaleY="486133" custLinFactNeighborX="-4945" custLinFactNeighborY="6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31920C-7DE3-4A68-9533-9F494ADA0745}" type="pres">
      <dgm:prSet presAssocID="{704B33C0-DD11-45E6-B280-0B7F14D826FF}" presName="level2hierChild" presStyleCnt="0"/>
      <dgm:spPr/>
    </dgm:pt>
    <dgm:pt modelId="{19985A90-B5B6-4EF0-AACA-6E21B6079A27}" type="pres">
      <dgm:prSet presAssocID="{A6EDDF7E-24DC-4694-A5D0-095C3071283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80A4868E-6319-4FBA-A838-FD60E2699B8E}" type="pres">
      <dgm:prSet presAssocID="{A6EDDF7E-24DC-4694-A5D0-095C3071283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006A9F6C-3501-452B-977D-93F2553CC978}" type="pres">
      <dgm:prSet presAssocID="{32EE54F7-26DD-4A44-B867-E098C8805EC0}" presName="root2" presStyleCnt="0"/>
      <dgm:spPr/>
    </dgm:pt>
    <dgm:pt modelId="{8E01ABD3-08DE-425D-AEA4-385F0E7D890A}" type="pres">
      <dgm:prSet presAssocID="{32EE54F7-26DD-4A44-B867-E098C8805EC0}" presName="LevelTwoTextNode" presStyleLbl="node2" presStyleIdx="0" presStyleCnt="2" custScaleX="65293" custScaleY="137485" custLinFactNeighborX="-18431" custLinFactNeighborY="1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95C500-1448-4161-A5C0-41C7F6CD9ED0}" type="pres">
      <dgm:prSet presAssocID="{32EE54F7-26DD-4A44-B867-E098C8805EC0}" presName="level3hierChild" presStyleCnt="0"/>
      <dgm:spPr/>
    </dgm:pt>
    <dgm:pt modelId="{BF8C993E-64D8-4BDB-BFE9-187DBCB65FF8}" type="pres">
      <dgm:prSet presAssocID="{4F3E60AC-71B8-4849-9C3C-B8C388094E70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D1272F8A-F186-418B-B801-DAAF3F85FCB0}" type="pres">
      <dgm:prSet presAssocID="{4F3E60AC-71B8-4849-9C3C-B8C388094E70}" presName="connTx" presStyleLbl="parChTrans1D3" presStyleIdx="0" presStyleCnt="6"/>
      <dgm:spPr/>
      <dgm:t>
        <a:bodyPr/>
        <a:lstStyle/>
        <a:p>
          <a:endParaRPr lang="en-US"/>
        </a:p>
      </dgm:t>
    </dgm:pt>
    <dgm:pt modelId="{243DBF2E-5C0A-44CE-986F-07B70E27C22C}" type="pres">
      <dgm:prSet presAssocID="{F22940C5-2757-462E-A2C6-FC17960BC443}" presName="root2" presStyleCnt="0"/>
      <dgm:spPr/>
    </dgm:pt>
    <dgm:pt modelId="{DC77BC56-8A0C-41A9-A780-946C4077446D}" type="pres">
      <dgm:prSet presAssocID="{F22940C5-2757-462E-A2C6-FC17960BC443}" presName="LevelTwoTextNode" presStyleLbl="node3" presStyleIdx="0" presStyleCnt="6" custScaleX="418193" custScaleY="115211" custLinFactNeighborX="-34731" custLinFactNeighborY="13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BB8619-E179-4DA9-9BE5-F0B5968485F9}" type="pres">
      <dgm:prSet presAssocID="{F22940C5-2757-462E-A2C6-FC17960BC443}" presName="level3hierChild" presStyleCnt="0"/>
      <dgm:spPr/>
    </dgm:pt>
    <dgm:pt modelId="{0A018265-4E85-40A0-BBCF-B25F2958B2F8}" type="pres">
      <dgm:prSet presAssocID="{8F41ED67-F90A-4C61-82A0-F21C5625BDCA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CEF72AD3-6781-41A4-8A76-0CDA6A261DF4}" type="pres">
      <dgm:prSet presAssocID="{8F41ED67-F90A-4C61-82A0-F21C5625BDCA}" presName="connTx" presStyleLbl="parChTrans1D3" presStyleIdx="1" presStyleCnt="6"/>
      <dgm:spPr/>
      <dgm:t>
        <a:bodyPr/>
        <a:lstStyle/>
        <a:p>
          <a:endParaRPr lang="en-US"/>
        </a:p>
      </dgm:t>
    </dgm:pt>
    <dgm:pt modelId="{A2204AD9-F53E-4989-82DE-74CCAB2C54A1}" type="pres">
      <dgm:prSet presAssocID="{9A3E4EB5-0509-43F6-A92F-4A44041B45A7}" presName="root2" presStyleCnt="0"/>
      <dgm:spPr/>
    </dgm:pt>
    <dgm:pt modelId="{89F8193B-EF07-454E-B5E8-BB3A85D2B50F}" type="pres">
      <dgm:prSet presAssocID="{9A3E4EB5-0509-43F6-A92F-4A44041B45A7}" presName="LevelTwoTextNode" presStyleLbl="node3" presStyleIdx="1" presStyleCnt="6" custScaleX="351796" custScaleY="44828" custLinFactNeighborX="-34731" custLinFactNeighborY="13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E1006F-1CE3-4061-97DF-28D9D106676A}" type="pres">
      <dgm:prSet presAssocID="{9A3E4EB5-0509-43F6-A92F-4A44041B45A7}" presName="level3hierChild" presStyleCnt="0"/>
      <dgm:spPr/>
    </dgm:pt>
    <dgm:pt modelId="{997DBCF9-456A-4319-AE3C-815E6CB8C130}" type="pres">
      <dgm:prSet presAssocID="{2E099B4E-66F9-4F93-8DCC-AB9FEC2DC306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1E4CCD1-C727-4C74-8A3D-18B9E1F38736}" type="pres">
      <dgm:prSet presAssocID="{2E099B4E-66F9-4F93-8DCC-AB9FEC2DC306}" presName="connTx" presStyleLbl="parChTrans1D2" presStyleIdx="1" presStyleCnt="2"/>
      <dgm:spPr/>
      <dgm:t>
        <a:bodyPr/>
        <a:lstStyle/>
        <a:p>
          <a:endParaRPr lang="en-US"/>
        </a:p>
      </dgm:t>
    </dgm:pt>
    <dgm:pt modelId="{59B95A4B-F9B3-45D7-8C61-EFC279B75572}" type="pres">
      <dgm:prSet presAssocID="{1DBEFE27-5EC6-4787-A925-08108A4AFFD2}" presName="root2" presStyleCnt="0"/>
      <dgm:spPr/>
    </dgm:pt>
    <dgm:pt modelId="{55FE49A8-C32D-434C-998D-3361F8785DD0}" type="pres">
      <dgm:prSet presAssocID="{1DBEFE27-5EC6-4787-A925-08108A4AFFD2}" presName="LevelTwoTextNode" presStyleLbl="node2" presStyleIdx="1" presStyleCnt="2" custScaleX="70165" custLinFactNeighborX="-18431" custLinFactNeighborY="1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01C908-1013-41D2-8C7D-A6C726B359A4}" type="pres">
      <dgm:prSet presAssocID="{1DBEFE27-5EC6-4787-A925-08108A4AFFD2}" presName="level3hierChild" presStyleCnt="0"/>
      <dgm:spPr/>
    </dgm:pt>
    <dgm:pt modelId="{8B02BB6F-6FF9-4281-BB5A-B9D12E3CB254}" type="pres">
      <dgm:prSet presAssocID="{05A41F0D-BBC2-471C-B8F3-97AA6062C3DC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BC5D3160-76AE-4ACB-95FC-5205CB591172}" type="pres">
      <dgm:prSet presAssocID="{05A41F0D-BBC2-471C-B8F3-97AA6062C3DC}" presName="connTx" presStyleLbl="parChTrans1D3" presStyleIdx="2" presStyleCnt="6"/>
      <dgm:spPr/>
      <dgm:t>
        <a:bodyPr/>
        <a:lstStyle/>
        <a:p>
          <a:endParaRPr lang="en-US"/>
        </a:p>
      </dgm:t>
    </dgm:pt>
    <dgm:pt modelId="{5AB54B22-E408-41A6-B10F-AC5C7E8F0F87}" type="pres">
      <dgm:prSet presAssocID="{4D6E3A53-EDB7-40D2-9BFD-73906C683ED3}" presName="root2" presStyleCnt="0"/>
      <dgm:spPr/>
    </dgm:pt>
    <dgm:pt modelId="{B35AED6C-C8D5-4B96-90BC-60B17F705A2C}" type="pres">
      <dgm:prSet presAssocID="{4D6E3A53-EDB7-40D2-9BFD-73906C683ED3}" presName="LevelTwoTextNode" presStyleLbl="node3" presStyleIdx="2" presStyleCnt="6" custScaleX="351796" custScaleY="77930" custLinFactNeighborX="-34731" custLinFactNeighborY="13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63E8BE-79E7-40B2-9313-3D965CF25E93}" type="pres">
      <dgm:prSet presAssocID="{4D6E3A53-EDB7-40D2-9BFD-73906C683ED3}" presName="level3hierChild" presStyleCnt="0"/>
      <dgm:spPr/>
    </dgm:pt>
    <dgm:pt modelId="{A9BE28AD-CE26-44A6-9F1B-9E51332EFADD}" type="pres">
      <dgm:prSet presAssocID="{58A73A73-EBA1-47D7-B483-188324B47181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71E173D2-3C74-43A4-8C10-CCC725CDD80C}" type="pres">
      <dgm:prSet presAssocID="{58A73A73-EBA1-47D7-B483-188324B47181}" presName="connTx" presStyleLbl="parChTrans1D3" presStyleIdx="3" presStyleCnt="6"/>
      <dgm:spPr/>
      <dgm:t>
        <a:bodyPr/>
        <a:lstStyle/>
        <a:p>
          <a:endParaRPr lang="en-US"/>
        </a:p>
      </dgm:t>
    </dgm:pt>
    <dgm:pt modelId="{3DAF8AC4-E124-4561-AD3C-75DE7B0311C9}" type="pres">
      <dgm:prSet presAssocID="{3801F749-5DA5-4242-B144-6E8A2A99B8C3}" presName="root2" presStyleCnt="0"/>
      <dgm:spPr/>
    </dgm:pt>
    <dgm:pt modelId="{4A4E0C74-C168-4C24-B725-4116BCB13901}" type="pres">
      <dgm:prSet presAssocID="{3801F749-5DA5-4242-B144-6E8A2A99B8C3}" presName="LevelTwoTextNode" presStyleLbl="node3" presStyleIdx="3" presStyleCnt="6" custScaleX="261023" custScaleY="483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765263-BAC9-4E1A-AF72-616824E7B153}" type="pres">
      <dgm:prSet presAssocID="{3801F749-5DA5-4242-B144-6E8A2A99B8C3}" presName="level3hierChild" presStyleCnt="0"/>
      <dgm:spPr/>
    </dgm:pt>
    <dgm:pt modelId="{AFA9F2B1-CDA4-4732-A577-ADB69D882FF8}" type="pres">
      <dgm:prSet presAssocID="{AEBED7DF-9CF9-4A41-BCF6-C6196323D324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D0BC8CB2-4CA5-4750-B14C-09AB794102FC}" type="pres">
      <dgm:prSet presAssocID="{AEBED7DF-9CF9-4A41-BCF6-C6196323D324}" presName="connTx" presStyleLbl="parChTrans1D3" presStyleIdx="4" presStyleCnt="6"/>
      <dgm:spPr/>
      <dgm:t>
        <a:bodyPr/>
        <a:lstStyle/>
        <a:p>
          <a:endParaRPr lang="en-US"/>
        </a:p>
      </dgm:t>
    </dgm:pt>
    <dgm:pt modelId="{035C3199-F2C8-43AF-8973-99D7CB57AC7B}" type="pres">
      <dgm:prSet presAssocID="{E133B077-8480-45B3-9765-30077217BD80}" presName="root2" presStyleCnt="0"/>
      <dgm:spPr/>
    </dgm:pt>
    <dgm:pt modelId="{8C111C13-D4D2-46AE-86C8-7A90BD32E2D5}" type="pres">
      <dgm:prSet presAssocID="{E133B077-8480-45B3-9765-30077217BD80}" presName="LevelTwoTextNode" presStyleLbl="node3" presStyleIdx="4" presStyleCnt="6" custScaleX="261023" custScaleY="483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0DFB6F-931F-404B-AF53-C801CD5251CA}" type="pres">
      <dgm:prSet presAssocID="{E133B077-8480-45B3-9765-30077217BD80}" presName="level3hierChild" presStyleCnt="0"/>
      <dgm:spPr/>
    </dgm:pt>
    <dgm:pt modelId="{4676E7BD-2101-4B67-9DFD-B92BC3B2A76D}" type="pres">
      <dgm:prSet presAssocID="{E746458B-B2DC-42F9-8D7A-C7C97E311331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76C8E3C1-CD48-4700-957C-3936949E72EF}" type="pres">
      <dgm:prSet presAssocID="{E746458B-B2DC-42F9-8D7A-C7C97E311331}" presName="connTx" presStyleLbl="parChTrans1D3" presStyleIdx="5" presStyleCnt="6"/>
      <dgm:spPr/>
      <dgm:t>
        <a:bodyPr/>
        <a:lstStyle/>
        <a:p>
          <a:endParaRPr lang="en-US"/>
        </a:p>
      </dgm:t>
    </dgm:pt>
    <dgm:pt modelId="{B62A856D-AB9D-40FA-B76F-CAE04EA965B1}" type="pres">
      <dgm:prSet presAssocID="{F65A4265-B48D-421C-899A-E95460644DF8}" presName="root2" presStyleCnt="0"/>
      <dgm:spPr/>
    </dgm:pt>
    <dgm:pt modelId="{096CB038-8944-4985-8EE1-91867DCE1B9C}" type="pres">
      <dgm:prSet presAssocID="{F65A4265-B48D-421C-899A-E95460644DF8}" presName="LevelTwoTextNode" presStyleLbl="node3" presStyleIdx="5" presStyleCnt="6" custScaleX="261023" custScaleY="483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CFFCAE-6182-4AC6-A4EA-CF3E1B435E13}" type="pres">
      <dgm:prSet presAssocID="{F65A4265-B48D-421C-899A-E95460644DF8}" presName="level3hierChild" presStyleCnt="0"/>
      <dgm:spPr/>
    </dgm:pt>
  </dgm:ptLst>
  <dgm:cxnLst>
    <dgm:cxn modelId="{AA8AEA80-6912-48A1-A0AE-B6930F33E5CF}" type="presOf" srcId="{E746458B-B2DC-42F9-8D7A-C7C97E311331}" destId="{4676E7BD-2101-4B67-9DFD-B92BC3B2A76D}" srcOrd="0" destOrd="0" presId="urn:microsoft.com/office/officeart/2005/8/layout/hierarchy2"/>
    <dgm:cxn modelId="{463BDD58-1F60-4B45-A38E-57255C64A988}" type="presOf" srcId="{9A3E4EB5-0509-43F6-A92F-4A44041B45A7}" destId="{89F8193B-EF07-454E-B5E8-BB3A85D2B50F}" srcOrd="0" destOrd="0" presId="urn:microsoft.com/office/officeart/2005/8/layout/hierarchy2"/>
    <dgm:cxn modelId="{9E73289E-BCDD-4C6C-B3C3-1D7CF78BCB42}" type="presOf" srcId="{4F3E60AC-71B8-4849-9C3C-B8C388094E70}" destId="{D1272F8A-F186-418B-B801-DAAF3F85FCB0}" srcOrd="1" destOrd="0" presId="urn:microsoft.com/office/officeart/2005/8/layout/hierarchy2"/>
    <dgm:cxn modelId="{FF051823-0E2D-4DE7-AF17-8E8B937B6C96}" type="presOf" srcId="{4D6E3A53-EDB7-40D2-9BFD-73906C683ED3}" destId="{B35AED6C-C8D5-4B96-90BC-60B17F705A2C}" srcOrd="0" destOrd="0" presId="urn:microsoft.com/office/officeart/2005/8/layout/hierarchy2"/>
    <dgm:cxn modelId="{E24280CC-02AE-479B-8BCF-763856EF8245}" type="presOf" srcId="{AEBED7DF-9CF9-4A41-BCF6-C6196323D324}" destId="{AFA9F2B1-CDA4-4732-A577-ADB69D882FF8}" srcOrd="0" destOrd="0" presId="urn:microsoft.com/office/officeart/2005/8/layout/hierarchy2"/>
    <dgm:cxn modelId="{9A1FE635-1560-4F3E-BBE0-4050A71B4B89}" type="presOf" srcId="{704B33C0-DD11-45E6-B280-0B7F14D826FF}" destId="{BE1D8A64-79EB-40A6-B4F9-D597EFF4CD8E}" srcOrd="0" destOrd="0" presId="urn:microsoft.com/office/officeart/2005/8/layout/hierarchy2"/>
    <dgm:cxn modelId="{623F7BD5-1CD4-4715-97A8-5EE38158BF94}" srcId="{32EE54F7-26DD-4A44-B867-E098C8805EC0}" destId="{F22940C5-2757-462E-A2C6-FC17960BC443}" srcOrd="0" destOrd="0" parTransId="{4F3E60AC-71B8-4849-9C3C-B8C388094E70}" sibTransId="{73BE1206-187A-4E87-A545-5FCF4F8EA9EF}"/>
    <dgm:cxn modelId="{10D7939B-8144-4622-A648-F78FECD19DF4}" srcId="{32EE54F7-26DD-4A44-B867-E098C8805EC0}" destId="{9A3E4EB5-0509-43F6-A92F-4A44041B45A7}" srcOrd="1" destOrd="0" parTransId="{8F41ED67-F90A-4C61-82A0-F21C5625BDCA}" sibTransId="{CDF6A7A9-6984-4B1B-9A05-1DA9E0CC072C}"/>
    <dgm:cxn modelId="{E51273EE-6D52-4503-B158-DD39538A4575}" type="presOf" srcId="{58A73A73-EBA1-47D7-B483-188324B47181}" destId="{71E173D2-3C74-43A4-8C10-CCC725CDD80C}" srcOrd="1" destOrd="0" presId="urn:microsoft.com/office/officeart/2005/8/layout/hierarchy2"/>
    <dgm:cxn modelId="{CDC62157-1054-4E96-8516-0934235F963B}" srcId="{AD53B8B1-A9DA-416D-B046-98C6F7105C58}" destId="{704B33C0-DD11-45E6-B280-0B7F14D826FF}" srcOrd="0" destOrd="0" parTransId="{8C98134F-FF8F-41BE-A3EE-A558169C83DF}" sibTransId="{8D50E880-FB0B-4273-A877-3D20BEE39D1E}"/>
    <dgm:cxn modelId="{C4CA1309-7044-46E9-9A6B-8789DE1A2A75}" type="presOf" srcId="{2E099B4E-66F9-4F93-8DCC-AB9FEC2DC306}" destId="{C1E4CCD1-C727-4C74-8A3D-18B9E1F38736}" srcOrd="1" destOrd="0" presId="urn:microsoft.com/office/officeart/2005/8/layout/hierarchy2"/>
    <dgm:cxn modelId="{A75F7E72-26B2-46FD-8A0E-F3689A08A975}" type="presOf" srcId="{AEBED7DF-9CF9-4A41-BCF6-C6196323D324}" destId="{D0BC8CB2-4CA5-4750-B14C-09AB794102FC}" srcOrd="1" destOrd="0" presId="urn:microsoft.com/office/officeart/2005/8/layout/hierarchy2"/>
    <dgm:cxn modelId="{6E054B1D-04B2-407E-96AE-3AD0389C4F74}" type="presOf" srcId="{8F41ED67-F90A-4C61-82A0-F21C5625BDCA}" destId="{0A018265-4E85-40A0-BBCF-B25F2958B2F8}" srcOrd="0" destOrd="0" presId="urn:microsoft.com/office/officeart/2005/8/layout/hierarchy2"/>
    <dgm:cxn modelId="{7FBFB5F7-8DCF-46E3-A7DF-4B7014E7CC87}" srcId="{1DBEFE27-5EC6-4787-A925-08108A4AFFD2}" destId="{F65A4265-B48D-421C-899A-E95460644DF8}" srcOrd="3" destOrd="0" parTransId="{E746458B-B2DC-42F9-8D7A-C7C97E311331}" sibTransId="{FD1C518F-155F-4C27-BC61-5A464CD00205}"/>
    <dgm:cxn modelId="{5D23BB52-E82C-409C-90EC-A0007C74FE0B}" srcId="{704B33C0-DD11-45E6-B280-0B7F14D826FF}" destId="{1DBEFE27-5EC6-4787-A925-08108A4AFFD2}" srcOrd="1" destOrd="0" parTransId="{2E099B4E-66F9-4F93-8DCC-AB9FEC2DC306}" sibTransId="{8711B27A-D53E-4078-ACEA-EA6652C03897}"/>
    <dgm:cxn modelId="{F7F5FF4B-B545-4DAC-8CAF-855A803BDDA4}" type="presOf" srcId="{1DBEFE27-5EC6-4787-A925-08108A4AFFD2}" destId="{55FE49A8-C32D-434C-998D-3361F8785DD0}" srcOrd="0" destOrd="0" presId="urn:microsoft.com/office/officeart/2005/8/layout/hierarchy2"/>
    <dgm:cxn modelId="{F0B26476-5EE4-4DD9-A2AD-FD5E7DA08265}" type="presOf" srcId="{05A41F0D-BBC2-471C-B8F3-97AA6062C3DC}" destId="{8B02BB6F-6FF9-4281-BB5A-B9D12E3CB254}" srcOrd="0" destOrd="0" presId="urn:microsoft.com/office/officeart/2005/8/layout/hierarchy2"/>
    <dgm:cxn modelId="{A00E1910-8337-4E03-96C8-1510257A70B9}" type="presOf" srcId="{AD53B8B1-A9DA-416D-B046-98C6F7105C58}" destId="{9346C027-D043-4AA5-9ABB-5A35E7EA0D33}" srcOrd="0" destOrd="0" presId="urn:microsoft.com/office/officeart/2005/8/layout/hierarchy2"/>
    <dgm:cxn modelId="{81EB72A9-727B-4707-AE10-A002175D37B8}" type="presOf" srcId="{58A73A73-EBA1-47D7-B483-188324B47181}" destId="{A9BE28AD-CE26-44A6-9F1B-9E51332EFADD}" srcOrd="0" destOrd="0" presId="urn:microsoft.com/office/officeart/2005/8/layout/hierarchy2"/>
    <dgm:cxn modelId="{ED1BC11D-3AE0-48E3-AFB5-902505586662}" type="presOf" srcId="{F65A4265-B48D-421C-899A-E95460644DF8}" destId="{096CB038-8944-4985-8EE1-91867DCE1B9C}" srcOrd="0" destOrd="0" presId="urn:microsoft.com/office/officeart/2005/8/layout/hierarchy2"/>
    <dgm:cxn modelId="{A6485A6E-2BDC-411B-BCF5-17DB4AACCEE7}" type="presOf" srcId="{F22940C5-2757-462E-A2C6-FC17960BC443}" destId="{DC77BC56-8A0C-41A9-A780-946C4077446D}" srcOrd="0" destOrd="0" presId="urn:microsoft.com/office/officeart/2005/8/layout/hierarchy2"/>
    <dgm:cxn modelId="{136E1007-6DFE-4B50-98EA-AD7278AF9A6D}" type="presOf" srcId="{E746458B-B2DC-42F9-8D7A-C7C97E311331}" destId="{76C8E3C1-CD48-4700-957C-3936949E72EF}" srcOrd="1" destOrd="0" presId="urn:microsoft.com/office/officeart/2005/8/layout/hierarchy2"/>
    <dgm:cxn modelId="{499B6545-AF42-4855-A539-D0A07DF383D4}" type="presOf" srcId="{32EE54F7-26DD-4A44-B867-E098C8805EC0}" destId="{8E01ABD3-08DE-425D-AEA4-385F0E7D890A}" srcOrd="0" destOrd="0" presId="urn:microsoft.com/office/officeart/2005/8/layout/hierarchy2"/>
    <dgm:cxn modelId="{2E9C020D-8563-4452-8D39-0FC8B146181F}" type="presOf" srcId="{05A41F0D-BBC2-471C-B8F3-97AA6062C3DC}" destId="{BC5D3160-76AE-4ACB-95FC-5205CB591172}" srcOrd="1" destOrd="0" presId="urn:microsoft.com/office/officeart/2005/8/layout/hierarchy2"/>
    <dgm:cxn modelId="{9EB3C167-D623-4F08-88A5-CB7E8A0E6287}" type="presOf" srcId="{A6EDDF7E-24DC-4694-A5D0-095C30712839}" destId="{19985A90-B5B6-4EF0-AACA-6E21B6079A27}" srcOrd="0" destOrd="0" presId="urn:microsoft.com/office/officeart/2005/8/layout/hierarchy2"/>
    <dgm:cxn modelId="{F8A7DA6C-6339-4620-9345-48AF083A29A4}" type="presOf" srcId="{E133B077-8480-45B3-9765-30077217BD80}" destId="{8C111C13-D4D2-46AE-86C8-7A90BD32E2D5}" srcOrd="0" destOrd="0" presId="urn:microsoft.com/office/officeart/2005/8/layout/hierarchy2"/>
    <dgm:cxn modelId="{D4A91802-8113-4210-A845-0EE2C6DDDC50}" srcId="{704B33C0-DD11-45E6-B280-0B7F14D826FF}" destId="{32EE54F7-26DD-4A44-B867-E098C8805EC0}" srcOrd="0" destOrd="0" parTransId="{A6EDDF7E-24DC-4694-A5D0-095C30712839}" sibTransId="{90CE1B96-2CBF-4EAE-9A4C-68219B17E550}"/>
    <dgm:cxn modelId="{4145180E-96DE-476A-8FF4-B04C3E0C0A0D}" type="presOf" srcId="{4F3E60AC-71B8-4849-9C3C-B8C388094E70}" destId="{BF8C993E-64D8-4BDB-BFE9-187DBCB65FF8}" srcOrd="0" destOrd="0" presId="urn:microsoft.com/office/officeart/2005/8/layout/hierarchy2"/>
    <dgm:cxn modelId="{112F3A18-D56B-41D6-B42E-7FAF94BB52FD}" type="presOf" srcId="{2E099B4E-66F9-4F93-8DCC-AB9FEC2DC306}" destId="{997DBCF9-456A-4319-AE3C-815E6CB8C130}" srcOrd="0" destOrd="0" presId="urn:microsoft.com/office/officeart/2005/8/layout/hierarchy2"/>
    <dgm:cxn modelId="{B6363AD4-BEF0-48BF-88B9-7F0CE647327E}" type="presOf" srcId="{A6EDDF7E-24DC-4694-A5D0-095C30712839}" destId="{80A4868E-6319-4FBA-A838-FD60E2699B8E}" srcOrd="1" destOrd="0" presId="urn:microsoft.com/office/officeart/2005/8/layout/hierarchy2"/>
    <dgm:cxn modelId="{B6890AA2-1079-4B06-994B-E6CA0D09BF33}" srcId="{1DBEFE27-5EC6-4787-A925-08108A4AFFD2}" destId="{4D6E3A53-EDB7-40D2-9BFD-73906C683ED3}" srcOrd="0" destOrd="0" parTransId="{05A41F0D-BBC2-471C-B8F3-97AA6062C3DC}" sibTransId="{5CC9FFBA-7F26-4410-9C72-DEE7CB5F69E1}"/>
    <dgm:cxn modelId="{64F941F5-8814-497D-865F-C70F8F56A4F5}" srcId="{1DBEFE27-5EC6-4787-A925-08108A4AFFD2}" destId="{3801F749-5DA5-4242-B144-6E8A2A99B8C3}" srcOrd="1" destOrd="0" parTransId="{58A73A73-EBA1-47D7-B483-188324B47181}" sibTransId="{1DE67B1E-F059-4CB8-A626-59966B9C8B9B}"/>
    <dgm:cxn modelId="{3BB9B477-BDD1-496C-9B87-C48DF4C66845}" type="presOf" srcId="{3801F749-5DA5-4242-B144-6E8A2A99B8C3}" destId="{4A4E0C74-C168-4C24-B725-4116BCB13901}" srcOrd="0" destOrd="0" presId="urn:microsoft.com/office/officeart/2005/8/layout/hierarchy2"/>
    <dgm:cxn modelId="{46DE1F76-2B22-4A8C-BF69-4A22981A673A}" type="presOf" srcId="{8F41ED67-F90A-4C61-82A0-F21C5625BDCA}" destId="{CEF72AD3-6781-41A4-8A76-0CDA6A261DF4}" srcOrd="1" destOrd="0" presId="urn:microsoft.com/office/officeart/2005/8/layout/hierarchy2"/>
    <dgm:cxn modelId="{90D5F7F6-D8D4-4DAE-BE02-2D2F0FC538D8}" srcId="{1DBEFE27-5EC6-4787-A925-08108A4AFFD2}" destId="{E133B077-8480-45B3-9765-30077217BD80}" srcOrd="2" destOrd="0" parTransId="{AEBED7DF-9CF9-4A41-BCF6-C6196323D324}" sibTransId="{00A241AC-9910-44A2-86FC-F89911CB25C9}"/>
    <dgm:cxn modelId="{795BF270-497B-4FA5-99D6-EFBC767A849C}" type="presParOf" srcId="{9346C027-D043-4AA5-9ABB-5A35E7EA0D33}" destId="{58F2A332-C4BA-4F1C-AC90-75442C9C2449}" srcOrd="0" destOrd="0" presId="urn:microsoft.com/office/officeart/2005/8/layout/hierarchy2"/>
    <dgm:cxn modelId="{2047D05C-6AFE-4C1E-88C4-83233810778D}" type="presParOf" srcId="{58F2A332-C4BA-4F1C-AC90-75442C9C2449}" destId="{BE1D8A64-79EB-40A6-B4F9-D597EFF4CD8E}" srcOrd="0" destOrd="0" presId="urn:microsoft.com/office/officeart/2005/8/layout/hierarchy2"/>
    <dgm:cxn modelId="{589823B0-4D27-4574-8BFD-0E24E3C163D6}" type="presParOf" srcId="{58F2A332-C4BA-4F1C-AC90-75442C9C2449}" destId="{9E31920C-7DE3-4A68-9533-9F494ADA0745}" srcOrd="1" destOrd="0" presId="urn:microsoft.com/office/officeart/2005/8/layout/hierarchy2"/>
    <dgm:cxn modelId="{E02E90D2-07F8-4FA6-96AE-BCEB43FEFC3A}" type="presParOf" srcId="{9E31920C-7DE3-4A68-9533-9F494ADA0745}" destId="{19985A90-B5B6-4EF0-AACA-6E21B6079A27}" srcOrd="0" destOrd="0" presId="urn:microsoft.com/office/officeart/2005/8/layout/hierarchy2"/>
    <dgm:cxn modelId="{352FD536-4024-4AEA-A1C6-88320513DDE8}" type="presParOf" srcId="{19985A90-B5B6-4EF0-AACA-6E21B6079A27}" destId="{80A4868E-6319-4FBA-A838-FD60E2699B8E}" srcOrd="0" destOrd="0" presId="urn:microsoft.com/office/officeart/2005/8/layout/hierarchy2"/>
    <dgm:cxn modelId="{649671FB-A7AB-4033-9AD0-07DBB9B84BEA}" type="presParOf" srcId="{9E31920C-7DE3-4A68-9533-9F494ADA0745}" destId="{006A9F6C-3501-452B-977D-93F2553CC978}" srcOrd="1" destOrd="0" presId="urn:microsoft.com/office/officeart/2005/8/layout/hierarchy2"/>
    <dgm:cxn modelId="{C5EC06BB-F36C-4FF9-9174-45D9E66F71D5}" type="presParOf" srcId="{006A9F6C-3501-452B-977D-93F2553CC978}" destId="{8E01ABD3-08DE-425D-AEA4-385F0E7D890A}" srcOrd="0" destOrd="0" presId="urn:microsoft.com/office/officeart/2005/8/layout/hierarchy2"/>
    <dgm:cxn modelId="{D4A760B1-319F-4DAC-90D3-8927019BF87C}" type="presParOf" srcId="{006A9F6C-3501-452B-977D-93F2553CC978}" destId="{BA95C500-1448-4161-A5C0-41C7F6CD9ED0}" srcOrd="1" destOrd="0" presId="urn:microsoft.com/office/officeart/2005/8/layout/hierarchy2"/>
    <dgm:cxn modelId="{D4896127-A645-47C4-92FE-188AE6CB4ECF}" type="presParOf" srcId="{BA95C500-1448-4161-A5C0-41C7F6CD9ED0}" destId="{BF8C993E-64D8-4BDB-BFE9-187DBCB65FF8}" srcOrd="0" destOrd="0" presId="urn:microsoft.com/office/officeart/2005/8/layout/hierarchy2"/>
    <dgm:cxn modelId="{D68B5BFD-2CE6-4864-89A0-868295043BEB}" type="presParOf" srcId="{BF8C993E-64D8-4BDB-BFE9-187DBCB65FF8}" destId="{D1272F8A-F186-418B-B801-DAAF3F85FCB0}" srcOrd="0" destOrd="0" presId="urn:microsoft.com/office/officeart/2005/8/layout/hierarchy2"/>
    <dgm:cxn modelId="{FDCDC9E8-4350-44EE-9B1E-4CD42A1B1829}" type="presParOf" srcId="{BA95C500-1448-4161-A5C0-41C7F6CD9ED0}" destId="{243DBF2E-5C0A-44CE-986F-07B70E27C22C}" srcOrd="1" destOrd="0" presId="urn:microsoft.com/office/officeart/2005/8/layout/hierarchy2"/>
    <dgm:cxn modelId="{5F5CD131-B716-445A-8733-FEE25D1504F1}" type="presParOf" srcId="{243DBF2E-5C0A-44CE-986F-07B70E27C22C}" destId="{DC77BC56-8A0C-41A9-A780-946C4077446D}" srcOrd="0" destOrd="0" presId="urn:microsoft.com/office/officeart/2005/8/layout/hierarchy2"/>
    <dgm:cxn modelId="{B8442983-3F28-4B09-9700-56DB2A3012C6}" type="presParOf" srcId="{243DBF2E-5C0A-44CE-986F-07B70E27C22C}" destId="{AEBB8619-E179-4DA9-9BE5-F0B5968485F9}" srcOrd="1" destOrd="0" presId="urn:microsoft.com/office/officeart/2005/8/layout/hierarchy2"/>
    <dgm:cxn modelId="{1556EE0F-830E-48B6-ACC9-F06BB361889E}" type="presParOf" srcId="{BA95C500-1448-4161-A5C0-41C7F6CD9ED0}" destId="{0A018265-4E85-40A0-BBCF-B25F2958B2F8}" srcOrd="2" destOrd="0" presId="urn:microsoft.com/office/officeart/2005/8/layout/hierarchy2"/>
    <dgm:cxn modelId="{28C2CF09-CF81-4786-9484-5196E15E6A00}" type="presParOf" srcId="{0A018265-4E85-40A0-BBCF-B25F2958B2F8}" destId="{CEF72AD3-6781-41A4-8A76-0CDA6A261DF4}" srcOrd="0" destOrd="0" presId="urn:microsoft.com/office/officeart/2005/8/layout/hierarchy2"/>
    <dgm:cxn modelId="{CEFCC2F9-C5CE-4C36-887E-22C1E0DF6080}" type="presParOf" srcId="{BA95C500-1448-4161-A5C0-41C7F6CD9ED0}" destId="{A2204AD9-F53E-4989-82DE-74CCAB2C54A1}" srcOrd="3" destOrd="0" presId="urn:microsoft.com/office/officeart/2005/8/layout/hierarchy2"/>
    <dgm:cxn modelId="{35F68A3E-F395-419E-8A6F-750DECDC5D61}" type="presParOf" srcId="{A2204AD9-F53E-4989-82DE-74CCAB2C54A1}" destId="{89F8193B-EF07-454E-B5E8-BB3A85D2B50F}" srcOrd="0" destOrd="0" presId="urn:microsoft.com/office/officeart/2005/8/layout/hierarchy2"/>
    <dgm:cxn modelId="{7615EFFA-87E4-459C-BA68-90E23B71D46A}" type="presParOf" srcId="{A2204AD9-F53E-4989-82DE-74CCAB2C54A1}" destId="{11E1006F-1CE3-4061-97DF-28D9D106676A}" srcOrd="1" destOrd="0" presId="urn:microsoft.com/office/officeart/2005/8/layout/hierarchy2"/>
    <dgm:cxn modelId="{45224A71-B23F-402E-B03F-8111D312CAB7}" type="presParOf" srcId="{9E31920C-7DE3-4A68-9533-9F494ADA0745}" destId="{997DBCF9-456A-4319-AE3C-815E6CB8C130}" srcOrd="2" destOrd="0" presId="urn:microsoft.com/office/officeart/2005/8/layout/hierarchy2"/>
    <dgm:cxn modelId="{F2094D13-AD82-45A3-925C-6CC726CBEECF}" type="presParOf" srcId="{997DBCF9-456A-4319-AE3C-815E6CB8C130}" destId="{C1E4CCD1-C727-4C74-8A3D-18B9E1F38736}" srcOrd="0" destOrd="0" presId="urn:microsoft.com/office/officeart/2005/8/layout/hierarchy2"/>
    <dgm:cxn modelId="{5BF4C10B-C3C7-43C3-86CF-A70404E7BB8D}" type="presParOf" srcId="{9E31920C-7DE3-4A68-9533-9F494ADA0745}" destId="{59B95A4B-F9B3-45D7-8C61-EFC279B75572}" srcOrd="3" destOrd="0" presId="urn:microsoft.com/office/officeart/2005/8/layout/hierarchy2"/>
    <dgm:cxn modelId="{6BA83419-A157-4942-BF60-F1FDF8F85048}" type="presParOf" srcId="{59B95A4B-F9B3-45D7-8C61-EFC279B75572}" destId="{55FE49A8-C32D-434C-998D-3361F8785DD0}" srcOrd="0" destOrd="0" presId="urn:microsoft.com/office/officeart/2005/8/layout/hierarchy2"/>
    <dgm:cxn modelId="{7C0C358D-7E0F-452B-A16B-CC30BF6BC50E}" type="presParOf" srcId="{59B95A4B-F9B3-45D7-8C61-EFC279B75572}" destId="{6E01C908-1013-41D2-8C7D-A6C726B359A4}" srcOrd="1" destOrd="0" presId="urn:microsoft.com/office/officeart/2005/8/layout/hierarchy2"/>
    <dgm:cxn modelId="{F103737B-98E3-4C03-8CE4-D60347F49A3B}" type="presParOf" srcId="{6E01C908-1013-41D2-8C7D-A6C726B359A4}" destId="{8B02BB6F-6FF9-4281-BB5A-B9D12E3CB254}" srcOrd="0" destOrd="0" presId="urn:microsoft.com/office/officeart/2005/8/layout/hierarchy2"/>
    <dgm:cxn modelId="{9DD32CA9-07D8-40B6-A7F8-77E8F88AD8D9}" type="presParOf" srcId="{8B02BB6F-6FF9-4281-BB5A-B9D12E3CB254}" destId="{BC5D3160-76AE-4ACB-95FC-5205CB591172}" srcOrd="0" destOrd="0" presId="urn:microsoft.com/office/officeart/2005/8/layout/hierarchy2"/>
    <dgm:cxn modelId="{5B66C8CC-2AA4-46AA-8309-7BCEC5F0AEA8}" type="presParOf" srcId="{6E01C908-1013-41D2-8C7D-A6C726B359A4}" destId="{5AB54B22-E408-41A6-B10F-AC5C7E8F0F87}" srcOrd="1" destOrd="0" presId="urn:microsoft.com/office/officeart/2005/8/layout/hierarchy2"/>
    <dgm:cxn modelId="{AE2EB69B-1B39-4592-A15C-CB1A93699403}" type="presParOf" srcId="{5AB54B22-E408-41A6-B10F-AC5C7E8F0F87}" destId="{B35AED6C-C8D5-4B96-90BC-60B17F705A2C}" srcOrd="0" destOrd="0" presId="urn:microsoft.com/office/officeart/2005/8/layout/hierarchy2"/>
    <dgm:cxn modelId="{12956799-D653-451A-8D78-7E8CC2E43161}" type="presParOf" srcId="{5AB54B22-E408-41A6-B10F-AC5C7E8F0F87}" destId="{FF63E8BE-79E7-40B2-9313-3D965CF25E93}" srcOrd="1" destOrd="0" presId="urn:microsoft.com/office/officeart/2005/8/layout/hierarchy2"/>
    <dgm:cxn modelId="{B2843C5B-FF2D-408D-B874-F1C8DE58F1E7}" type="presParOf" srcId="{6E01C908-1013-41D2-8C7D-A6C726B359A4}" destId="{A9BE28AD-CE26-44A6-9F1B-9E51332EFADD}" srcOrd="2" destOrd="0" presId="urn:microsoft.com/office/officeart/2005/8/layout/hierarchy2"/>
    <dgm:cxn modelId="{EEA2F944-9463-46CF-9BD7-E8F4212C7A3A}" type="presParOf" srcId="{A9BE28AD-CE26-44A6-9F1B-9E51332EFADD}" destId="{71E173D2-3C74-43A4-8C10-CCC725CDD80C}" srcOrd="0" destOrd="0" presId="urn:microsoft.com/office/officeart/2005/8/layout/hierarchy2"/>
    <dgm:cxn modelId="{C54702BC-E75A-4FD9-943B-97C609133684}" type="presParOf" srcId="{6E01C908-1013-41D2-8C7D-A6C726B359A4}" destId="{3DAF8AC4-E124-4561-AD3C-75DE7B0311C9}" srcOrd="3" destOrd="0" presId="urn:microsoft.com/office/officeart/2005/8/layout/hierarchy2"/>
    <dgm:cxn modelId="{09022A24-0DFD-4924-BDCC-2C82C4A7CF40}" type="presParOf" srcId="{3DAF8AC4-E124-4561-AD3C-75DE7B0311C9}" destId="{4A4E0C74-C168-4C24-B725-4116BCB13901}" srcOrd="0" destOrd="0" presId="urn:microsoft.com/office/officeart/2005/8/layout/hierarchy2"/>
    <dgm:cxn modelId="{2D84CA2C-9F8F-4C7C-B0B8-517FCD0971DF}" type="presParOf" srcId="{3DAF8AC4-E124-4561-AD3C-75DE7B0311C9}" destId="{E8765263-BAC9-4E1A-AF72-616824E7B153}" srcOrd="1" destOrd="0" presId="urn:microsoft.com/office/officeart/2005/8/layout/hierarchy2"/>
    <dgm:cxn modelId="{6A2B512E-2EFC-493C-81B9-71976543610D}" type="presParOf" srcId="{6E01C908-1013-41D2-8C7D-A6C726B359A4}" destId="{AFA9F2B1-CDA4-4732-A577-ADB69D882FF8}" srcOrd="4" destOrd="0" presId="urn:microsoft.com/office/officeart/2005/8/layout/hierarchy2"/>
    <dgm:cxn modelId="{A1365AD1-6B59-4BDF-AABE-43D1D58B7CD3}" type="presParOf" srcId="{AFA9F2B1-CDA4-4732-A577-ADB69D882FF8}" destId="{D0BC8CB2-4CA5-4750-B14C-09AB794102FC}" srcOrd="0" destOrd="0" presId="urn:microsoft.com/office/officeart/2005/8/layout/hierarchy2"/>
    <dgm:cxn modelId="{7A6154D5-9A1C-4E30-99C3-0A9F3FD69F94}" type="presParOf" srcId="{6E01C908-1013-41D2-8C7D-A6C726B359A4}" destId="{035C3199-F2C8-43AF-8973-99D7CB57AC7B}" srcOrd="5" destOrd="0" presId="urn:microsoft.com/office/officeart/2005/8/layout/hierarchy2"/>
    <dgm:cxn modelId="{D619D042-A344-4C54-9E50-3554D20808FB}" type="presParOf" srcId="{035C3199-F2C8-43AF-8973-99D7CB57AC7B}" destId="{8C111C13-D4D2-46AE-86C8-7A90BD32E2D5}" srcOrd="0" destOrd="0" presId="urn:microsoft.com/office/officeart/2005/8/layout/hierarchy2"/>
    <dgm:cxn modelId="{C2B506E5-0F77-4974-B124-C16A0C936F48}" type="presParOf" srcId="{035C3199-F2C8-43AF-8973-99D7CB57AC7B}" destId="{230DFB6F-931F-404B-AF53-C801CD5251CA}" srcOrd="1" destOrd="0" presId="urn:microsoft.com/office/officeart/2005/8/layout/hierarchy2"/>
    <dgm:cxn modelId="{0D49E2F7-AD92-425F-8B42-17D114DE2888}" type="presParOf" srcId="{6E01C908-1013-41D2-8C7D-A6C726B359A4}" destId="{4676E7BD-2101-4B67-9DFD-B92BC3B2A76D}" srcOrd="6" destOrd="0" presId="urn:microsoft.com/office/officeart/2005/8/layout/hierarchy2"/>
    <dgm:cxn modelId="{B05AB29E-25F2-42AB-9631-DCD51526D249}" type="presParOf" srcId="{4676E7BD-2101-4B67-9DFD-B92BC3B2A76D}" destId="{76C8E3C1-CD48-4700-957C-3936949E72EF}" srcOrd="0" destOrd="0" presId="urn:microsoft.com/office/officeart/2005/8/layout/hierarchy2"/>
    <dgm:cxn modelId="{75FAD6FF-D4D8-4A9B-88A9-97D8909FAFCC}" type="presParOf" srcId="{6E01C908-1013-41D2-8C7D-A6C726B359A4}" destId="{B62A856D-AB9D-40FA-B76F-CAE04EA965B1}" srcOrd="7" destOrd="0" presId="urn:microsoft.com/office/officeart/2005/8/layout/hierarchy2"/>
    <dgm:cxn modelId="{D5231751-A0BB-459A-A0CD-EE2D20092A3A}" type="presParOf" srcId="{B62A856D-AB9D-40FA-B76F-CAE04EA965B1}" destId="{096CB038-8944-4985-8EE1-91867DCE1B9C}" srcOrd="0" destOrd="0" presId="urn:microsoft.com/office/officeart/2005/8/layout/hierarchy2"/>
    <dgm:cxn modelId="{EE757479-06E3-45D2-85F0-17DFD0065879}" type="presParOf" srcId="{B62A856D-AB9D-40FA-B76F-CAE04EA965B1}" destId="{5FCFFCAE-6182-4AC6-A4EA-CF3E1B435E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D8A64-79EB-40A6-B4F9-D597EFF4CD8E}">
      <dsp:nvSpPr>
        <dsp:cNvPr id="0" name=""/>
        <dsp:cNvSpPr/>
      </dsp:nvSpPr>
      <dsp:spPr>
        <a:xfrm>
          <a:off x="0" y="417965"/>
          <a:ext cx="1250016" cy="4426724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ngụ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12" y="454577"/>
        <a:ext cx="1176792" cy="4353500"/>
      </dsp:txXfrm>
    </dsp:sp>
    <dsp:sp modelId="{19985A90-B5B6-4EF0-AACA-6E21B6079A27}">
      <dsp:nvSpPr>
        <dsp:cNvPr id="0" name=""/>
        <dsp:cNvSpPr/>
      </dsp:nvSpPr>
      <dsp:spPr>
        <a:xfrm rot="17525303">
          <a:off x="914572" y="2118059"/>
          <a:ext cx="1075203" cy="30248"/>
        </a:xfrm>
        <a:custGeom>
          <a:avLst/>
          <a:gdLst/>
          <a:ahLst/>
          <a:cxnLst/>
          <a:rect l="0" t="0" r="0" b="0"/>
          <a:pathLst>
            <a:path>
              <a:moveTo>
                <a:pt x="0" y="15124"/>
              </a:moveTo>
              <a:lnTo>
                <a:pt x="1075203" y="151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25294" y="2106303"/>
        <a:ext cx="53760" cy="53760"/>
      </dsp:txXfrm>
    </dsp:sp>
    <dsp:sp modelId="{8E01ABD3-08DE-425D-AEA4-385F0E7D890A}">
      <dsp:nvSpPr>
        <dsp:cNvPr id="0" name=""/>
        <dsp:cNvSpPr/>
      </dsp:nvSpPr>
      <dsp:spPr>
        <a:xfrm>
          <a:off x="1654332" y="1009070"/>
          <a:ext cx="1189115" cy="1251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endParaRPr lang="en-US" sz="2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9160" y="1043898"/>
        <a:ext cx="1119459" cy="1182281"/>
      </dsp:txXfrm>
    </dsp:sp>
    <dsp:sp modelId="{BF8C993E-64D8-4BDB-BFE9-187DBCB65FF8}">
      <dsp:nvSpPr>
        <dsp:cNvPr id="0" name=""/>
        <dsp:cNvSpPr/>
      </dsp:nvSpPr>
      <dsp:spPr>
        <a:xfrm rot="19725903">
          <a:off x="2806862" y="1489034"/>
          <a:ext cx="504795" cy="30248"/>
        </a:xfrm>
        <a:custGeom>
          <a:avLst/>
          <a:gdLst/>
          <a:ahLst/>
          <a:cxnLst/>
          <a:rect l="0" t="0" r="0" b="0"/>
          <a:pathLst>
            <a:path>
              <a:moveTo>
                <a:pt x="0" y="15124"/>
              </a:moveTo>
              <a:lnTo>
                <a:pt x="504795" y="151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6640" y="1491538"/>
        <a:ext cx="25239" cy="25239"/>
      </dsp:txXfrm>
    </dsp:sp>
    <dsp:sp modelId="{DC77BC56-8A0C-41A9-A780-946C4077446D}">
      <dsp:nvSpPr>
        <dsp:cNvPr id="0" name=""/>
        <dsp:cNvSpPr/>
      </dsp:nvSpPr>
      <dsp:spPr>
        <a:xfrm>
          <a:off x="3275071" y="848722"/>
          <a:ext cx="7616126" cy="1049110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Xác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định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đê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̀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tài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người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mục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đích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̀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thời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5798" y="879449"/>
        <a:ext cx="7554672" cy="987656"/>
      </dsp:txXfrm>
    </dsp:sp>
    <dsp:sp modelId="{0A018265-4E85-40A0-BBCF-B25F2958B2F8}">
      <dsp:nvSpPr>
        <dsp:cNvPr id="0" name=""/>
        <dsp:cNvSpPr/>
      </dsp:nvSpPr>
      <dsp:spPr>
        <a:xfrm rot="3265618">
          <a:off x="2688283" y="1921657"/>
          <a:ext cx="741953" cy="30248"/>
        </a:xfrm>
        <a:custGeom>
          <a:avLst/>
          <a:gdLst/>
          <a:ahLst/>
          <a:cxnLst/>
          <a:rect l="0" t="0" r="0" b="0"/>
          <a:pathLst>
            <a:path>
              <a:moveTo>
                <a:pt x="0" y="15124"/>
              </a:moveTo>
              <a:lnTo>
                <a:pt x="741953" y="151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0711" y="1918233"/>
        <a:ext cx="37097" cy="37097"/>
      </dsp:txXfrm>
    </dsp:sp>
    <dsp:sp modelId="{89F8193B-EF07-454E-B5E8-BB3A85D2B50F}">
      <dsp:nvSpPr>
        <dsp:cNvPr id="0" name=""/>
        <dsp:cNvSpPr/>
      </dsp:nvSpPr>
      <dsp:spPr>
        <a:xfrm>
          <a:off x="3275071" y="2034423"/>
          <a:ext cx="6406905" cy="40820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Tìm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ý,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lập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dàn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ý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bài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nói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7027" y="2046379"/>
        <a:ext cx="6382993" cy="384291"/>
      </dsp:txXfrm>
    </dsp:sp>
    <dsp:sp modelId="{997DBCF9-456A-4319-AE3C-815E6CB8C130}">
      <dsp:nvSpPr>
        <dsp:cNvPr id="0" name=""/>
        <dsp:cNvSpPr/>
      </dsp:nvSpPr>
      <dsp:spPr>
        <a:xfrm rot="4244475">
          <a:off x="839267" y="3194811"/>
          <a:ext cx="1225813" cy="30248"/>
        </a:xfrm>
        <a:custGeom>
          <a:avLst/>
          <a:gdLst/>
          <a:ahLst/>
          <a:cxnLst/>
          <a:rect l="0" t="0" r="0" b="0"/>
          <a:pathLst>
            <a:path>
              <a:moveTo>
                <a:pt x="0" y="15124"/>
              </a:moveTo>
              <a:lnTo>
                <a:pt x="1225813" y="151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21529" y="3179290"/>
        <a:ext cx="61290" cy="61290"/>
      </dsp:txXfrm>
    </dsp:sp>
    <dsp:sp modelId="{55FE49A8-C32D-434C-998D-3361F8785DD0}">
      <dsp:nvSpPr>
        <dsp:cNvPr id="0" name=""/>
        <dsp:cNvSpPr/>
      </dsp:nvSpPr>
      <dsp:spPr>
        <a:xfrm>
          <a:off x="1654332" y="3333243"/>
          <a:ext cx="1277844" cy="910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endParaRPr lang="en-US" sz="2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1003" y="3359914"/>
        <a:ext cx="1224502" cy="857257"/>
      </dsp:txXfrm>
    </dsp:sp>
    <dsp:sp modelId="{8B02BB6F-6FF9-4281-BB5A-B9D12E3CB254}">
      <dsp:nvSpPr>
        <dsp:cNvPr id="0" name=""/>
        <dsp:cNvSpPr/>
      </dsp:nvSpPr>
      <dsp:spPr>
        <a:xfrm rot="17807934">
          <a:off x="2669321" y="3346163"/>
          <a:ext cx="957334" cy="30248"/>
        </a:xfrm>
        <a:custGeom>
          <a:avLst/>
          <a:gdLst/>
          <a:ahLst/>
          <a:cxnLst/>
          <a:rect l="0" t="0" r="0" b="0"/>
          <a:pathLst>
            <a:path>
              <a:moveTo>
                <a:pt x="0" y="15124"/>
              </a:moveTo>
              <a:lnTo>
                <a:pt x="957334" y="151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4055" y="3337354"/>
        <a:ext cx="47866" cy="47866"/>
      </dsp:txXfrm>
    </dsp:sp>
    <dsp:sp modelId="{B35AED6C-C8D5-4B96-90BC-60B17F705A2C}">
      <dsp:nvSpPr>
        <dsp:cNvPr id="0" name=""/>
        <dsp:cNvSpPr/>
      </dsp:nvSpPr>
      <dsp:spPr>
        <a:xfrm>
          <a:off x="3363800" y="2579216"/>
          <a:ext cx="6406905" cy="709630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Tìm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cách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mơ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̉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đầu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̀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kết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thúc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hấp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dẫn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lại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ảnh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một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bức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một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tục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̃,...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đến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truyện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̣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sắp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̉</a:t>
          </a:r>
        </a:p>
      </dsp:txBody>
      <dsp:txXfrm>
        <a:off x="3384584" y="2600000"/>
        <a:ext cx="6365337" cy="668062"/>
      </dsp:txXfrm>
    </dsp:sp>
    <dsp:sp modelId="{A9BE28AD-CE26-44A6-9F1B-9E51332EFADD}">
      <dsp:nvSpPr>
        <dsp:cNvPr id="0" name=""/>
        <dsp:cNvSpPr/>
      </dsp:nvSpPr>
      <dsp:spPr>
        <a:xfrm rot="21102384">
          <a:off x="2926553" y="3695858"/>
          <a:ext cx="1075391" cy="30248"/>
        </a:xfrm>
        <a:custGeom>
          <a:avLst/>
          <a:gdLst/>
          <a:ahLst/>
          <a:cxnLst/>
          <a:rect l="0" t="0" r="0" b="0"/>
          <a:pathLst>
            <a:path>
              <a:moveTo>
                <a:pt x="0" y="15124"/>
              </a:moveTo>
              <a:lnTo>
                <a:pt x="1075391" y="151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7364" y="3684097"/>
        <a:ext cx="53769" cy="53769"/>
      </dsp:txXfrm>
    </dsp:sp>
    <dsp:sp modelId="{4A4E0C74-C168-4C24-B725-4116BCB13901}">
      <dsp:nvSpPr>
        <dsp:cNvPr id="0" name=""/>
        <dsp:cNvSpPr/>
      </dsp:nvSpPr>
      <dsp:spPr>
        <a:xfrm>
          <a:off x="3996321" y="3413335"/>
          <a:ext cx="4753748" cy="44017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Lựa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chọn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̀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̃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phu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̀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hợp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với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nói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9213" y="3426227"/>
        <a:ext cx="4727964" cy="414390"/>
      </dsp:txXfrm>
    </dsp:sp>
    <dsp:sp modelId="{AFA9F2B1-CDA4-4732-A577-ADB69D882FF8}">
      <dsp:nvSpPr>
        <dsp:cNvPr id="0" name=""/>
        <dsp:cNvSpPr/>
      </dsp:nvSpPr>
      <dsp:spPr>
        <a:xfrm rot="1296892">
          <a:off x="2891931" y="3984240"/>
          <a:ext cx="1144634" cy="30248"/>
        </a:xfrm>
        <a:custGeom>
          <a:avLst/>
          <a:gdLst/>
          <a:ahLst/>
          <a:cxnLst/>
          <a:rect l="0" t="0" r="0" b="0"/>
          <a:pathLst>
            <a:path>
              <a:moveTo>
                <a:pt x="0" y="15124"/>
              </a:moveTo>
              <a:lnTo>
                <a:pt x="1144634" y="151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5633" y="3970749"/>
        <a:ext cx="57231" cy="57231"/>
      </dsp:txXfrm>
    </dsp:sp>
    <dsp:sp modelId="{8C111C13-D4D2-46AE-86C8-7A90BD32E2D5}">
      <dsp:nvSpPr>
        <dsp:cNvPr id="0" name=""/>
        <dsp:cNvSpPr/>
      </dsp:nvSpPr>
      <dsp:spPr>
        <a:xfrm>
          <a:off x="3996321" y="3990099"/>
          <a:ext cx="4753748" cy="44017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Nói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to,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ro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̃,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hào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hứng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̣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9213" y="4002991"/>
        <a:ext cx="4727964" cy="414390"/>
      </dsp:txXfrm>
    </dsp:sp>
    <dsp:sp modelId="{4676E7BD-2101-4B67-9DFD-B92BC3B2A76D}">
      <dsp:nvSpPr>
        <dsp:cNvPr id="0" name=""/>
        <dsp:cNvSpPr/>
      </dsp:nvSpPr>
      <dsp:spPr>
        <a:xfrm rot="2590472">
          <a:off x="2734656" y="4272622"/>
          <a:ext cx="1459186" cy="30248"/>
        </a:xfrm>
        <a:custGeom>
          <a:avLst/>
          <a:gdLst/>
          <a:ahLst/>
          <a:cxnLst/>
          <a:rect l="0" t="0" r="0" b="0"/>
          <a:pathLst>
            <a:path>
              <a:moveTo>
                <a:pt x="0" y="15124"/>
              </a:moveTo>
              <a:lnTo>
                <a:pt x="1459186" y="151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427769" y="4251267"/>
        <a:ext cx="72959" cy="72959"/>
      </dsp:txXfrm>
    </dsp:sp>
    <dsp:sp modelId="{096CB038-8944-4985-8EE1-91867DCE1B9C}">
      <dsp:nvSpPr>
        <dsp:cNvPr id="0" name=""/>
        <dsp:cNvSpPr/>
      </dsp:nvSpPr>
      <dsp:spPr>
        <a:xfrm>
          <a:off x="3996321" y="4566864"/>
          <a:ext cx="4753748" cy="44017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bô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́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thời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nói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hợp</a:t>
          </a:r>
          <a:r>
            <a: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lí</a:t>
          </a:r>
        </a:p>
      </dsp:txBody>
      <dsp:txXfrm>
        <a:off x="4009213" y="4579756"/>
        <a:ext cx="4727964" cy="414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2F077-497E-403B-B209-C1ADF3A47C8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972C-01CF-4E58-B70B-52F38AD633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4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926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23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540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540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540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540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540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513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290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93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64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88167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60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57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675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39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6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181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50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453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82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096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972C-01CF-4E58-B70B-52F38AD633F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95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918608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050268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938032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8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0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6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8BB31-84E6-B94F-8562-E535ECEB75D4}" type="datetimeFigureOut">
              <a:rPr kumimoji="1" lang="zh-CN" altLang="en-US" smtClean="0"/>
              <a:t>2023/10/8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8D0CD-54D8-C040-8ABE-554E07913E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6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8BB31-84E6-B94F-8562-E535ECEB75D4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8D0CD-54D8-C040-8ABE-554E07913EF5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3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2.png"/><Relationship Id="rId3" Type="http://schemas.openxmlformats.org/officeDocument/2006/relationships/image" Target="../media/image29.png"/><Relationship Id="rId12" Type="http://schemas.openxmlformats.org/officeDocument/2006/relationships/image" Target="../media/image57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55.svg"/><Relationship Id="rId4" Type="http://schemas.openxmlformats.org/officeDocument/2006/relationships/image" Target="../media/image30.png"/><Relationship Id="rId1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5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735" y="2540"/>
            <a:ext cx="12240260" cy="6864985"/>
          </a:xfrm>
          <a:prstGeom prst="rect">
            <a:avLst/>
          </a:prstGeom>
        </p:spPr>
      </p:pic>
      <p:pic>
        <p:nvPicPr>
          <p:cNvPr id="7" name="图片 6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55" y="769620"/>
            <a:ext cx="1332230" cy="999490"/>
          </a:xfrm>
          <a:prstGeom prst="rect">
            <a:avLst/>
          </a:prstGeom>
        </p:spPr>
      </p:pic>
      <p:pic>
        <p:nvPicPr>
          <p:cNvPr id="8" name="图片 7" descr="1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7830" y="564515"/>
            <a:ext cx="1314450" cy="1409700"/>
          </a:xfrm>
          <a:prstGeom prst="rect">
            <a:avLst/>
          </a:prstGeom>
        </p:spPr>
      </p:pic>
      <p:pic>
        <p:nvPicPr>
          <p:cNvPr id="2" name="图片 1" descr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560" y="2712579"/>
            <a:ext cx="5125720" cy="3768231"/>
          </a:xfrm>
          <a:prstGeom prst="rect">
            <a:avLst/>
          </a:prstGeom>
        </p:spPr>
      </p:pic>
      <p:pic>
        <p:nvPicPr>
          <p:cNvPr id="3" name="图片 2" descr="图片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4607" y="2222695"/>
            <a:ext cx="4321163" cy="39304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16169" y="1936025"/>
            <a:ext cx="65950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ÔN TẬP</a:t>
            </a:r>
          </a:p>
          <a:p>
            <a:pPr algn="ctr"/>
            <a:r>
              <a:rPr kumimoji="1" lang="en-US" altLang="zh-CN" sz="1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(BÀI 2) </a:t>
            </a:r>
            <a:endParaRPr kumimoji="1" lang="zh-CN" altLang="en-US" sz="1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圆角矩形标注 19">
            <a:extLst>
              <a:ext uri="{FF2B5EF4-FFF2-40B4-BE49-F238E27FC236}">
                <a16:creationId xmlns="" xmlns:a16="http://schemas.microsoft.com/office/drawing/2014/main" id="{F287941F-F81A-4D93-8675-66F2558F26EF}"/>
              </a:ext>
            </a:extLst>
          </p:cNvPr>
          <p:cNvSpPr/>
          <p:nvPr/>
        </p:nvSpPr>
        <p:spPr>
          <a:xfrm flipH="1">
            <a:off x="4401184" y="695740"/>
            <a:ext cx="2365376" cy="833755"/>
          </a:xfrm>
          <a:prstGeom prst="wedgeRoundRectCallout">
            <a:avLst/>
          </a:prstGeom>
          <a:solidFill>
            <a:srgbClr val="8BC6DB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字迹-邢体草书繁体" panose="03000502000000000000" charset="-122"/>
                <a:cs typeface="Times New Roman" panose="02020603050405020304" pitchFamily="18" charset="0"/>
              </a:rPr>
              <a:t>Tiết</a:t>
            </a:r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ea typeface="方正字迹-邢体草书繁体" panose="03000502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方正字迹-邢体草书繁体" panose="03000502000000000000" charset="-122"/>
                <a:cs typeface="Times New Roman" panose="02020603050405020304" pitchFamily="18" charset="0"/>
              </a:rPr>
              <a:t>26</a:t>
            </a:r>
            <a:endParaRPr lang="en-US" altLang="zh-CN" sz="4400" b="1" dirty="0">
              <a:solidFill>
                <a:schemeClr val="tx1"/>
              </a:solidFill>
              <a:latin typeface="Times New Roman" panose="02020603050405020304" pitchFamily="18" charset="0"/>
              <a:ea typeface="方正字迹-邢体草书繁体" panose="03000502000000000000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260" y="-116351"/>
            <a:ext cx="12240260" cy="6864985"/>
          </a:xfrm>
          <a:prstGeom prst="rect">
            <a:avLst/>
          </a:prstGeom>
        </p:spPr>
      </p:pic>
      <p:pic>
        <p:nvPicPr>
          <p:cNvPr id="10" name="图片 9" descr="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7830" y="564515"/>
            <a:ext cx="1314450" cy="1409700"/>
          </a:xfrm>
          <a:prstGeom prst="rect">
            <a:avLst/>
          </a:prstGeom>
        </p:spPr>
      </p:pic>
      <p:pic>
        <p:nvPicPr>
          <p:cNvPr id="33" name="图片 32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55" y="769620"/>
            <a:ext cx="1332230" cy="999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A8901C1-DBCD-4EC1-B507-24C1451C2534}"/>
              </a:ext>
            </a:extLst>
          </p:cNvPr>
          <p:cNvSpPr/>
          <p:nvPr/>
        </p:nvSpPr>
        <p:spPr>
          <a:xfrm>
            <a:off x="2191385" y="1628385"/>
            <a:ext cx="85531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con”</a:t>
            </a:r>
          </a:p>
          <a:p>
            <a:pPr algn="just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sói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nhút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nhát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39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pic>
        <p:nvPicPr>
          <p:cNvPr id="9" name="图片 8" descr="C:\Users\Administrator\Desktop\8caddaf406263e9fb52e828c22b3093e.png8caddaf406263e9fb52e828c22b3093e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495790" y="-4445"/>
            <a:ext cx="2384425" cy="2384425"/>
          </a:xfrm>
          <a:prstGeom prst="rect">
            <a:avLst/>
          </a:prstGeom>
        </p:spPr>
      </p:pic>
      <p:pic>
        <p:nvPicPr>
          <p:cNvPr id="14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496864" y="690010"/>
            <a:ext cx="1721840" cy="1564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4492487" y="2605414"/>
            <a:ext cx="72694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kumimoji="1"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</a:t>
            </a:r>
            <a:r>
              <a:rPr kumimoji="1"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</a:p>
          <a:p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4a.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thật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hoặc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kiện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lịch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gì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? </a:t>
            </a:r>
          </a:p>
          <a:p>
            <a:endParaRPr kumimoji="1"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34" descr="C:\Users\Administrator\Desktop\408baa8ae0a10fbcc55019899fbfcc66.png408baa8ae0a10fbcc55019899fbfcc66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893791" y="690010"/>
            <a:ext cx="1669415" cy="166977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101009" y="306883"/>
            <a:ext cx="1391478" cy="1223743"/>
          </a:xfrm>
          <a:prstGeom prst="rect">
            <a:avLst/>
          </a:prstGeom>
        </p:spPr>
      </p:pic>
      <p:pic>
        <p:nvPicPr>
          <p:cNvPr id="11" name="图片 9" descr="C:\Users\Administrator\Desktop\174040dbb9680acf2b33b5682f16c45b.png174040dbb9680acf2b33b5682f16c45b">
            <a:extLst>
              <a:ext uri="{FF2B5EF4-FFF2-40B4-BE49-F238E27FC236}">
                <a16:creationId xmlns="" xmlns:a16="http://schemas.microsoft.com/office/drawing/2014/main" id="{2DCB7142-A787-4952-A893-FE2CB034E23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4296" y="1398190"/>
            <a:ext cx="4576783" cy="5503982"/>
          </a:xfrm>
          <a:prstGeom prst="rect">
            <a:avLst/>
          </a:prstGeom>
        </p:spPr>
      </p:pic>
      <p:pic>
        <p:nvPicPr>
          <p:cNvPr id="12" name="图片 10" descr="C:\Users\Administrator\Desktop\3d77ef80d50cd2bab198a5e07c7061b6.png3d77ef80d50cd2bab198a5e07c7061b6">
            <a:extLst>
              <a:ext uri="{FF2B5EF4-FFF2-40B4-BE49-F238E27FC236}">
                <a16:creationId xmlns="" xmlns:a16="http://schemas.microsoft.com/office/drawing/2014/main" id="{4ECCE48D-41FD-4CDE-9EC5-37AB1D7E246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54332" y="4478021"/>
            <a:ext cx="2393950" cy="23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66497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pic>
        <p:nvPicPr>
          <p:cNvPr id="9" name="图片 8" descr="C:\Users\Administrator\Desktop\8caddaf406263e9fb52e828c22b3093e.png8caddaf406263e9fb52e828c22b3093e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745184" y="-4444"/>
            <a:ext cx="2135031" cy="1529342"/>
          </a:xfrm>
          <a:prstGeom prst="rect">
            <a:avLst/>
          </a:prstGeom>
        </p:spPr>
      </p:pic>
      <p:pic>
        <p:nvPicPr>
          <p:cNvPr id="14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96864" y="690010"/>
            <a:ext cx="1721840" cy="8348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3796749" y="1841326"/>
            <a:ext cx="796519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4a.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thật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hoặc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kiện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lịch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 :</a:t>
            </a:r>
          </a:p>
          <a:p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Bước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1: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Chuẩn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bị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trước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endParaRPr kumimoji="1"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Xác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tài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</a:p>
          <a:p>
            <a:r>
              <a:rPr kumimoji="1" lang="en-US" altLang="zh-C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+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Mục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đích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này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gì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 </a:t>
            </a:r>
          </a:p>
          <a:p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+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?</a:t>
            </a:r>
          </a:p>
          <a:p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+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thế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?</a:t>
            </a:r>
          </a:p>
          <a:p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Thu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thập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tư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liệu</a:t>
            </a:r>
            <a:endParaRPr kumimoji="1"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34" descr="C:\Users\Administrator\Desktop\408baa8ae0a10fbcc55019899fbfcc66.png408baa8ae0a10fbcc55019899fbfcc66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096000" y="306884"/>
            <a:ext cx="1231726" cy="8808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101009" y="306883"/>
            <a:ext cx="1391478" cy="1223743"/>
          </a:xfrm>
          <a:prstGeom prst="rect">
            <a:avLst/>
          </a:prstGeom>
        </p:spPr>
      </p:pic>
      <p:pic>
        <p:nvPicPr>
          <p:cNvPr id="11" name="图片 9" descr="C:\Users\Administrator\Desktop\174040dbb9680acf2b33b5682f16c45b.png174040dbb9680acf2b33b5682f16c45b">
            <a:extLst>
              <a:ext uri="{FF2B5EF4-FFF2-40B4-BE49-F238E27FC236}">
                <a16:creationId xmlns="" xmlns:a16="http://schemas.microsoft.com/office/drawing/2014/main" id="{2DCB7142-A787-4952-A893-FE2CB034E2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84295" y="1398190"/>
            <a:ext cx="3729370" cy="5503982"/>
          </a:xfrm>
          <a:prstGeom prst="rect">
            <a:avLst/>
          </a:prstGeom>
        </p:spPr>
      </p:pic>
      <p:pic>
        <p:nvPicPr>
          <p:cNvPr id="12" name="图片 10" descr="C:\Users\Administrator\Desktop\3d77ef80d50cd2bab198a5e07c7061b6.png3d77ef80d50cd2bab198a5e07c7061b6">
            <a:extLst>
              <a:ext uri="{FF2B5EF4-FFF2-40B4-BE49-F238E27FC236}">
                <a16:creationId xmlns="" xmlns:a16="http://schemas.microsoft.com/office/drawing/2014/main" id="{4ECCE48D-41FD-4CDE-9EC5-37AB1D7E24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83868" y="4807644"/>
            <a:ext cx="1741118" cy="206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0125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pic>
        <p:nvPicPr>
          <p:cNvPr id="9" name="图片 8" descr="C:\Users\Administrator\Desktop\8caddaf406263e9fb52e828c22b3093e.png8caddaf406263e9fb52e828c22b3093e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745184" y="-4444"/>
            <a:ext cx="2135031" cy="1529342"/>
          </a:xfrm>
          <a:prstGeom prst="rect">
            <a:avLst/>
          </a:prstGeom>
        </p:spPr>
      </p:pic>
      <p:pic>
        <p:nvPicPr>
          <p:cNvPr id="14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96864" y="690010"/>
            <a:ext cx="1721840" cy="8348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3796749" y="1841326"/>
            <a:ext cx="79651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Bước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2: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ý,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lập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dàn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</a:t>
            </a:r>
          </a:p>
          <a:p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a-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ý:</a:t>
            </a:r>
          </a:p>
          <a:p>
            <a:r>
              <a:rPr kumimoji="1" lang="en-US" altLang="zh-C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+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Mối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hệ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giữa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thật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kiện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lịch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chứng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tranh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ảnh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,…)? </a:t>
            </a:r>
          </a:p>
          <a:p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+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Ghi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tưởng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nảy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quá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trình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thập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</a:p>
          <a:p>
            <a:endParaRPr kumimoji="1"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Tx/>
              <a:buChar char="-"/>
            </a:pPr>
            <a:endParaRPr kumimoji="1"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34" descr="C:\Users\Administrator\Desktop\408baa8ae0a10fbcc55019899fbfcc66.png408baa8ae0a10fbcc55019899fbfcc66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096000" y="306884"/>
            <a:ext cx="1231726" cy="8808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101009" y="306883"/>
            <a:ext cx="1391478" cy="1223743"/>
          </a:xfrm>
          <a:prstGeom prst="rect">
            <a:avLst/>
          </a:prstGeom>
        </p:spPr>
      </p:pic>
      <p:pic>
        <p:nvPicPr>
          <p:cNvPr id="11" name="图片 9" descr="C:\Users\Administrator\Desktop\174040dbb9680acf2b33b5682f16c45b.png174040dbb9680acf2b33b5682f16c45b">
            <a:extLst>
              <a:ext uri="{FF2B5EF4-FFF2-40B4-BE49-F238E27FC236}">
                <a16:creationId xmlns="" xmlns:a16="http://schemas.microsoft.com/office/drawing/2014/main" id="{2DCB7142-A787-4952-A893-FE2CB034E2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84295" y="1398190"/>
            <a:ext cx="3729370" cy="5503982"/>
          </a:xfrm>
          <a:prstGeom prst="rect">
            <a:avLst/>
          </a:prstGeom>
        </p:spPr>
      </p:pic>
      <p:pic>
        <p:nvPicPr>
          <p:cNvPr id="12" name="图片 10" descr="C:\Users\Administrator\Desktop\3d77ef80d50cd2bab198a5e07c7061b6.png3d77ef80d50cd2bab198a5e07c7061b6">
            <a:extLst>
              <a:ext uri="{FF2B5EF4-FFF2-40B4-BE49-F238E27FC236}">
                <a16:creationId xmlns="" xmlns:a16="http://schemas.microsoft.com/office/drawing/2014/main" id="{4ECCE48D-41FD-4CDE-9EC5-37AB1D7E24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83868" y="4807644"/>
            <a:ext cx="1741118" cy="206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6593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30" y="116407"/>
            <a:ext cx="12240260" cy="6864985"/>
          </a:xfrm>
          <a:prstGeom prst="rect">
            <a:avLst/>
          </a:prstGeom>
        </p:spPr>
      </p:pic>
      <p:pic>
        <p:nvPicPr>
          <p:cNvPr id="9" name="图片 8" descr="C:\Users\Administrator\Desktop\8caddaf406263e9fb52e828c22b3093e.png8caddaf406263e9fb52e828c22b3093e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745184" y="-4444"/>
            <a:ext cx="2135031" cy="152934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63463" y="1107453"/>
            <a:ext cx="1141675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b.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Lập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dàn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</a:t>
            </a:r>
          </a:p>
          <a:p>
            <a:pPr lvl="0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thật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2800" b="1" dirty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do hay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hoàn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cảnh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thu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thập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.</a:t>
            </a:r>
          </a:p>
          <a:p>
            <a:pPr lvl="0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Thuật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biến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thật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Bắt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biến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tư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liệu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trích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dẫn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…</a:t>
            </a:r>
          </a:p>
          <a:p>
            <a:pPr lvl="0"/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miêu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tả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- Ý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đời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Mối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hệ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giữa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thật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kiện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lịch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chứng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tranh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ảnh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…)  </a:t>
            </a:r>
          </a:p>
          <a:p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+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Ghi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tưởng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nảy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quá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trình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thập</a:t>
            </a:r>
            <a:r>
              <a:rPr kumimoji="1" lang="en-US" altLang="zh-C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</a:p>
          <a:p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Khẳng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2800" b="1" dirty="0" smtClean="0"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  <a:p>
            <a:endParaRPr kumimoji="1"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kumimoji="1"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Tx/>
              <a:buChar char="-"/>
            </a:pPr>
            <a:endParaRPr kumimoji="1"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101009" y="306883"/>
            <a:ext cx="1391478" cy="122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53134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pic>
        <p:nvPicPr>
          <p:cNvPr id="9" name="图片 8" descr="C:\Users\Administrator\Desktop\8caddaf406263e9fb52e828c22b3093e.png8caddaf406263e9fb52e828c22b3093e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745184" y="-4444"/>
            <a:ext cx="2135031" cy="1529342"/>
          </a:xfrm>
          <a:prstGeom prst="rect">
            <a:avLst/>
          </a:prstGeom>
        </p:spPr>
      </p:pic>
      <p:pic>
        <p:nvPicPr>
          <p:cNvPr id="14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96864" y="690010"/>
            <a:ext cx="1721840" cy="8348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3344449" y="1841326"/>
            <a:ext cx="84174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Bước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3: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dựa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dàn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</a:t>
            </a:r>
          </a:p>
          <a:p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+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thuật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diễn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biến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mối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hệ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kiện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lịch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chứng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chứng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chứng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tin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cậy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…)</a:t>
            </a:r>
          </a:p>
          <a:p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+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miêu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hài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hòa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Bước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4: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chỉnh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sửa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rút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kinh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Dựa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bảng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kiểm</a:t>
            </a:r>
            <a:r>
              <a:rPr kumimoji="1" lang="en-US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(SGK/49)</a:t>
            </a:r>
            <a:endParaRPr kumimoji="1" lang="zh-CN" alt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34" descr="C:\Users\Administrator\Desktop\408baa8ae0a10fbcc55019899fbfcc66.png408baa8ae0a10fbcc55019899fbfcc66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096000" y="306884"/>
            <a:ext cx="1231726" cy="8808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101009" y="306883"/>
            <a:ext cx="1391478" cy="1223743"/>
          </a:xfrm>
          <a:prstGeom prst="rect">
            <a:avLst/>
          </a:prstGeom>
        </p:spPr>
      </p:pic>
      <p:pic>
        <p:nvPicPr>
          <p:cNvPr id="11" name="图片 9" descr="C:\Users\Administrator\Desktop\174040dbb9680acf2b33b5682f16c45b.png174040dbb9680acf2b33b5682f16c45b">
            <a:extLst>
              <a:ext uri="{FF2B5EF4-FFF2-40B4-BE49-F238E27FC236}">
                <a16:creationId xmlns="" xmlns:a16="http://schemas.microsoft.com/office/drawing/2014/main" id="{2DCB7142-A787-4952-A893-FE2CB034E2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84295" y="1398190"/>
            <a:ext cx="3428744" cy="5503982"/>
          </a:xfrm>
          <a:prstGeom prst="rect">
            <a:avLst/>
          </a:prstGeom>
        </p:spPr>
      </p:pic>
      <p:pic>
        <p:nvPicPr>
          <p:cNvPr id="12" name="图片 10" descr="C:\Users\Administrator\Desktop\3d77ef80d50cd2bab198a5e07c7061b6.png3d77ef80d50cd2bab198a5e07c7061b6">
            <a:extLst>
              <a:ext uri="{FF2B5EF4-FFF2-40B4-BE49-F238E27FC236}">
                <a16:creationId xmlns="" xmlns:a16="http://schemas.microsoft.com/office/drawing/2014/main" id="{4ECCE48D-41FD-4CDE-9EC5-37AB1D7E24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83868" y="4807644"/>
            <a:ext cx="1741118" cy="206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19162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91385" y="432240"/>
            <a:ext cx="904367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CẦN LƯU Ý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thật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kiên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hoặc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kiện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lịch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1" lang="en-US" altLang="zh-CN" sz="28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kumimoji="1" lang="zh-CN" altLang="en-US" sz="2800" b="1" dirty="0">
              <a:ln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 descr="1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7830" y="564515"/>
            <a:ext cx="1314450" cy="1409700"/>
          </a:xfrm>
          <a:prstGeom prst="rect">
            <a:avLst/>
          </a:prstGeom>
        </p:spPr>
      </p:pic>
      <p:pic>
        <p:nvPicPr>
          <p:cNvPr id="11" name="图片 10" descr="图片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30" y="4161790"/>
            <a:ext cx="3215640" cy="2364105"/>
          </a:xfrm>
          <a:prstGeom prst="rect">
            <a:avLst/>
          </a:prstGeom>
        </p:spPr>
      </p:pic>
      <p:pic>
        <p:nvPicPr>
          <p:cNvPr id="33" name="图片 32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55" y="769620"/>
            <a:ext cx="1332230" cy="999490"/>
          </a:xfrm>
          <a:prstGeom prst="rect">
            <a:avLst/>
          </a:prstGeom>
        </p:spPr>
      </p:pic>
      <p:sp>
        <p:nvSpPr>
          <p:cNvPr id="19" name="空心弧 1">
            <a:extLst>
              <a:ext uri="{FF2B5EF4-FFF2-40B4-BE49-F238E27FC236}">
                <a16:creationId xmlns="" xmlns:a16="http://schemas.microsoft.com/office/drawing/2014/main" id="{6DEB3224-2139-5223-B940-9DC5BF939642}"/>
              </a:ext>
            </a:extLst>
          </p:cNvPr>
          <p:cNvSpPr/>
          <p:nvPr/>
        </p:nvSpPr>
        <p:spPr>
          <a:xfrm>
            <a:off x="6039664" y="2580981"/>
            <a:ext cx="1207769" cy="1180319"/>
          </a:xfrm>
          <a:custGeom>
            <a:avLst/>
            <a:gdLst/>
            <a:ahLst/>
            <a:cxnLst/>
            <a:rect l="l" t="t" r="r" b="b"/>
            <a:pathLst>
              <a:path w="978456" h="955826">
                <a:moveTo>
                  <a:pt x="42653" y="0"/>
                </a:moveTo>
                <a:cubicBezTo>
                  <a:pt x="284662" y="4226"/>
                  <a:pt x="516263" y="101210"/>
                  <a:pt x="690165" y="271115"/>
                </a:cubicBezTo>
                <a:cubicBezTo>
                  <a:pt x="874522" y="451234"/>
                  <a:pt x="978456" y="698085"/>
                  <a:pt x="978456" y="955826"/>
                </a:cubicBezTo>
                <a:lnTo>
                  <a:pt x="968905" y="955826"/>
                </a:lnTo>
                <a:lnTo>
                  <a:pt x="926017" y="912938"/>
                </a:lnTo>
                <a:lnTo>
                  <a:pt x="883130" y="955825"/>
                </a:lnTo>
                <a:lnTo>
                  <a:pt x="876181" y="955825"/>
                </a:lnTo>
                <a:cubicBezTo>
                  <a:pt x="876181" y="725621"/>
                  <a:pt x="783351" y="505144"/>
                  <a:pt x="618691" y="344269"/>
                </a:cubicBezTo>
                <a:cubicBezTo>
                  <a:pt x="465575" y="194673"/>
                  <a:pt x="262380" y="108369"/>
                  <a:pt x="49555" y="102368"/>
                </a:cubicBezTo>
                <a:lnTo>
                  <a:pt x="392" y="61401"/>
                </a:lnTo>
                <a:lnTo>
                  <a:pt x="0" y="445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空心弧 1">
            <a:extLst>
              <a:ext uri="{FF2B5EF4-FFF2-40B4-BE49-F238E27FC236}">
                <a16:creationId xmlns="" xmlns:a16="http://schemas.microsoft.com/office/drawing/2014/main" id="{A7E44096-7A72-CFA3-BAAC-A0E215D6F5B2}"/>
              </a:ext>
            </a:extLst>
          </p:cNvPr>
          <p:cNvSpPr/>
          <p:nvPr/>
        </p:nvSpPr>
        <p:spPr>
          <a:xfrm rot="16200000">
            <a:off x="4810328" y="2602548"/>
            <a:ext cx="1207769" cy="1180319"/>
          </a:xfrm>
          <a:custGeom>
            <a:avLst/>
            <a:gdLst/>
            <a:ahLst/>
            <a:cxnLst/>
            <a:rect l="l" t="t" r="r" b="b"/>
            <a:pathLst>
              <a:path w="978456" h="955826">
                <a:moveTo>
                  <a:pt x="42653" y="0"/>
                </a:moveTo>
                <a:cubicBezTo>
                  <a:pt x="284662" y="4226"/>
                  <a:pt x="516263" y="101210"/>
                  <a:pt x="690165" y="271115"/>
                </a:cubicBezTo>
                <a:cubicBezTo>
                  <a:pt x="874522" y="451234"/>
                  <a:pt x="978456" y="698085"/>
                  <a:pt x="978456" y="955826"/>
                </a:cubicBezTo>
                <a:lnTo>
                  <a:pt x="968905" y="955826"/>
                </a:lnTo>
                <a:lnTo>
                  <a:pt x="926017" y="912938"/>
                </a:lnTo>
                <a:lnTo>
                  <a:pt x="883130" y="955825"/>
                </a:lnTo>
                <a:lnTo>
                  <a:pt x="876181" y="955825"/>
                </a:lnTo>
                <a:cubicBezTo>
                  <a:pt x="876181" y="725621"/>
                  <a:pt x="783351" y="505144"/>
                  <a:pt x="618691" y="344269"/>
                </a:cubicBezTo>
                <a:cubicBezTo>
                  <a:pt x="465575" y="194673"/>
                  <a:pt x="262380" y="108369"/>
                  <a:pt x="49555" y="102368"/>
                </a:cubicBezTo>
                <a:lnTo>
                  <a:pt x="392" y="61401"/>
                </a:lnTo>
                <a:lnTo>
                  <a:pt x="0" y="44539"/>
                </a:lnTo>
                <a:close/>
              </a:path>
            </a:pathLst>
          </a:cu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空心弧 1">
            <a:extLst>
              <a:ext uri="{FF2B5EF4-FFF2-40B4-BE49-F238E27FC236}">
                <a16:creationId xmlns="" xmlns:a16="http://schemas.microsoft.com/office/drawing/2014/main" id="{84CD3987-007B-1918-5D5F-F4AD0A20A44C}"/>
              </a:ext>
            </a:extLst>
          </p:cNvPr>
          <p:cNvSpPr/>
          <p:nvPr/>
        </p:nvSpPr>
        <p:spPr>
          <a:xfrm rot="10800000">
            <a:off x="4822091" y="3835806"/>
            <a:ext cx="1207769" cy="1182279"/>
          </a:xfrm>
          <a:custGeom>
            <a:avLst/>
            <a:gdLst/>
            <a:ahLst/>
            <a:cxnLst/>
            <a:rect l="l" t="t" r="r" b="b"/>
            <a:pathLst>
              <a:path w="978456" h="955826">
                <a:moveTo>
                  <a:pt x="42653" y="0"/>
                </a:moveTo>
                <a:cubicBezTo>
                  <a:pt x="284662" y="4226"/>
                  <a:pt x="516263" y="101210"/>
                  <a:pt x="690165" y="271115"/>
                </a:cubicBezTo>
                <a:cubicBezTo>
                  <a:pt x="874522" y="451234"/>
                  <a:pt x="978456" y="698085"/>
                  <a:pt x="978456" y="955826"/>
                </a:cubicBezTo>
                <a:lnTo>
                  <a:pt x="968905" y="955826"/>
                </a:lnTo>
                <a:lnTo>
                  <a:pt x="926017" y="912938"/>
                </a:lnTo>
                <a:lnTo>
                  <a:pt x="883130" y="955825"/>
                </a:lnTo>
                <a:lnTo>
                  <a:pt x="876181" y="955825"/>
                </a:lnTo>
                <a:cubicBezTo>
                  <a:pt x="876181" y="725621"/>
                  <a:pt x="783351" y="505144"/>
                  <a:pt x="618691" y="344269"/>
                </a:cubicBezTo>
                <a:cubicBezTo>
                  <a:pt x="465575" y="194673"/>
                  <a:pt x="262380" y="108369"/>
                  <a:pt x="49555" y="102368"/>
                </a:cubicBezTo>
                <a:lnTo>
                  <a:pt x="392" y="61401"/>
                </a:lnTo>
                <a:lnTo>
                  <a:pt x="0" y="445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空心弧 1">
            <a:extLst>
              <a:ext uri="{FF2B5EF4-FFF2-40B4-BE49-F238E27FC236}">
                <a16:creationId xmlns="" xmlns:a16="http://schemas.microsoft.com/office/drawing/2014/main" id="{82F7E64E-19F9-E4CC-E68D-6702B5601CB0}"/>
              </a:ext>
            </a:extLst>
          </p:cNvPr>
          <p:cNvSpPr/>
          <p:nvPr/>
        </p:nvSpPr>
        <p:spPr>
          <a:xfrm rot="5400000">
            <a:off x="6050447" y="3823061"/>
            <a:ext cx="1209729" cy="1180319"/>
          </a:xfrm>
          <a:custGeom>
            <a:avLst/>
            <a:gdLst/>
            <a:ahLst/>
            <a:cxnLst/>
            <a:rect l="l" t="t" r="r" b="b"/>
            <a:pathLst>
              <a:path w="978456" h="955826">
                <a:moveTo>
                  <a:pt x="42653" y="0"/>
                </a:moveTo>
                <a:cubicBezTo>
                  <a:pt x="284662" y="4226"/>
                  <a:pt x="516263" y="101210"/>
                  <a:pt x="690165" y="271115"/>
                </a:cubicBezTo>
                <a:cubicBezTo>
                  <a:pt x="874522" y="451234"/>
                  <a:pt x="978456" y="698085"/>
                  <a:pt x="978456" y="955826"/>
                </a:cubicBezTo>
                <a:lnTo>
                  <a:pt x="968905" y="955826"/>
                </a:lnTo>
                <a:lnTo>
                  <a:pt x="926017" y="912938"/>
                </a:lnTo>
                <a:lnTo>
                  <a:pt x="883130" y="955825"/>
                </a:lnTo>
                <a:lnTo>
                  <a:pt x="876181" y="955825"/>
                </a:lnTo>
                <a:cubicBezTo>
                  <a:pt x="876181" y="725621"/>
                  <a:pt x="783351" y="505144"/>
                  <a:pt x="618691" y="344269"/>
                </a:cubicBezTo>
                <a:cubicBezTo>
                  <a:pt x="465575" y="194673"/>
                  <a:pt x="262380" y="108369"/>
                  <a:pt x="49555" y="102368"/>
                </a:cubicBezTo>
                <a:lnTo>
                  <a:pt x="392" y="61401"/>
                </a:lnTo>
                <a:lnTo>
                  <a:pt x="0" y="44539"/>
                </a:lnTo>
                <a:close/>
              </a:path>
            </a:pathLst>
          </a:cu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7" name="直接连接符 17">
            <a:extLst>
              <a:ext uri="{FF2B5EF4-FFF2-40B4-BE49-F238E27FC236}">
                <a16:creationId xmlns="" xmlns:a16="http://schemas.microsoft.com/office/drawing/2014/main" id="{C01DEC46-206A-EAE1-73C3-8793DB8D0AF7}"/>
              </a:ext>
            </a:extLst>
          </p:cNvPr>
          <p:cNvCxnSpPr/>
          <p:nvPr/>
        </p:nvCxnSpPr>
        <p:spPr>
          <a:xfrm>
            <a:off x="4592694" y="2410403"/>
            <a:ext cx="552907" cy="552907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直接连接符 18">
            <a:extLst>
              <a:ext uri="{FF2B5EF4-FFF2-40B4-BE49-F238E27FC236}">
                <a16:creationId xmlns="" xmlns:a16="http://schemas.microsoft.com/office/drawing/2014/main" id="{812FAAE1-C9B1-15B6-B887-F01A94381174}"/>
              </a:ext>
            </a:extLst>
          </p:cNvPr>
          <p:cNvCxnSpPr/>
          <p:nvPr/>
        </p:nvCxnSpPr>
        <p:spPr>
          <a:xfrm>
            <a:off x="6851378" y="4661245"/>
            <a:ext cx="576435" cy="576435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直接连接符 19">
            <a:extLst>
              <a:ext uri="{FF2B5EF4-FFF2-40B4-BE49-F238E27FC236}">
                <a16:creationId xmlns="" xmlns:a16="http://schemas.microsoft.com/office/drawing/2014/main" id="{8651D657-3FA8-A62F-6F6C-3BFDEE7590F4}"/>
              </a:ext>
            </a:extLst>
          </p:cNvPr>
          <p:cNvCxnSpPr/>
          <p:nvPr/>
        </p:nvCxnSpPr>
        <p:spPr>
          <a:xfrm flipH="1">
            <a:off x="6851378" y="2531964"/>
            <a:ext cx="433306" cy="435267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直接连接符 20">
            <a:extLst>
              <a:ext uri="{FF2B5EF4-FFF2-40B4-BE49-F238E27FC236}">
                <a16:creationId xmlns="" xmlns:a16="http://schemas.microsoft.com/office/drawing/2014/main" id="{4594B0CD-A05B-EE87-6E6D-0AE43CA94A53}"/>
              </a:ext>
            </a:extLst>
          </p:cNvPr>
          <p:cNvCxnSpPr/>
          <p:nvPr/>
        </p:nvCxnSpPr>
        <p:spPr>
          <a:xfrm flipH="1">
            <a:off x="4577009" y="4665166"/>
            <a:ext cx="576435" cy="576435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椭圆 21">
            <a:extLst>
              <a:ext uri="{FF2B5EF4-FFF2-40B4-BE49-F238E27FC236}">
                <a16:creationId xmlns="" xmlns:a16="http://schemas.microsoft.com/office/drawing/2014/main" id="{448EDD0F-E119-C56E-3693-1941496CF589}"/>
              </a:ext>
            </a:extLst>
          </p:cNvPr>
          <p:cNvSpPr/>
          <p:nvPr/>
        </p:nvSpPr>
        <p:spPr>
          <a:xfrm>
            <a:off x="4186836" y="1963372"/>
            <a:ext cx="635255" cy="635255"/>
          </a:xfrm>
          <a:prstGeom prst="ellipse">
            <a:avLst/>
          </a:pr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椭圆 22">
            <a:extLst>
              <a:ext uri="{FF2B5EF4-FFF2-40B4-BE49-F238E27FC236}">
                <a16:creationId xmlns="" xmlns:a16="http://schemas.microsoft.com/office/drawing/2014/main" id="{BBFC4C38-EF71-2A08-0A2C-7B7EE3D54953}"/>
              </a:ext>
            </a:extLst>
          </p:cNvPr>
          <p:cNvSpPr/>
          <p:nvPr/>
        </p:nvSpPr>
        <p:spPr>
          <a:xfrm>
            <a:off x="7204298" y="1994743"/>
            <a:ext cx="635255" cy="635255"/>
          </a:xfrm>
          <a:prstGeom prst="ellipse">
            <a:avLst/>
          </a:pr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椭圆 23">
            <a:extLst>
              <a:ext uri="{FF2B5EF4-FFF2-40B4-BE49-F238E27FC236}">
                <a16:creationId xmlns="" xmlns:a16="http://schemas.microsoft.com/office/drawing/2014/main" id="{E81BF207-6690-EF52-B519-094227B08968}"/>
              </a:ext>
            </a:extLst>
          </p:cNvPr>
          <p:cNvSpPr/>
          <p:nvPr/>
        </p:nvSpPr>
        <p:spPr>
          <a:xfrm>
            <a:off x="7186651" y="4986715"/>
            <a:ext cx="635255" cy="635255"/>
          </a:xfrm>
          <a:prstGeom prst="ellipse">
            <a:avLst/>
          </a:pr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椭圆 24">
            <a:extLst>
              <a:ext uri="{FF2B5EF4-FFF2-40B4-BE49-F238E27FC236}">
                <a16:creationId xmlns="" xmlns:a16="http://schemas.microsoft.com/office/drawing/2014/main" id="{876415E8-CDDC-2081-F154-AA48BD7C29FC}"/>
              </a:ext>
            </a:extLst>
          </p:cNvPr>
          <p:cNvSpPr/>
          <p:nvPr/>
        </p:nvSpPr>
        <p:spPr>
          <a:xfrm>
            <a:off x="4194679" y="4986715"/>
            <a:ext cx="635255" cy="635255"/>
          </a:xfrm>
          <a:prstGeom prst="ellipse">
            <a:avLst/>
          </a:pr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6" name="直接连接符 18">
            <a:extLst>
              <a:ext uri="{FF2B5EF4-FFF2-40B4-BE49-F238E27FC236}">
                <a16:creationId xmlns="" xmlns:a16="http://schemas.microsoft.com/office/drawing/2014/main" id="{3E905658-398E-5388-7050-E2D5EC7D3793}"/>
              </a:ext>
            </a:extLst>
          </p:cNvPr>
          <p:cNvCxnSpPr/>
          <p:nvPr/>
        </p:nvCxnSpPr>
        <p:spPr>
          <a:xfrm>
            <a:off x="7003778" y="4813645"/>
            <a:ext cx="576435" cy="576435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TextBox 18">
            <a:extLst>
              <a:ext uri="{FF2B5EF4-FFF2-40B4-BE49-F238E27FC236}">
                <a16:creationId xmlns="" xmlns:a16="http://schemas.microsoft.com/office/drawing/2014/main" id="{21252C0E-D311-BBEA-4AEC-09EBC26CC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684" y="1971215"/>
            <a:ext cx="437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TextBox 18">
            <a:extLst>
              <a:ext uri="{FF2B5EF4-FFF2-40B4-BE49-F238E27FC236}">
                <a16:creationId xmlns="" xmlns:a16="http://schemas.microsoft.com/office/drawing/2014/main" id="{3712F512-519B-2E6E-FB4E-E56AFA223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5299" y="2028074"/>
            <a:ext cx="437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TextBox 18">
            <a:extLst>
              <a:ext uri="{FF2B5EF4-FFF2-40B4-BE49-F238E27FC236}">
                <a16:creationId xmlns="" xmlns:a16="http://schemas.microsoft.com/office/drawing/2014/main" id="{745008A3-A39E-AD3B-A7A4-D421A6349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3712" y="5012204"/>
            <a:ext cx="437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TextBox 18">
            <a:extLst>
              <a:ext uri="{FF2B5EF4-FFF2-40B4-BE49-F238E27FC236}">
                <a16:creationId xmlns="" xmlns:a16="http://schemas.microsoft.com/office/drawing/2014/main" id="{7D159AD9-D7AB-8068-0030-374E14D19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488" y="5027889"/>
            <a:ext cx="437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文本框 33">
            <a:extLst>
              <a:ext uri="{FF2B5EF4-FFF2-40B4-BE49-F238E27FC236}">
                <a16:creationId xmlns="" xmlns:a16="http://schemas.microsoft.com/office/drawing/2014/main" id="{2EFFFCBF-3F36-7B45-6D20-6FB45A81DF5A}"/>
              </a:ext>
            </a:extLst>
          </p:cNvPr>
          <p:cNvSpPr txBox="1"/>
          <p:nvPr/>
        </p:nvSpPr>
        <p:spPr>
          <a:xfrm>
            <a:off x="546129" y="1963372"/>
            <a:ext cx="3535109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có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</p:txBody>
      </p:sp>
      <p:sp>
        <p:nvSpPr>
          <p:cNvPr id="42" name="文本框 35">
            <a:extLst>
              <a:ext uri="{FF2B5EF4-FFF2-40B4-BE49-F238E27FC236}">
                <a16:creationId xmlns="" xmlns:a16="http://schemas.microsoft.com/office/drawing/2014/main" id="{0C2FA02F-2F91-D89A-A17A-B5D1B76D8B11}"/>
              </a:ext>
            </a:extLst>
          </p:cNvPr>
          <p:cNvSpPr txBox="1"/>
          <p:nvPr/>
        </p:nvSpPr>
        <p:spPr>
          <a:xfrm>
            <a:off x="8050255" y="1963372"/>
            <a:ext cx="3236773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lí</a:t>
            </a:r>
          </a:p>
        </p:txBody>
      </p:sp>
      <p:sp>
        <p:nvSpPr>
          <p:cNvPr id="43" name="文本框 37">
            <a:extLst>
              <a:ext uri="{FF2B5EF4-FFF2-40B4-BE49-F238E27FC236}">
                <a16:creationId xmlns="" xmlns:a16="http://schemas.microsoft.com/office/drawing/2014/main" id="{6393F8FE-95C1-8384-A001-B2CCA8A8AEDC}"/>
              </a:ext>
            </a:extLst>
          </p:cNvPr>
          <p:cNvSpPr txBox="1"/>
          <p:nvPr/>
        </p:nvSpPr>
        <p:spPr>
          <a:xfrm>
            <a:off x="8064769" y="5008121"/>
            <a:ext cx="1802887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tả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39">
            <a:extLst>
              <a:ext uri="{FF2B5EF4-FFF2-40B4-BE49-F238E27FC236}">
                <a16:creationId xmlns="" xmlns:a16="http://schemas.microsoft.com/office/drawing/2014/main" id="{95ECB10B-5F17-6E47-7378-32371A5219E0}"/>
              </a:ext>
            </a:extLst>
          </p:cNvPr>
          <p:cNvSpPr txBox="1"/>
          <p:nvPr/>
        </p:nvSpPr>
        <p:spPr>
          <a:xfrm>
            <a:off x="869458" y="5008121"/>
            <a:ext cx="323677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tả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lí,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23">
            <a:extLst>
              <a:ext uri="{FF2B5EF4-FFF2-40B4-BE49-F238E27FC236}">
                <a16:creationId xmlns="" xmlns:a16="http://schemas.microsoft.com/office/drawing/2014/main" id="{A83D73A3-86B8-84A5-53ED-A861830B0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58" y="1785371"/>
            <a:ext cx="3535109" cy="3662990"/>
          </a:xfrm>
          <a:prstGeom prst="rect">
            <a:avLst/>
          </a:prstGeom>
        </p:spPr>
      </p:pic>
      <p:sp>
        <p:nvSpPr>
          <p:cNvPr id="46" name="椭圆 23">
            <a:extLst>
              <a:ext uri="{FF2B5EF4-FFF2-40B4-BE49-F238E27FC236}">
                <a16:creationId xmlns="" xmlns:a16="http://schemas.microsoft.com/office/drawing/2014/main" id="{70B25126-F01E-F376-D2E9-28DB48B285E4}"/>
              </a:ext>
            </a:extLst>
          </p:cNvPr>
          <p:cNvSpPr/>
          <p:nvPr/>
        </p:nvSpPr>
        <p:spPr>
          <a:xfrm>
            <a:off x="8048192" y="3659356"/>
            <a:ext cx="635255" cy="635255"/>
          </a:xfrm>
          <a:prstGeom prst="ellipse">
            <a:avLst/>
          </a:pr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7" name="直接连接符 18">
            <a:extLst>
              <a:ext uri="{FF2B5EF4-FFF2-40B4-BE49-F238E27FC236}">
                <a16:creationId xmlns="" xmlns:a16="http://schemas.microsoft.com/office/drawing/2014/main" id="{AC939086-E7CF-9971-1C7D-4BE5F5D1E3EF}"/>
              </a:ext>
            </a:extLst>
          </p:cNvPr>
          <p:cNvCxnSpPr>
            <a:cxnSpLocks/>
          </p:cNvCxnSpPr>
          <p:nvPr/>
        </p:nvCxnSpPr>
        <p:spPr>
          <a:xfrm>
            <a:off x="7368420" y="3928871"/>
            <a:ext cx="631960" cy="0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TextBox 18">
            <a:extLst>
              <a:ext uri="{FF2B5EF4-FFF2-40B4-BE49-F238E27FC236}">
                <a16:creationId xmlns="" xmlns:a16="http://schemas.microsoft.com/office/drawing/2014/main" id="{8B7CDEA6-01E1-85E2-E7C7-0EFDB025F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253" y="3684845"/>
            <a:ext cx="437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9" name="直接连接符 18">
            <a:extLst>
              <a:ext uri="{FF2B5EF4-FFF2-40B4-BE49-F238E27FC236}">
                <a16:creationId xmlns="" xmlns:a16="http://schemas.microsoft.com/office/drawing/2014/main" id="{AA1FBE0C-1784-8470-6708-D01A7850AA08}"/>
              </a:ext>
            </a:extLst>
          </p:cNvPr>
          <p:cNvCxnSpPr>
            <a:cxnSpLocks/>
          </p:cNvCxnSpPr>
          <p:nvPr/>
        </p:nvCxnSpPr>
        <p:spPr>
          <a:xfrm>
            <a:off x="4081238" y="3800752"/>
            <a:ext cx="631960" cy="0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椭圆 23">
            <a:extLst>
              <a:ext uri="{FF2B5EF4-FFF2-40B4-BE49-F238E27FC236}">
                <a16:creationId xmlns="" xmlns:a16="http://schemas.microsoft.com/office/drawing/2014/main" id="{5DD06825-3B3F-3E83-379A-E377576512D9}"/>
              </a:ext>
            </a:extLst>
          </p:cNvPr>
          <p:cNvSpPr/>
          <p:nvPr/>
        </p:nvSpPr>
        <p:spPr>
          <a:xfrm>
            <a:off x="3392201" y="3476546"/>
            <a:ext cx="635255" cy="635255"/>
          </a:xfrm>
          <a:prstGeom prst="ellipse">
            <a:avLst/>
          </a:pr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="" xmlns:a16="http://schemas.microsoft.com/office/drawing/2014/main" id="{73D01B3E-5519-B339-86D1-8BF2680EB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262" y="3502035"/>
            <a:ext cx="437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91A14E4D-12AE-1694-10A2-418F1CA89B3D}"/>
              </a:ext>
            </a:extLst>
          </p:cNvPr>
          <p:cNvSpPr/>
          <p:nvPr/>
        </p:nvSpPr>
        <p:spPr>
          <a:xfrm>
            <a:off x="8810508" y="3554123"/>
            <a:ext cx="28359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lọc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cậy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A768ADAC-E756-B4BF-7E96-57395BA0346A}"/>
              </a:ext>
            </a:extLst>
          </p:cNvPr>
          <p:cNvSpPr/>
          <p:nvPr/>
        </p:nvSpPr>
        <p:spPr>
          <a:xfrm>
            <a:off x="333126" y="3493905"/>
            <a:ext cx="29888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cục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đảm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400"/>
                            </p:stCondLst>
                            <p:childTnLst>
                              <p:par>
                                <p:cTn id="1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8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53" y="5741005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1" name="图形 4">
            <a:extLst>
              <a:ext uri="{FF2B5EF4-FFF2-40B4-BE49-F238E27FC236}">
                <a16:creationId xmlns="" xmlns:a16="http://schemas.microsoft.com/office/drawing/2014/main" id="{F4D25B43-8EB0-7373-B070-F978B3E980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66345" y="89835"/>
            <a:ext cx="742950" cy="866775"/>
          </a:xfrm>
          <a:prstGeom prst="rect">
            <a:avLst/>
          </a:prstGeom>
        </p:spPr>
      </p:pic>
      <p:sp>
        <p:nvSpPr>
          <p:cNvPr id="12" name="矩形: 圆角 5">
            <a:extLst>
              <a:ext uri="{FF2B5EF4-FFF2-40B4-BE49-F238E27FC236}">
                <a16:creationId xmlns="" xmlns:a16="http://schemas.microsoft.com/office/drawing/2014/main" id="{3276C5A1-4265-FCB4-2D75-FEEE48198395}"/>
              </a:ext>
            </a:extLst>
          </p:cNvPr>
          <p:cNvSpPr/>
          <p:nvPr/>
        </p:nvSpPr>
        <p:spPr>
          <a:xfrm>
            <a:off x="553073" y="337075"/>
            <a:ext cx="11307317" cy="6200694"/>
          </a:xfrm>
          <a:prstGeom prst="roundRect">
            <a:avLst>
              <a:gd name="adj" fmla="val 56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6">
            <a:extLst>
              <a:ext uri="{FF2B5EF4-FFF2-40B4-BE49-F238E27FC236}">
                <a16:creationId xmlns="" xmlns:a16="http://schemas.microsoft.com/office/drawing/2014/main" id="{8B6B4996-0DC9-ED0C-7C2E-81CDF740C258}"/>
              </a:ext>
            </a:extLst>
          </p:cNvPr>
          <p:cNvSpPr/>
          <p:nvPr/>
        </p:nvSpPr>
        <p:spPr>
          <a:xfrm>
            <a:off x="548017" y="576414"/>
            <a:ext cx="10831654" cy="5775162"/>
          </a:xfrm>
          <a:prstGeom prst="roundRect">
            <a:avLst>
              <a:gd name="adj" fmla="val 5623"/>
            </a:avLst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形 7">
            <a:extLst>
              <a:ext uri="{FF2B5EF4-FFF2-40B4-BE49-F238E27FC236}">
                <a16:creationId xmlns="" xmlns:a16="http://schemas.microsoft.com/office/drawing/2014/main" id="{1F6F771E-9819-5DD0-1AB5-E72D633E51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89600" y="5888067"/>
            <a:ext cx="590550" cy="676275"/>
          </a:xfrm>
          <a:prstGeom prst="rect">
            <a:avLst/>
          </a:prstGeom>
        </p:spPr>
      </p:pic>
      <p:pic>
        <p:nvPicPr>
          <p:cNvPr id="15" name="图形 8">
            <a:extLst>
              <a:ext uri="{FF2B5EF4-FFF2-40B4-BE49-F238E27FC236}">
                <a16:creationId xmlns="" xmlns:a16="http://schemas.microsoft.com/office/drawing/2014/main" id="{A89C4C73-4C43-A431-9EEA-F2890C94AB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07638" y="5833972"/>
            <a:ext cx="838200" cy="990600"/>
          </a:xfrm>
          <a:prstGeom prst="rect">
            <a:avLst/>
          </a:prstGeom>
        </p:spPr>
      </p:pic>
      <p:pic>
        <p:nvPicPr>
          <p:cNvPr id="16" name="图形 9">
            <a:extLst>
              <a:ext uri="{FF2B5EF4-FFF2-40B4-BE49-F238E27FC236}">
                <a16:creationId xmlns="" xmlns:a16="http://schemas.microsoft.com/office/drawing/2014/main" id="{F6D3F5C7-15D7-C938-F9BB-77E61E5666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74615" y="184281"/>
            <a:ext cx="485775" cy="285750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="" xmlns:a16="http://schemas.microsoft.com/office/drawing/2014/main" id="{DC5036AB-965A-04EE-D03A-573CB9E87E69}"/>
              </a:ext>
            </a:extLst>
          </p:cNvPr>
          <p:cNvSpPr txBox="1"/>
          <p:nvPr/>
        </p:nvSpPr>
        <p:spPr>
          <a:xfrm>
            <a:off x="981825" y="661283"/>
            <a:ext cx="1042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 4b: 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Nêu</a:t>
            </a:r>
            <a:r>
              <a:rPr kumimoji="0" lang="en-US" altLang="zh-CN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32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ông</a:t>
            </a:r>
            <a:r>
              <a:rPr kumimoji="0" lang="en-US" altLang="zh-CN" sz="3200" b="1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u="sng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3200" b="1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u="sng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1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u="sng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dấu</a:t>
            </a:r>
            <a:r>
              <a:rPr kumimoji="0" lang="en-US" altLang="zh-CN" sz="3200" b="1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u="sng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chấm</a:t>
            </a:r>
            <a:r>
              <a:rPr kumimoji="0" lang="en-US" altLang="zh-CN" sz="3200" b="1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u="sng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lửng</a:t>
            </a:r>
            <a:r>
              <a:rPr kumimoji="0" lang="en-US" altLang="zh-CN" sz="3200" b="1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3200" b="1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(SGK/33)</a:t>
            </a:r>
            <a:endParaRPr kumimoji="0" lang="zh-CN" altLang="en-US" sz="3200" b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="" xmlns:a16="http://schemas.microsoft.com/office/drawing/2014/main" id="{FD1DF025-0781-7F25-AD14-20D5B25A0C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7" y="517922"/>
            <a:ext cx="687892" cy="1016101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62DA93D8-9DEE-8E83-A825-E984C6A733C3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300" y="3677519"/>
            <a:ext cx="2323709" cy="3487517"/>
          </a:xfrm>
          <a:prstGeom prst="rect">
            <a:avLst/>
          </a:prstGeom>
        </p:spPr>
      </p:pic>
      <p:sp>
        <p:nvSpPr>
          <p:cNvPr id="20" name="矩形 9">
            <a:extLst>
              <a:ext uri="{FF2B5EF4-FFF2-40B4-BE49-F238E27FC236}">
                <a16:creationId xmlns="" xmlns:a16="http://schemas.microsoft.com/office/drawing/2014/main" id="{48871CB5-8BE9-2E3A-8EE9-3B10EE679DD4}"/>
              </a:ext>
            </a:extLst>
          </p:cNvPr>
          <p:cNvSpPr/>
          <p:nvPr/>
        </p:nvSpPr>
        <p:spPr>
          <a:xfrm>
            <a:off x="310186" y="3802389"/>
            <a:ext cx="10030466" cy="4048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innerShdw blurRad="25400" dist="12700" dir="18900000">
              <a:schemeClr val="bg1">
                <a:lumMod val="65000"/>
                <a:alpha val="7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cs"/>
            </a:endParaRPr>
          </a:p>
        </p:txBody>
      </p:sp>
      <p:grpSp>
        <p:nvGrpSpPr>
          <p:cNvPr id="21" name="组合 10">
            <a:extLst>
              <a:ext uri="{FF2B5EF4-FFF2-40B4-BE49-F238E27FC236}">
                <a16:creationId xmlns="" xmlns:a16="http://schemas.microsoft.com/office/drawing/2014/main" id="{A9489462-26D3-91AE-F564-37384652CB55}"/>
              </a:ext>
            </a:extLst>
          </p:cNvPr>
          <p:cNvGrpSpPr/>
          <p:nvPr/>
        </p:nvGrpSpPr>
        <p:grpSpPr>
          <a:xfrm>
            <a:off x="981825" y="3531228"/>
            <a:ext cx="930040" cy="930039"/>
            <a:chOff x="1271856" y="1432987"/>
            <a:chExt cx="1326564" cy="1326564"/>
          </a:xfrm>
        </p:grpSpPr>
        <p:sp>
          <p:nvSpPr>
            <p:cNvPr id="24" name="矩形 11">
              <a:extLst>
                <a:ext uri="{FF2B5EF4-FFF2-40B4-BE49-F238E27FC236}">
                  <a16:creationId xmlns="" xmlns:a16="http://schemas.microsoft.com/office/drawing/2014/main" id="{5FD201C2-3A7E-6D2B-5237-4EB813A9AA39}"/>
                </a:ext>
              </a:extLst>
            </p:cNvPr>
            <p:cNvSpPr/>
            <p:nvPr/>
          </p:nvSpPr>
          <p:spPr>
            <a:xfrm>
              <a:off x="1271856" y="1432987"/>
              <a:ext cx="1326564" cy="1326564"/>
            </a:xfrm>
            <a:prstGeom prst="rect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CFCFC"/>
                </a:gs>
              </a:gsLst>
              <a:lin ang="18900000" scaled="1"/>
              <a:tileRect/>
            </a:gradFill>
            <a:ln w="9525">
              <a:solidFill>
                <a:schemeClr val="bg1"/>
              </a:solidFill>
              <a:miter lim="800000"/>
            </a:ln>
            <a:effectLst>
              <a:outerShdw blurRad="101600" dist="38100" dir="7800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矩形 12">
              <a:extLst>
                <a:ext uri="{FF2B5EF4-FFF2-40B4-BE49-F238E27FC236}">
                  <a16:creationId xmlns="" xmlns:a16="http://schemas.microsoft.com/office/drawing/2014/main" id="{37BC1EFA-3382-0302-1A98-A9CD738BBA59}"/>
                </a:ext>
              </a:extLst>
            </p:cNvPr>
            <p:cNvSpPr/>
            <p:nvPr/>
          </p:nvSpPr>
          <p:spPr>
            <a:xfrm>
              <a:off x="1432987" y="1586498"/>
              <a:ext cx="1019542" cy="1019542"/>
            </a:xfrm>
            <a:prstGeom prst="rect">
              <a:avLst/>
            </a:prstGeom>
            <a:solidFill>
              <a:srgbClr val="F0C27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3">
              <a:extLst>
                <a:ext uri="{FF2B5EF4-FFF2-40B4-BE49-F238E27FC236}">
                  <a16:creationId xmlns="" xmlns:a16="http://schemas.microsoft.com/office/drawing/2014/main" id="{91E58D81-8779-D8B1-ED69-226445532502}"/>
                </a:ext>
              </a:extLst>
            </p:cNvPr>
            <p:cNvSpPr txBox="1"/>
            <p:nvPr/>
          </p:nvSpPr>
          <p:spPr>
            <a:xfrm>
              <a:off x="1524607" y="1640647"/>
              <a:ext cx="921895" cy="921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14">
            <a:extLst>
              <a:ext uri="{FF2B5EF4-FFF2-40B4-BE49-F238E27FC236}">
                <a16:creationId xmlns="" xmlns:a16="http://schemas.microsoft.com/office/drawing/2014/main" id="{48F180C0-205B-9AEC-9D59-2EFF7DA7F6AF}"/>
              </a:ext>
            </a:extLst>
          </p:cNvPr>
          <p:cNvGrpSpPr/>
          <p:nvPr/>
        </p:nvGrpSpPr>
        <p:grpSpPr>
          <a:xfrm>
            <a:off x="2910108" y="3531228"/>
            <a:ext cx="930040" cy="930039"/>
            <a:chOff x="1271856" y="1432987"/>
            <a:chExt cx="1326564" cy="1326564"/>
          </a:xfrm>
        </p:grpSpPr>
        <p:sp>
          <p:nvSpPr>
            <p:cNvPr id="28" name="矩形 15">
              <a:extLst>
                <a:ext uri="{FF2B5EF4-FFF2-40B4-BE49-F238E27FC236}">
                  <a16:creationId xmlns="" xmlns:a16="http://schemas.microsoft.com/office/drawing/2014/main" id="{40182717-87CE-74D9-D8F9-9DD6C9C6AE88}"/>
                </a:ext>
              </a:extLst>
            </p:cNvPr>
            <p:cNvSpPr/>
            <p:nvPr/>
          </p:nvSpPr>
          <p:spPr>
            <a:xfrm>
              <a:off x="1271856" y="1432987"/>
              <a:ext cx="1326564" cy="1326564"/>
            </a:xfrm>
            <a:prstGeom prst="rect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CFCFC"/>
                </a:gs>
              </a:gsLst>
              <a:lin ang="18900000" scaled="1"/>
              <a:tileRect/>
            </a:gradFill>
            <a:ln w="9525">
              <a:solidFill>
                <a:schemeClr val="bg1"/>
              </a:solidFill>
              <a:miter lim="800000"/>
            </a:ln>
            <a:effectLst>
              <a:outerShdw blurRad="101600" dist="38100" dir="7800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矩形 16">
              <a:extLst>
                <a:ext uri="{FF2B5EF4-FFF2-40B4-BE49-F238E27FC236}">
                  <a16:creationId xmlns="" xmlns:a16="http://schemas.microsoft.com/office/drawing/2014/main" id="{F7CB638C-7CA8-7E17-7A22-15ADCA3B250C}"/>
                </a:ext>
              </a:extLst>
            </p:cNvPr>
            <p:cNvSpPr/>
            <p:nvPr/>
          </p:nvSpPr>
          <p:spPr>
            <a:xfrm>
              <a:off x="1432987" y="1586498"/>
              <a:ext cx="1019542" cy="1019542"/>
            </a:xfrm>
            <a:prstGeom prst="rect">
              <a:avLst/>
            </a:prstGeom>
            <a:solidFill>
              <a:srgbClr val="7CC9C9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17">
              <a:extLst>
                <a:ext uri="{FF2B5EF4-FFF2-40B4-BE49-F238E27FC236}">
                  <a16:creationId xmlns="" xmlns:a16="http://schemas.microsoft.com/office/drawing/2014/main" id="{8EAE8EDE-962F-0E5E-F2E4-71622507088E}"/>
                </a:ext>
              </a:extLst>
            </p:cNvPr>
            <p:cNvSpPr txBox="1"/>
            <p:nvPr/>
          </p:nvSpPr>
          <p:spPr>
            <a:xfrm>
              <a:off x="1524607" y="1640647"/>
              <a:ext cx="921895" cy="921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18">
            <a:extLst>
              <a:ext uri="{FF2B5EF4-FFF2-40B4-BE49-F238E27FC236}">
                <a16:creationId xmlns="" xmlns:a16="http://schemas.microsoft.com/office/drawing/2014/main" id="{505C7258-C520-0E04-5FBB-D56F851786C1}"/>
              </a:ext>
            </a:extLst>
          </p:cNvPr>
          <p:cNvGrpSpPr/>
          <p:nvPr/>
        </p:nvGrpSpPr>
        <p:grpSpPr>
          <a:xfrm>
            <a:off x="4889191" y="3531228"/>
            <a:ext cx="930040" cy="930039"/>
            <a:chOff x="1271856" y="1432987"/>
            <a:chExt cx="1326564" cy="1326564"/>
          </a:xfrm>
        </p:grpSpPr>
        <p:sp>
          <p:nvSpPr>
            <p:cNvPr id="32" name="矩形 19">
              <a:extLst>
                <a:ext uri="{FF2B5EF4-FFF2-40B4-BE49-F238E27FC236}">
                  <a16:creationId xmlns="" xmlns:a16="http://schemas.microsoft.com/office/drawing/2014/main" id="{419969D0-CFCC-B5DB-DB57-C7D2584FBCBA}"/>
                </a:ext>
              </a:extLst>
            </p:cNvPr>
            <p:cNvSpPr/>
            <p:nvPr/>
          </p:nvSpPr>
          <p:spPr>
            <a:xfrm>
              <a:off x="1271856" y="1432987"/>
              <a:ext cx="1326564" cy="1326564"/>
            </a:xfrm>
            <a:prstGeom prst="rect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CFCFC"/>
                </a:gs>
              </a:gsLst>
              <a:lin ang="18900000" scaled="1"/>
              <a:tileRect/>
            </a:gradFill>
            <a:ln w="9525">
              <a:solidFill>
                <a:schemeClr val="bg1"/>
              </a:solidFill>
              <a:miter lim="800000"/>
            </a:ln>
            <a:effectLst>
              <a:outerShdw blurRad="101600" dist="38100" dir="7800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矩形 20">
              <a:extLst>
                <a:ext uri="{FF2B5EF4-FFF2-40B4-BE49-F238E27FC236}">
                  <a16:creationId xmlns="" xmlns:a16="http://schemas.microsoft.com/office/drawing/2014/main" id="{44274CB4-C2A6-FEF9-9880-35EB8A520110}"/>
                </a:ext>
              </a:extLst>
            </p:cNvPr>
            <p:cNvSpPr/>
            <p:nvPr/>
          </p:nvSpPr>
          <p:spPr>
            <a:xfrm>
              <a:off x="1432987" y="1586498"/>
              <a:ext cx="1019542" cy="1019542"/>
            </a:xfrm>
            <a:prstGeom prst="rect">
              <a:avLst/>
            </a:prstGeom>
            <a:solidFill>
              <a:srgbClr val="F0C27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21">
              <a:extLst>
                <a:ext uri="{FF2B5EF4-FFF2-40B4-BE49-F238E27FC236}">
                  <a16:creationId xmlns="" xmlns:a16="http://schemas.microsoft.com/office/drawing/2014/main" id="{815EA7D1-873E-184B-4CB1-C2D0080E5FF5}"/>
                </a:ext>
              </a:extLst>
            </p:cNvPr>
            <p:cNvSpPr txBox="1"/>
            <p:nvPr/>
          </p:nvSpPr>
          <p:spPr>
            <a:xfrm>
              <a:off x="1524607" y="1640647"/>
              <a:ext cx="921895" cy="921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03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22">
            <a:extLst>
              <a:ext uri="{FF2B5EF4-FFF2-40B4-BE49-F238E27FC236}">
                <a16:creationId xmlns="" xmlns:a16="http://schemas.microsoft.com/office/drawing/2014/main" id="{9B445FB2-3169-AA79-0300-2C172032C3CE}"/>
              </a:ext>
            </a:extLst>
          </p:cNvPr>
          <p:cNvGrpSpPr/>
          <p:nvPr/>
        </p:nvGrpSpPr>
        <p:grpSpPr>
          <a:xfrm>
            <a:off x="6868275" y="3531228"/>
            <a:ext cx="930040" cy="930039"/>
            <a:chOff x="1271856" y="1432987"/>
            <a:chExt cx="1326564" cy="1326564"/>
          </a:xfrm>
        </p:grpSpPr>
        <p:sp>
          <p:nvSpPr>
            <p:cNvPr id="36" name="矩形 23">
              <a:extLst>
                <a:ext uri="{FF2B5EF4-FFF2-40B4-BE49-F238E27FC236}">
                  <a16:creationId xmlns="" xmlns:a16="http://schemas.microsoft.com/office/drawing/2014/main" id="{4C49DFEC-2524-EEA2-8A8E-F0C7A3010A6B}"/>
                </a:ext>
              </a:extLst>
            </p:cNvPr>
            <p:cNvSpPr/>
            <p:nvPr/>
          </p:nvSpPr>
          <p:spPr>
            <a:xfrm>
              <a:off x="1271856" y="1432987"/>
              <a:ext cx="1326564" cy="1326564"/>
            </a:xfrm>
            <a:prstGeom prst="rect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CFCFC"/>
                </a:gs>
              </a:gsLst>
              <a:lin ang="18900000" scaled="1"/>
              <a:tileRect/>
            </a:gradFill>
            <a:ln w="9525">
              <a:solidFill>
                <a:schemeClr val="bg1"/>
              </a:solidFill>
              <a:miter lim="800000"/>
            </a:ln>
            <a:effectLst>
              <a:outerShdw blurRad="101600" dist="38100" dir="7800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24">
              <a:extLst>
                <a:ext uri="{FF2B5EF4-FFF2-40B4-BE49-F238E27FC236}">
                  <a16:creationId xmlns="" xmlns:a16="http://schemas.microsoft.com/office/drawing/2014/main" id="{FEE934B3-2A3B-864B-43F7-E5921399001F}"/>
                </a:ext>
              </a:extLst>
            </p:cNvPr>
            <p:cNvSpPr/>
            <p:nvPr/>
          </p:nvSpPr>
          <p:spPr>
            <a:xfrm>
              <a:off x="1432987" y="1586498"/>
              <a:ext cx="1019542" cy="1019542"/>
            </a:xfrm>
            <a:prstGeom prst="rect">
              <a:avLst/>
            </a:prstGeom>
            <a:solidFill>
              <a:srgbClr val="7CC9C9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25">
              <a:extLst>
                <a:ext uri="{FF2B5EF4-FFF2-40B4-BE49-F238E27FC236}">
                  <a16:creationId xmlns="" xmlns:a16="http://schemas.microsoft.com/office/drawing/2014/main" id="{6164E05D-3E12-6949-9BCE-DA1E9E3A5162}"/>
                </a:ext>
              </a:extLst>
            </p:cNvPr>
            <p:cNvSpPr txBox="1"/>
            <p:nvPr/>
          </p:nvSpPr>
          <p:spPr>
            <a:xfrm>
              <a:off x="1524607" y="1640647"/>
              <a:ext cx="921895" cy="921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04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组合 26">
            <a:extLst>
              <a:ext uri="{FF2B5EF4-FFF2-40B4-BE49-F238E27FC236}">
                <a16:creationId xmlns="" xmlns:a16="http://schemas.microsoft.com/office/drawing/2014/main" id="{BA085499-8398-A0F1-4153-FB457F6977E5}"/>
              </a:ext>
            </a:extLst>
          </p:cNvPr>
          <p:cNvGrpSpPr/>
          <p:nvPr/>
        </p:nvGrpSpPr>
        <p:grpSpPr>
          <a:xfrm>
            <a:off x="8809259" y="3531228"/>
            <a:ext cx="930040" cy="930039"/>
            <a:chOff x="1271856" y="1432987"/>
            <a:chExt cx="1326564" cy="1326564"/>
          </a:xfrm>
        </p:grpSpPr>
        <p:sp>
          <p:nvSpPr>
            <p:cNvPr id="40" name="矩形 27">
              <a:extLst>
                <a:ext uri="{FF2B5EF4-FFF2-40B4-BE49-F238E27FC236}">
                  <a16:creationId xmlns="" xmlns:a16="http://schemas.microsoft.com/office/drawing/2014/main" id="{DCE51ABD-400B-B4C5-84C0-EDF4EC8F78CC}"/>
                </a:ext>
              </a:extLst>
            </p:cNvPr>
            <p:cNvSpPr/>
            <p:nvPr/>
          </p:nvSpPr>
          <p:spPr>
            <a:xfrm>
              <a:off x="1271856" y="1432987"/>
              <a:ext cx="1326564" cy="1326564"/>
            </a:xfrm>
            <a:prstGeom prst="rect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CFCFC"/>
                </a:gs>
              </a:gsLst>
              <a:lin ang="18900000" scaled="1"/>
              <a:tileRect/>
            </a:gradFill>
            <a:ln w="9525">
              <a:solidFill>
                <a:schemeClr val="bg1"/>
              </a:solidFill>
              <a:miter lim="800000"/>
            </a:ln>
            <a:effectLst>
              <a:outerShdw blurRad="101600" dist="38100" dir="7800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矩形 28">
              <a:extLst>
                <a:ext uri="{FF2B5EF4-FFF2-40B4-BE49-F238E27FC236}">
                  <a16:creationId xmlns="" xmlns:a16="http://schemas.microsoft.com/office/drawing/2014/main" id="{9EB577E8-14B1-1E9D-D435-BD06D4032AE4}"/>
                </a:ext>
              </a:extLst>
            </p:cNvPr>
            <p:cNvSpPr/>
            <p:nvPr/>
          </p:nvSpPr>
          <p:spPr>
            <a:xfrm>
              <a:off x="1432987" y="1586498"/>
              <a:ext cx="1019542" cy="1019542"/>
            </a:xfrm>
            <a:prstGeom prst="rect">
              <a:avLst/>
            </a:prstGeom>
            <a:solidFill>
              <a:srgbClr val="F0C27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29">
              <a:extLst>
                <a:ext uri="{FF2B5EF4-FFF2-40B4-BE49-F238E27FC236}">
                  <a16:creationId xmlns="" xmlns:a16="http://schemas.microsoft.com/office/drawing/2014/main" id="{FF6550F8-329D-ED7B-3B01-FD57B30A7DB7}"/>
                </a:ext>
              </a:extLst>
            </p:cNvPr>
            <p:cNvSpPr txBox="1"/>
            <p:nvPr/>
          </p:nvSpPr>
          <p:spPr>
            <a:xfrm>
              <a:off x="1524607" y="1640647"/>
              <a:ext cx="921895" cy="921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05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文本框 31">
            <a:extLst>
              <a:ext uri="{FF2B5EF4-FFF2-40B4-BE49-F238E27FC236}">
                <a16:creationId xmlns="" xmlns:a16="http://schemas.microsoft.com/office/drawing/2014/main" id="{0874815A-FF44-47C0-0E33-65A201E2B2CA}"/>
              </a:ext>
            </a:extLst>
          </p:cNvPr>
          <p:cNvSpPr txBox="1"/>
          <p:nvPr/>
        </p:nvSpPr>
        <p:spPr>
          <a:xfrm>
            <a:off x="535707" y="1299250"/>
            <a:ext cx="2120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200"/>
              </a:lnSpc>
              <a:defRPr sz="9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 algn="just">
              <a:lnSpc>
                <a:spcPct val="100000"/>
              </a:lnSpc>
            </a:pPr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</a:pP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</a:pP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35">
            <a:extLst>
              <a:ext uri="{FF2B5EF4-FFF2-40B4-BE49-F238E27FC236}">
                <a16:creationId xmlns="" xmlns:a16="http://schemas.microsoft.com/office/drawing/2014/main" id="{D7BEAE1F-912A-5E97-C1D4-997DDB993CD4}"/>
              </a:ext>
            </a:extLst>
          </p:cNvPr>
          <p:cNvSpPr txBox="1"/>
          <p:nvPr/>
        </p:nvSpPr>
        <p:spPr>
          <a:xfrm>
            <a:off x="3944964" y="1607026"/>
            <a:ext cx="2802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200"/>
              </a:lnSpc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  <a:cs typeface="Arial" panose="020B0604020202020204" pitchFamily="34" charset="0"/>
              </a:defRPr>
            </a:lvl1pPr>
          </a:lstStyle>
          <a:p>
            <a:pPr lvl="0" algn="just">
              <a:lnSpc>
                <a:spcPct val="100000"/>
              </a:lnSpc>
            </a:pP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38">
            <a:extLst>
              <a:ext uri="{FF2B5EF4-FFF2-40B4-BE49-F238E27FC236}">
                <a16:creationId xmlns="" xmlns:a16="http://schemas.microsoft.com/office/drawing/2014/main" id="{CC2B8A79-820E-15FD-14A9-908B37D24BF8}"/>
              </a:ext>
            </a:extLst>
          </p:cNvPr>
          <p:cNvSpPr txBox="1"/>
          <p:nvPr/>
        </p:nvSpPr>
        <p:spPr>
          <a:xfrm>
            <a:off x="8512727" y="2364111"/>
            <a:ext cx="1712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200"/>
              </a:lnSpc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lvl="0" algn="just">
              <a:lnSpc>
                <a:spcPct val="100000"/>
              </a:lnSpc>
            </a:pP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1">
            <a:extLst>
              <a:ext uri="{FF2B5EF4-FFF2-40B4-BE49-F238E27FC236}">
                <a16:creationId xmlns="" xmlns:a16="http://schemas.microsoft.com/office/drawing/2014/main" id="{64F65418-8606-F8C8-33CE-E1A1F042A471}"/>
              </a:ext>
            </a:extLst>
          </p:cNvPr>
          <p:cNvSpPr txBox="1"/>
          <p:nvPr/>
        </p:nvSpPr>
        <p:spPr>
          <a:xfrm>
            <a:off x="2407238" y="4716134"/>
            <a:ext cx="1954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200"/>
              </a:lnSpc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  <a:cs typeface="Arial" panose="020B0604020202020204" pitchFamily="34" charset="0"/>
              </a:defRPr>
            </a:lvl1pPr>
          </a:lstStyle>
          <a:p>
            <a:pPr lvl="0" algn="just">
              <a:lnSpc>
                <a:spcPct val="100000"/>
              </a:lnSpc>
            </a:pP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4">
            <a:extLst>
              <a:ext uri="{FF2B5EF4-FFF2-40B4-BE49-F238E27FC236}">
                <a16:creationId xmlns="" xmlns:a16="http://schemas.microsoft.com/office/drawing/2014/main" id="{5C3C44D1-37A3-DCA6-DF71-E943A411C338}"/>
              </a:ext>
            </a:extLst>
          </p:cNvPr>
          <p:cNvSpPr txBox="1"/>
          <p:nvPr/>
        </p:nvSpPr>
        <p:spPr>
          <a:xfrm>
            <a:off x="6572723" y="4705567"/>
            <a:ext cx="1712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200"/>
              </a:lnSpc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  <a:cs typeface="Arial" panose="020B0604020202020204" pitchFamily="34" charset="0"/>
              </a:defRPr>
            </a:lvl1pPr>
          </a:lstStyle>
          <a:p>
            <a:pPr lvl="0" algn="just">
              <a:lnSpc>
                <a:spcPct val="100000"/>
              </a:lnSpc>
            </a:pP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9" name="图片 36">
            <a:extLst>
              <a:ext uri="{FF2B5EF4-FFF2-40B4-BE49-F238E27FC236}">
                <a16:creationId xmlns="" xmlns:a16="http://schemas.microsoft.com/office/drawing/2014/main" id="{02580E1B-2212-22CA-C1B9-A3CF9D3E2B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753" y="1694923"/>
            <a:ext cx="1482247" cy="48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2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2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2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 p14:presetBounceEnd="2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nodeType="withEffect" p14:presetBounceEnd="2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 animBg="1"/>
          <p:bldP spid="43" grpId="0"/>
          <p:bldP spid="44" grpId="0"/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 animBg="1"/>
          <p:bldP spid="43" grpId="0"/>
          <p:bldP spid="44" grpId="0"/>
          <p:bldP spid="46" grpId="0"/>
          <p:bldP spid="47" grpId="0"/>
          <p:bldP spid="4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35298" y="735978"/>
            <a:ext cx="833687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en-US" altLang="zh-CN" sz="40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Đặt</a:t>
            </a:r>
            <a:r>
              <a:rPr kumimoji="1" lang="en-US" altLang="zh-CN" sz="40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kumimoji="1" lang="en-US" altLang="zh-CN" sz="40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40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1" lang="en-US" altLang="zh-CN" sz="40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kumimoji="1" lang="en-US" altLang="zh-CN" sz="40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dấu</a:t>
            </a:r>
            <a:r>
              <a:rPr kumimoji="1" lang="en-US" altLang="zh-CN" sz="40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chấm</a:t>
            </a:r>
            <a:r>
              <a:rPr kumimoji="1" lang="en-US" altLang="zh-CN" sz="40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lửng</a:t>
            </a:r>
            <a:endParaRPr kumimoji="1" lang="zh-CN" altLang="en-US" sz="40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 descr="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7830" y="564515"/>
            <a:ext cx="1314450" cy="1409700"/>
          </a:xfrm>
          <a:prstGeom prst="rect">
            <a:avLst/>
          </a:prstGeom>
        </p:spPr>
      </p:pic>
      <p:pic>
        <p:nvPicPr>
          <p:cNvPr id="11" name="图片 10" descr="图片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30" y="4161790"/>
            <a:ext cx="3215640" cy="2364105"/>
          </a:xfrm>
          <a:prstGeom prst="rect">
            <a:avLst/>
          </a:prstGeom>
        </p:spPr>
      </p:pic>
      <p:pic>
        <p:nvPicPr>
          <p:cNvPr id="33" name="图片 32" descr="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55" y="769620"/>
            <a:ext cx="1332230" cy="999490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="" xmlns:a16="http://schemas.microsoft.com/office/drawing/2014/main" id="{97B3E0BC-BD9B-4BFD-9390-215BDB7C88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0763" y="1665961"/>
            <a:ext cx="5429250" cy="4964821"/>
          </a:xfrm>
          <a:prstGeom prst="rect">
            <a:avLst/>
          </a:prstGeom>
        </p:spPr>
      </p:pic>
      <p:sp>
        <p:nvSpPr>
          <p:cNvPr id="37" name="矩形 13">
            <a:extLst>
              <a:ext uri="{FF2B5EF4-FFF2-40B4-BE49-F238E27FC236}">
                <a16:creationId xmlns="" xmlns:a16="http://schemas.microsoft.com/office/drawing/2014/main" id="{73676E02-27FD-42B0-803B-D63F910F941E}"/>
              </a:ext>
            </a:extLst>
          </p:cNvPr>
          <p:cNvSpPr/>
          <p:nvPr/>
        </p:nvSpPr>
        <p:spPr>
          <a:xfrm>
            <a:off x="1525270" y="3107347"/>
            <a:ext cx="32162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39" name="图片 14">
            <a:extLst>
              <a:ext uri="{FF2B5EF4-FFF2-40B4-BE49-F238E27FC236}">
                <a16:creationId xmlns="" xmlns:a16="http://schemas.microsoft.com/office/drawing/2014/main" id="{BAFC9DB8-0B47-4B7D-8ECB-652DB56851D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16699" y="425885"/>
            <a:ext cx="5675301" cy="5611660"/>
          </a:xfrm>
          <a:prstGeom prst="rect">
            <a:avLst/>
          </a:prstGeom>
        </p:spPr>
      </p:pic>
      <p:sp>
        <p:nvSpPr>
          <p:cNvPr id="40" name="矩形 15">
            <a:extLst>
              <a:ext uri="{FF2B5EF4-FFF2-40B4-BE49-F238E27FC236}">
                <a16:creationId xmlns="" xmlns:a16="http://schemas.microsoft.com/office/drawing/2014/main" id="{A8F71C85-70D2-4632-B621-AE66F5CD9829}"/>
              </a:ext>
            </a:extLst>
          </p:cNvPr>
          <p:cNvSpPr/>
          <p:nvPr/>
        </p:nvSpPr>
        <p:spPr>
          <a:xfrm>
            <a:off x="7565721" y="2617940"/>
            <a:ext cx="36133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文本框 16">
            <a:extLst>
              <a:ext uri="{FF2B5EF4-FFF2-40B4-BE49-F238E27FC236}">
                <a16:creationId xmlns="" xmlns:a16="http://schemas.microsoft.com/office/drawing/2014/main" id="{40AB985D-8EE9-4A48-A88E-8B4278F0EC0D}"/>
              </a:ext>
            </a:extLst>
          </p:cNvPr>
          <p:cNvSpPr txBox="1"/>
          <p:nvPr/>
        </p:nvSpPr>
        <p:spPr>
          <a:xfrm>
            <a:off x="2463218" y="2500116"/>
            <a:ext cx="795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>
                <a:solidFill>
                  <a:srgbClr val="718CFF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42" name="文本框 17">
            <a:extLst>
              <a:ext uri="{FF2B5EF4-FFF2-40B4-BE49-F238E27FC236}">
                <a16:creationId xmlns="" xmlns:a16="http://schemas.microsoft.com/office/drawing/2014/main" id="{96CE10C3-ED3A-4C18-AC5C-BA2BAD936692}"/>
              </a:ext>
            </a:extLst>
          </p:cNvPr>
          <p:cNvSpPr txBox="1"/>
          <p:nvPr/>
        </p:nvSpPr>
        <p:spPr>
          <a:xfrm>
            <a:off x="8481968" y="1527985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>
                <a:solidFill>
                  <a:srgbClr val="718CFF"/>
                </a:solidFill>
                <a:cs typeface="+mn-ea"/>
                <a:sym typeface="+mn-lt"/>
              </a:rPr>
              <a:t>02</a:t>
            </a:r>
          </a:p>
        </p:txBody>
      </p:sp>
      <p:pic>
        <p:nvPicPr>
          <p:cNvPr id="43" name="图片 4" descr="C:\Users\Administrator\Desktop\0b8226b213d09f0fade1cdb260911728.png0b8226b213d09f0fade1cdb260911728">
            <a:extLst>
              <a:ext uri="{FF2B5EF4-FFF2-40B4-BE49-F238E27FC236}">
                <a16:creationId xmlns="" xmlns:a16="http://schemas.microsoft.com/office/drawing/2014/main" id="{B9E2793C-51A0-4BD2-8387-33CF7D8FBD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4281392" y="4836596"/>
            <a:ext cx="3027479" cy="1891801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18" presetID="27" presetClass="emph" presetSubtype="0" fill="remove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9" dur="250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0" dur="250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21" dur="250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2" dur="250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900" decel="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5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6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900" decel="100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73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37" grpId="0"/>
          <p:bldP spid="40" grpId="0"/>
          <p:bldP spid="41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4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18" presetID="27" presetClass="emph" presetSubtype="0" fill="remove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9" dur="250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0" dur="250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21" dur="250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2" dur="250" autoRev="1" fill="remov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900" decel="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5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6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900" decel="100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7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37" grpId="0"/>
          <p:bldP spid="40" grpId="0"/>
          <p:bldP spid="41" grpId="0"/>
          <p:bldP spid="4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90301" y="569088"/>
            <a:ext cx="59104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en-US" altLang="zh-CN" sz="3600" b="1" u="sng" dirty="0" err="1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3600" b="1" u="sng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u="sng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kumimoji="1" lang="en-US" altLang="zh-CN" sz="3600" b="1" u="sng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u="sng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5: </a:t>
            </a:r>
            <a:endParaRPr kumimoji="1" lang="zh-CN" altLang="en-US" sz="3600" b="1" u="sng" dirty="0">
              <a:ln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 descr="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2404" y="64770"/>
            <a:ext cx="1314450" cy="1409700"/>
          </a:xfrm>
          <a:prstGeom prst="rect">
            <a:avLst/>
          </a:prstGeom>
        </p:spPr>
      </p:pic>
      <p:pic>
        <p:nvPicPr>
          <p:cNvPr id="11" name="图片 10" descr="图片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937" y="4448246"/>
            <a:ext cx="3215640" cy="2364105"/>
          </a:xfrm>
          <a:prstGeom prst="rect">
            <a:avLst/>
          </a:prstGeom>
        </p:spPr>
      </p:pic>
      <p:pic>
        <p:nvPicPr>
          <p:cNvPr id="33" name="图片 32" descr="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55" y="338204"/>
            <a:ext cx="1332230" cy="877216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49E6D7BC-7A3E-6976-F089-827CD17A2D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2974144"/>
              </p:ext>
            </p:extLst>
          </p:nvPr>
        </p:nvGraphicFramePr>
        <p:xfrm>
          <a:off x="859155" y="998107"/>
          <a:ext cx="1153522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483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1D8A64-79EB-40A6-B4F9-D597EFF4CD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BE1D8A64-79EB-40A6-B4F9-D597EFF4CD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BE1D8A64-79EB-40A6-B4F9-D597EFF4CD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985A90-B5B6-4EF0-AACA-6E21B6079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19985A90-B5B6-4EF0-AACA-6E21B6079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19985A90-B5B6-4EF0-AACA-6E21B6079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01ABD3-08DE-425D-AEA4-385F0E7D8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8E01ABD3-08DE-425D-AEA4-385F0E7D8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8E01ABD3-08DE-425D-AEA4-385F0E7D8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8C993E-64D8-4BDB-BFE9-187DBCB65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BF8C993E-64D8-4BDB-BFE9-187DBCB65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BF8C993E-64D8-4BDB-BFE9-187DBCB65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77BC56-8A0C-41A9-A780-946C40774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DC77BC56-8A0C-41A9-A780-946C40774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DC77BC56-8A0C-41A9-A780-946C40774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018265-4E85-40A0-BBCF-B25F2958B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0A018265-4E85-40A0-BBCF-B25F2958B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0A018265-4E85-40A0-BBCF-B25F2958B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F8193B-EF07-454E-B5E8-BB3A85D2B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89F8193B-EF07-454E-B5E8-BB3A85D2B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89F8193B-EF07-454E-B5E8-BB3A85D2B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7DBCF9-456A-4319-AE3C-815E6CB8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997DBCF9-456A-4319-AE3C-815E6CB8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997DBCF9-456A-4319-AE3C-815E6CB8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FE49A8-C32D-434C-998D-3361F8785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55FE49A8-C32D-434C-998D-3361F8785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55FE49A8-C32D-434C-998D-3361F8785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02BB6F-6FF9-4281-BB5A-B9D12E3CB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8B02BB6F-6FF9-4281-BB5A-B9D12E3CB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8B02BB6F-6FF9-4281-BB5A-B9D12E3CB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5AED6C-C8D5-4B96-90BC-60B17F705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B35AED6C-C8D5-4B96-90BC-60B17F705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B35AED6C-C8D5-4B96-90BC-60B17F705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BE28AD-CE26-44A6-9F1B-9E51332EF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A9BE28AD-CE26-44A6-9F1B-9E51332EF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A9BE28AD-CE26-44A6-9F1B-9E51332EF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4E0C74-C168-4C24-B725-4116BCB13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4A4E0C74-C168-4C24-B725-4116BCB13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4A4E0C74-C168-4C24-B725-4116BCB13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A9F2B1-CDA4-4732-A577-ADB69D882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AFA9F2B1-CDA4-4732-A577-ADB69D882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>
                                            <p:graphicEl>
                                              <a:dgm id="{AFA9F2B1-CDA4-4732-A577-ADB69D882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111C13-D4D2-46AE-86C8-7A90BD32E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">
                                            <p:graphicEl>
                                              <a:dgm id="{8C111C13-D4D2-46AE-86C8-7A90BD32E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8C111C13-D4D2-46AE-86C8-7A90BD32E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76E7BD-2101-4B67-9DFD-B92BC3B2A7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4676E7BD-2101-4B67-9DFD-B92BC3B2A7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4676E7BD-2101-4B67-9DFD-B92BC3B2A7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6CB038-8944-4985-8EE1-91867DCE1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096CB038-8944-4985-8EE1-91867DCE1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096CB038-8944-4985-8EE1-91867DCE1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pic>
        <p:nvPicPr>
          <p:cNvPr id="9" name="图片 8" descr="C:\Users\Administrator\Desktop\8caddaf406263e9fb52e828c22b3093e.png8caddaf406263e9fb52e828c22b3093e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751695" y="-3810"/>
            <a:ext cx="2127250" cy="2127250"/>
          </a:xfrm>
          <a:prstGeom prst="rect">
            <a:avLst/>
          </a:prstGeom>
        </p:spPr>
      </p:pic>
      <p:pic>
        <p:nvPicPr>
          <p:cNvPr id="14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956143" y="306883"/>
            <a:ext cx="1553228" cy="1335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3206663" y="1366799"/>
            <a:ext cx="760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kumimoji="1" lang="en-US" altLang="zh-CN" sz="4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1" lang="en-US" altLang="zh-CN" sz="4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kumimoji="1" lang="en-US" altLang="zh-CN" sz="4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</a:t>
            </a:r>
            <a:r>
              <a:rPr kumimoji="1" lang="en-US" altLang="zh-CN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</a:t>
            </a:r>
            <a:endParaRPr kumimoji="1" lang="en-US" altLang="zh-CN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77771" y="2224173"/>
            <a:ext cx="89459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Dựa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đâu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khẳng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rằng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: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Ếch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ngồi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đáy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giếng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Thầy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bói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voi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cái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hạn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hẹp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đồng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Chó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sói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chiên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con,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tình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huống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hiểm</a:t>
            </a:r>
            <a:r>
              <a:rPr kumimoji="1" lang="en-US" altLang="zh-CN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nghèo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đều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truyện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ngụ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ngôn</a:t>
            </a:r>
            <a:r>
              <a:rPr kumimoji="1"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?</a:t>
            </a:r>
            <a:endParaRPr kumimoji="1" lang="zh-CN" altLang="en-US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34" descr="C:\Users\Administrator\Desktop\408baa8ae0a10fbcc55019899fbfcc66.png408baa8ae0a10fbcc55019899fbfcc66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209478" y="1891431"/>
            <a:ext cx="1669415" cy="81419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989557" y="306883"/>
            <a:ext cx="1488214" cy="1223743"/>
          </a:xfrm>
          <a:prstGeom prst="rect">
            <a:avLst/>
          </a:prstGeom>
        </p:spPr>
      </p:pic>
      <p:pic>
        <p:nvPicPr>
          <p:cNvPr id="3" name="图片 2" descr="图片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235" y="2475230"/>
            <a:ext cx="1867536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24830" y="564515"/>
            <a:ext cx="9236693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en-US" altLang="zh-CN" sz="2800" b="1" u="sng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2800" b="1" u="sng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u="sng" dirty="0" err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kumimoji="1" lang="en-US" altLang="zh-CN" sz="2800" b="1" u="sng" dirty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u="sng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5b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rèn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khả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thưởng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nói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vị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dí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dỏm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nói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28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kumimoji="1" lang="en-US" altLang="zh-CN" sz="28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 </a:t>
            </a:r>
            <a:endParaRPr kumimoji="1" lang="zh-CN" altLang="en-US" sz="28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 descr="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5054" y="564515"/>
            <a:ext cx="657225" cy="1409700"/>
          </a:xfrm>
          <a:prstGeom prst="rect">
            <a:avLst/>
          </a:prstGeom>
        </p:spPr>
      </p:pic>
      <p:pic>
        <p:nvPicPr>
          <p:cNvPr id="11" name="图片 10" descr="图片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30" y="4161790"/>
            <a:ext cx="3215640" cy="2364105"/>
          </a:xfrm>
          <a:prstGeom prst="rect">
            <a:avLst/>
          </a:prstGeom>
        </p:spPr>
      </p:pic>
      <p:pic>
        <p:nvPicPr>
          <p:cNvPr id="33" name="图片 32" descr="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55" y="769620"/>
            <a:ext cx="1332230" cy="9994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A720A77-43E3-4CD6-9D90-DA325404F92C}"/>
              </a:ext>
            </a:extLst>
          </p:cNvPr>
          <p:cNvSpPr/>
          <p:nvPr/>
        </p:nvSpPr>
        <p:spPr>
          <a:xfrm>
            <a:off x="5864836" y="1781398"/>
            <a:ext cx="2852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 niệm</a:t>
            </a:r>
          </a:p>
        </p:txBody>
      </p:sp>
      <p:pic>
        <p:nvPicPr>
          <p:cNvPr id="19" name="图片 13" descr="C:\Users\Administrator\Desktop\3a87d5d65ea40f1894161d566048c99a.png3a87d5d65ea40f1894161d566048c99a">
            <a:extLst>
              <a:ext uri="{FF2B5EF4-FFF2-40B4-BE49-F238E27FC236}">
                <a16:creationId xmlns="" xmlns:a16="http://schemas.microsoft.com/office/drawing/2014/main" id="{D06B6D94-D6CB-4728-9C2D-91116F4074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578160" y="2933442"/>
            <a:ext cx="1148080" cy="1090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6">
            <a:extLst>
              <a:ext uri="{FF2B5EF4-FFF2-40B4-BE49-F238E27FC236}">
                <a16:creationId xmlns="" xmlns:a16="http://schemas.microsoft.com/office/drawing/2014/main" id="{730BE4E0-5B97-414B-BD53-0FBE5B2E5575}"/>
              </a:ext>
            </a:extLst>
          </p:cNvPr>
          <p:cNvSpPr txBox="1"/>
          <p:nvPr/>
        </p:nvSpPr>
        <p:spPr>
          <a:xfrm>
            <a:off x="736275" y="3167651"/>
            <a:ext cx="694690" cy="708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01</a:t>
            </a:r>
          </a:p>
        </p:txBody>
      </p:sp>
      <p:sp>
        <p:nvSpPr>
          <p:cNvPr id="21" name="文本框 19">
            <a:extLst>
              <a:ext uri="{FF2B5EF4-FFF2-40B4-BE49-F238E27FC236}">
                <a16:creationId xmlns="" xmlns:a16="http://schemas.microsoft.com/office/drawing/2014/main" id="{F5207777-9436-4D1C-8E36-D7A9E7720A6E}"/>
              </a:ext>
            </a:extLst>
          </p:cNvPr>
          <p:cNvSpPr txBox="1"/>
          <p:nvPr/>
        </p:nvSpPr>
        <p:spPr>
          <a:xfrm>
            <a:off x="1941073" y="3053385"/>
            <a:ext cx="389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20" descr="C:\Users\Administrator\Desktop\3a87d5d65ea40f1894161d566048c99a.png3a87d5d65ea40f1894161d566048c99a">
            <a:extLst>
              <a:ext uri="{FF2B5EF4-FFF2-40B4-BE49-F238E27FC236}">
                <a16:creationId xmlns="" xmlns:a16="http://schemas.microsoft.com/office/drawing/2014/main" id="{B5C59D37-009C-4B2E-9631-AB5FBFF2B1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344701" y="2997734"/>
            <a:ext cx="1148080" cy="1090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1">
            <a:extLst>
              <a:ext uri="{FF2B5EF4-FFF2-40B4-BE49-F238E27FC236}">
                <a16:creationId xmlns="" xmlns:a16="http://schemas.microsoft.com/office/drawing/2014/main" id="{7B65E675-53D9-4D0F-9480-4D124BED4772}"/>
              </a:ext>
            </a:extLst>
          </p:cNvPr>
          <p:cNvSpPr txBox="1"/>
          <p:nvPr/>
        </p:nvSpPr>
        <p:spPr>
          <a:xfrm>
            <a:off x="6516151" y="3225699"/>
            <a:ext cx="697865" cy="708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02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="" xmlns:a16="http://schemas.microsoft.com/office/drawing/2014/main" id="{8EA7B3E6-D1A7-4039-8411-49610BAEC03D}"/>
              </a:ext>
            </a:extLst>
          </p:cNvPr>
          <p:cNvSpPr txBox="1"/>
          <p:nvPr/>
        </p:nvSpPr>
        <p:spPr>
          <a:xfrm>
            <a:off x="7741482" y="2896868"/>
            <a:ext cx="4141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图片 20" descr="C:\Users\Administrator\Desktop\3a87d5d65ea40f1894161d566048c99a.png3a87d5d65ea40f1894161d566048c99a">
            <a:extLst>
              <a:ext uri="{FF2B5EF4-FFF2-40B4-BE49-F238E27FC236}">
                <a16:creationId xmlns="" xmlns:a16="http://schemas.microsoft.com/office/drawing/2014/main" id="{B45BABA1-D6C2-4B49-B9B6-84932DBB17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524271" y="4975621"/>
            <a:ext cx="1148080" cy="1090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21">
            <a:extLst>
              <a:ext uri="{FF2B5EF4-FFF2-40B4-BE49-F238E27FC236}">
                <a16:creationId xmlns="" xmlns:a16="http://schemas.microsoft.com/office/drawing/2014/main" id="{5BA5C78F-991A-474A-B5ED-30306227EA77}"/>
              </a:ext>
            </a:extLst>
          </p:cNvPr>
          <p:cNvSpPr txBox="1"/>
          <p:nvPr/>
        </p:nvSpPr>
        <p:spPr>
          <a:xfrm>
            <a:off x="3695721" y="520358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03</a:t>
            </a:r>
            <a:endParaRPr kumimoji="1" lang="en-US" altLang="zh-C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文本框 22">
            <a:extLst>
              <a:ext uri="{FF2B5EF4-FFF2-40B4-BE49-F238E27FC236}">
                <a16:creationId xmlns="" xmlns:a16="http://schemas.microsoft.com/office/drawing/2014/main" id="{7F452CC9-7A46-4AB9-BC9E-335233D1BAE9}"/>
              </a:ext>
            </a:extLst>
          </p:cNvPr>
          <p:cNvSpPr txBox="1"/>
          <p:nvPr/>
        </p:nvSpPr>
        <p:spPr>
          <a:xfrm>
            <a:off x="4921052" y="5124644"/>
            <a:ext cx="4141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874657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2" grpId="0"/>
      <p:bldP spid="20" grpId="0"/>
      <p:bldP spid="21" grpId="0"/>
      <p:bldP spid="24" grpId="0"/>
      <p:bldP spid="25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260" y="-116351"/>
            <a:ext cx="12240260" cy="68649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1189" y="646870"/>
            <a:ext cx="87108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en-US" altLang="zh-CN" sz="3600" b="1" u="sng" dirty="0" err="1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3600" b="1" u="sng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u="sng" dirty="0" err="1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kumimoji="1" lang="en-US" altLang="zh-CN" sz="3600" b="1" u="sng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6</a:t>
            </a:r>
            <a:r>
              <a:rPr kumimoji="1" lang="en-US" altLang="zh-CN" sz="3600" b="1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kumimoji="1" lang="en-US" altLang="zh-CN" sz="3600" b="1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</a:t>
            </a:r>
            <a:r>
              <a:rPr kumimoji="1" lang="en-US" altLang="zh-CN" sz="3600" b="1" dirty="0" err="1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ột</a:t>
            </a:r>
            <a:r>
              <a:rPr kumimoji="1" lang="en-US" altLang="zh-CN" sz="3600" b="1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kumimoji="1" lang="en-US" altLang="zh-CN" sz="3600" b="1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</a:t>
            </a:r>
            <a:r>
              <a:rPr kumimoji="1" lang="en-US" altLang="zh-CN" sz="3600" b="1" dirty="0" err="1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ưu</a:t>
            </a:r>
            <a:r>
              <a:rPr kumimoji="1" lang="en-US" altLang="zh-CN" sz="3600" b="1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ý </a:t>
            </a:r>
            <a:r>
              <a:rPr kumimoji="1" lang="en-US" altLang="zh-CN" sz="3600" b="1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1" lang="en-US" altLang="zh-CN" sz="3600" b="1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kumimoji="1" lang="en-US" altLang="zh-CN" sz="3600" b="1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kumimoji="1" lang="en-US" altLang="zh-CN" sz="3600" b="1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dấu</a:t>
            </a:r>
            <a:r>
              <a:rPr kumimoji="1" lang="en-US" altLang="zh-CN" sz="3600" b="1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chấm</a:t>
            </a:r>
            <a:r>
              <a:rPr kumimoji="1" lang="en-US" altLang="zh-CN" sz="3600" b="1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lửng</a:t>
            </a:r>
            <a:endParaRPr kumimoji="1" lang="zh-CN" altLang="en-US" sz="3600" b="1" dirty="0">
              <a:ln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 descr="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7830" y="564515"/>
            <a:ext cx="1314450" cy="1409700"/>
          </a:xfrm>
          <a:prstGeom prst="rect">
            <a:avLst/>
          </a:prstGeom>
        </p:spPr>
      </p:pic>
      <p:pic>
        <p:nvPicPr>
          <p:cNvPr id="33" name="图片 32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55" y="769620"/>
            <a:ext cx="1332230" cy="999490"/>
          </a:xfrm>
          <a:prstGeom prst="rect">
            <a:avLst/>
          </a:prstGeom>
        </p:spPr>
      </p:pic>
      <p:pic>
        <p:nvPicPr>
          <p:cNvPr id="15" name="图片 1" descr="5e63b5e329604">
            <a:extLst>
              <a:ext uri="{FF2B5EF4-FFF2-40B4-BE49-F238E27FC236}">
                <a16:creationId xmlns="" xmlns:a16="http://schemas.microsoft.com/office/drawing/2014/main" id="{7EED0379-F231-4F7D-BA0F-4A67374E8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71" y="2906038"/>
            <a:ext cx="2637203" cy="3292832"/>
          </a:xfrm>
          <a:prstGeom prst="rect">
            <a:avLst/>
          </a:prstGeom>
        </p:spPr>
      </p:pic>
      <p:sp>
        <p:nvSpPr>
          <p:cNvPr id="17" name="任意多边形 4">
            <a:extLst>
              <a:ext uri="{FF2B5EF4-FFF2-40B4-BE49-F238E27FC236}">
                <a16:creationId xmlns="" xmlns:a16="http://schemas.microsoft.com/office/drawing/2014/main" id="{93A8EDAB-8325-45A3-9A0B-09CA5408C585}"/>
              </a:ext>
            </a:extLst>
          </p:cNvPr>
          <p:cNvSpPr/>
          <p:nvPr/>
        </p:nvSpPr>
        <p:spPr>
          <a:xfrm rot="16200000">
            <a:off x="7568089" y="-769620"/>
            <a:ext cx="885190" cy="5962650"/>
          </a:xfrm>
          <a:custGeom>
            <a:avLst/>
            <a:gdLst>
              <a:gd name="adj" fmla="val 25000"/>
              <a:gd name="maxAdj" fmla="*/ 50000 h ss"/>
              <a:gd name="a" fmla="pin 0 adj maxAdj"/>
              <a:gd name="y1" fmla="*/ ss a 200000"/>
              <a:gd name="y2" fmla="+- y1 y1 0"/>
              <a:gd name="y3" fmla="+- b 0 y1"/>
            </a:gdLst>
            <a:ahLst/>
            <a:cxnLst>
              <a:cxn ang="3">
                <a:pos x="hc" y="y2"/>
              </a:cxn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2" h="9390">
                <a:moveTo>
                  <a:pt x="511" y="0"/>
                </a:moveTo>
                <a:cubicBezTo>
                  <a:pt x="793" y="0"/>
                  <a:pt x="1022" y="57"/>
                  <a:pt x="1022" y="128"/>
                </a:cubicBezTo>
                <a:lnTo>
                  <a:pt x="1022" y="958"/>
                </a:lnTo>
                <a:cubicBezTo>
                  <a:pt x="1022" y="980"/>
                  <a:pt x="1000" y="1001"/>
                  <a:pt x="960" y="1019"/>
                </a:cubicBezTo>
                <a:lnTo>
                  <a:pt x="950" y="1024"/>
                </a:lnTo>
                <a:lnTo>
                  <a:pt x="950" y="8704"/>
                </a:lnTo>
                <a:lnTo>
                  <a:pt x="950" y="8722"/>
                </a:lnTo>
                <a:lnTo>
                  <a:pt x="950" y="8722"/>
                </a:lnTo>
                <a:lnTo>
                  <a:pt x="949" y="8739"/>
                </a:lnTo>
                <a:cubicBezTo>
                  <a:pt x="938" y="9102"/>
                  <a:pt x="746" y="9390"/>
                  <a:pt x="511" y="9390"/>
                </a:cubicBezTo>
                <a:cubicBezTo>
                  <a:pt x="275" y="9390"/>
                  <a:pt x="83" y="9102"/>
                  <a:pt x="72" y="8739"/>
                </a:cubicBezTo>
                <a:lnTo>
                  <a:pt x="71" y="8722"/>
                </a:lnTo>
                <a:lnTo>
                  <a:pt x="71" y="8722"/>
                </a:lnTo>
                <a:lnTo>
                  <a:pt x="71" y="8704"/>
                </a:lnTo>
                <a:lnTo>
                  <a:pt x="71" y="1023"/>
                </a:lnTo>
                <a:lnTo>
                  <a:pt x="62" y="1019"/>
                </a:lnTo>
                <a:cubicBezTo>
                  <a:pt x="22" y="1001"/>
                  <a:pt x="0" y="980"/>
                  <a:pt x="0" y="958"/>
                </a:cubicBezTo>
                <a:lnTo>
                  <a:pt x="0" y="128"/>
                </a:lnTo>
                <a:cubicBezTo>
                  <a:pt x="0" y="57"/>
                  <a:pt x="229" y="0"/>
                  <a:pt x="511" y="0"/>
                </a:cubicBezTo>
                <a:close/>
              </a:path>
            </a:pathLst>
          </a:custGeom>
          <a:solidFill>
            <a:srgbClr val="9BD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任意多边形 5">
            <a:extLst>
              <a:ext uri="{FF2B5EF4-FFF2-40B4-BE49-F238E27FC236}">
                <a16:creationId xmlns="" xmlns:a16="http://schemas.microsoft.com/office/drawing/2014/main" id="{C5F428F4-1B18-4202-93B4-DF67678704D4}"/>
              </a:ext>
            </a:extLst>
          </p:cNvPr>
          <p:cNvSpPr/>
          <p:nvPr/>
        </p:nvSpPr>
        <p:spPr>
          <a:xfrm rot="16200000">
            <a:off x="7810133" y="523766"/>
            <a:ext cx="980222" cy="5962650"/>
          </a:xfrm>
          <a:custGeom>
            <a:avLst/>
            <a:gdLst>
              <a:gd name="adj" fmla="val 25000"/>
              <a:gd name="maxAdj" fmla="*/ 50000 h ss"/>
              <a:gd name="a" fmla="pin 0 adj maxAdj"/>
              <a:gd name="y1" fmla="*/ ss a 200000"/>
              <a:gd name="y2" fmla="+- y1 y1 0"/>
              <a:gd name="y3" fmla="+- b 0 y1"/>
            </a:gdLst>
            <a:ahLst/>
            <a:cxnLst>
              <a:cxn ang="3">
                <a:pos x="hc" y="y2"/>
              </a:cxn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2" h="9390">
                <a:moveTo>
                  <a:pt x="511" y="0"/>
                </a:moveTo>
                <a:cubicBezTo>
                  <a:pt x="793" y="0"/>
                  <a:pt x="1022" y="57"/>
                  <a:pt x="1022" y="128"/>
                </a:cubicBezTo>
                <a:lnTo>
                  <a:pt x="1022" y="958"/>
                </a:lnTo>
                <a:cubicBezTo>
                  <a:pt x="1022" y="980"/>
                  <a:pt x="1000" y="1001"/>
                  <a:pt x="960" y="1019"/>
                </a:cubicBezTo>
                <a:lnTo>
                  <a:pt x="950" y="1024"/>
                </a:lnTo>
                <a:lnTo>
                  <a:pt x="950" y="8704"/>
                </a:lnTo>
                <a:lnTo>
                  <a:pt x="950" y="8722"/>
                </a:lnTo>
                <a:lnTo>
                  <a:pt x="950" y="8722"/>
                </a:lnTo>
                <a:lnTo>
                  <a:pt x="949" y="8739"/>
                </a:lnTo>
                <a:cubicBezTo>
                  <a:pt x="938" y="9102"/>
                  <a:pt x="746" y="9390"/>
                  <a:pt x="511" y="9390"/>
                </a:cubicBezTo>
                <a:cubicBezTo>
                  <a:pt x="275" y="9390"/>
                  <a:pt x="83" y="9102"/>
                  <a:pt x="72" y="8739"/>
                </a:cubicBezTo>
                <a:lnTo>
                  <a:pt x="71" y="8722"/>
                </a:lnTo>
                <a:lnTo>
                  <a:pt x="71" y="8722"/>
                </a:lnTo>
                <a:lnTo>
                  <a:pt x="71" y="8704"/>
                </a:lnTo>
                <a:lnTo>
                  <a:pt x="71" y="1023"/>
                </a:lnTo>
                <a:lnTo>
                  <a:pt x="62" y="1019"/>
                </a:lnTo>
                <a:cubicBezTo>
                  <a:pt x="22" y="1001"/>
                  <a:pt x="0" y="980"/>
                  <a:pt x="0" y="958"/>
                </a:cubicBezTo>
                <a:lnTo>
                  <a:pt x="0" y="128"/>
                </a:lnTo>
                <a:cubicBezTo>
                  <a:pt x="0" y="57"/>
                  <a:pt x="229" y="0"/>
                  <a:pt x="511" y="0"/>
                </a:cubicBezTo>
                <a:close/>
              </a:path>
            </a:pathLst>
          </a:custGeom>
          <a:solidFill>
            <a:srgbClr val="9BD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任意多边形 6">
            <a:extLst>
              <a:ext uri="{FF2B5EF4-FFF2-40B4-BE49-F238E27FC236}">
                <a16:creationId xmlns="" xmlns:a16="http://schemas.microsoft.com/office/drawing/2014/main" id="{986533E0-5933-432E-86A5-B425C217A4E4}"/>
              </a:ext>
            </a:extLst>
          </p:cNvPr>
          <p:cNvSpPr/>
          <p:nvPr/>
        </p:nvSpPr>
        <p:spPr>
          <a:xfrm rot="16200000">
            <a:off x="8237328" y="1870074"/>
            <a:ext cx="830997" cy="5962650"/>
          </a:xfrm>
          <a:custGeom>
            <a:avLst/>
            <a:gdLst>
              <a:gd name="adj" fmla="val 25000"/>
              <a:gd name="maxAdj" fmla="*/ 50000 h ss"/>
              <a:gd name="a" fmla="pin 0 adj maxAdj"/>
              <a:gd name="y1" fmla="*/ ss a 200000"/>
              <a:gd name="y2" fmla="+- y1 y1 0"/>
              <a:gd name="y3" fmla="+- b 0 y1"/>
            </a:gdLst>
            <a:ahLst/>
            <a:cxnLst>
              <a:cxn ang="3">
                <a:pos x="hc" y="y2"/>
              </a:cxn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2" h="9390">
                <a:moveTo>
                  <a:pt x="511" y="0"/>
                </a:moveTo>
                <a:cubicBezTo>
                  <a:pt x="793" y="0"/>
                  <a:pt x="1022" y="57"/>
                  <a:pt x="1022" y="128"/>
                </a:cubicBezTo>
                <a:lnTo>
                  <a:pt x="1022" y="958"/>
                </a:lnTo>
                <a:cubicBezTo>
                  <a:pt x="1022" y="980"/>
                  <a:pt x="1000" y="1001"/>
                  <a:pt x="960" y="1019"/>
                </a:cubicBezTo>
                <a:lnTo>
                  <a:pt x="950" y="1024"/>
                </a:lnTo>
                <a:lnTo>
                  <a:pt x="950" y="8704"/>
                </a:lnTo>
                <a:lnTo>
                  <a:pt x="950" y="8722"/>
                </a:lnTo>
                <a:lnTo>
                  <a:pt x="950" y="8722"/>
                </a:lnTo>
                <a:lnTo>
                  <a:pt x="949" y="8739"/>
                </a:lnTo>
                <a:cubicBezTo>
                  <a:pt x="938" y="9102"/>
                  <a:pt x="746" y="9390"/>
                  <a:pt x="511" y="9390"/>
                </a:cubicBezTo>
                <a:cubicBezTo>
                  <a:pt x="275" y="9390"/>
                  <a:pt x="83" y="9102"/>
                  <a:pt x="72" y="8739"/>
                </a:cubicBezTo>
                <a:lnTo>
                  <a:pt x="71" y="8722"/>
                </a:lnTo>
                <a:lnTo>
                  <a:pt x="71" y="8722"/>
                </a:lnTo>
                <a:lnTo>
                  <a:pt x="71" y="8704"/>
                </a:lnTo>
                <a:lnTo>
                  <a:pt x="71" y="1023"/>
                </a:lnTo>
                <a:lnTo>
                  <a:pt x="62" y="1019"/>
                </a:lnTo>
                <a:cubicBezTo>
                  <a:pt x="22" y="1001"/>
                  <a:pt x="0" y="980"/>
                  <a:pt x="0" y="958"/>
                </a:cubicBezTo>
                <a:lnTo>
                  <a:pt x="0" y="128"/>
                </a:lnTo>
                <a:cubicBezTo>
                  <a:pt x="0" y="57"/>
                  <a:pt x="229" y="0"/>
                  <a:pt x="511" y="0"/>
                </a:cubicBezTo>
                <a:close/>
              </a:path>
            </a:pathLst>
          </a:custGeom>
          <a:solidFill>
            <a:srgbClr val="9BD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0" name="文本框 9">
            <a:extLst>
              <a:ext uri="{FF2B5EF4-FFF2-40B4-BE49-F238E27FC236}">
                <a16:creationId xmlns="" xmlns:a16="http://schemas.microsoft.com/office/drawing/2014/main" id="{6AFFDA94-8206-4BB2-BBA2-36ACF008D6B5}"/>
              </a:ext>
            </a:extLst>
          </p:cNvPr>
          <p:cNvSpPr txBox="1"/>
          <p:nvPr/>
        </p:nvSpPr>
        <p:spPr>
          <a:xfrm>
            <a:off x="5130959" y="2040255"/>
            <a:ext cx="674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汉仪时光体W" panose="00020600040101010101" charset="-122"/>
                <a:ea typeface="汉仪时光体W" panose="00020600040101010101" charset="-122"/>
              </a:rPr>
              <a:t>01</a:t>
            </a:r>
          </a:p>
        </p:txBody>
      </p:sp>
      <p:sp>
        <p:nvSpPr>
          <p:cNvPr id="21" name="文本框 11">
            <a:extLst>
              <a:ext uri="{FF2B5EF4-FFF2-40B4-BE49-F238E27FC236}">
                <a16:creationId xmlns="" xmlns:a16="http://schemas.microsoft.com/office/drawing/2014/main" id="{F1BE9BB0-0C57-4CF9-8276-8F2BEE39C67E}"/>
              </a:ext>
            </a:extLst>
          </p:cNvPr>
          <p:cNvSpPr txBox="1"/>
          <p:nvPr/>
        </p:nvSpPr>
        <p:spPr>
          <a:xfrm>
            <a:off x="5379244" y="3039110"/>
            <a:ext cx="674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bg1"/>
                </a:solidFill>
                <a:latin typeface="汉仪时光体W" panose="00020600040101010101" charset="-122"/>
                <a:ea typeface="汉仪时光体W" panose="00020600040101010101" charset="-122"/>
              </a:rPr>
              <a:t>02</a:t>
            </a:r>
          </a:p>
        </p:txBody>
      </p:sp>
      <p:sp>
        <p:nvSpPr>
          <p:cNvPr id="22" name="文本框 12">
            <a:extLst>
              <a:ext uri="{FF2B5EF4-FFF2-40B4-BE49-F238E27FC236}">
                <a16:creationId xmlns="" xmlns:a16="http://schemas.microsoft.com/office/drawing/2014/main" id="{ED574EFF-A214-430E-BFFB-10C80BABD04A}"/>
              </a:ext>
            </a:extLst>
          </p:cNvPr>
          <p:cNvSpPr txBox="1"/>
          <p:nvPr/>
        </p:nvSpPr>
        <p:spPr>
          <a:xfrm>
            <a:off x="5732462" y="4470826"/>
            <a:ext cx="674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bg1"/>
                </a:solidFill>
                <a:latin typeface="汉仪时光体W" panose="00020600040101010101" charset="-122"/>
                <a:ea typeface="汉仪时光体W" panose="00020600040101010101" charset="-122"/>
              </a:rPr>
              <a:t>03</a:t>
            </a:r>
          </a:p>
        </p:txBody>
      </p:sp>
      <p:sp>
        <p:nvSpPr>
          <p:cNvPr id="23" name="文本框 69">
            <a:extLst>
              <a:ext uri="{FF2B5EF4-FFF2-40B4-BE49-F238E27FC236}">
                <a16:creationId xmlns="" xmlns:a16="http://schemas.microsoft.com/office/drawing/2014/main" id="{83465948-3278-4D5A-BBDB-58A0FE230DD7}"/>
              </a:ext>
            </a:extLst>
          </p:cNvPr>
          <p:cNvSpPr txBox="1"/>
          <p:nvPr/>
        </p:nvSpPr>
        <p:spPr>
          <a:xfrm>
            <a:off x="5773101" y="1780825"/>
            <a:ext cx="532050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6">
            <a:extLst>
              <a:ext uri="{FF2B5EF4-FFF2-40B4-BE49-F238E27FC236}">
                <a16:creationId xmlns="" xmlns:a16="http://schemas.microsoft.com/office/drawing/2014/main" id="{D46B5155-6EB4-460A-9001-664243D0A6D5}"/>
              </a:ext>
            </a:extLst>
          </p:cNvPr>
          <p:cNvSpPr txBox="1"/>
          <p:nvPr/>
        </p:nvSpPr>
        <p:spPr>
          <a:xfrm>
            <a:off x="6182993" y="3114929"/>
            <a:ext cx="4939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文本框 28">
            <a:extLst>
              <a:ext uri="{FF2B5EF4-FFF2-40B4-BE49-F238E27FC236}">
                <a16:creationId xmlns="" xmlns:a16="http://schemas.microsoft.com/office/drawing/2014/main" id="{E1078233-52CD-48F1-8B39-36B8836ED1E8}"/>
              </a:ext>
            </a:extLst>
          </p:cNvPr>
          <p:cNvSpPr txBox="1"/>
          <p:nvPr/>
        </p:nvSpPr>
        <p:spPr>
          <a:xfrm>
            <a:off x="6461918" y="4435396"/>
            <a:ext cx="4939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14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600"/>
                            </p:stCondLst>
                            <p:childTnLst>
                              <p:par>
                                <p:cTn id="1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 animBg="1"/>
      <p:bldP spid="18" grpId="0" animBg="1"/>
      <p:bldP spid="19" grpId="0" animBg="1"/>
      <p:bldP spid="23" grpId="0" animBg="1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6654" y="-3023769"/>
            <a:ext cx="17563528" cy="98505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0802" y="441454"/>
            <a:ext cx="939538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en-US" altLang="zh-CN" sz="3600" b="1" u="sng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3600" b="1" u="sng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u="sng" dirty="0" err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kumimoji="1" lang="en-US" altLang="zh-CN" sz="3600" b="1" u="sng" dirty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u="sng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7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sâu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nhất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mà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rút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sau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truyện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ngụ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ngôn</a:t>
            </a:r>
            <a:r>
              <a:rPr kumimoji="1" lang="en-US" altLang="zh-CN" sz="3600" b="1" dirty="0" smtClean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 descr="1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054" y="564515"/>
            <a:ext cx="657225" cy="1409700"/>
          </a:xfrm>
          <a:prstGeom prst="rect">
            <a:avLst/>
          </a:prstGeom>
        </p:spPr>
      </p:pic>
      <p:pic>
        <p:nvPicPr>
          <p:cNvPr id="11" name="图片 10" descr="图片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6494" y="4161790"/>
            <a:ext cx="1876875" cy="2364105"/>
          </a:xfrm>
          <a:prstGeom prst="rect">
            <a:avLst/>
          </a:prstGeom>
        </p:spPr>
      </p:pic>
      <p:pic>
        <p:nvPicPr>
          <p:cNvPr id="33" name="图片 32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55" y="769620"/>
            <a:ext cx="1332230" cy="999490"/>
          </a:xfrm>
          <a:prstGeom prst="rect">
            <a:avLst/>
          </a:prstGeom>
        </p:spPr>
      </p:pic>
      <p:cxnSp>
        <p:nvCxnSpPr>
          <p:cNvPr id="13" name="Straight Connector 21">
            <a:extLst>
              <a:ext uri="{FF2B5EF4-FFF2-40B4-BE49-F238E27FC236}">
                <a16:creationId xmlns="" xmlns:a16="http://schemas.microsoft.com/office/drawing/2014/main" id="{F969664B-48D3-4520-8B13-F0550BFCF4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14917" y="3252624"/>
            <a:ext cx="1143074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Group 5">
            <a:extLst>
              <a:ext uri="{FF2B5EF4-FFF2-40B4-BE49-F238E27FC236}">
                <a16:creationId xmlns="" xmlns:a16="http://schemas.microsoft.com/office/drawing/2014/main" id="{00FBB5F3-36FC-4AC5-B338-D398425DF173}"/>
              </a:ext>
            </a:extLst>
          </p:cNvPr>
          <p:cNvGrpSpPr/>
          <p:nvPr/>
        </p:nvGrpSpPr>
        <p:grpSpPr>
          <a:xfrm>
            <a:off x="3077626" y="5044235"/>
            <a:ext cx="1192668" cy="1200329"/>
            <a:chOff x="6420131" y="3715897"/>
            <a:chExt cx="1192668" cy="1200329"/>
          </a:xfrm>
        </p:grpSpPr>
        <p:sp>
          <p:nvSpPr>
            <p:cNvPr id="15" name="Rounded Rectangle 26">
              <a:extLst>
                <a:ext uri="{FF2B5EF4-FFF2-40B4-BE49-F238E27FC236}">
                  <a16:creationId xmlns="" xmlns:a16="http://schemas.microsoft.com/office/drawing/2014/main" id="{95BDBA30-8AE3-4CA2-A0EE-4DD756573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0131" y="3749417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22">
              <a:extLst>
                <a:ext uri="{FF2B5EF4-FFF2-40B4-BE49-F238E27FC236}">
                  <a16:creationId xmlns="" xmlns:a16="http://schemas.microsoft.com/office/drawing/2014/main" id="{EFBAED31-CC6A-4776-8B6E-405A9BEE3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0154" y="3715897"/>
              <a:ext cx="77172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id-ID" sz="7200" b="1" kern="0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nb-NO" altLang="id-ID" sz="7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1917B83-43CD-46E1-AC83-EFC8A2491FDB}"/>
              </a:ext>
            </a:extLst>
          </p:cNvPr>
          <p:cNvGrpSpPr/>
          <p:nvPr/>
        </p:nvGrpSpPr>
        <p:grpSpPr>
          <a:xfrm>
            <a:off x="2656685" y="3955203"/>
            <a:ext cx="1192668" cy="1214773"/>
            <a:chOff x="5999190" y="2626865"/>
            <a:chExt cx="1192668" cy="1214773"/>
          </a:xfrm>
        </p:grpSpPr>
        <p:sp>
          <p:nvSpPr>
            <p:cNvPr id="19" name="Rounded Rectangle 25">
              <a:extLst>
                <a:ext uri="{FF2B5EF4-FFF2-40B4-BE49-F238E27FC236}">
                  <a16:creationId xmlns="" xmlns:a16="http://schemas.microsoft.com/office/drawing/2014/main" id="{DA7F19C3-3A18-479B-86EC-33C3D7F80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190" y="2626865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rgbClr val="FFDD13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="" xmlns:a16="http://schemas.microsoft.com/office/drawing/2014/main" id="{2E05FD74-402F-45ED-9999-0F780F402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9130" y="2641309"/>
              <a:ext cx="77172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id-ID" sz="7200" b="1" kern="0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nb-NO" altLang="id-ID" sz="7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7">
            <a:extLst>
              <a:ext uri="{FF2B5EF4-FFF2-40B4-BE49-F238E27FC236}">
                <a16:creationId xmlns="" xmlns:a16="http://schemas.microsoft.com/office/drawing/2014/main" id="{51AC6B57-6073-4513-85E1-E2129DD1BC3F}"/>
              </a:ext>
            </a:extLst>
          </p:cNvPr>
          <p:cNvGrpSpPr/>
          <p:nvPr/>
        </p:nvGrpSpPr>
        <p:grpSpPr>
          <a:xfrm>
            <a:off x="2060355" y="2794130"/>
            <a:ext cx="1192668" cy="1223630"/>
            <a:chOff x="5402860" y="1465792"/>
            <a:chExt cx="1192668" cy="1223630"/>
          </a:xfrm>
        </p:grpSpPr>
        <p:sp>
          <p:nvSpPr>
            <p:cNvPr id="22" name="Rounded Rectangle 27">
              <a:extLst>
                <a:ext uri="{FF2B5EF4-FFF2-40B4-BE49-F238E27FC236}">
                  <a16:creationId xmlns="" xmlns:a16="http://schemas.microsoft.com/office/drawing/2014/main" id="{26F04B31-21AB-4DA7-ABF5-988C3A2116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84149">
              <a:off x="5402860" y="1566869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rgbClr val="FAAF3B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="" xmlns:a16="http://schemas.microsoft.com/office/drawing/2014/main" id="{44204260-B222-4151-9D65-BBE97C69A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681241">
              <a:off x="5692174" y="1465792"/>
              <a:ext cx="77172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id-ID" sz="7200" b="1" kern="0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nb-NO" altLang="id-ID" sz="7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Straight Connector 52">
            <a:extLst>
              <a:ext uri="{FF2B5EF4-FFF2-40B4-BE49-F238E27FC236}">
                <a16:creationId xmlns="" xmlns:a16="http://schemas.microsoft.com/office/drawing/2014/main" id="{8421C1C7-0971-4FEE-8B3B-2539FBB555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49353" y="4546739"/>
            <a:ext cx="1143074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矩形 14">
            <a:extLst>
              <a:ext uri="{FF2B5EF4-FFF2-40B4-BE49-F238E27FC236}">
                <a16:creationId xmlns="" xmlns:a16="http://schemas.microsoft.com/office/drawing/2014/main" id="{0ED278AE-6087-4E7A-884B-2605B3AC4A6F}"/>
              </a:ext>
            </a:extLst>
          </p:cNvPr>
          <p:cNvSpPr/>
          <p:nvPr/>
        </p:nvSpPr>
        <p:spPr>
          <a:xfrm>
            <a:off x="4420890" y="2298517"/>
            <a:ext cx="7231199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矩形 17">
            <a:extLst>
              <a:ext uri="{FF2B5EF4-FFF2-40B4-BE49-F238E27FC236}">
                <a16:creationId xmlns="" xmlns:a16="http://schemas.microsoft.com/office/drawing/2014/main" id="{7F07DD4A-B4FE-47DD-87CB-642ADA45AEE8}"/>
              </a:ext>
            </a:extLst>
          </p:cNvPr>
          <p:cNvSpPr/>
          <p:nvPr/>
        </p:nvSpPr>
        <p:spPr>
          <a:xfrm>
            <a:off x="5016523" y="3394294"/>
            <a:ext cx="6541897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cxnSp>
        <p:nvCxnSpPr>
          <p:cNvPr id="31" name="Straight Connector 52">
            <a:extLst>
              <a:ext uri="{FF2B5EF4-FFF2-40B4-BE49-F238E27FC236}">
                <a16:creationId xmlns="" xmlns:a16="http://schemas.microsoft.com/office/drawing/2014/main" id="{0144E2B9-1FBA-4BF4-A568-B6580FAE91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44986" y="5600554"/>
            <a:ext cx="1143074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矩形 21">
            <a:extLst>
              <a:ext uri="{FF2B5EF4-FFF2-40B4-BE49-F238E27FC236}">
                <a16:creationId xmlns="" xmlns:a16="http://schemas.microsoft.com/office/drawing/2014/main" id="{532FF732-761E-4275-AECB-BE1DD6909C05}"/>
              </a:ext>
            </a:extLst>
          </p:cNvPr>
          <p:cNvSpPr/>
          <p:nvPr/>
        </p:nvSpPr>
        <p:spPr>
          <a:xfrm>
            <a:off x="5686817" y="4910204"/>
            <a:ext cx="5022936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23">
            <a:extLst>
              <a:ext uri="{FF2B5EF4-FFF2-40B4-BE49-F238E27FC236}">
                <a16:creationId xmlns="" xmlns:a16="http://schemas.microsoft.com/office/drawing/2014/main" id="{06F844BF-0744-4DAC-9DE1-6853B29B7E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8" t="10653" r="9637" b="65212"/>
          <a:stretch/>
        </p:blipFill>
        <p:spPr>
          <a:xfrm>
            <a:off x="396676" y="4641426"/>
            <a:ext cx="2257064" cy="16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3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700"/>
                            </p:stCondLst>
                            <p:childTnLst>
                              <p:par>
                                <p:cTn id="1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6" grpId="0"/>
      <p:bldP spid="29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90301" y="569088"/>
            <a:ext cx="59104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en-US" altLang="zh-CN" sz="3600" b="1" u="sng" dirty="0" err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Nhiệm</a:t>
            </a:r>
            <a:r>
              <a:rPr kumimoji="1" lang="en-US" altLang="zh-CN" sz="3600" b="1" u="sng" dirty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u="sng" dirty="0" err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vụ</a:t>
            </a:r>
            <a:r>
              <a:rPr kumimoji="1" lang="en-US" altLang="zh-CN" sz="3600" b="1" u="sng" dirty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kumimoji="1" lang="zh-CN" altLang="en-US" sz="3600" b="1" u="sng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 descr="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7830" y="564515"/>
            <a:ext cx="1314450" cy="1409700"/>
          </a:xfrm>
          <a:prstGeom prst="rect">
            <a:avLst/>
          </a:prstGeom>
        </p:spPr>
      </p:pic>
      <p:pic>
        <p:nvPicPr>
          <p:cNvPr id="11" name="图片 10" descr="图片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30" y="4161790"/>
            <a:ext cx="3215640" cy="2364105"/>
          </a:xfrm>
          <a:prstGeom prst="rect">
            <a:avLst/>
          </a:prstGeom>
        </p:spPr>
      </p:pic>
      <p:pic>
        <p:nvPicPr>
          <p:cNvPr id="33" name="图片 32" descr="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55" y="769620"/>
            <a:ext cx="1332230" cy="999490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="" xmlns:a16="http://schemas.microsoft.com/office/drawing/2014/main" id="{34C0008C-A048-4B68-9C2C-0A0E442AF8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53" y="3284392"/>
            <a:ext cx="3384560" cy="27232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49A2793-880D-4D11-A3C5-15AF0A296E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54" y="585299"/>
            <a:ext cx="7862515" cy="539818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24444F57-253B-479D-806F-D98DFD2BB360}"/>
              </a:ext>
            </a:extLst>
          </p:cNvPr>
          <p:cNvSpPr txBox="1"/>
          <p:nvPr/>
        </p:nvSpPr>
        <p:spPr>
          <a:xfrm>
            <a:off x="6067131" y="1974215"/>
            <a:ext cx="3389267" cy="26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8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Administrator\Desktop\d55e3f440c0015418fbd4e1aae808860.pngd55e3f440c0015418fbd4e1aae80886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45579" y="852667"/>
            <a:ext cx="9277350" cy="6800215"/>
          </a:xfrm>
          <a:prstGeom prst="rect">
            <a:avLst/>
          </a:prstGeom>
        </p:spPr>
      </p:pic>
      <p:pic>
        <p:nvPicPr>
          <p:cNvPr id="5" name="图片 4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260" y="-6985"/>
            <a:ext cx="12240260" cy="68649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309751" y="2911974"/>
            <a:ext cx="48952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560112" y="446624"/>
            <a:ext cx="3690730" cy="93648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58837" y="627900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kumimoji="1"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endParaRPr kumimoji="1" lang="zh-CN" altLang="en-US" sz="3600" b="1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1" y="2812028"/>
            <a:ext cx="4347002" cy="23887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47784" y="445163"/>
            <a:ext cx="815009" cy="81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8" y="931412"/>
            <a:ext cx="11365282" cy="4768682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121"/>
            <a:ext cx="2068340" cy="1327573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46" y="4624302"/>
            <a:ext cx="443832" cy="631000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="" xmlns:a16="http://schemas.microsoft.com/office/drawing/2014/main" id="{CD6D1509-E0CA-4F02-9C7E-08E4AEB9E0D5}"/>
              </a:ext>
            </a:extLst>
          </p:cNvPr>
          <p:cNvGrpSpPr/>
          <p:nvPr/>
        </p:nvGrpSpPr>
        <p:grpSpPr>
          <a:xfrm>
            <a:off x="2880986" y="1808492"/>
            <a:ext cx="6992492" cy="3615278"/>
            <a:chOff x="1875498" y="4397824"/>
            <a:chExt cx="3673763" cy="1219439"/>
          </a:xfrm>
          <a:noFill/>
        </p:grpSpPr>
        <p:sp>
          <p:nvSpPr>
            <p:cNvPr id="19" name="圆角矩形 6">
              <a:extLst>
                <a:ext uri="{FF2B5EF4-FFF2-40B4-BE49-F238E27FC236}">
                  <a16:creationId xmlns="" xmlns:a16="http://schemas.microsoft.com/office/drawing/2014/main" id="{D08DAA93-C378-49BD-9A92-2E75C8CB888E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09">
                <a:defRPr/>
              </a:pPr>
              <a:endParaRPr sz="280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文本框 38">
              <a:extLst>
                <a:ext uri="{FF2B5EF4-FFF2-40B4-BE49-F238E27FC236}">
                  <a16:creationId xmlns="" xmlns:a16="http://schemas.microsoft.com/office/drawing/2014/main" id="{0CB3AA79-0EFD-4AAB-8821-BDBAD07AEB2D}"/>
                </a:ext>
              </a:extLst>
            </p:cNvPr>
            <p:cNvSpPr txBox="1"/>
            <p:nvPr/>
          </p:nvSpPr>
          <p:spPr>
            <a:xfrm>
              <a:off x="1875498" y="5044263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1991" tIns="0" rIns="71991" bIns="0" anchor="ctr" anchorCtr="0">
              <a:noAutofit/>
            </a:bodyPr>
            <a:lstStyle/>
            <a:p>
              <a:pPr algn="ctr" defTabSz="914287">
                <a:lnSpc>
                  <a:spcPct val="120000"/>
                </a:lnSpc>
                <a:defRPr/>
              </a:pPr>
              <a:r>
                <a:rPr lang="zh-CN" altLang="en-US" sz="5999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/>
              </a:r>
              <a:br>
                <a:rPr lang="zh-CN" altLang="en-US" sz="5999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</a:br>
              <a:endParaRPr lang="zh-CN" altLang="en-US" sz="5999" b="1" dirty="0">
                <a:solidFill>
                  <a:srgbClr val="FF7422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本框 10">
            <a:extLst>
              <a:ext uri="{FF2B5EF4-FFF2-40B4-BE49-F238E27FC236}">
                <a16:creationId xmlns="" xmlns:a16="http://schemas.microsoft.com/office/drawing/2014/main" id="{69DBB7FF-B379-4092-9B6E-4427C898D8CB}"/>
              </a:ext>
            </a:extLst>
          </p:cNvPr>
          <p:cNvSpPr txBox="1"/>
          <p:nvPr/>
        </p:nvSpPr>
        <p:spPr>
          <a:xfrm>
            <a:off x="2880985" y="1834469"/>
            <a:ext cx="6992493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>
              <a:lnSpc>
                <a:spcPct val="120000"/>
              </a:lnSpc>
              <a:defRPr/>
            </a:pPr>
            <a:r>
              <a:rPr lang="en-US" altLang="zh-CN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Hướng</a:t>
            </a:r>
            <a:r>
              <a:rPr lang="en-US" altLang="zh-C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dẫn</a:t>
            </a:r>
            <a:r>
              <a:rPr lang="en-US" altLang="zh-C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tự</a:t>
            </a:r>
            <a:r>
              <a:rPr lang="en-US" altLang="zh-C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học</a:t>
            </a:r>
            <a:r>
              <a:rPr lang="en-US" altLang="zh-C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</a:t>
            </a:r>
          </a:p>
          <a:p>
            <a:pPr marL="514350" indent="-514350" defTabSz="457154">
              <a:lnSpc>
                <a:spcPct val="120000"/>
              </a:lnSpc>
              <a:buAutoNum type="arabicPeriod"/>
              <a:defRPr/>
            </a:pP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vừa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học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Ôn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tập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2</a:t>
            </a:r>
            <a:endParaRPr lang="en-US" altLang="zh-CN" sz="2800" b="1" u="sng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457200" indent="-457200" defTabSz="457154">
              <a:lnSpc>
                <a:spcPct val="120000"/>
              </a:lnSpc>
              <a:buFontTx/>
              <a:buChar char="-"/>
              <a:defRPr/>
            </a:pP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Đặc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điểm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ngụ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ngôn</a:t>
            </a:r>
            <a:endParaRPr lang="en-US" altLang="zh-CN" sz="2800" u="sng" dirty="0" smtClean="0"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457200" indent="-457200" defTabSz="457154">
              <a:lnSpc>
                <a:spcPct val="120000"/>
              </a:lnSpc>
              <a:buFontTx/>
              <a:buChar char="-"/>
              <a:defRPr/>
            </a:pP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Công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dụng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của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dấu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chấm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lửng</a:t>
            </a:r>
            <a:endParaRPr lang="en-US" altLang="zh-CN" sz="2800" u="sng" dirty="0" smtClean="0"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457200" indent="-457200" defTabSz="457154">
              <a:lnSpc>
                <a:spcPct val="120000"/>
              </a:lnSpc>
              <a:buFontTx/>
              <a:buChar char="-"/>
              <a:defRPr/>
            </a:pP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Một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điểm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lưu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ý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khi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viết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văn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kể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lại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sự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việc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có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u="sng" dirty="0" err="1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thật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…</a:t>
            </a:r>
          </a:p>
          <a:p>
            <a:pPr defTabSz="457154">
              <a:lnSpc>
                <a:spcPct val="120000"/>
              </a:lnSpc>
              <a:defRPr/>
            </a:pP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2.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sắp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học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Chuẩn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bị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3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="" xmlns:a16="http://schemas.microsoft.com/office/drawing/2014/main" id="{D8E1733B-0C47-41AF-A0AA-5FD25C2C7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6" y="5105840"/>
            <a:ext cx="2161474" cy="16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3808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10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80" y="931412"/>
            <a:ext cx="8000999" cy="4768682"/>
          </a:xfrm>
          <a:prstGeom prst="rect">
            <a:avLst/>
          </a:prstGeom>
        </p:spPr>
      </p:pic>
      <p:pic>
        <p:nvPicPr>
          <p:cNvPr id="62" name="PA-图片 14">
            <a:extLst>
              <a:ext uri="{FF2B5EF4-FFF2-40B4-BE49-F238E27FC236}">
                <a16:creationId xmlns="" xmlns:a16="http://schemas.microsoft.com/office/drawing/2014/main" id="{D6D3B301-32DF-4EE0-B87A-DBB556108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3193349" y="2743448"/>
            <a:ext cx="741193" cy="114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121"/>
            <a:ext cx="2068340" cy="1327573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46" y="4624302"/>
            <a:ext cx="443832" cy="631000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="" xmlns:a16="http://schemas.microsoft.com/office/drawing/2014/main" id="{CD6D1509-E0CA-4F02-9C7E-08E4AEB9E0D5}"/>
              </a:ext>
            </a:extLst>
          </p:cNvPr>
          <p:cNvGrpSpPr/>
          <p:nvPr/>
        </p:nvGrpSpPr>
        <p:grpSpPr>
          <a:xfrm>
            <a:off x="4207057" y="1752806"/>
            <a:ext cx="5576438" cy="2426707"/>
            <a:chOff x="1875498" y="4397824"/>
            <a:chExt cx="3673763" cy="1219439"/>
          </a:xfrm>
          <a:noFill/>
        </p:grpSpPr>
        <p:sp>
          <p:nvSpPr>
            <p:cNvPr id="19" name="圆角矩形 6">
              <a:extLst>
                <a:ext uri="{FF2B5EF4-FFF2-40B4-BE49-F238E27FC236}">
                  <a16:creationId xmlns="" xmlns:a16="http://schemas.microsoft.com/office/drawing/2014/main" id="{D08DAA93-C378-49BD-9A92-2E75C8CB888E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09">
                <a:defRPr/>
              </a:pPr>
              <a:endParaRPr sz="280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文本框 38">
              <a:extLst>
                <a:ext uri="{FF2B5EF4-FFF2-40B4-BE49-F238E27FC236}">
                  <a16:creationId xmlns="" xmlns:a16="http://schemas.microsoft.com/office/drawing/2014/main" id="{0CB3AA79-0EFD-4AAB-8821-BDBAD07AEB2D}"/>
                </a:ext>
              </a:extLst>
            </p:cNvPr>
            <p:cNvSpPr txBox="1"/>
            <p:nvPr/>
          </p:nvSpPr>
          <p:spPr>
            <a:xfrm>
              <a:off x="1875498" y="5044263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1991" tIns="0" rIns="71991" bIns="0" anchor="ctr" anchorCtr="0">
              <a:noAutofit/>
            </a:bodyPr>
            <a:lstStyle/>
            <a:p>
              <a:pPr algn="ctr" defTabSz="914287">
                <a:lnSpc>
                  <a:spcPct val="120000"/>
                </a:lnSpc>
                <a:defRPr/>
              </a:pPr>
              <a:r>
                <a:rPr lang="zh-CN" altLang="en-US" sz="5999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/>
              </a:r>
              <a:br>
                <a:rPr lang="zh-CN" altLang="en-US" sz="5999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</a:br>
              <a:endParaRPr lang="zh-CN" altLang="en-US" sz="5999" b="1" dirty="0">
                <a:solidFill>
                  <a:srgbClr val="FF7422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本框 10">
            <a:extLst>
              <a:ext uri="{FF2B5EF4-FFF2-40B4-BE49-F238E27FC236}">
                <a16:creationId xmlns="" xmlns:a16="http://schemas.microsoft.com/office/drawing/2014/main" id="{69DBB7FF-B379-4092-9B6E-4427C898D8CB}"/>
              </a:ext>
            </a:extLst>
          </p:cNvPr>
          <p:cNvSpPr txBox="1"/>
          <p:nvPr/>
        </p:nvSpPr>
        <p:spPr>
          <a:xfrm>
            <a:off x="4136440" y="1834469"/>
            <a:ext cx="557643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>
              <a:lnSpc>
                <a:spcPct val="120000"/>
              </a:lnSpc>
              <a:defRPr/>
            </a:pPr>
            <a:r>
              <a:rPr lang="en-US" sz="48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Chúc</a:t>
            </a:r>
            <a:r>
              <a:rPr lang="en-US" sz="48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8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48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8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8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8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4800" b="1" i="1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800" b="1" i="1" kern="1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tốt</a:t>
            </a:r>
            <a:r>
              <a:rPr lang="en-US" sz="48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  <a:endParaRPr lang="zh-CN" altLang="en-US" sz="8799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="" xmlns:a16="http://schemas.microsoft.com/office/drawing/2014/main" id="{D8E1733B-0C47-41AF-A0AA-5FD25C2C72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5" y="3621619"/>
            <a:ext cx="4125435" cy="3117711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="" xmlns:a16="http://schemas.microsoft.com/office/drawing/2014/main" id="{E7202D61-D85A-4BE1-BCAB-4AF6527286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77" y="3372918"/>
            <a:ext cx="1257300" cy="173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3808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74" y="-195365"/>
            <a:ext cx="12240260" cy="68649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47784" y="445163"/>
            <a:ext cx="815009" cy="815009"/>
          </a:xfrm>
          <a:prstGeom prst="rect">
            <a:avLst/>
          </a:prstGeom>
        </p:spPr>
      </p:pic>
      <p:sp>
        <p:nvSpPr>
          <p:cNvPr id="21" name="圆角矩形 8"/>
          <p:cNvSpPr/>
          <p:nvPr/>
        </p:nvSpPr>
        <p:spPr>
          <a:xfrm>
            <a:off x="547784" y="1260173"/>
            <a:ext cx="6679734" cy="3718920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-1" fmla="*/ 0 w 4525033"/>
              <a:gd name="connsiteY0-2" fmla="*/ 633292 h 3673414"/>
              <a:gd name="connsiteX1-3" fmla="*/ 1342976 w 4525033"/>
              <a:gd name="connsiteY1-4" fmla="*/ 0 h 3673414"/>
              <a:gd name="connsiteX2-5" fmla="*/ 4328469 w 4525033"/>
              <a:gd name="connsiteY2-6" fmla="*/ 436728 h 3673414"/>
              <a:gd name="connsiteX3-7" fmla="*/ 4525033 w 4525033"/>
              <a:gd name="connsiteY3-8" fmla="*/ 633292 h 3673414"/>
              <a:gd name="connsiteX4-9" fmla="*/ 4525033 w 4525033"/>
              <a:gd name="connsiteY4-10" fmla="*/ 3476850 h 3673414"/>
              <a:gd name="connsiteX5-11" fmla="*/ 4328469 w 4525033"/>
              <a:gd name="connsiteY5-12" fmla="*/ 3673414 h 3673414"/>
              <a:gd name="connsiteX6-13" fmla="*/ 196564 w 4525033"/>
              <a:gd name="connsiteY6-14" fmla="*/ 3673414 h 3673414"/>
              <a:gd name="connsiteX7-15" fmla="*/ 0 w 4525033"/>
              <a:gd name="connsiteY7-16" fmla="*/ 3476850 h 3673414"/>
              <a:gd name="connsiteX8-17" fmla="*/ 0 w 4525033"/>
              <a:gd name="connsiteY8-18" fmla="*/ 633292 h 3673414"/>
              <a:gd name="connsiteX0-19" fmla="*/ 0 w 4525033"/>
              <a:gd name="connsiteY0-20" fmla="*/ 633292 h 3673414"/>
              <a:gd name="connsiteX1-21" fmla="*/ 1342976 w 4525033"/>
              <a:gd name="connsiteY1-22" fmla="*/ 0 h 3673414"/>
              <a:gd name="connsiteX2-23" fmla="*/ 3850797 w 4525033"/>
              <a:gd name="connsiteY2-24" fmla="*/ 81887 h 3673414"/>
              <a:gd name="connsiteX3-25" fmla="*/ 4525033 w 4525033"/>
              <a:gd name="connsiteY3-26" fmla="*/ 633292 h 3673414"/>
              <a:gd name="connsiteX4-27" fmla="*/ 4525033 w 4525033"/>
              <a:gd name="connsiteY4-28" fmla="*/ 3476850 h 3673414"/>
              <a:gd name="connsiteX5-29" fmla="*/ 4328469 w 4525033"/>
              <a:gd name="connsiteY5-30" fmla="*/ 3673414 h 3673414"/>
              <a:gd name="connsiteX6-31" fmla="*/ 196564 w 4525033"/>
              <a:gd name="connsiteY6-32" fmla="*/ 3673414 h 3673414"/>
              <a:gd name="connsiteX7-33" fmla="*/ 0 w 4525033"/>
              <a:gd name="connsiteY7-34" fmla="*/ 3476850 h 3673414"/>
              <a:gd name="connsiteX8-35" fmla="*/ 0 w 4525033"/>
              <a:gd name="connsiteY8-36" fmla="*/ 633292 h 3673414"/>
              <a:gd name="connsiteX0-37" fmla="*/ 0 w 4688806"/>
              <a:gd name="connsiteY0-38" fmla="*/ 633292 h 3673414"/>
              <a:gd name="connsiteX1-39" fmla="*/ 1342976 w 4688806"/>
              <a:gd name="connsiteY1-40" fmla="*/ 0 h 3673414"/>
              <a:gd name="connsiteX2-41" fmla="*/ 3850797 w 4688806"/>
              <a:gd name="connsiteY2-42" fmla="*/ 81887 h 3673414"/>
              <a:gd name="connsiteX3-43" fmla="*/ 4688806 w 4688806"/>
              <a:gd name="connsiteY3-44" fmla="*/ 1206498 h 3673414"/>
              <a:gd name="connsiteX4-45" fmla="*/ 4525033 w 4688806"/>
              <a:gd name="connsiteY4-46" fmla="*/ 3476850 h 3673414"/>
              <a:gd name="connsiteX5-47" fmla="*/ 4328469 w 4688806"/>
              <a:gd name="connsiteY5-48" fmla="*/ 3673414 h 3673414"/>
              <a:gd name="connsiteX6-49" fmla="*/ 196564 w 4688806"/>
              <a:gd name="connsiteY6-50" fmla="*/ 3673414 h 3673414"/>
              <a:gd name="connsiteX7-51" fmla="*/ 0 w 4688806"/>
              <a:gd name="connsiteY7-52" fmla="*/ 3476850 h 3673414"/>
              <a:gd name="connsiteX8-53" fmla="*/ 0 w 4688806"/>
              <a:gd name="connsiteY8-54" fmla="*/ 633292 h 3673414"/>
              <a:gd name="connsiteX0-55" fmla="*/ 0 w 4688806"/>
              <a:gd name="connsiteY0-56" fmla="*/ 633292 h 3673414"/>
              <a:gd name="connsiteX1-57" fmla="*/ 1342976 w 4688806"/>
              <a:gd name="connsiteY1-58" fmla="*/ 0 h 3673414"/>
              <a:gd name="connsiteX2-59" fmla="*/ 3850797 w 4688806"/>
              <a:gd name="connsiteY2-60" fmla="*/ 81887 h 3673414"/>
              <a:gd name="connsiteX3-61" fmla="*/ 4688806 w 4688806"/>
              <a:gd name="connsiteY3-62" fmla="*/ 1206498 h 3673414"/>
              <a:gd name="connsiteX4-63" fmla="*/ 4525033 w 4688806"/>
              <a:gd name="connsiteY4-64" fmla="*/ 3476850 h 3673414"/>
              <a:gd name="connsiteX5-65" fmla="*/ 4328469 w 4688806"/>
              <a:gd name="connsiteY5-66" fmla="*/ 3673414 h 3673414"/>
              <a:gd name="connsiteX6-67" fmla="*/ 196564 w 4688806"/>
              <a:gd name="connsiteY6-68" fmla="*/ 3673414 h 3673414"/>
              <a:gd name="connsiteX7-69" fmla="*/ 0 w 4688806"/>
              <a:gd name="connsiteY7-70" fmla="*/ 3476850 h 3673414"/>
              <a:gd name="connsiteX8-71" fmla="*/ 0 w 4688806"/>
              <a:gd name="connsiteY8-72" fmla="*/ 633292 h 3673414"/>
              <a:gd name="connsiteX0-73" fmla="*/ 0 w 4688806"/>
              <a:gd name="connsiteY0-74" fmla="*/ 675414 h 3715536"/>
              <a:gd name="connsiteX1-75" fmla="*/ 1342976 w 4688806"/>
              <a:gd name="connsiteY1-76" fmla="*/ 42122 h 3715536"/>
              <a:gd name="connsiteX2-77" fmla="*/ 3850797 w 4688806"/>
              <a:gd name="connsiteY2-78" fmla="*/ 124009 h 3715536"/>
              <a:gd name="connsiteX3-79" fmla="*/ 4688806 w 4688806"/>
              <a:gd name="connsiteY3-80" fmla="*/ 1248620 h 3715536"/>
              <a:gd name="connsiteX4-81" fmla="*/ 4525033 w 4688806"/>
              <a:gd name="connsiteY4-82" fmla="*/ 3518972 h 3715536"/>
              <a:gd name="connsiteX5-83" fmla="*/ 4328469 w 4688806"/>
              <a:gd name="connsiteY5-84" fmla="*/ 3715536 h 3715536"/>
              <a:gd name="connsiteX6-85" fmla="*/ 196564 w 4688806"/>
              <a:gd name="connsiteY6-86" fmla="*/ 3715536 h 3715536"/>
              <a:gd name="connsiteX7-87" fmla="*/ 0 w 4688806"/>
              <a:gd name="connsiteY7-88" fmla="*/ 3518972 h 3715536"/>
              <a:gd name="connsiteX8-89" fmla="*/ 0 w 4688806"/>
              <a:gd name="connsiteY8-90" fmla="*/ 675414 h 3715536"/>
              <a:gd name="connsiteX0-91" fmla="*/ 0 w 4688806"/>
              <a:gd name="connsiteY0-92" fmla="*/ 633292 h 3673414"/>
              <a:gd name="connsiteX1-93" fmla="*/ 1342976 w 4688806"/>
              <a:gd name="connsiteY1-94" fmla="*/ 0 h 3673414"/>
              <a:gd name="connsiteX2-95" fmla="*/ 3850797 w 4688806"/>
              <a:gd name="connsiteY2-96" fmla="*/ 81887 h 3673414"/>
              <a:gd name="connsiteX3-97" fmla="*/ 4688806 w 4688806"/>
              <a:gd name="connsiteY3-98" fmla="*/ 1206498 h 3673414"/>
              <a:gd name="connsiteX4-99" fmla="*/ 4525033 w 4688806"/>
              <a:gd name="connsiteY4-100" fmla="*/ 3476850 h 3673414"/>
              <a:gd name="connsiteX5-101" fmla="*/ 4328469 w 4688806"/>
              <a:gd name="connsiteY5-102" fmla="*/ 3673414 h 3673414"/>
              <a:gd name="connsiteX6-103" fmla="*/ 196564 w 4688806"/>
              <a:gd name="connsiteY6-104" fmla="*/ 3673414 h 3673414"/>
              <a:gd name="connsiteX7-105" fmla="*/ 0 w 4688806"/>
              <a:gd name="connsiteY7-106" fmla="*/ 3476850 h 3673414"/>
              <a:gd name="connsiteX8-107" fmla="*/ 0 w 4688806"/>
              <a:gd name="connsiteY8-108" fmla="*/ 633292 h 3673414"/>
              <a:gd name="connsiteX0-109" fmla="*/ 163772 w 4852578"/>
              <a:gd name="connsiteY0-110" fmla="*/ 633292 h 3673414"/>
              <a:gd name="connsiteX1-111" fmla="*/ 1506748 w 4852578"/>
              <a:gd name="connsiteY1-112" fmla="*/ 0 h 3673414"/>
              <a:gd name="connsiteX2-113" fmla="*/ 4014569 w 4852578"/>
              <a:gd name="connsiteY2-114" fmla="*/ 81887 h 3673414"/>
              <a:gd name="connsiteX3-115" fmla="*/ 4852578 w 4852578"/>
              <a:gd name="connsiteY3-116" fmla="*/ 1206498 h 3673414"/>
              <a:gd name="connsiteX4-117" fmla="*/ 4688805 w 4852578"/>
              <a:gd name="connsiteY4-118" fmla="*/ 3476850 h 3673414"/>
              <a:gd name="connsiteX5-119" fmla="*/ 4492241 w 4852578"/>
              <a:gd name="connsiteY5-120" fmla="*/ 3673414 h 3673414"/>
              <a:gd name="connsiteX6-121" fmla="*/ 360336 w 4852578"/>
              <a:gd name="connsiteY6-122" fmla="*/ 3673414 h 3673414"/>
              <a:gd name="connsiteX7-123" fmla="*/ 163772 w 4852578"/>
              <a:gd name="connsiteY7-124" fmla="*/ 3476850 h 3673414"/>
              <a:gd name="connsiteX8-125" fmla="*/ 163772 w 4852578"/>
              <a:gd name="connsiteY8-126" fmla="*/ 633292 h 3673414"/>
              <a:gd name="connsiteX0-127" fmla="*/ 163772 w 4852578"/>
              <a:gd name="connsiteY0-128" fmla="*/ 633292 h 3673414"/>
              <a:gd name="connsiteX1-129" fmla="*/ 1506748 w 4852578"/>
              <a:gd name="connsiteY1-130" fmla="*/ 0 h 3673414"/>
              <a:gd name="connsiteX2-131" fmla="*/ 4014569 w 4852578"/>
              <a:gd name="connsiteY2-132" fmla="*/ 81887 h 3673414"/>
              <a:gd name="connsiteX3-133" fmla="*/ 4852578 w 4852578"/>
              <a:gd name="connsiteY3-134" fmla="*/ 1206498 h 3673414"/>
              <a:gd name="connsiteX4-135" fmla="*/ 4688805 w 4852578"/>
              <a:gd name="connsiteY4-136" fmla="*/ 3476850 h 3673414"/>
              <a:gd name="connsiteX5-137" fmla="*/ 4492241 w 4852578"/>
              <a:gd name="connsiteY5-138" fmla="*/ 3673414 h 3673414"/>
              <a:gd name="connsiteX6-139" fmla="*/ 960837 w 4852578"/>
              <a:gd name="connsiteY6-140" fmla="*/ 3564232 h 3673414"/>
              <a:gd name="connsiteX7-141" fmla="*/ 163772 w 4852578"/>
              <a:gd name="connsiteY7-142" fmla="*/ 3476850 h 3673414"/>
              <a:gd name="connsiteX8-143" fmla="*/ 163772 w 4852578"/>
              <a:gd name="connsiteY8-144" fmla="*/ 633292 h 3673414"/>
              <a:gd name="connsiteX0-145" fmla="*/ 210646 w 4899452"/>
              <a:gd name="connsiteY0-146" fmla="*/ 633292 h 3673414"/>
              <a:gd name="connsiteX1-147" fmla="*/ 1553622 w 4899452"/>
              <a:gd name="connsiteY1-148" fmla="*/ 0 h 3673414"/>
              <a:gd name="connsiteX2-149" fmla="*/ 4061443 w 4899452"/>
              <a:gd name="connsiteY2-150" fmla="*/ 81887 h 3673414"/>
              <a:gd name="connsiteX3-151" fmla="*/ 4899452 w 4899452"/>
              <a:gd name="connsiteY3-152" fmla="*/ 1206498 h 3673414"/>
              <a:gd name="connsiteX4-153" fmla="*/ 4735679 w 4899452"/>
              <a:gd name="connsiteY4-154" fmla="*/ 3476850 h 3673414"/>
              <a:gd name="connsiteX5-155" fmla="*/ 4539115 w 4899452"/>
              <a:gd name="connsiteY5-156" fmla="*/ 3673414 h 3673414"/>
              <a:gd name="connsiteX6-157" fmla="*/ 1007711 w 4899452"/>
              <a:gd name="connsiteY6-158" fmla="*/ 3564232 h 3673414"/>
              <a:gd name="connsiteX7-159" fmla="*/ 210646 w 4899452"/>
              <a:gd name="connsiteY7-160" fmla="*/ 3476850 h 3673414"/>
              <a:gd name="connsiteX8-161" fmla="*/ 210646 w 4899452"/>
              <a:gd name="connsiteY8-162" fmla="*/ 633292 h 3673414"/>
              <a:gd name="connsiteX0-163" fmla="*/ 210646 w 4899452"/>
              <a:gd name="connsiteY0-164" fmla="*/ 633292 h 3673414"/>
              <a:gd name="connsiteX1-165" fmla="*/ 1553622 w 4899452"/>
              <a:gd name="connsiteY1-166" fmla="*/ 0 h 3673414"/>
              <a:gd name="connsiteX2-167" fmla="*/ 4061443 w 4899452"/>
              <a:gd name="connsiteY2-168" fmla="*/ 81887 h 3673414"/>
              <a:gd name="connsiteX3-169" fmla="*/ 4899452 w 4899452"/>
              <a:gd name="connsiteY3-170" fmla="*/ 1206498 h 3673414"/>
              <a:gd name="connsiteX4-171" fmla="*/ 4735679 w 4899452"/>
              <a:gd name="connsiteY4-172" fmla="*/ 3476850 h 3673414"/>
              <a:gd name="connsiteX5-173" fmla="*/ 4539115 w 4899452"/>
              <a:gd name="connsiteY5-174" fmla="*/ 3673414 h 3673414"/>
              <a:gd name="connsiteX6-175" fmla="*/ 1007711 w 4899452"/>
              <a:gd name="connsiteY6-176" fmla="*/ 3564232 h 3673414"/>
              <a:gd name="connsiteX7-177" fmla="*/ 210646 w 4899452"/>
              <a:gd name="connsiteY7-178" fmla="*/ 3476850 h 3673414"/>
              <a:gd name="connsiteX8-179" fmla="*/ 210646 w 4899452"/>
              <a:gd name="connsiteY8-180" fmla="*/ 633292 h 3673414"/>
              <a:gd name="connsiteX0-181" fmla="*/ 210646 w 4899452"/>
              <a:gd name="connsiteY0-182" fmla="*/ 633292 h 3706407"/>
              <a:gd name="connsiteX1-183" fmla="*/ 1553622 w 4899452"/>
              <a:gd name="connsiteY1-184" fmla="*/ 0 h 3706407"/>
              <a:gd name="connsiteX2-185" fmla="*/ 4061443 w 4899452"/>
              <a:gd name="connsiteY2-186" fmla="*/ 81887 h 3706407"/>
              <a:gd name="connsiteX3-187" fmla="*/ 4899452 w 4899452"/>
              <a:gd name="connsiteY3-188" fmla="*/ 1206498 h 3706407"/>
              <a:gd name="connsiteX4-189" fmla="*/ 4735679 w 4899452"/>
              <a:gd name="connsiteY4-190" fmla="*/ 3476850 h 3706407"/>
              <a:gd name="connsiteX5-191" fmla="*/ 4539115 w 4899452"/>
              <a:gd name="connsiteY5-192" fmla="*/ 3673414 h 3706407"/>
              <a:gd name="connsiteX6-193" fmla="*/ 1075950 w 4899452"/>
              <a:gd name="connsiteY6-194" fmla="*/ 3700710 h 3706407"/>
              <a:gd name="connsiteX7-195" fmla="*/ 210646 w 4899452"/>
              <a:gd name="connsiteY7-196" fmla="*/ 3476850 h 3706407"/>
              <a:gd name="connsiteX8-197" fmla="*/ 210646 w 4899452"/>
              <a:gd name="connsiteY8-198" fmla="*/ 633292 h 3706407"/>
              <a:gd name="connsiteX0-199" fmla="*/ 210646 w 4899452"/>
              <a:gd name="connsiteY0-200" fmla="*/ 633292 h 3741653"/>
              <a:gd name="connsiteX1-201" fmla="*/ 1553622 w 4899452"/>
              <a:gd name="connsiteY1-202" fmla="*/ 0 h 3741653"/>
              <a:gd name="connsiteX2-203" fmla="*/ 4061443 w 4899452"/>
              <a:gd name="connsiteY2-204" fmla="*/ 81887 h 3741653"/>
              <a:gd name="connsiteX3-205" fmla="*/ 4899452 w 4899452"/>
              <a:gd name="connsiteY3-206" fmla="*/ 1206498 h 3741653"/>
              <a:gd name="connsiteX4-207" fmla="*/ 4735679 w 4899452"/>
              <a:gd name="connsiteY4-208" fmla="*/ 3476850 h 3741653"/>
              <a:gd name="connsiteX5-209" fmla="*/ 4170625 w 4899452"/>
              <a:gd name="connsiteY5-210" fmla="*/ 3741653 h 3741653"/>
              <a:gd name="connsiteX6-211" fmla="*/ 1075950 w 4899452"/>
              <a:gd name="connsiteY6-212" fmla="*/ 3700710 h 3741653"/>
              <a:gd name="connsiteX7-213" fmla="*/ 210646 w 4899452"/>
              <a:gd name="connsiteY7-214" fmla="*/ 3476850 h 3741653"/>
              <a:gd name="connsiteX8-215" fmla="*/ 210646 w 4899452"/>
              <a:gd name="connsiteY8-216" fmla="*/ 633292 h 3741653"/>
              <a:gd name="connsiteX0-217" fmla="*/ 210646 w 4899452"/>
              <a:gd name="connsiteY0-218" fmla="*/ 633292 h 3741653"/>
              <a:gd name="connsiteX1-219" fmla="*/ 1553622 w 4899452"/>
              <a:gd name="connsiteY1-220" fmla="*/ 0 h 3741653"/>
              <a:gd name="connsiteX2-221" fmla="*/ 4061443 w 4899452"/>
              <a:gd name="connsiteY2-222" fmla="*/ 81887 h 3741653"/>
              <a:gd name="connsiteX3-223" fmla="*/ 4899452 w 4899452"/>
              <a:gd name="connsiteY3-224" fmla="*/ 1206498 h 3741653"/>
              <a:gd name="connsiteX4-225" fmla="*/ 4803917 w 4899452"/>
              <a:gd name="connsiteY4-226" fmla="*/ 3176599 h 3741653"/>
              <a:gd name="connsiteX5-227" fmla="*/ 4170625 w 4899452"/>
              <a:gd name="connsiteY5-228" fmla="*/ 3741653 h 3741653"/>
              <a:gd name="connsiteX6-229" fmla="*/ 1075950 w 4899452"/>
              <a:gd name="connsiteY6-230" fmla="*/ 3700710 h 3741653"/>
              <a:gd name="connsiteX7-231" fmla="*/ 210646 w 4899452"/>
              <a:gd name="connsiteY7-232" fmla="*/ 3476850 h 3741653"/>
              <a:gd name="connsiteX8-233" fmla="*/ 210646 w 4899452"/>
              <a:gd name="connsiteY8-234" fmla="*/ 633292 h 3741653"/>
              <a:gd name="connsiteX0-235" fmla="*/ 210646 w 4899452"/>
              <a:gd name="connsiteY0-236" fmla="*/ 633292 h 3741653"/>
              <a:gd name="connsiteX1-237" fmla="*/ 1553622 w 4899452"/>
              <a:gd name="connsiteY1-238" fmla="*/ 0 h 3741653"/>
              <a:gd name="connsiteX2-239" fmla="*/ 4061443 w 4899452"/>
              <a:gd name="connsiteY2-240" fmla="*/ 81887 h 3741653"/>
              <a:gd name="connsiteX3-241" fmla="*/ 4899452 w 4899452"/>
              <a:gd name="connsiteY3-242" fmla="*/ 1206498 h 3741653"/>
              <a:gd name="connsiteX4-243" fmla="*/ 4803917 w 4899452"/>
              <a:gd name="connsiteY4-244" fmla="*/ 3176599 h 3741653"/>
              <a:gd name="connsiteX5-245" fmla="*/ 4170625 w 4899452"/>
              <a:gd name="connsiteY5-246" fmla="*/ 3741653 h 3741653"/>
              <a:gd name="connsiteX6-247" fmla="*/ 1075950 w 4899452"/>
              <a:gd name="connsiteY6-248" fmla="*/ 3700710 h 3741653"/>
              <a:gd name="connsiteX7-249" fmla="*/ 210646 w 4899452"/>
              <a:gd name="connsiteY7-250" fmla="*/ 3476850 h 3741653"/>
              <a:gd name="connsiteX8-251" fmla="*/ 210646 w 4899452"/>
              <a:gd name="connsiteY8-252" fmla="*/ 633292 h 3741653"/>
              <a:gd name="connsiteX0-253" fmla="*/ 210646 w 4899452"/>
              <a:gd name="connsiteY0-254" fmla="*/ 633292 h 3837188"/>
              <a:gd name="connsiteX1-255" fmla="*/ 1553622 w 4899452"/>
              <a:gd name="connsiteY1-256" fmla="*/ 0 h 3837188"/>
              <a:gd name="connsiteX2-257" fmla="*/ 4061443 w 4899452"/>
              <a:gd name="connsiteY2-258" fmla="*/ 81887 h 3837188"/>
              <a:gd name="connsiteX3-259" fmla="*/ 4899452 w 4899452"/>
              <a:gd name="connsiteY3-260" fmla="*/ 1206498 h 3837188"/>
              <a:gd name="connsiteX4-261" fmla="*/ 4803917 w 4899452"/>
              <a:gd name="connsiteY4-262" fmla="*/ 3176599 h 3837188"/>
              <a:gd name="connsiteX5-263" fmla="*/ 4034148 w 4899452"/>
              <a:gd name="connsiteY5-264" fmla="*/ 3837188 h 3837188"/>
              <a:gd name="connsiteX6-265" fmla="*/ 1075950 w 4899452"/>
              <a:gd name="connsiteY6-266" fmla="*/ 3700710 h 3837188"/>
              <a:gd name="connsiteX7-267" fmla="*/ 210646 w 4899452"/>
              <a:gd name="connsiteY7-268" fmla="*/ 3476850 h 3837188"/>
              <a:gd name="connsiteX8-269" fmla="*/ 210646 w 4899452"/>
              <a:gd name="connsiteY8-270" fmla="*/ 633292 h 3837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rgbClr val="718CF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14191" y="2267632"/>
            <a:ext cx="6162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C:\Users\Administrator\Desktop\44204b28eb960958d91544d8bd1a2cdc.png44204b28eb960958d91544d8bd1a2cd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7518" y="852667"/>
            <a:ext cx="4935818" cy="6327894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4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335"/>
            <a:ext cx="1697811" cy="30335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71" y="4336515"/>
            <a:ext cx="1779690" cy="262240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987" y="138817"/>
            <a:ext cx="866775" cy="1295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990561" y="310256"/>
            <a:ext cx="8210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srgbClr val="FF940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Đặc</a:t>
            </a:r>
            <a:r>
              <a:rPr lang="en-US" altLang="zh-CN" sz="4000" b="1" dirty="0" smtClean="0">
                <a:solidFill>
                  <a:srgbClr val="FF940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FF940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điểm</a:t>
            </a:r>
            <a:r>
              <a:rPr lang="en-US" altLang="zh-CN" sz="4000" b="1" dirty="0" smtClean="0">
                <a:solidFill>
                  <a:srgbClr val="FF940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dirty="0">
                <a:solidFill>
                  <a:srgbClr val="FF940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ruyện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ngụ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ngôn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(SGK/32)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9409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81" name="Google Shape;1395;p40">
            <a:extLst>
              <a:ext uri="{FF2B5EF4-FFF2-40B4-BE49-F238E27FC236}">
                <a16:creationId xmlns="" xmlns:a16="http://schemas.microsoft.com/office/drawing/2014/main" id="{5E0DDAD8-A892-D376-BE41-903EB0772B41}"/>
              </a:ext>
            </a:extLst>
          </p:cNvPr>
          <p:cNvGrpSpPr/>
          <p:nvPr/>
        </p:nvGrpSpPr>
        <p:grpSpPr>
          <a:xfrm>
            <a:off x="3930645" y="3605389"/>
            <a:ext cx="2165441" cy="1594523"/>
            <a:chOff x="2721985" y="3423925"/>
            <a:chExt cx="1624081" cy="1195892"/>
          </a:xfrm>
        </p:grpSpPr>
        <p:sp>
          <p:nvSpPr>
            <p:cNvPr id="82" name="Google Shape;1396;p40">
              <a:extLst>
                <a:ext uri="{FF2B5EF4-FFF2-40B4-BE49-F238E27FC236}">
                  <a16:creationId xmlns="" xmlns:a16="http://schemas.microsoft.com/office/drawing/2014/main" id="{441735C0-32AE-4A3E-B2EE-1EC4EF90A8B3}"/>
                </a:ext>
              </a:extLst>
            </p:cNvPr>
            <p:cNvSpPr txBox="1"/>
            <p:nvPr/>
          </p:nvSpPr>
          <p:spPr>
            <a:xfrm>
              <a:off x="2721985" y="3938217"/>
              <a:ext cx="1624081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Không gian</a:t>
              </a:r>
              <a:endParaRPr kumimoji="0" sz="2900" b="1" i="0" u="none" strike="noStrike" kern="0" cap="none" spc="0" normalizeH="0" baseline="0" noProof="0" dirty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  <p:sp>
          <p:nvSpPr>
            <p:cNvPr id="83" name="Google Shape;1397;p40">
              <a:extLst>
                <a:ext uri="{FF2B5EF4-FFF2-40B4-BE49-F238E27FC236}">
                  <a16:creationId xmlns="" xmlns:a16="http://schemas.microsoft.com/office/drawing/2014/main" id="{F0E48664-F1AC-5CF0-8623-16959DDDD750}"/>
                </a:ext>
              </a:extLst>
            </p:cNvPr>
            <p:cNvSpPr/>
            <p:nvPr/>
          </p:nvSpPr>
          <p:spPr>
            <a:xfrm flipH="1">
              <a:off x="2807301" y="3423925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E17B8D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07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</p:grpSp>
      <p:grpSp>
        <p:nvGrpSpPr>
          <p:cNvPr id="84" name="Google Shape;1398;p40">
            <a:extLst>
              <a:ext uri="{FF2B5EF4-FFF2-40B4-BE49-F238E27FC236}">
                <a16:creationId xmlns="" xmlns:a16="http://schemas.microsoft.com/office/drawing/2014/main" id="{FB545E6C-22EF-4FB4-B451-FF0AE930B71E}"/>
              </a:ext>
            </a:extLst>
          </p:cNvPr>
          <p:cNvGrpSpPr/>
          <p:nvPr/>
        </p:nvGrpSpPr>
        <p:grpSpPr>
          <a:xfrm>
            <a:off x="6698733" y="3605390"/>
            <a:ext cx="2231040" cy="1472722"/>
            <a:chOff x="4798051" y="3423925"/>
            <a:chExt cx="1673280" cy="1104541"/>
          </a:xfrm>
        </p:grpSpPr>
        <p:sp>
          <p:nvSpPr>
            <p:cNvPr id="85" name="Google Shape;1399;p40">
              <a:extLst>
                <a:ext uri="{FF2B5EF4-FFF2-40B4-BE49-F238E27FC236}">
                  <a16:creationId xmlns="" xmlns:a16="http://schemas.microsoft.com/office/drawing/2014/main" id="{75357CB5-4F6B-2A52-95EC-83F7F38813F1}"/>
                </a:ext>
              </a:extLst>
            </p:cNvPr>
            <p:cNvSpPr txBox="1"/>
            <p:nvPr/>
          </p:nvSpPr>
          <p:spPr>
            <a:xfrm>
              <a:off x="4889268" y="3846866"/>
              <a:ext cx="1582063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Tình huống truyện</a:t>
              </a:r>
              <a:endParaRPr kumimoji="0" sz="2900" b="1" i="0" u="none" strike="noStrike" kern="0" cap="none" spc="0" normalizeH="0" baseline="0" noProof="0" dirty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  <p:sp>
          <p:nvSpPr>
            <p:cNvPr id="86" name="Google Shape;1400;p40">
              <a:extLst>
                <a:ext uri="{FF2B5EF4-FFF2-40B4-BE49-F238E27FC236}">
                  <a16:creationId xmlns="" xmlns:a16="http://schemas.microsoft.com/office/drawing/2014/main" id="{71EBFD8C-76BD-DB68-77F5-09EE59283543}"/>
                </a:ext>
              </a:extLst>
            </p:cNvPr>
            <p:cNvSpPr/>
            <p:nvPr/>
          </p:nvSpPr>
          <p:spPr>
            <a:xfrm flipH="1">
              <a:off x="4798051" y="3423925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52AFA6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06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</p:grpSp>
      <p:grpSp>
        <p:nvGrpSpPr>
          <p:cNvPr id="87" name="Google Shape;1401;p40">
            <a:extLst>
              <a:ext uri="{FF2B5EF4-FFF2-40B4-BE49-F238E27FC236}">
                <a16:creationId xmlns="" xmlns:a16="http://schemas.microsoft.com/office/drawing/2014/main" id="{B4BE4381-E0F5-68F7-EB75-69DF93193F6D}"/>
              </a:ext>
            </a:extLst>
          </p:cNvPr>
          <p:cNvGrpSpPr/>
          <p:nvPr/>
        </p:nvGrpSpPr>
        <p:grpSpPr>
          <a:xfrm>
            <a:off x="9353200" y="3605389"/>
            <a:ext cx="2051600" cy="1457111"/>
            <a:chOff x="6788901" y="3423925"/>
            <a:chExt cx="1538700" cy="1092833"/>
          </a:xfrm>
        </p:grpSpPr>
        <p:sp>
          <p:nvSpPr>
            <p:cNvPr id="88" name="Google Shape;1402;p40">
              <a:extLst>
                <a:ext uri="{FF2B5EF4-FFF2-40B4-BE49-F238E27FC236}">
                  <a16:creationId xmlns="" xmlns:a16="http://schemas.microsoft.com/office/drawing/2014/main" id="{40DC9937-44D0-E22F-CD78-6CE638704303}"/>
                </a:ext>
              </a:extLst>
            </p:cNvPr>
            <p:cNvSpPr txBox="1"/>
            <p:nvPr/>
          </p:nvSpPr>
          <p:spPr>
            <a:xfrm>
              <a:off x="6838101" y="3835158"/>
              <a:ext cx="14403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Cốt truyện</a:t>
              </a:r>
              <a:endParaRPr kumimoji="0" sz="2900" b="1" i="0" u="none" strike="noStrike" kern="0" cap="none" spc="0" normalizeH="0" baseline="0" noProof="0" dirty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  <p:sp>
          <p:nvSpPr>
            <p:cNvPr id="89" name="Google Shape;1403;p40">
              <a:extLst>
                <a:ext uri="{FF2B5EF4-FFF2-40B4-BE49-F238E27FC236}">
                  <a16:creationId xmlns="" xmlns:a16="http://schemas.microsoft.com/office/drawing/2014/main" id="{26EAFA29-3648-0AE5-7783-997B8ED1F82C}"/>
                </a:ext>
              </a:extLst>
            </p:cNvPr>
            <p:cNvSpPr/>
            <p:nvPr/>
          </p:nvSpPr>
          <p:spPr>
            <a:xfrm flipH="1">
              <a:off x="6788901" y="3423925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F0BF00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05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</p:grpSp>
      <p:cxnSp>
        <p:nvCxnSpPr>
          <p:cNvPr id="90" name="Google Shape;1412;p40">
            <a:extLst>
              <a:ext uri="{FF2B5EF4-FFF2-40B4-BE49-F238E27FC236}">
                <a16:creationId xmlns="" xmlns:a16="http://schemas.microsoft.com/office/drawing/2014/main" id="{B05DCFA8-6396-09D4-364F-BAD7F0A2230C}"/>
              </a:ext>
            </a:extLst>
          </p:cNvPr>
          <p:cNvCxnSpPr>
            <a:stCxn id="98" idx="1"/>
            <a:endCxn id="101" idx="3"/>
          </p:cNvCxnSpPr>
          <p:nvPr/>
        </p:nvCxnSpPr>
        <p:spPr>
          <a:xfrm>
            <a:off x="3441532" y="18732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1415;p40">
            <a:extLst>
              <a:ext uri="{FF2B5EF4-FFF2-40B4-BE49-F238E27FC236}">
                <a16:creationId xmlns="" xmlns:a16="http://schemas.microsoft.com/office/drawing/2014/main" id="{D45EA6C8-0593-8483-7D70-57B35826A669}"/>
              </a:ext>
            </a:extLst>
          </p:cNvPr>
          <p:cNvCxnSpPr>
            <a:stCxn id="101" idx="1"/>
            <a:endCxn id="104" idx="3"/>
          </p:cNvCxnSpPr>
          <p:nvPr/>
        </p:nvCxnSpPr>
        <p:spPr>
          <a:xfrm>
            <a:off x="6096000" y="18732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1417;p40">
            <a:extLst>
              <a:ext uri="{FF2B5EF4-FFF2-40B4-BE49-F238E27FC236}">
                <a16:creationId xmlns="" xmlns:a16="http://schemas.microsoft.com/office/drawing/2014/main" id="{C15C5AD1-9408-DE7C-F456-C34638BC70F6}"/>
              </a:ext>
            </a:extLst>
          </p:cNvPr>
          <p:cNvCxnSpPr>
            <a:stCxn id="104" idx="1"/>
            <a:endCxn id="107" idx="3"/>
          </p:cNvCxnSpPr>
          <p:nvPr/>
        </p:nvCxnSpPr>
        <p:spPr>
          <a:xfrm>
            <a:off x="8750333" y="18732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1419;p40">
            <a:extLst>
              <a:ext uri="{FF2B5EF4-FFF2-40B4-BE49-F238E27FC236}">
                <a16:creationId xmlns="" xmlns:a16="http://schemas.microsoft.com/office/drawing/2014/main" id="{2F18B027-6C65-979E-95DC-714BEC1F7C9A}"/>
              </a:ext>
            </a:extLst>
          </p:cNvPr>
          <p:cNvCxnSpPr>
            <a:endCxn id="89" idx="0"/>
          </p:cNvCxnSpPr>
          <p:nvPr/>
        </p:nvCxnSpPr>
        <p:spPr>
          <a:xfrm>
            <a:off x="10379000" y="3115788"/>
            <a:ext cx="0" cy="48960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421;p40">
            <a:extLst>
              <a:ext uri="{FF2B5EF4-FFF2-40B4-BE49-F238E27FC236}">
                <a16:creationId xmlns="" xmlns:a16="http://schemas.microsoft.com/office/drawing/2014/main" id="{8EB4CBD4-582E-79FF-FCEF-079F902110BB}"/>
              </a:ext>
            </a:extLst>
          </p:cNvPr>
          <p:cNvCxnSpPr>
            <a:stCxn id="89" idx="3"/>
            <a:endCxn id="86" idx="1"/>
          </p:cNvCxnSpPr>
          <p:nvPr/>
        </p:nvCxnSpPr>
        <p:spPr>
          <a:xfrm rot="10800000">
            <a:off x="8750400" y="38197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1422;p40">
            <a:extLst>
              <a:ext uri="{FF2B5EF4-FFF2-40B4-BE49-F238E27FC236}">
                <a16:creationId xmlns="" xmlns:a16="http://schemas.microsoft.com/office/drawing/2014/main" id="{5A4DD1D5-7E8F-14B1-7648-C6F4856E0998}"/>
              </a:ext>
            </a:extLst>
          </p:cNvPr>
          <p:cNvCxnSpPr>
            <a:stCxn id="86" idx="3"/>
            <a:endCxn id="83" idx="1"/>
          </p:cNvCxnSpPr>
          <p:nvPr/>
        </p:nvCxnSpPr>
        <p:spPr>
          <a:xfrm rot="10800000">
            <a:off x="6095933" y="38197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1423;p40">
            <a:extLst>
              <a:ext uri="{FF2B5EF4-FFF2-40B4-BE49-F238E27FC236}">
                <a16:creationId xmlns="" xmlns:a16="http://schemas.microsoft.com/office/drawing/2014/main" id="{E28D72D8-1DFA-1298-CC1B-1E9798ADB2A8}"/>
              </a:ext>
            </a:extLst>
          </p:cNvPr>
          <p:cNvCxnSpPr>
            <a:stCxn id="83" idx="3"/>
            <a:endCxn id="110" idx="1"/>
          </p:cNvCxnSpPr>
          <p:nvPr/>
        </p:nvCxnSpPr>
        <p:spPr>
          <a:xfrm rot="10800000">
            <a:off x="3441600" y="38197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7" name="Google Shape;1425;p40">
            <a:extLst>
              <a:ext uri="{FF2B5EF4-FFF2-40B4-BE49-F238E27FC236}">
                <a16:creationId xmlns="" xmlns:a16="http://schemas.microsoft.com/office/drawing/2014/main" id="{CD908EA0-004E-100C-6629-BB1821E54E05}"/>
              </a:ext>
            </a:extLst>
          </p:cNvPr>
          <p:cNvGrpSpPr/>
          <p:nvPr/>
        </p:nvGrpSpPr>
        <p:grpSpPr>
          <a:xfrm>
            <a:off x="1389932" y="1658890"/>
            <a:ext cx="2051600" cy="1534118"/>
            <a:chOff x="816450" y="1964050"/>
            <a:chExt cx="1538700" cy="1150588"/>
          </a:xfrm>
        </p:grpSpPr>
        <p:sp>
          <p:nvSpPr>
            <p:cNvPr id="98" name="Google Shape;1413;p40">
              <a:extLst>
                <a:ext uri="{FF2B5EF4-FFF2-40B4-BE49-F238E27FC236}">
                  <a16:creationId xmlns="" xmlns:a16="http://schemas.microsoft.com/office/drawing/2014/main" id="{3D500321-5F3D-4C2B-B03B-27EDB11E6994}"/>
                </a:ext>
              </a:extLst>
            </p:cNvPr>
            <p:cNvSpPr/>
            <p:nvPr/>
          </p:nvSpPr>
          <p:spPr>
            <a:xfrm flipH="1">
              <a:off x="816450" y="1964050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B1739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01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  <p:sp>
          <p:nvSpPr>
            <p:cNvPr id="99" name="Google Shape;1426;p40">
              <a:extLst>
                <a:ext uri="{FF2B5EF4-FFF2-40B4-BE49-F238E27FC236}">
                  <a16:creationId xmlns="" xmlns:a16="http://schemas.microsoft.com/office/drawing/2014/main" id="{4390F018-3442-F5BD-CB02-08668ED923CE}"/>
                </a:ext>
              </a:extLst>
            </p:cNvPr>
            <p:cNvSpPr txBox="1"/>
            <p:nvPr/>
          </p:nvSpPr>
          <p:spPr>
            <a:xfrm>
              <a:off x="865650" y="2433038"/>
              <a:ext cx="14403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Khái niệm</a:t>
              </a:r>
              <a:endParaRPr kumimoji="0" sz="2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</p:grpSp>
      <p:grpSp>
        <p:nvGrpSpPr>
          <p:cNvPr id="100" name="Google Shape;1427;p40">
            <a:extLst>
              <a:ext uri="{FF2B5EF4-FFF2-40B4-BE49-F238E27FC236}">
                <a16:creationId xmlns="" xmlns:a16="http://schemas.microsoft.com/office/drawing/2014/main" id="{9308553A-2F14-8BB8-08CC-506184103F1E}"/>
              </a:ext>
            </a:extLst>
          </p:cNvPr>
          <p:cNvGrpSpPr/>
          <p:nvPr/>
        </p:nvGrpSpPr>
        <p:grpSpPr>
          <a:xfrm>
            <a:off x="4044400" y="1658889"/>
            <a:ext cx="2051600" cy="1457111"/>
            <a:chOff x="2807301" y="1964050"/>
            <a:chExt cx="1538700" cy="1092833"/>
          </a:xfrm>
        </p:grpSpPr>
        <p:sp>
          <p:nvSpPr>
            <p:cNvPr id="101" name="Google Shape;1414;p40">
              <a:extLst>
                <a:ext uri="{FF2B5EF4-FFF2-40B4-BE49-F238E27FC236}">
                  <a16:creationId xmlns="" xmlns:a16="http://schemas.microsoft.com/office/drawing/2014/main" id="{1FF04B47-1983-3849-9232-2B1FC70DB224}"/>
                </a:ext>
              </a:extLst>
            </p:cNvPr>
            <p:cNvSpPr/>
            <p:nvPr/>
          </p:nvSpPr>
          <p:spPr>
            <a:xfrm flipH="1">
              <a:off x="2807301" y="1964050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52AFA6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02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  <p:sp>
          <p:nvSpPr>
            <p:cNvPr id="102" name="Google Shape;1428;p40">
              <a:extLst>
                <a:ext uri="{FF2B5EF4-FFF2-40B4-BE49-F238E27FC236}">
                  <a16:creationId xmlns="" xmlns:a16="http://schemas.microsoft.com/office/drawing/2014/main" id="{57C5719D-E661-CF9D-E3DE-B618A6F4CB88}"/>
                </a:ext>
              </a:extLst>
            </p:cNvPr>
            <p:cNvSpPr txBox="1"/>
            <p:nvPr/>
          </p:nvSpPr>
          <p:spPr>
            <a:xfrm>
              <a:off x="2856501" y="2375283"/>
              <a:ext cx="14403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Đề tài</a:t>
              </a:r>
              <a:endParaRPr kumimoji="0" sz="2900" b="1" i="0" u="none" strike="noStrike" kern="0" cap="none" spc="0" normalizeH="0" baseline="0" noProof="0" dirty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</p:grpSp>
      <p:grpSp>
        <p:nvGrpSpPr>
          <p:cNvPr id="103" name="Google Shape;1429;p40">
            <a:extLst>
              <a:ext uri="{FF2B5EF4-FFF2-40B4-BE49-F238E27FC236}">
                <a16:creationId xmlns="" xmlns:a16="http://schemas.microsoft.com/office/drawing/2014/main" id="{E53389AC-BACE-7B8E-4E72-B95611D9D779}"/>
              </a:ext>
            </a:extLst>
          </p:cNvPr>
          <p:cNvGrpSpPr/>
          <p:nvPr/>
        </p:nvGrpSpPr>
        <p:grpSpPr>
          <a:xfrm>
            <a:off x="6698733" y="1658889"/>
            <a:ext cx="2051600" cy="1457111"/>
            <a:chOff x="4798051" y="1964050"/>
            <a:chExt cx="1538700" cy="1092833"/>
          </a:xfrm>
        </p:grpSpPr>
        <p:sp>
          <p:nvSpPr>
            <p:cNvPr id="104" name="Google Shape;1416;p40">
              <a:extLst>
                <a:ext uri="{FF2B5EF4-FFF2-40B4-BE49-F238E27FC236}">
                  <a16:creationId xmlns="" xmlns:a16="http://schemas.microsoft.com/office/drawing/2014/main" id="{F83C2565-5760-8C2A-70BD-42DFA5536456}"/>
                </a:ext>
              </a:extLst>
            </p:cNvPr>
            <p:cNvSpPr/>
            <p:nvPr/>
          </p:nvSpPr>
          <p:spPr>
            <a:xfrm flipH="1">
              <a:off x="4798051" y="1964050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F0BF00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 03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  <p:sp>
          <p:nvSpPr>
            <p:cNvPr id="105" name="Google Shape;1430;p40">
              <a:extLst>
                <a:ext uri="{FF2B5EF4-FFF2-40B4-BE49-F238E27FC236}">
                  <a16:creationId xmlns="" xmlns:a16="http://schemas.microsoft.com/office/drawing/2014/main" id="{B70C7CDD-F75A-D910-5F96-30103E593572}"/>
                </a:ext>
              </a:extLst>
            </p:cNvPr>
            <p:cNvSpPr txBox="1"/>
            <p:nvPr/>
          </p:nvSpPr>
          <p:spPr>
            <a:xfrm>
              <a:off x="4847251" y="2375283"/>
              <a:ext cx="14403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Nhân vật</a:t>
              </a:r>
              <a:endParaRPr kumimoji="0" sz="2900" b="1" i="0" u="none" strike="noStrike" kern="0" cap="none" spc="0" normalizeH="0" baseline="0" noProof="0" dirty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</p:grpSp>
      <p:grpSp>
        <p:nvGrpSpPr>
          <p:cNvPr id="106" name="Google Shape;1431;p40">
            <a:extLst>
              <a:ext uri="{FF2B5EF4-FFF2-40B4-BE49-F238E27FC236}">
                <a16:creationId xmlns="" xmlns:a16="http://schemas.microsoft.com/office/drawing/2014/main" id="{5CA2E3F2-F565-6DE7-FC7B-333E348996FC}"/>
              </a:ext>
            </a:extLst>
          </p:cNvPr>
          <p:cNvGrpSpPr/>
          <p:nvPr/>
        </p:nvGrpSpPr>
        <p:grpSpPr>
          <a:xfrm>
            <a:off x="9353132" y="1658890"/>
            <a:ext cx="2285517" cy="1432346"/>
            <a:chOff x="6788851" y="1964050"/>
            <a:chExt cx="1714138" cy="1074259"/>
          </a:xfrm>
        </p:grpSpPr>
        <p:sp>
          <p:nvSpPr>
            <p:cNvPr id="107" name="Google Shape;1418;p40">
              <a:extLst>
                <a:ext uri="{FF2B5EF4-FFF2-40B4-BE49-F238E27FC236}">
                  <a16:creationId xmlns="" xmlns:a16="http://schemas.microsoft.com/office/drawing/2014/main" id="{635ADC66-45EC-225E-EF20-9AE2B53C9480}"/>
                </a:ext>
              </a:extLst>
            </p:cNvPr>
            <p:cNvSpPr/>
            <p:nvPr/>
          </p:nvSpPr>
          <p:spPr>
            <a:xfrm flipH="1">
              <a:off x="6788901" y="1964050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B1739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04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  <p:sp>
          <p:nvSpPr>
            <p:cNvPr id="108" name="Google Shape;1432;p40">
              <a:extLst>
                <a:ext uri="{FF2B5EF4-FFF2-40B4-BE49-F238E27FC236}">
                  <a16:creationId xmlns="" xmlns:a16="http://schemas.microsoft.com/office/drawing/2014/main" id="{D6919645-F15F-847A-978E-1A9DF67DE197}"/>
                </a:ext>
              </a:extLst>
            </p:cNvPr>
            <p:cNvSpPr txBox="1"/>
            <p:nvPr/>
          </p:nvSpPr>
          <p:spPr>
            <a:xfrm>
              <a:off x="6788851" y="2356709"/>
              <a:ext cx="1714138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Sự kiện (hay sự việc)</a:t>
              </a:r>
              <a:endParaRPr kumimoji="0" sz="2900" b="1" i="0" u="none" strike="noStrike" kern="0" cap="none" spc="0" normalizeH="0" baseline="0" noProof="0" dirty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</p:grpSp>
      <p:grpSp>
        <p:nvGrpSpPr>
          <p:cNvPr id="109" name="Google Shape;1433;p40">
            <a:extLst>
              <a:ext uri="{FF2B5EF4-FFF2-40B4-BE49-F238E27FC236}">
                <a16:creationId xmlns="" xmlns:a16="http://schemas.microsoft.com/office/drawing/2014/main" id="{54535EE7-AA73-72A4-1E39-4BF5B7F1D746}"/>
              </a:ext>
            </a:extLst>
          </p:cNvPr>
          <p:cNvGrpSpPr/>
          <p:nvPr/>
        </p:nvGrpSpPr>
        <p:grpSpPr>
          <a:xfrm>
            <a:off x="1389932" y="3605389"/>
            <a:ext cx="2051600" cy="1555495"/>
            <a:chOff x="816450" y="3423925"/>
            <a:chExt cx="1538700" cy="1166621"/>
          </a:xfrm>
        </p:grpSpPr>
        <p:sp>
          <p:nvSpPr>
            <p:cNvPr id="110" name="Google Shape;1424;p40">
              <a:extLst>
                <a:ext uri="{FF2B5EF4-FFF2-40B4-BE49-F238E27FC236}">
                  <a16:creationId xmlns="" xmlns:a16="http://schemas.microsoft.com/office/drawing/2014/main" id="{3288E4FE-D86D-3D7E-5CBA-133F31512E03}"/>
                </a:ext>
              </a:extLst>
            </p:cNvPr>
            <p:cNvSpPr/>
            <p:nvPr/>
          </p:nvSpPr>
          <p:spPr>
            <a:xfrm flipH="1">
              <a:off x="816450" y="3423925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E17B8D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08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  <p:sp>
          <p:nvSpPr>
            <p:cNvPr id="111" name="Google Shape;1434;p40">
              <a:extLst>
                <a:ext uri="{FF2B5EF4-FFF2-40B4-BE49-F238E27FC236}">
                  <a16:creationId xmlns="" xmlns:a16="http://schemas.microsoft.com/office/drawing/2014/main" id="{860FD731-48D4-873B-7E4C-2F4452ED451A}"/>
                </a:ext>
              </a:extLst>
            </p:cNvPr>
            <p:cNvSpPr txBox="1"/>
            <p:nvPr/>
          </p:nvSpPr>
          <p:spPr>
            <a:xfrm>
              <a:off x="865650" y="3908946"/>
              <a:ext cx="14403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Thời gian</a:t>
              </a:r>
              <a:endParaRPr kumimoji="0" sz="2900" b="1" i="0" u="none" strike="noStrike" kern="0" cap="none" spc="0" normalizeH="0" baseline="0" noProof="0" dirty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70577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30" y="-3810"/>
            <a:ext cx="12240260" cy="6864985"/>
          </a:xfrm>
          <a:prstGeom prst="rect">
            <a:avLst/>
          </a:prstGeom>
        </p:spPr>
      </p:pic>
      <p:pic>
        <p:nvPicPr>
          <p:cNvPr id="9" name="图片 8" descr="C:\Users\Administrator\Desktop\8caddaf406263e9fb52e828c22b3093e.png8caddaf406263e9fb52e828c22b3093e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495790" y="-4445"/>
            <a:ext cx="2384425" cy="2384425"/>
          </a:xfrm>
          <a:prstGeom prst="rect">
            <a:avLst/>
          </a:prstGeom>
        </p:spPr>
      </p:pic>
      <p:pic>
        <p:nvPicPr>
          <p:cNvPr id="14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496864" y="1280077"/>
            <a:ext cx="1721840" cy="1636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7611016" y="1544467"/>
            <a:ext cx="1493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kumimoji="1" lang="en-US" altLang="zh-CN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08122" y="2818356"/>
            <a:ext cx="87575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1" lang="en-US" altLang="zh-CN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kumimoji="1"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kumimoji="1"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:(SGK/53)</a:t>
            </a:r>
          </a:p>
          <a:p>
            <a:pPr lvl="0" algn="just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hẹp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thầy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hậu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quả</a:t>
            </a:r>
          </a:p>
          <a:p>
            <a:pPr lvl="0" algn="just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34" descr="C:\Users\Administrator\Desktop\408baa8ae0a10fbcc55019899fbfcc66.png408baa8ae0a10fbcc55019899fbfcc66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893791" y="690010"/>
            <a:ext cx="1669415" cy="166977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101009" y="306883"/>
            <a:ext cx="1391478" cy="1223743"/>
          </a:xfrm>
          <a:prstGeom prst="rect">
            <a:avLst/>
          </a:prstGeom>
        </p:spPr>
      </p:pic>
      <p:pic>
        <p:nvPicPr>
          <p:cNvPr id="11" name="图片 9" descr="C:\Users\Administrator\Desktop\174040dbb9680acf2b33b5682f16c45b.png174040dbb9680acf2b33b5682f16c45b">
            <a:extLst>
              <a:ext uri="{FF2B5EF4-FFF2-40B4-BE49-F238E27FC236}">
                <a16:creationId xmlns="" xmlns:a16="http://schemas.microsoft.com/office/drawing/2014/main" id="{2DCB7142-A787-4952-A893-FE2CB034E23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4297" y="1398190"/>
            <a:ext cx="3516429" cy="5503982"/>
          </a:xfrm>
          <a:prstGeom prst="rect">
            <a:avLst/>
          </a:prstGeom>
        </p:spPr>
      </p:pic>
      <p:pic>
        <p:nvPicPr>
          <p:cNvPr id="12" name="图片 10" descr="C:\Users\Administrator\Desktop\3d77ef80d50cd2bab198a5e07c7061b6.png3d77ef80d50cd2bab198a5e07c7061b6">
            <a:extLst>
              <a:ext uri="{FF2B5EF4-FFF2-40B4-BE49-F238E27FC236}">
                <a16:creationId xmlns="" xmlns:a16="http://schemas.microsoft.com/office/drawing/2014/main" id="{4ECCE48D-41FD-4CDE-9EC5-37AB1D7E246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54332" y="5198301"/>
            <a:ext cx="2393950" cy="16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38625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7978" y="-511027"/>
            <a:ext cx="12240260" cy="68649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677419" y="423323"/>
            <a:ext cx="3690730" cy="93648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55289" y="2120895"/>
            <a:ext cx="4938790" cy="1230923"/>
          </a:xfrm>
          <a:prstGeom prst="rect">
            <a:avLst/>
          </a:prstGeom>
          <a:solidFill>
            <a:srgbClr val="ECE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61186" y="4516981"/>
            <a:ext cx="5486400" cy="1123557"/>
          </a:xfrm>
          <a:prstGeom prst="rect">
            <a:avLst/>
          </a:prstGeom>
          <a:solidFill>
            <a:srgbClr val="718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8827" y="1486678"/>
            <a:ext cx="5255251" cy="1569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thầy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hậu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quả: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72209" y="4146116"/>
            <a:ext cx="7127310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bị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bẹp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thầy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chảy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图片 12" descr="C:\Users\Administrator\Desktop\66d3e8e20a887440b2b9dc4044b1c964.png66d3e8e20a887440b2b9dc4044b1c964"/>
          <p:cNvPicPr>
            <a:picLocks noChangeAspect="1"/>
          </p:cNvPicPr>
          <p:nvPr/>
        </p:nvPicPr>
        <p:blipFill>
          <a:blip r:embed="rId5"/>
          <a:srcRect t="31699"/>
          <a:stretch>
            <a:fillRect/>
          </a:stretch>
        </p:blipFill>
        <p:spPr>
          <a:xfrm>
            <a:off x="1689945" y="4732743"/>
            <a:ext cx="2736149" cy="1327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47784" y="445163"/>
            <a:ext cx="815009" cy="815009"/>
          </a:xfrm>
          <a:prstGeom prst="rect">
            <a:avLst/>
          </a:prstGeom>
        </p:spPr>
      </p:pic>
      <p:pic>
        <p:nvPicPr>
          <p:cNvPr id="14" name="图片 4" descr="C:\Users\Administrator\Desktop\0b8226b213d09f0fade1cdb260911728.png0b8226b213d09f0fade1cdb260911728">
            <a:extLst>
              <a:ext uri="{FF2B5EF4-FFF2-40B4-BE49-F238E27FC236}">
                <a16:creationId xmlns="" xmlns:a16="http://schemas.microsoft.com/office/drawing/2014/main" id="{5F08AFCC-AD55-415A-BB9C-3A402EA34F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 flipH="1">
            <a:off x="6381295" y="1486677"/>
            <a:ext cx="3999766" cy="1968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ldLvl="0" animBg="1"/>
          <p:bldP spid="9" grpId="0" bldLvl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ldLvl="0" animBg="1"/>
          <p:bldP spid="9" grpId="0" bldLvl="0" animBg="1"/>
          <p:bldP spid="10" grpId="0" animBg="1"/>
          <p:bldP spid="1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68" y="-3810"/>
            <a:ext cx="12240260" cy="68649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628384" y="564515"/>
            <a:ext cx="90688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rút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truyện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“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Ếch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ngồi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đáy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giếng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”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“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Thầy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bói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voi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”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gì</a:t>
            </a:r>
            <a:r>
              <a:rPr kumimoji="1" lang="en-US" altLang="zh-CN" sz="3200" b="1" dirty="0" smtClean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kumimoji="1" lang="zh-CN" altLang="en-US" sz="3200" b="1" dirty="0">
              <a:ln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 descr="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7830" y="564515"/>
            <a:ext cx="1314450" cy="1409700"/>
          </a:xfrm>
          <a:prstGeom prst="rect">
            <a:avLst/>
          </a:prstGeom>
        </p:spPr>
      </p:pic>
      <p:pic>
        <p:nvPicPr>
          <p:cNvPr id="11" name="图片 10" descr="图片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30" y="4161790"/>
            <a:ext cx="3215640" cy="2364105"/>
          </a:xfrm>
          <a:prstGeom prst="rect">
            <a:avLst/>
          </a:prstGeom>
        </p:spPr>
      </p:pic>
      <p:pic>
        <p:nvPicPr>
          <p:cNvPr id="33" name="图片 32" descr="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56" y="769620"/>
            <a:ext cx="1139868" cy="99949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631C4C11-4FDE-4ECC-8C5D-90DDCBE49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163" y="1103124"/>
            <a:ext cx="9399601" cy="5024120"/>
          </a:xfrm>
          <a:prstGeom prst="rect">
            <a:avLst/>
          </a:prstGeom>
        </p:spPr>
      </p:pic>
      <p:pic>
        <p:nvPicPr>
          <p:cNvPr id="14" name="图片 9" descr="C:\Users\Administrator\Desktop\1239c814209700ed65dc142840e88ebd.png1239c814209700ed65dc142840e88ebd">
            <a:extLst>
              <a:ext uri="{FF2B5EF4-FFF2-40B4-BE49-F238E27FC236}">
                <a16:creationId xmlns="" xmlns:a16="http://schemas.microsoft.com/office/drawing/2014/main" id="{C11CEB0D-50BE-48A8-9850-096C12A0A4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1952" y="3506820"/>
            <a:ext cx="2602343" cy="17392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0A3DD7B-8459-408B-B306-73C97C33B531}"/>
              </a:ext>
            </a:extLst>
          </p:cNvPr>
          <p:cNvSpPr/>
          <p:nvPr/>
        </p:nvSpPr>
        <p:spPr>
          <a:xfrm>
            <a:off x="3331923" y="3176124"/>
            <a:ext cx="64634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tầm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A720A77-43E3-4CD6-9D90-DA325404F92C}"/>
              </a:ext>
            </a:extLst>
          </p:cNvPr>
          <p:cNvSpPr/>
          <p:nvPr/>
        </p:nvSpPr>
        <p:spPr>
          <a:xfrm>
            <a:off x="4835048" y="1936201"/>
            <a:ext cx="3219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159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2749" y="-3810"/>
            <a:ext cx="12240260" cy="6864985"/>
          </a:xfrm>
          <a:prstGeom prst="rect">
            <a:avLst/>
          </a:prstGeom>
        </p:spPr>
      </p:pic>
      <p:pic>
        <p:nvPicPr>
          <p:cNvPr id="9" name="图片 8" descr="C:\Users\Administrator\Desktop\8caddaf406263e9fb52e828c22b3093e.png8caddaf406263e9fb52e828c22b3093e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495790" y="-4445"/>
            <a:ext cx="2384425" cy="2384425"/>
          </a:xfrm>
          <a:prstGeom prst="rect">
            <a:avLst/>
          </a:prstGeom>
        </p:spPr>
      </p:pic>
      <p:pic>
        <p:nvPicPr>
          <p:cNvPr id="14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513471" y="918754"/>
            <a:ext cx="1721840" cy="10999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7563207" y="918754"/>
            <a:ext cx="1541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kumimoji="1" lang="en-US" altLang="zh-CN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20648" y="2179530"/>
            <a:ext cx="74529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tập3</a:t>
            </a:r>
            <a:r>
              <a:rPr kumimoji="1"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</a:p>
          <a:p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truyện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“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đồng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”, “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Chó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sói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chiên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con”,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thích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truyện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hơn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Vì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sao</a:t>
            </a:r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?</a:t>
            </a:r>
            <a:endParaRPr kumimoji="1"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34" descr="C:\Users\Administrator\Desktop\408baa8ae0a10fbcc55019899fbfcc66.png408baa8ae0a10fbcc55019899fbfcc66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260933" y="690011"/>
            <a:ext cx="2302274" cy="84061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101009" y="306883"/>
            <a:ext cx="1391478" cy="1223743"/>
          </a:xfrm>
          <a:prstGeom prst="rect">
            <a:avLst/>
          </a:prstGeom>
        </p:spPr>
      </p:pic>
      <p:pic>
        <p:nvPicPr>
          <p:cNvPr id="11" name="图片 9" descr="C:\Users\Administrator\Desktop\174040dbb9680acf2b33b5682f16c45b.png174040dbb9680acf2b33b5682f16c45b">
            <a:extLst>
              <a:ext uri="{FF2B5EF4-FFF2-40B4-BE49-F238E27FC236}">
                <a16:creationId xmlns="" xmlns:a16="http://schemas.microsoft.com/office/drawing/2014/main" id="{2DCB7142-A787-4952-A893-FE2CB034E23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45982" y="1357193"/>
            <a:ext cx="4142730" cy="5503982"/>
          </a:xfrm>
          <a:prstGeom prst="rect">
            <a:avLst/>
          </a:prstGeom>
        </p:spPr>
      </p:pic>
      <p:pic>
        <p:nvPicPr>
          <p:cNvPr id="12" name="图片 10" descr="C:\Users\Administrator\Desktop\3d77ef80d50cd2bab198a5e07c7061b6.png3d77ef80d50cd2bab198a5e07c7061b6">
            <a:extLst>
              <a:ext uri="{FF2B5EF4-FFF2-40B4-BE49-F238E27FC236}">
                <a16:creationId xmlns="" xmlns:a16="http://schemas.microsoft.com/office/drawing/2014/main" id="{4ECCE48D-41FD-4CDE-9EC5-37AB1D7E246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54332" y="4478021"/>
            <a:ext cx="2393950" cy="23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032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260" y="-116351"/>
            <a:ext cx="12240260" cy="6864985"/>
          </a:xfrm>
          <a:prstGeom prst="rect">
            <a:avLst/>
          </a:prstGeom>
        </p:spPr>
      </p:pic>
      <p:pic>
        <p:nvPicPr>
          <p:cNvPr id="10" name="图片 9" descr="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7830" y="564515"/>
            <a:ext cx="1314450" cy="1409700"/>
          </a:xfrm>
          <a:prstGeom prst="rect">
            <a:avLst/>
          </a:prstGeom>
        </p:spPr>
      </p:pic>
      <p:pic>
        <p:nvPicPr>
          <p:cNvPr id="33" name="图片 32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55" y="769620"/>
            <a:ext cx="1332230" cy="999490"/>
          </a:xfrm>
          <a:prstGeom prst="rect">
            <a:avLst/>
          </a:prstGeom>
        </p:spPr>
      </p:pic>
      <p:grpSp>
        <p:nvGrpSpPr>
          <p:cNvPr id="11" name="组 19">
            <a:extLst>
              <a:ext uri="{FF2B5EF4-FFF2-40B4-BE49-F238E27FC236}">
                <a16:creationId xmlns="" xmlns:a16="http://schemas.microsoft.com/office/drawing/2014/main" id="{59117DF6-1A6B-4EA1-BA0B-E71245F40A7F}"/>
              </a:ext>
            </a:extLst>
          </p:cNvPr>
          <p:cNvGrpSpPr/>
          <p:nvPr/>
        </p:nvGrpSpPr>
        <p:grpSpPr>
          <a:xfrm>
            <a:off x="4496844" y="677435"/>
            <a:ext cx="3553840" cy="1953031"/>
            <a:chOff x="4739640" y="33668"/>
            <a:chExt cx="3015935" cy="2490216"/>
          </a:xfrm>
        </p:grpSpPr>
        <p:pic>
          <p:nvPicPr>
            <p:cNvPr id="12" name="图片 20">
              <a:extLst>
                <a:ext uri="{FF2B5EF4-FFF2-40B4-BE49-F238E27FC236}">
                  <a16:creationId xmlns="" xmlns:a16="http://schemas.microsoft.com/office/drawing/2014/main" id="{72418410-8D18-4D11-847E-784B12FF0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13" name="文本框 21">
              <a:extLst>
                <a:ext uri="{FF2B5EF4-FFF2-40B4-BE49-F238E27FC236}">
                  <a16:creationId xmlns="" xmlns:a16="http://schemas.microsoft.com/office/drawing/2014/main" id="{431D64FC-82B9-4C3A-8800-35AEDDB7627E}"/>
                </a:ext>
              </a:extLst>
            </p:cNvPr>
            <p:cNvSpPr txBox="1"/>
            <p:nvPr/>
          </p:nvSpPr>
          <p:spPr>
            <a:xfrm rot="21237856">
              <a:off x="5540344" y="801979"/>
              <a:ext cx="2215231" cy="66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spc="3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Gợi</a:t>
              </a:r>
              <a:r>
                <a:rPr kumimoji="1" lang="en-US" altLang="zh-CN" sz="2800" b="1" spc="3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ý</a:t>
              </a:r>
              <a:endParaRPr kumimoji="1" lang="zh-CN" altLang="en-US" sz="2800" b="1" spc="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4" name="图片 9" descr="C:\Users\Administrator\Desktop\d55e3f440c0015418fbd4e1aae808860.pngd55e3f440c0015418fbd4e1aae808860">
            <a:extLst>
              <a:ext uri="{FF2B5EF4-FFF2-40B4-BE49-F238E27FC236}">
                <a16:creationId xmlns="" xmlns:a16="http://schemas.microsoft.com/office/drawing/2014/main" id="{865FB13F-0F4F-4996-ABF7-A97E17707D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37015" y="688653"/>
            <a:ext cx="13117146" cy="60599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A8901C1-DBCD-4EC1-B507-24C1451C2534}"/>
              </a:ext>
            </a:extLst>
          </p:cNvPr>
          <p:cNvSpPr/>
          <p:nvPr/>
        </p:nvSpPr>
        <p:spPr>
          <a:xfrm>
            <a:off x="2054268" y="2154477"/>
            <a:ext cx="81166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ruyện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trí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清新卡通世界读书日活动策划案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ipogohd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ipogohd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ipogohd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1554</Words>
  <Application>Microsoft Office PowerPoint</Application>
  <PresentationFormat>Custom</PresentationFormat>
  <Paragraphs>178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Arial</vt:lpstr>
      <vt:lpstr>微软雅黑</vt:lpstr>
      <vt:lpstr>Grandstander SemiBold</vt:lpstr>
      <vt:lpstr>仓耳羽辰体-谷力 W04</vt:lpstr>
      <vt:lpstr>汉仪时光体W</vt:lpstr>
      <vt:lpstr>方正字迹-邢体草书繁体</vt:lpstr>
      <vt:lpstr>SimSun</vt:lpstr>
      <vt:lpstr>小考拉体</vt:lpstr>
      <vt:lpstr>包图简圆体</vt:lpstr>
      <vt:lpstr>Times New Roman</vt:lpstr>
      <vt:lpstr>Calibri</vt:lpstr>
      <vt:lpstr>字魂27号-布丁体</vt:lpstr>
      <vt:lpstr>字魂36号-正文宋楷</vt:lpstr>
      <vt:lpstr>Syne</vt:lpstr>
      <vt:lpstr>等线</vt:lpstr>
      <vt:lpstr>inpin heiti</vt:lpstr>
      <vt:lpstr>ＭＳ Ｐゴシック</vt:lpstr>
      <vt:lpstr>Office 主题</vt:lpstr>
      <vt:lpstr>1_Office 主题</vt:lpstr>
      <vt:lpstr>包图主题2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清新卡通世界读书日活动策划案PPT模板</dc:title>
  <dc:creator>office365</dc:creator>
  <cp:lastModifiedBy>lg2</cp:lastModifiedBy>
  <cp:revision>144</cp:revision>
  <dcterms:created xsi:type="dcterms:W3CDTF">2018-04-11T02:48:00Z</dcterms:created>
  <dcterms:modified xsi:type="dcterms:W3CDTF">2023-10-08T12:43:18Z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